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5"/>
    <p:sldMasterId id="214748368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y="5143500" cx="9144000"/>
  <p:notesSz cx="6858000" cy="9144000"/>
  <p:embeddedFontLst>
    <p:embeddedFont>
      <p:font typeface="Bakbak One"/>
      <p:regular r:id="rId19"/>
    </p:embeddedFont>
    <p:embeddedFont>
      <p:font typeface="Proxima Nova"/>
      <p:regular r:id="rId20"/>
      <p:bold r:id="rId21"/>
      <p:italic r:id="rId22"/>
      <p:boldItalic r:id="rId23"/>
    </p:embeddedFont>
    <p:embeddedFont>
      <p:font typeface="Orelega One"/>
      <p:regular r:id="rId24"/>
    </p:embeddedFont>
    <p:embeddedFont>
      <p:font typeface="Asap"/>
      <p:regular r:id="rId25"/>
      <p:bold r:id="rId26"/>
      <p:italic r:id="rId27"/>
      <p:boldItalic r:id="rId28"/>
    </p:embeddedFont>
    <p:embeddedFont>
      <p:font typeface="Asap Medium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C79F00A-39AB-47D9-BA70-80580BA3B59C}">
  <a:tblStyle styleId="{FC79F00A-39AB-47D9-BA70-80580BA3B5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22" Type="http://schemas.openxmlformats.org/officeDocument/2006/relationships/font" Target="fonts/ProximaNova-italic.fntdata"/><Relationship Id="rId21" Type="http://schemas.openxmlformats.org/officeDocument/2006/relationships/font" Target="fonts/ProximaNova-bold.fntdata"/><Relationship Id="rId24" Type="http://schemas.openxmlformats.org/officeDocument/2006/relationships/font" Target="fonts/OrelegaOne-regular.fntdata"/><Relationship Id="rId23" Type="http://schemas.openxmlformats.org/officeDocument/2006/relationships/font" Target="fonts/ProximaNova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Asap-bold.fntdata"/><Relationship Id="rId25" Type="http://schemas.openxmlformats.org/officeDocument/2006/relationships/font" Target="fonts/Asap-regular.fntdata"/><Relationship Id="rId28" Type="http://schemas.openxmlformats.org/officeDocument/2006/relationships/font" Target="fonts/Asap-boldItalic.fntdata"/><Relationship Id="rId27" Type="http://schemas.openxmlformats.org/officeDocument/2006/relationships/font" Target="fonts/Asap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AsapMedium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AsapMedium-italic.fntdata"/><Relationship Id="rId30" Type="http://schemas.openxmlformats.org/officeDocument/2006/relationships/font" Target="fonts/AsapMedium-bold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32" Type="http://schemas.openxmlformats.org/officeDocument/2006/relationships/font" Target="fonts/AsapMedium-bold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font" Target="fonts/BakbakOne-regular.fntdata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3" name="Shape 2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4" name="Google Shape;2354;g1e4e0c0732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5" name="Google Shape;2355;g1e4e0c0732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5" name="Shape 3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6" name="Google Shape;3846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7" name="Google Shape;3847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4" name="Shape 4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" name="Google Shape;4495;g23ae7f05a64_0_27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6" name="Google Shape;4496;g23ae7f05a64_0_27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1" name="Shape 3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3" name="Google Shape;3013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8" name="Shape 3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9" name="Google Shape;3019;gd431007ba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0" name="Google Shape;3020;gd431007ba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4" name="Shape 3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5" name="Google Shape;3025;g28acf5b3ef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6" name="Google Shape;3026;g28acf5b3ef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0" name="Shape 3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" name="Google Shape;3031;g54dda1946d_6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2" name="Google Shape;3032;g54dda1946d_6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5" name="Shape 3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6" name="Google Shape;3806;g14072739ea5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7" name="Google Shape;3807;g14072739ea5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1" name="Shape 3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2" name="Google Shape;3822;g28acf5b3ef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3" name="Google Shape;3823;g28acf5b3ef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4" name="Shape 3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5" name="Google Shape;3835;g3012dfef6f1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6" name="Google Shape;3836;g3012dfef6f1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9" name="Shape 3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" name="Google Shape;3840;g3012dfef6f1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1" name="Google Shape;3841;g3012dfef6f1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50925" y="391025"/>
            <a:ext cx="8461800" cy="4383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350925" y="391025"/>
            <a:ext cx="8461800" cy="4383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kbak One"/>
              <a:ea typeface="Bakbak One"/>
              <a:cs typeface="Bakbak One"/>
              <a:sym typeface="Bakbak One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713225" y="1612350"/>
            <a:ext cx="4548900" cy="15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kbak One"/>
              <a:buNone/>
              <a:defRPr sz="5200">
                <a:solidFill>
                  <a:srgbClr val="191919"/>
                </a:solidFill>
                <a:latin typeface="Bakbak One"/>
                <a:ea typeface="Bakbak One"/>
                <a:cs typeface="Bakbak One"/>
                <a:sym typeface="Bakbak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kbak One"/>
              <a:buNone/>
              <a:defRPr sz="5200">
                <a:solidFill>
                  <a:srgbClr val="191919"/>
                </a:solidFill>
                <a:latin typeface="Bakbak One"/>
                <a:ea typeface="Bakbak One"/>
                <a:cs typeface="Bakbak One"/>
                <a:sym typeface="Bakbak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kbak One"/>
              <a:buNone/>
              <a:defRPr sz="5200">
                <a:solidFill>
                  <a:srgbClr val="191919"/>
                </a:solidFill>
                <a:latin typeface="Bakbak One"/>
                <a:ea typeface="Bakbak One"/>
                <a:cs typeface="Bakbak One"/>
                <a:sym typeface="Bakbak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kbak One"/>
              <a:buNone/>
              <a:defRPr sz="5200">
                <a:solidFill>
                  <a:srgbClr val="191919"/>
                </a:solidFill>
                <a:latin typeface="Bakbak One"/>
                <a:ea typeface="Bakbak One"/>
                <a:cs typeface="Bakbak One"/>
                <a:sym typeface="Bakbak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kbak One"/>
              <a:buNone/>
              <a:defRPr sz="5200">
                <a:solidFill>
                  <a:srgbClr val="191919"/>
                </a:solidFill>
                <a:latin typeface="Bakbak One"/>
                <a:ea typeface="Bakbak One"/>
                <a:cs typeface="Bakbak One"/>
                <a:sym typeface="Bakbak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kbak One"/>
              <a:buNone/>
              <a:defRPr sz="5200">
                <a:solidFill>
                  <a:srgbClr val="191919"/>
                </a:solidFill>
                <a:latin typeface="Bakbak One"/>
                <a:ea typeface="Bakbak One"/>
                <a:cs typeface="Bakbak One"/>
                <a:sym typeface="Bakbak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kbak One"/>
              <a:buNone/>
              <a:defRPr sz="5200">
                <a:solidFill>
                  <a:srgbClr val="191919"/>
                </a:solidFill>
                <a:latin typeface="Bakbak One"/>
                <a:ea typeface="Bakbak One"/>
                <a:cs typeface="Bakbak One"/>
                <a:sym typeface="Bakbak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kbak One"/>
              <a:buNone/>
              <a:defRPr sz="5200">
                <a:solidFill>
                  <a:srgbClr val="191919"/>
                </a:solidFill>
                <a:latin typeface="Bakbak One"/>
                <a:ea typeface="Bakbak One"/>
                <a:cs typeface="Bakbak One"/>
                <a:sym typeface="Bakbak One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713225" y="3165450"/>
            <a:ext cx="4548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kbak One"/>
              <a:buNone/>
              <a:defRPr sz="1800">
                <a:latin typeface="Bakbak One"/>
                <a:ea typeface="Bakbak One"/>
                <a:cs typeface="Bakbak One"/>
                <a:sym typeface="Bakbak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kbak One"/>
              <a:buNone/>
              <a:defRPr sz="1800">
                <a:latin typeface="Bakbak One"/>
                <a:ea typeface="Bakbak One"/>
                <a:cs typeface="Bakbak One"/>
                <a:sym typeface="Bakbak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kbak One"/>
              <a:buNone/>
              <a:defRPr sz="1800">
                <a:latin typeface="Bakbak One"/>
                <a:ea typeface="Bakbak One"/>
                <a:cs typeface="Bakbak One"/>
                <a:sym typeface="Bakbak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kbak One"/>
              <a:buNone/>
              <a:defRPr sz="1800">
                <a:latin typeface="Bakbak One"/>
                <a:ea typeface="Bakbak One"/>
                <a:cs typeface="Bakbak One"/>
                <a:sym typeface="Bakbak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kbak One"/>
              <a:buNone/>
              <a:defRPr sz="1800">
                <a:latin typeface="Bakbak One"/>
                <a:ea typeface="Bakbak One"/>
                <a:cs typeface="Bakbak One"/>
                <a:sym typeface="Bakbak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kbak One"/>
              <a:buNone/>
              <a:defRPr sz="1800">
                <a:latin typeface="Bakbak One"/>
                <a:ea typeface="Bakbak One"/>
                <a:cs typeface="Bakbak One"/>
                <a:sym typeface="Bakbak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kbak One"/>
              <a:buNone/>
              <a:defRPr sz="1800">
                <a:latin typeface="Bakbak One"/>
                <a:ea typeface="Bakbak One"/>
                <a:cs typeface="Bakbak One"/>
                <a:sym typeface="Bakbak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kbak One"/>
              <a:buNone/>
              <a:defRPr sz="18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"/>
          <p:cNvSpPr/>
          <p:nvPr/>
        </p:nvSpPr>
        <p:spPr>
          <a:xfrm>
            <a:off x="350925" y="391025"/>
            <a:ext cx="8461800" cy="4383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1"/>
          <p:cNvSpPr txBox="1"/>
          <p:nvPr>
            <p:ph hasCustomPrompt="1" type="title"/>
          </p:nvPr>
        </p:nvSpPr>
        <p:spPr>
          <a:xfrm>
            <a:off x="3765675" y="1501150"/>
            <a:ext cx="4464900" cy="13020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b="1" sz="7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Bakbak One"/>
              <a:buNone/>
              <a:defRPr sz="96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Bakbak One"/>
              <a:buNone/>
              <a:defRPr sz="96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Bakbak One"/>
              <a:buNone/>
              <a:defRPr sz="96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Bakbak One"/>
              <a:buNone/>
              <a:defRPr sz="96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Bakbak One"/>
              <a:buNone/>
              <a:defRPr sz="96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Bakbak One"/>
              <a:buNone/>
              <a:defRPr sz="96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Bakbak One"/>
              <a:buNone/>
              <a:defRPr sz="96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Bakbak One"/>
              <a:buNone/>
              <a:defRPr sz="96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t>xx%</a:t>
            </a:r>
          </a:p>
        </p:txBody>
      </p:sp>
      <p:sp>
        <p:nvSpPr>
          <p:cNvPr id="165" name="Google Shape;165;p11"/>
          <p:cNvSpPr txBox="1"/>
          <p:nvPr>
            <p:ph idx="1" type="subTitle"/>
          </p:nvPr>
        </p:nvSpPr>
        <p:spPr>
          <a:xfrm>
            <a:off x="3765693" y="2955850"/>
            <a:ext cx="44649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/>
          <p:nvPr/>
        </p:nvSpPr>
        <p:spPr>
          <a:xfrm>
            <a:off x="350925" y="391025"/>
            <a:ext cx="8461800" cy="4383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0" name="Google Shape;170;p13"/>
          <p:cNvSpPr txBox="1"/>
          <p:nvPr>
            <p:ph idx="1" type="subTitle"/>
          </p:nvPr>
        </p:nvSpPr>
        <p:spPr>
          <a:xfrm>
            <a:off x="902401" y="2269375"/>
            <a:ext cx="281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3"/>
          <p:cNvSpPr txBox="1"/>
          <p:nvPr>
            <p:ph idx="2" type="subTitle"/>
          </p:nvPr>
        </p:nvSpPr>
        <p:spPr>
          <a:xfrm>
            <a:off x="902405" y="3855175"/>
            <a:ext cx="281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3"/>
          <p:cNvSpPr txBox="1"/>
          <p:nvPr>
            <p:ph idx="3" type="subTitle"/>
          </p:nvPr>
        </p:nvSpPr>
        <p:spPr>
          <a:xfrm>
            <a:off x="4827470" y="2269375"/>
            <a:ext cx="281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13"/>
          <p:cNvSpPr txBox="1"/>
          <p:nvPr>
            <p:ph idx="4" type="subTitle"/>
          </p:nvPr>
        </p:nvSpPr>
        <p:spPr>
          <a:xfrm>
            <a:off x="4827470" y="3855175"/>
            <a:ext cx="281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3"/>
          <p:cNvSpPr txBox="1"/>
          <p:nvPr>
            <p:ph hasCustomPrompt="1" idx="5" type="title"/>
          </p:nvPr>
        </p:nvSpPr>
        <p:spPr>
          <a:xfrm>
            <a:off x="902408" y="1497175"/>
            <a:ext cx="1030500" cy="4476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t>xx%</a:t>
            </a:r>
          </a:p>
        </p:txBody>
      </p:sp>
      <p:sp>
        <p:nvSpPr>
          <p:cNvPr id="175" name="Google Shape;175;p13"/>
          <p:cNvSpPr txBox="1"/>
          <p:nvPr>
            <p:ph hasCustomPrompt="1" idx="6" type="title"/>
          </p:nvPr>
        </p:nvSpPr>
        <p:spPr>
          <a:xfrm>
            <a:off x="902409" y="3083000"/>
            <a:ext cx="1030500" cy="4476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t>xx%</a:t>
            </a:r>
          </a:p>
        </p:txBody>
      </p:sp>
      <p:sp>
        <p:nvSpPr>
          <p:cNvPr id="176" name="Google Shape;176;p13"/>
          <p:cNvSpPr txBox="1"/>
          <p:nvPr>
            <p:ph hasCustomPrompt="1" idx="7" type="title"/>
          </p:nvPr>
        </p:nvSpPr>
        <p:spPr>
          <a:xfrm>
            <a:off x="4827477" y="1497175"/>
            <a:ext cx="1030500" cy="4476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/>
          <p:nvPr>
            <p:ph hasCustomPrompt="1" idx="8" type="title"/>
          </p:nvPr>
        </p:nvSpPr>
        <p:spPr>
          <a:xfrm>
            <a:off x="4827477" y="3083000"/>
            <a:ext cx="1030500" cy="4476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 txBox="1"/>
          <p:nvPr>
            <p:ph idx="9" type="subTitle"/>
          </p:nvPr>
        </p:nvSpPr>
        <p:spPr>
          <a:xfrm>
            <a:off x="902400" y="1927375"/>
            <a:ext cx="28155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000">
                <a:latin typeface="Bakbak One"/>
                <a:ea typeface="Bakbak One"/>
                <a:cs typeface="Bakbak One"/>
                <a:sym typeface="Bakbak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/>
        </p:txBody>
      </p:sp>
      <p:sp>
        <p:nvSpPr>
          <p:cNvPr id="179" name="Google Shape;179;p13"/>
          <p:cNvSpPr txBox="1"/>
          <p:nvPr>
            <p:ph idx="13" type="subTitle"/>
          </p:nvPr>
        </p:nvSpPr>
        <p:spPr>
          <a:xfrm>
            <a:off x="4827472" y="1927375"/>
            <a:ext cx="28155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000">
                <a:latin typeface="Bakbak One"/>
                <a:ea typeface="Bakbak One"/>
                <a:cs typeface="Bakbak One"/>
                <a:sym typeface="Bakbak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/>
        </p:txBody>
      </p:sp>
      <p:sp>
        <p:nvSpPr>
          <p:cNvPr id="180" name="Google Shape;180;p13"/>
          <p:cNvSpPr txBox="1"/>
          <p:nvPr>
            <p:ph idx="14" type="subTitle"/>
          </p:nvPr>
        </p:nvSpPr>
        <p:spPr>
          <a:xfrm>
            <a:off x="902400" y="3513150"/>
            <a:ext cx="28155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000">
                <a:latin typeface="Bakbak One"/>
                <a:ea typeface="Bakbak One"/>
                <a:cs typeface="Bakbak One"/>
                <a:sym typeface="Bakbak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/>
        </p:txBody>
      </p:sp>
      <p:sp>
        <p:nvSpPr>
          <p:cNvPr id="181" name="Google Shape;181;p13"/>
          <p:cNvSpPr txBox="1"/>
          <p:nvPr>
            <p:ph idx="15" type="subTitle"/>
          </p:nvPr>
        </p:nvSpPr>
        <p:spPr>
          <a:xfrm>
            <a:off x="4827472" y="3513150"/>
            <a:ext cx="28155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000">
                <a:latin typeface="Bakbak One"/>
                <a:ea typeface="Bakbak One"/>
                <a:cs typeface="Bakbak One"/>
                <a:sym typeface="Bakbak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/>
        </p:txBody>
      </p:sp>
      <p:grpSp>
        <p:nvGrpSpPr>
          <p:cNvPr id="182" name="Google Shape;182;p13"/>
          <p:cNvGrpSpPr/>
          <p:nvPr/>
        </p:nvGrpSpPr>
        <p:grpSpPr>
          <a:xfrm>
            <a:off x="8536254" y="391075"/>
            <a:ext cx="276300" cy="4383600"/>
            <a:chOff x="8536254" y="391075"/>
            <a:chExt cx="276300" cy="4383600"/>
          </a:xfrm>
        </p:grpSpPr>
        <p:sp>
          <p:nvSpPr>
            <p:cNvPr id="183" name="Google Shape;183;p13"/>
            <p:cNvSpPr/>
            <p:nvPr/>
          </p:nvSpPr>
          <p:spPr>
            <a:xfrm>
              <a:off x="8536254" y="391075"/>
              <a:ext cx="276300" cy="43836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8543825" y="3202624"/>
              <a:ext cx="6160" cy="13260"/>
            </a:xfrm>
            <a:custGeom>
              <a:rect b="b" l="l" r="r" t="t"/>
              <a:pathLst>
                <a:path extrusionOk="0" h="254" w="118">
                  <a:moveTo>
                    <a:pt x="1" y="0"/>
                  </a:moveTo>
                  <a:lnTo>
                    <a:pt x="1" y="253"/>
                  </a:lnTo>
                  <a:lnTo>
                    <a:pt x="20" y="234"/>
                  </a:lnTo>
                  <a:cubicBezTo>
                    <a:pt x="98" y="176"/>
                    <a:pt x="118" y="117"/>
                    <a:pt x="79" y="59"/>
                  </a:cubicBezTo>
                  <a:cubicBezTo>
                    <a:pt x="59" y="39"/>
                    <a:pt x="20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8543825" y="3236766"/>
              <a:ext cx="66092" cy="48185"/>
            </a:xfrm>
            <a:custGeom>
              <a:rect b="b" l="l" r="r" t="t"/>
              <a:pathLst>
                <a:path extrusionOk="0" h="923" w="1266">
                  <a:moveTo>
                    <a:pt x="1128" y="1"/>
                  </a:moveTo>
                  <a:cubicBezTo>
                    <a:pt x="1110" y="1"/>
                    <a:pt x="1090" y="3"/>
                    <a:pt x="1071" y="8"/>
                  </a:cubicBezTo>
                  <a:lnTo>
                    <a:pt x="1" y="630"/>
                  </a:lnTo>
                  <a:lnTo>
                    <a:pt x="1" y="922"/>
                  </a:lnTo>
                  <a:lnTo>
                    <a:pt x="1188" y="241"/>
                  </a:lnTo>
                  <a:cubicBezTo>
                    <a:pt x="1246" y="202"/>
                    <a:pt x="1265" y="144"/>
                    <a:pt x="1246" y="66"/>
                  </a:cubicBezTo>
                  <a:cubicBezTo>
                    <a:pt x="1231" y="23"/>
                    <a:pt x="1184" y="1"/>
                    <a:pt x="11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8543825" y="3271273"/>
              <a:ext cx="126023" cy="82745"/>
            </a:xfrm>
            <a:custGeom>
              <a:rect b="b" l="l" r="r" t="t"/>
              <a:pathLst>
                <a:path extrusionOk="0" h="1585" w="2414">
                  <a:moveTo>
                    <a:pt x="2277" y="1"/>
                  </a:moveTo>
                  <a:cubicBezTo>
                    <a:pt x="2259" y="1"/>
                    <a:pt x="2240" y="3"/>
                    <a:pt x="2219" y="8"/>
                  </a:cubicBezTo>
                  <a:lnTo>
                    <a:pt x="1" y="1292"/>
                  </a:lnTo>
                  <a:lnTo>
                    <a:pt x="1" y="1584"/>
                  </a:lnTo>
                  <a:lnTo>
                    <a:pt x="2335" y="242"/>
                  </a:lnTo>
                  <a:cubicBezTo>
                    <a:pt x="2413" y="203"/>
                    <a:pt x="2413" y="125"/>
                    <a:pt x="2394" y="47"/>
                  </a:cubicBezTo>
                  <a:cubicBezTo>
                    <a:pt x="2365" y="19"/>
                    <a:pt x="2326" y="1"/>
                    <a:pt x="22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8543825" y="3306877"/>
              <a:ext cx="186946" cy="117200"/>
            </a:xfrm>
            <a:custGeom>
              <a:rect b="b" l="l" r="r" t="t"/>
              <a:pathLst>
                <a:path extrusionOk="0" h="2245" w="3581">
                  <a:moveTo>
                    <a:pt x="3405" y="0"/>
                  </a:moveTo>
                  <a:cubicBezTo>
                    <a:pt x="3386" y="0"/>
                    <a:pt x="3367" y="2"/>
                    <a:pt x="3347" y="7"/>
                  </a:cubicBezTo>
                  <a:lnTo>
                    <a:pt x="1" y="1953"/>
                  </a:lnTo>
                  <a:lnTo>
                    <a:pt x="1" y="2245"/>
                  </a:lnTo>
                  <a:lnTo>
                    <a:pt x="3483" y="221"/>
                  </a:lnTo>
                  <a:cubicBezTo>
                    <a:pt x="3561" y="182"/>
                    <a:pt x="3581" y="105"/>
                    <a:pt x="3522" y="66"/>
                  </a:cubicBezTo>
                  <a:cubicBezTo>
                    <a:pt x="3508" y="22"/>
                    <a:pt x="3460" y="0"/>
                    <a:pt x="34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8543825" y="3341385"/>
              <a:ext cx="246877" cy="151760"/>
            </a:xfrm>
            <a:custGeom>
              <a:rect b="b" l="l" r="r" t="t"/>
              <a:pathLst>
                <a:path extrusionOk="0" h="2907" w="4729">
                  <a:moveTo>
                    <a:pt x="4583" y="0"/>
                  </a:moveTo>
                  <a:cubicBezTo>
                    <a:pt x="4567" y="0"/>
                    <a:pt x="4550" y="3"/>
                    <a:pt x="4534" y="8"/>
                  </a:cubicBezTo>
                  <a:lnTo>
                    <a:pt x="1" y="2615"/>
                  </a:lnTo>
                  <a:lnTo>
                    <a:pt x="1" y="2907"/>
                  </a:lnTo>
                  <a:lnTo>
                    <a:pt x="4651" y="222"/>
                  </a:lnTo>
                  <a:cubicBezTo>
                    <a:pt x="4690" y="202"/>
                    <a:pt x="4728" y="125"/>
                    <a:pt x="4690" y="47"/>
                  </a:cubicBezTo>
                  <a:cubicBezTo>
                    <a:pt x="4675" y="18"/>
                    <a:pt x="4630" y="0"/>
                    <a:pt x="45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8600726" y="3406426"/>
              <a:ext cx="208256" cy="117201"/>
            </a:xfrm>
            <a:custGeom>
              <a:rect b="b" l="l" r="r" t="t"/>
              <a:pathLst>
                <a:path extrusionOk="0" h="2849" w="4806">
                  <a:moveTo>
                    <a:pt x="4657" y="0"/>
                  </a:moveTo>
                  <a:cubicBezTo>
                    <a:pt x="4642" y="0"/>
                    <a:pt x="4626" y="3"/>
                    <a:pt x="4611" y="8"/>
                  </a:cubicBezTo>
                  <a:lnTo>
                    <a:pt x="0" y="2673"/>
                  </a:lnTo>
                  <a:cubicBezTo>
                    <a:pt x="39" y="2673"/>
                    <a:pt x="59" y="2693"/>
                    <a:pt x="59" y="2693"/>
                  </a:cubicBezTo>
                  <a:cubicBezTo>
                    <a:pt x="137" y="2751"/>
                    <a:pt x="175" y="2790"/>
                    <a:pt x="234" y="2848"/>
                  </a:cubicBezTo>
                  <a:lnTo>
                    <a:pt x="4728" y="241"/>
                  </a:lnTo>
                  <a:cubicBezTo>
                    <a:pt x="4767" y="202"/>
                    <a:pt x="4806" y="144"/>
                    <a:pt x="4767" y="66"/>
                  </a:cubicBezTo>
                  <a:cubicBezTo>
                    <a:pt x="4752" y="22"/>
                    <a:pt x="4705" y="0"/>
                    <a:pt x="4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8781023" y="2548968"/>
              <a:ext cx="27460" cy="25789"/>
            </a:xfrm>
            <a:custGeom>
              <a:rect b="b" l="l" r="r" t="t"/>
              <a:pathLst>
                <a:path extrusionOk="0" h="494" w="526">
                  <a:moveTo>
                    <a:pt x="146" y="0"/>
                  </a:moveTo>
                  <a:cubicBezTo>
                    <a:pt x="93" y="0"/>
                    <a:pt x="35" y="22"/>
                    <a:pt x="20" y="66"/>
                  </a:cubicBezTo>
                  <a:cubicBezTo>
                    <a:pt x="1" y="105"/>
                    <a:pt x="1" y="182"/>
                    <a:pt x="59" y="221"/>
                  </a:cubicBezTo>
                  <a:lnTo>
                    <a:pt x="526" y="494"/>
                  </a:lnTo>
                  <a:lnTo>
                    <a:pt x="526" y="202"/>
                  </a:lnTo>
                  <a:lnTo>
                    <a:pt x="195" y="7"/>
                  </a:lnTo>
                  <a:cubicBezTo>
                    <a:pt x="181" y="2"/>
                    <a:pt x="164" y="0"/>
                    <a:pt x="1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8721091" y="2584311"/>
              <a:ext cx="87391" cy="60558"/>
            </a:xfrm>
            <a:custGeom>
              <a:rect b="b" l="l" r="r" t="t"/>
              <a:pathLst>
                <a:path extrusionOk="0" h="1160" w="1674">
                  <a:moveTo>
                    <a:pt x="120" y="0"/>
                  </a:moveTo>
                  <a:cubicBezTo>
                    <a:pt x="72" y="0"/>
                    <a:pt x="33" y="18"/>
                    <a:pt x="20" y="70"/>
                  </a:cubicBezTo>
                  <a:cubicBezTo>
                    <a:pt x="1" y="108"/>
                    <a:pt x="1" y="186"/>
                    <a:pt x="79" y="225"/>
                  </a:cubicBezTo>
                  <a:lnTo>
                    <a:pt x="1674" y="1159"/>
                  </a:lnTo>
                  <a:lnTo>
                    <a:pt x="1674" y="867"/>
                  </a:lnTo>
                  <a:lnTo>
                    <a:pt x="195" y="11"/>
                  </a:lnTo>
                  <a:cubicBezTo>
                    <a:pt x="169" y="5"/>
                    <a:pt x="144" y="0"/>
                    <a:pt x="1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8660168" y="2618557"/>
              <a:ext cx="147323" cy="94334"/>
            </a:xfrm>
            <a:custGeom>
              <a:rect b="b" l="l" r="r" t="t"/>
              <a:pathLst>
                <a:path extrusionOk="0" h="1807" w="2822">
                  <a:moveTo>
                    <a:pt x="144" y="1"/>
                  </a:moveTo>
                  <a:cubicBezTo>
                    <a:pt x="103" y="1"/>
                    <a:pt x="61" y="28"/>
                    <a:pt x="20" y="56"/>
                  </a:cubicBezTo>
                  <a:cubicBezTo>
                    <a:pt x="1" y="114"/>
                    <a:pt x="1" y="192"/>
                    <a:pt x="78" y="231"/>
                  </a:cubicBezTo>
                  <a:lnTo>
                    <a:pt x="2822" y="1807"/>
                  </a:lnTo>
                  <a:lnTo>
                    <a:pt x="2822" y="1515"/>
                  </a:lnTo>
                  <a:lnTo>
                    <a:pt x="195" y="17"/>
                  </a:lnTo>
                  <a:cubicBezTo>
                    <a:pt x="178" y="5"/>
                    <a:pt x="161" y="1"/>
                    <a:pt x="1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8600237" y="2652647"/>
              <a:ext cx="208246" cy="130304"/>
            </a:xfrm>
            <a:custGeom>
              <a:rect b="b" l="l" r="r" t="t"/>
              <a:pathLst>
                <a:path extrusionOk="0" h="2496" w="3989">
                  <a:moveTo>
                    <a:pt x="154" y="1"/>
                  </a:moveTo>
                  <a:cubicBezTo>
                    <a:pt x="97" y="1"/>
                    <a:pt x="52" y="32"/>
                    <a:pt x="20" y="64"/>
                  </a:cubicBezTo>
                  <a:cubicBezTo>
                    <a:pt x="1" y="122"/>
                    <a:pt x="1" y="181"/>
                    <a:pt x="79" y="239"/>
                  </a:cubicBezTo>
                  <a:lnTo>
                    <a:pt x="3989" y="2496"/>
                  </a:lnTo>
                  <a:lnTo>
                    <a:pt x="3989" y="2204"/>
                  </a:lnTo>
                  <a:lnTo>
                    <a:pt x="195" y="6"/>
                  </a:lnTo>
                  <a:cubicBezTo>
                    <a:pt x="181" y="2"/>
                    <a:pt x="167" y="1"/>
                    <a:pt x="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8540305" y="2688146"/>
              <a:ext cx="268177" cy="164916"/>
            </a:xfrm>
            <a:custGeom>
              <a:rect b="b" l="l" r="r" t="t"/>
              <a:pathLst>
                <a:path extrusionOk="0" h="3159" w="5137">
                  <a:moveTo>
                    <a:pt x="117" y="1"/>
                  </a:moveTo>
                  <a:cubicBezTo>
                    <a:pt x="79" y="1"/>
                    <a:pt x="43" y="19"/>
                    <a:pt x="20" y="65"/>
                  </a:cubicBezTo>
                  <a:cubicBezTo>
                    <a:pt x="1" y="123"/>
                    <a:pt x="1" y="182"/>
                    <a:pt x="79" y="240"/>
                  </a:cubicBezTo>
                  <a:lnTo>
                    <a:pt x="5137" y="3158"/>
                  </a:lnTo>
                  <a:lnTo>
                    <a:pt x="5137" y="2867"/>
                  </a:lnTo>
                  <a:lnTo>
                    <a:pt x="195" y="26"/>
                  </a:lnTo>
                  <a:cubicBezTo>
                    <a:pt x="171" y="10"/>
                    <a:pt x="144" y="1"/>
                    <a:pt x="1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8541300" y="2528844"/>
              <a:ext cx="41712" cy="32576"/>
            </a:xfrm>
            <a:custGeom>
              <a:rect b="b" l="l" r="r" t="t"/>
              <a:pathLst>
                <a:path extrusionOk="0" h="624" w="799">
                  <a:moveTo>
                    <a:pt x="1" y="1"/>
                  </a:moveTo>
                  <a:lnTo>
                    <a:pt x="1" y="293"/>
                  </a:lnTo>
                  <a:lnTo>
                    <a:pt x="604" y="624"/>
                  </a:lnTo>
                  <a:lnTo>
                    <a:pt x="682" y="624"/>
                  </a:lnTo>
                  <a:cubicBezTo>
                    <a:pt x="740" y="624"/>
                    <a:pt x="760" y="604"/>
                    <a:pt x="779" y="585"/>
                  </a:cubicBezTo>
                  <a:cubicBezTo>
                    <a:pt x="799" y="526"/>
                    <a:pt x="799" y="448"/>
                    <a:pt x="740" y="41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8541300" y="2463849"/>
              <a:ext cx="97571" cy="66092"/>
            </a:xfrm>
            <a:custGeom>
              <a:rect b="b" l="l" r="r" t="t"/>
              <a:pathLst>
                <a:path extrusionOk="0" h="1266" w="1869">
                  <a:moveTo>
                    <a:pt x="1" y="1"/>
                  </a:moveTo>
                  <a:lnTo>
                    <a:pt x="1" y="293"/>
                  </a:lnTo>
                  <a:lnTo>
                    <a:pt x="1674" y="1265"/>
                  </a:lnTo>
                  <a:lnTo>
                    <a:pt x="1752" y="1265"/>
                  </a:lnTo>
                  <a:cubicBezTo>
                    <a:pt x="1810" y="1265"/>
                    <a:pt x="1830" y="1246"/>
                    <a:pt x="1849" y="1207"/>
                  </a:cubicBezTo>
                  <a:cubicBezTo>
                    <a:pt x="1869" y="1168"/>
                    <a:pt x="1869" y="1090"/>
                    <a:pt x="1810" y="10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8541300" y="2398854"/>
              <a:ext cx="153430" cy="98563"/>
            </a:xfrm>
            <a:custGeom>
              <a:rect b="b" l="l" r="r" t="t"/>
              <a:pathLst>
                <a:path extrusionOk="0" h="1888" w="2939">
                  <a:moveTo>
                    <a:pt x="1" y="1"/>
                  </a:moveTo>
                  <a:lnTo>
                    <a:pt x="1" y="293"/>
                  </a:lnTo>
                  <a:lnTo>
                    <a:pt x="2744" y="1888"/>
                  </a:lnTo>
                  <a:lnTo>
                    <a:pt x="2822" y="1888"/>
                  </a:lnTo>
                  <a:cubicBezTo>
                    <a:pt x="2880" y="1888"/>
                    <a:pt x="2900" y="1849"/>
                    <a:pt x="2919" y="1830"/>
                  </a:cubicBezTo>
                  <a:cubicBezTo>
                    <a:pt x="2939" y="1771"/>
                    <a:pt x="2939" y="1713"/>
                    <a:pt x="2861" y="165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8541300" y="2334902"/>
              <a:ext cx="209290" cy="130043"/>
            </a:xfrm>
            <a:custGeom>
              <a:rect b="b" l="l" r="r" t="t"/>
              <a:pathLst>
                <a:path extrusionOk="0" h="2491" w="4009">
                  <a:moveTo>
                    <a:pt x="1" y="0"/>
                  </a:moveTo>
                  <a:lnTo>
                    <a:pt x="1" y="292"/>
                  </a:lnTo>
                  <a:lnTo>
                    <a:pt x="3814" y="2490"/>
                  </a:lnTo>
                  <a:lnTo>
                    <a:pt x="3892" y="2490"/>
                  </a:lnTo>
                  <a:cubicBezTo>
                    <a:pt x="3950" y="2490"/>
                    <a:pt x="3970" y="2471"/>
                    <a:pt x="3989" y="2451"/>
                  </a:cubicBezTo>
                  <a:cubicBezTo>
                    <a:pt x="4009" y="2393"/>
                    <a:pt x="4009" y="2335"/>
                    <a:pt x="3931" y="227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8540308" y="2269855"/>
              <a:ext cx="266141" cy="162566"/>
            </a:xfrm>
            <a:custGeom>
              <a:rect b="b" l="l" r="r" t="t"/>
              <a:pathLst>
                <a:path extrusionOk="0" h="3114" w="5098">
                  <a:moveTo>
                    <a:pt x="0" y="1"/>
                  </a:moveTo>
                  <a:lnTo>
                    <a:pt x="0" y="293"/>
                  </a:lnTo>
                  <a:lnTo>
                    <a:pt x="4903" y="3114"/>
                  </a:lnTo>
                  <a:lnTo>
                    <a:pt x="4981" y="3114"/>
                  </a:lnTo>
                  <a:cubicBezTo>
                    <a:pt x="5039" y="3114"/>
                    <a:pt x="5059" y="3094"/>
                    <a:pt x="5078" y="3055"/>
                  </a:cubicBezTo>
                  <a:cubicBezTo>
                    <a:pt x="5098" y="3016"/>
                    <a:pt x="5098" y="2939"/>
                    <a:pt x="5039" y="288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8542733" y="3990617"/>
              <a:ext cx="70111" cy="79247"/>
            </a:xfrm>
            <a:custGeom>
              <a:rect b="b" l="l" r="r" t="t"/>
              <a:pathLst>
                <a:path extrusionOk="0" h="1518" w="1343">
                  <a:moveTo>
                    <a:pt x="0" y="0"/>
                  </a:moveTo>
                  <a:lnTo>
                    <a:pt x="0" y="1518"/>
                  </a:lnTo>
                  <a:lnTo>
                    <a:pt x="506" y="1226"/>
                  </a:lnTo>
                  <a:lnTo>
                    <a:pt x="312" y="1128"/>
                  </a:lnTo>
                  <a:cubicBezTo>
                    <a:pt x="273" y="1109"/>
                    <a:pt x="234" y="1031"/>
                    <a:pt x="273" y="973"/>
                  </a:cubicBezTo>
                  <a:cubicBezTo>
                    <a:pt x="287" y="929"/>
                    <a:pt x="335" y="907"/>
                    <a:pt x="382" y="907"/>
                  </a:cubicBezTo>
                  <a:cubicBezTo>
                    <a:pt x="398" y="907"/>
                    <a:pt x="414" y="910"/>
                    <a:pt x="428" y="914"/>
                  </a:cubicBezTo>
                  <a:lnTo>
                    <a:pt x="759" y="1090"/>
                  </a:lnTo>
                  <a:lnTo>
                    <a:pt x="1343" y="7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8630731" y="3966377"/>
              <a:ext cx="86399" cy="54763"/>
            </a:xfrm>
            <a:custGeom>
              <a:rect b="b" l="l" r="r" t="t"/>
              <a:pathLst>
                <a:path extrusionOk="0" h="1049" w="1655">
                  <a:moveTo>
                    <a:pt x="798" y="251"/>
                  </a:moveTo>
                  <a:cubicBezTo>
                    <a:pt x="973" y="251"/>
                    <a:pt x="1109" y="270"/>
                    <a:pt x="1245" y="348"/>
                  </a:cubicBezTo>
                  <a:cubicBezTo>
                    <a:pt x="1343" y="407"/>
                    <a:pt x="1382" y="465"/>
                    <a:pt x="1382" y="543"/>
                  </a:cubicBezTo>
                  <a:cubicBezTo>
                    <a:pt x="1382" y="621"/>
                    <a:pt x="1343" y="659"/>
                    <a:pt x="1245" y="737"/>
                  </a:cubicBezTo>
                  <a:cubicBezTo>
                    <a:pt x="1119" y="815"/>
                    <a:pt x="954" y="854"/>
                    <a:pt x="793" y="854"/>
                  </a:cubicBezTo>
                  <a:cubicBezTo>
                    <a:pt x="633" y="854"/>
                    <a:pt x="477" y="815"/>
                    <a:pt x="370" y="737"/>
                  </a:cubicBezTo>
                  <a:cubicBezTo>
                    <a:pt x="273" y="679"/>
                    <a:pt x="214" y="621"/>
                    <a:pt x="214" y="543"/>
                  </a:cubicBezTo>
                  <a:cubicBezTo>
                    <a:pt x="214" y="465"/>
                    <a:pt x="273" y="426"/>
                    <a:pt x="370" y="348"/>
                  </a:cubicBezTo>
                  <a:cubicBezTo>
                    <a:pt x="487" y="270"/>
                    <a:pt x="662" y="251"/>
                    <a:pt x="798" y="251"/>
                  </a:cubicBezTo>
                  <a:close/>
                  <a:moveTo>
                    <a:pt x="837" y="0"/>
                  </a:moveTo>
                  <a:cubicBezTo>
                    <a:pt x="650" y="0"/>
                    <a:pt x="463" y="39"/>
                    <a:pt x="312" y="115"/>
                  </a:cubicBezTo>
                  <a:lnTo>
                    <a:pt x="331" y="134"/>
                  </a:lnTo>
                  <a:cubicBezTo>
                    <a:pt x="409" y="154"/>
                    <a:pt x="428" y="231"/>
                    <a:pt x="389" y="309"/>
                  </a:cubicBezTo>
                  <a:cubicBezTo>
                    <a:pt x="370" y="348"/>
                    <a:pt x="312" y="348"/>
                    <a:pt x="292" y="348"/>
                  </a:cubicBezTo>
                  <a:cubicBezTo>
                    <a:pt x="273" y="348"/>
                    <a:pt x="234" y="348"/>
                    <a:pt x="234" y="329"/>
                  </a:cubicBezTo>
                  <a:lnTo>
                    <a:pt x="117" y="251"/>
                  </a:lnTo>
                  <a:cubicBezTo>
                    <a:pt x="39" y="329"/>
                    <a:pt x="0" y="426"/>
                    <a:pt x="0" y="523"/>
                  </a:cubicBezTo>
                  <a:cubicBezTo>
                    <a:pt x="0" y="659"/>
                    <a:pt x="98" y="815"/>
                    <a:pt x="273" y="912"/>
                  </a:cubicBezTo>
                  <a:cubicBezTo>
                    <a:pt x="428" y="1010"/>
                    <a:pt x="623" y="1049"/>
                    <a:pt x="817" y="1049"/>
                  </a:cubicBezTo>
                  <a:cubicBezTo>
                    <a:pt x="1012" y="1049"/>
                    <a:pt x="1245" y="1010"/>
                    <a:pt x="1382" y="912"/>
                  </a:cubicBezTo>
                  <a:cubicBezTo>
                    <a:pt x="1557" y="815"/>
                    <a:pt x="1654" y="659"/>
                    <a:pt x="1654" y="523"/>
                  </a:cubicBezTo>
                  <a:cubicBezTo>
                    <a:pt x="1654" y="368"/>
                    <a:pt x="1557" y="231"/>
                    <a:pt x="1382" y="134"/>
                  </a:cubicBezTo>
                  <a:cubicBezTo>
                    <a:pt x="1231" y="44"/>
                    <a:pt x="1035" y="0"/>
                    <a:pt x="8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8552925" y="4037750"/>
              <a:ext cx="30475" cy="17275"/>
            </a:xfrm>
            <a:custGeom>
              <a:rect b="b" l="l" r="r" t="t"/>
              <a:pathLst>
                <a:path extrusionOk="0" h="323" w="507">
                  <a:moveTo>
                    <a:pt x="133" y="1"/>
                  </a:moveTo>
                  <a:cubicBezTo>
                    <a:pt x="89" y="1"/>
                    <a:pt x="46" y="18"/>
                    <a:pt x="20" y="70"/>
                  </a:cubicBezTo>
                  <a:cubicBezTo>
                    <a:pt x="1" y="109"/>
                    <a:pt x="1" y="187"/>
                    <a:pt x="59" y="225"/>
                  </a:cubicBezTo>
                  <a:lnTo>
                    <a:pt x="254" y="323"/>
                  </a:lnTo>
                  <a:lnTo>
                    <a:pt x="507" y="187"/>
                  </a:lnTo>
                  <a:lnTo>
                    <a:pt x="195" y="11"/>
                  </a:lnTo>
                  <a:cubicBezTo>
                    <a:pt x="176" y="5"/>
                    <a:pt x="154" y="1"/>
                    <a:pt x="1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8540312" y="3912397"/>
              <a:ext cx="106707" cy="70164"/>
            </a:xfrm>
            <a:custGeom>
              <a:rect b="b" l="l" r="r" t="t"/>
              <a:pathLst>
                <a:path extrusionOk="0" h="1344" w="2044">
                  <a:moveTo>
                    <a:pt x="1" y="1"/>
                  </a:moveTo>
                  <a:lnTo>
                    <a:pt x="1" y="293"/>
                  </a:lnTo>
                  <a:lnTo>
                    <a:pt x="1830" y="1343"/>
                  </a:lnTo>
                  <a:cubicBezTo>
                    <a:pt x="1869" y="1265"/>
                    <a:pt x="1927" y="1207"/>
                    <a:pt x="1966" y="1188"/>
                  </a:cubicBezTo>
                  <a:cubicBezTo>
                    <a:pt x="2005" y="1168"/>
                    <a:pt x="2024" y="1168"/>
                    <a:pt x="2044" y="116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8635701" y="3971901"/>
              <a:ext cx="20350" cy="13700"/>
            </a:xfrm>
            <a:custGeom>
              <a:rect b="b" l="l" r="r" t="t"/>
              <a:pathLst>
                <a:path extrusionOk="0" h="234" w="293">
                  <a:moveTo>
                    <a:pt x="195" y="0"/>
                  </a:moveTo>
                  <a:cubicBezTo>
                    <a:pt x="156" y="0"/>
                    <a:pt x="137" y="20"/>
                    <a:pt x="117" y="20"/>
                  </a:cubicBezTo>
                  <a:lnTo>
                    <a:pt x="1" y="136"/>
                  </a:lnTo>
                  <a:lnTo>
                    <a:pt x="117" y="214"/>
                  </a:lnTo>
                  <a:cubicBezTo>
                    <a:pt x="137" y="214"/>
                    <a:pt x="176" y="234"/>
                    <a:pt x="176" y="234"/>
                  </a:cubicBezTo>
                  <a:cubicBezTo>
                    <a:pt x="215" y="234"/>
                    <a:pt x="234" y="214"/>
                    <a:pt x="273" y="195"/>
                  </a:cubicBezTo>
                  <a:cubicBezTo>
                    <a:pt x="292" y="136"/>
                    <a:pt x="292" y="78"/>
                    <a:pt x="215" y="20"/>
                  </a:cubicBezTo>
                  <a:lnTo>
                    <a:pt x="1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3"/>
            <p:cNvSpPr/>
            <p:nvPr/>
          </p:nvSpPr>
          <p:spPr>
            <a:xfrm rot="-5400000">
              <a:off x="8531151" y="1488845"/>
              <a:ext cx="84363" cy="47768"/>
            </a:xfrm>
            <a:custGeom>
              <a:rect b="b" l="l" r="r" t="t"/>
              <a:pathLst>
                <a:path extrusionOk="0" h="915" w="1616">
                  <a:moveTo>
                    <a:pt x="253" y="0"/>
                  </a:moveTo>
                  <a:lnTo>
                    <a:pt x="0" y="136"/>
                  </a:lnTo>
                  <a:lnTo>
                    <a:pt x="1362" y="914"/>
                  </a:lnTo>
                  <a:lnTo>
                    <a:pt x="1615" y="778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3"/>
            <p:cNvSpPr/>
            <p:nvPr/>
          </p:nvSpPr>
          <p:spPr>
            <a:xfrm rot="-5400000">
              <a:off x="8525539" y="1024194"/>
              <a:ext cx="42756" cy="11224"/>
            </a:xfrm>
            <a:custGeom>
              <a:rect b="b" l="l" r="r" t="t"/>
              <a:pathLst>
                <a:path extrusionOk="0" h="215" w="819">
                  <a:moveTo>
                    <a:pt x="1" y="0"/>
                  </a:moveTo>
                  <a:lnTo>
                    <a:pt x="429" y="214"/>
                  </a:lnTo>
                  <a:lnTo>
                    <a:pt x="8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3"/>
            <p:cNvSpPr/>
            <p:nvPr/>
          </p:nvSpPr>
          <p:spPr>
            <a:xfrm rot="-5400000">
              <a:off x="8482887" y="1179608"/>
              <a:ext cx="211326" cy="94491"/>
            </a:xfrm>
            <a:custGeom>
              <a:rect b="b" l="l" r="r" t="t"/>
              <a:pathLst>
                <a:path extrusionOk="0" h="1810" w="4048">
                  <a:moveTo>
                    <a:pt x="1" y="0"/>
                  </a:moveTo>
                  <a:lnTo>
                    <a:pt x="3114" y="1810"/>
                  </a:lnTo>
                  <a:lnTo>
                    <a:pt x="4048" y="1265"/>
                  </a:lnTo>
                  <a:lnTo>
                    <a:pt x="18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3"/>
            <p:cNvSpPr/>
            <p:nvPr/>
          </p:nvSpPr>
          <p:spPr>
            <a:xfrm rot="-5400000">
              <a:off x="8527575" y="1312627"/>
              <a:ext cx="237742" cy="137195"/>
            </a:xfrm>
            <a:custGeom>
              <a:rect b="b" l="l" r="r" t="t"/>
              <a:pathLst>
                <a:path extrusionOk="0" h="2628" w="4554">
                  <a:moveTo>
                    <a:pt x="935" y="1"/>
                  </a:moveTo>
                  <a:lnTo>
                    <a:pt x="565" y="195"/>
                  </a:lnTo>
                  <a:lnTo>
                    <a:pt x="1051" y="487"/>
                  </a:lnTo>
                  <a:cubicBezTo>
                    <a:pt x="1129" y="546"/>
                    <a:pt x="1129" y="643"/>
                    <a:pt x="1090" y="682"/>
                  </a:cubicBezTo>
                  <a:cubicBezTo>
                    <a:pt x="1071" y="740"/>
                    <a:pt x="1032" y="740"/>
                    <a:pt x="993" y="740"/>
                  </a:cubicBezTo>
                  <a:cubicBezTo>
                    <a:pt x="974" y="740"/>
                    <a:pt x="954" y="740"/>
                    <a:pt x="954" y="721"/>
                  </a:cubicBezTo>
                  <a:lnTo>
                    <a:pt x="351" y="351"/>
                  </a:lnTo>
                  <a:lnTo>
                    <a:pt x="1" y="546"/>
                  </a:lnTo>
                  <a:lnTo>
                    <a:pt x="3620" y="2627"/>
                  </a:lnTo>
                  <a:lnTo>
                    <a:pt x="4553" y="2102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 rot="-5400000">
              <a:off x="8583434" y="1450761"/>
              <a:ext cx="41712" cy="26468"/>
            </a:xfrm>
            <a:custGeom>
              <a:rect b="b" l="l" r="r" t="t"/>
              <a:pathLst>
                <a:path extrusionOk="0" h="507" w="799">
                  <a:moveTo>
                    <a:pt x="254" y="1"/>
                  </a:moveTo>
                  <a:lnTo>
                    <a:pt x="1" y="137"/>
                  </a:lnTo>
                  <a:lnTo>
                    <a:pt x="643" y="487"/>
                  </a:lnTo>
                  <a:cubicBezTo>
                    <a:pt x="662" y="487"/>
                    <a:pt x="682" y="507"/>
                    <a:pt x="682" y="507"/>
                  </a:cubicBezTo>
                  <a:cubicBezTo>
                    <a:pt x="740" y="507"/>
                    <a:pt x="759" y="487"/>
                    <a:pt x="779" y="468"/>
                  </a:cubicBezTo>
                  <a:cubicBezTo>
                    <a:pt x="798" y="409"/>
                    <a:pt x="798" y="331"/>
                    <a:pt x="740" y="293"/>
                  </a:cubicBezTo>
                  <a:lnTo>
                    <a:pt x="2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8544869" y="3509485"/>
              <a:ext cx="73191" cy="55755"/>
            </a:xfrm>
            <a:custGeom>
              <a:rect b="b" l="l" r="r" t="t"/>
              <a:pathLst>
                <a:path extrusionOk="0" h="1068" w="1402">
                  <a:moveTo>
                    <a:pt x="545" y="0"/>
                  </a:moveTo>
                  <a:cubicBezTo>
                    <a:pt x="347" y="0"/>
                    <a:pt x="151" y="44"/>
                    <a:pt x="0" y="134"/>
                  </a:cubicBezTo>
                  <a:lnTo>
                    <a:pt x="0" y="484"/>
                  </a:lnTo>
                  <a:cubicBezTo>
                    <a:pt x="39" y="426"/>
                    <a:pt x="78" y="387"/>
                    <a:pt x="137" y="348"/>
                  </a:cubicBezTo>
                  <a:cubicBezTo>
                    <a:pt x="253" y="290"/>
                    <a:pt x="428" y="251"/>
                    <a:pt x="565" y="251"/>
                  </a:cubicBezTo>
                  <a:cubicBezTo>
                    <a:pt x="740" y="251"/>
                    <a:pt x="876" y="290"/>
                    <a:pt x="1012" y="348"/>
                  </a:cubicBezTo>
                  <a:cubicBezTo>
                    <a:pt x="1109" y="406"/>
                    <a:pt x="1148" y="484"/>
                    <a:pt x="1148" y="543"/>
                  </a:cubicBezTo>
                  <a:cubicBezTo>
                    <a:pt x="1148" y="620"/>
                    <a:pt x="1109" y="679"/>
                    <a:pt x="1012" y="737"/>
                  </a:cubicBezTo>
                  <a:cubicBezTo>
                    <a:pt x="886" y="815"/>
                    <a:pt x="720" y="854"/>
                    <a:pt x="560" y="854"/>
                  </a:cubicBezTo>
                  <a:cubicBezTo>
                    <a:pt x="399" y="854"/>
                    <a:pt x="244" y="815"/>
                    <a:pt x="137" y="737"/>
                  </a:cubicBezTo>
                  <a:cubicBezTo>
                    <a:pt x="59" y="698"/>
                    <a:pt x="0" y="679"/>
                    <a:pt x="0" y="620"/>
                  </a:cubicBezTo>
                  <a:lnTo>
                    <a:pt x="0" y="971"/>
                  </a:lnTo>
                  <a:cubicBezTo>
                    <a:pt x="156" y="1010"/>
                    <a:pt x="370" y="1068"/>
                    <a:pt x="565" y="1068"/>
                  </a:cubicBezTo>
                  <a:cubicBezTo>
                    <a:pt x="759" y="1068"/>
                    <a:pt x="973" y="1010"/>
                    <a:pt x="1129" y="912"/>
                  </a:cubicBezTo>
                  <a:cubicBezTo>
                    <a:pt x="1304" y="815"/>
                    <a:pt x="1401" y="679"/>
                    <a:pt x="1401" y="523"/>
                  </a:cubicBezTo>
                  <a:cubicBezTo>
                    <a:pt x="1401" y="426"/>
                    <a:pt x="1343" y="329"/>
                    <a:pt x="1265" y="270"/>
                  </a:cubicBezTo>
                  <a:lnTo>
                    <a:pt x="1129" y="329"/>
                  </a:lnTo>
                  <a:cubicBezTo>
                    <a:pt x="1109" y="329"/>
                    <a:pt x="1070" y="367"/>
                    <a:pt x="1070" y="367"/>
                  </a:cubicBezTo>
                  <a:cubicBezTo>
                    <a:pt x="1031" y="367"/>
                    <a:pt x="1012" y="329"/>
                    <a:pt x="973" y="309"/>
                  </a:cubicBezTo>
                  <a:cubicBezTo>
                    <a:pt x="954" y="251"/>
                    <a:pt x="954" y="192"/>
                    <a:pt x="1031" y="134"/>
                  </a:cubicBezTo>
                  <a:lnTo>
                    <a:pt x="1070" y="115"/>
                  </a:lnTo>
                  <a:cubicBezTo>
                    <a:pt x="919" y="39"/>
                    <a:pt x="732" y="0"/>
                    <a:pt x="5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8594620" y="3514444"/>
              <a:ext cx="16288" cy="12216"/>
            </a:xfrm>
            <a:custGeom>
              <a:rect b="b" l="l" r="r" t="t"/>
              <a:pathLst>
                <a:path extrusionOk="0" h="234" w="312">
                  <a:moveTo>
                    <a:pt x="117" y="0"/>
                  </a:moveTo>
                  <a:lnTo>
                    <a:pt x="78" y="20"/>
                  </a:lnTo>
                  <a:cubicBezTo>
                    <a:pt x="20" y="78"/>
                    <a:pt x="1" y="136"/>
                    <a:pt x="20" y="195"/>
                  </a:cubicBezTo>
                  <a:cubicBezTo>
                    <a:pt x="59" y="234"/>
                    <a:pt x="98" y="234"/>
                    <a:pt x="117" y="234"/>
                  </a:cubicBezTo>
                  <a:cubicBezTo>
                    <a:pt x="156" y="234"/>
                    <a:pt x="176" y="234"/>
                    <a:pt x="176" y="214"/>
                  </a:cubicBezTo>
                  <a:lnTo>
                    <a:pt x="312" y="136"/>
                  </a:lnTo>
                  <a:cubicBezTo>
                    <a:pt x="273" y="97"/>
                    <a:pt x="215" y="39"/>
                    <a:pt x="176" y="20"/>
                  </a:cubicBezTo>
                  <a:cubicBezTo>
                    <a:pt x="156" y="20"/>
                    <a:pt x="117" y="0"/>
                    <a:pt x="1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8595348" y="707246"/>
              <a:ext cx="86347" cy="54920"/>
            </a:xfrm>
            <a:custGeom>
              <a:rect b="b" l="l" r="r" t="t"/>
              <a:pathLst>
                <a:path extrusionOk="0" h="1052" w="1654">
                  <a:moveTo>
                    <a:pt x="837" y="215"/>
                  </a:moveTo>
                  <a:cubicBezTo>
                    <a:pt x="992" y="215"/>
                    <a:pt x="1148" y="234"/>
                    <a:pt x="1265" y="312"/>
                  </a:cubicBezTo>
                  <a:cubicBezTo>
                    <a:pt x="1362" y="390"/>
                    <a:pt x="1420" y="468"/>
                    <a:pt x="1420" y="506"/>
                  </a:cubicBezTo>
                  <a:cubicBezTo>
                    <a:pt x="1420" y="584"/>
                    <a:pt x="1362" y="623"/>
                    <a:pt x="1265" y="701"/>
                  </a:cubicBezTo>
                  <a:cubicBezTo>
                    <a:pt x="1148" y="779"/>
                    <a:pt x="983" y="818"/>
                    <a:pt x="820" y="818"/>
                  </a:cubicBezTo>
                  <a:cubicBezTo>
                    <a:pt x="657" y="818"/>
                    <a:pt x="496" y="779"/>
                    <a:pt x="389" y="701"/>
                  </a:cubicBezTo>
                  <a:cubicBezTo>
                    <a:pt x="292" y="662"/>
                    <a:pt x="253" y="584"/>
                    <a:pt x="253" y="506"/>
                  </a:cubicBezTo>
                  <a:cubicBezTo>
                    <a:pt x="253" y="429"/>
                    <a:pt x="292" y="390"/>
                    <a:pt x="389" y="312"/>
                  </a:cubicBezTo>
                  <a:cubicBezTo>
                    <a:pt x="506" y="234"/>
                    <a:pt x="681" y="215"/>
                    <a:pt x="837" y="215"/>
                  </a:cubicBezTo>
                  <a:close/>
                  <a:moveTo>
                    <a:pt x="720" y="1"/>
                  </a:moveTo>
                  <a:cubicBezTo>
                    <a:pt x="545" y="20"/>
                    <a:pt x="389" y="40"/>
                    <a:pt x="272" y="117"/>
                  </a:cubicBezTo>
                  <a:cubicBezTo>
                    <a:pt x="97" y="215"/>
                    <a:pt x="0" y="370"/>
                    <a:pt x="0" y="506"/>
                  </a:cubicBezTo>
                  <a:cubicBezTo>
                    <a:pt x="0" y="662"/>
                    <a:pt x="97" y="798"/>
                    <a:pt x="272" y="896"/>
                  </a:cubicBezTo>
                  <a:cubicBezTo>
                    <a:pt x="447" y="993"/>
                    <a:pt x="642" y="1051"/>
                    <a:pt x="837" y="1051"/>
                  </a:cubicBezTo>
                  <a:cubicBezTo>
                    <a:pt x="1031" y="1051"/>
                    <a:pt x="1245" y="993"/>
                    <a:pt x="1401" y="896"/>
                  </a:cubicBezTo>
                  <a:cubicBezTo>
                    <a:pt x="1556" y="798"/>
                    <a:pt x="1654" y="662"/>
                    <a:pt x="1654" y="506"/>
                  </a:cubicBezTo>
                  <a:cubicBezTo>
                    <a:pt x="1654" y="370"/>
                    <a:pt x="1556" y="215"/>
                    <a:pt x="1401" y="117"/>
                  </a:cubicBezTo>
                  <a:cubicBezTo>
                    <a:pt x="1265" y="40"/>
                    <a:pt x="1090" y="1"/>
                    <a:pt x="953" y="1"/>
                  </a:cubicBezTo>
                  <a:lnTo>
                    <a:pt x="953" y="40"/>
                  </a:lnTo>
                  <a:cubicBezTo>
                    <a:pt x="953" y="117"/>
                    <a:pt x="914" y="176"/>
                    <a:pt x="837" y="176"/>
                  </a:cubicBezTo>
                  <a:cubicBezTo>
                    <a:pt x="759" y="176"/>
                    <a:pt x="720" y="117"/>
                    <a:pt x="720" y="40"/>
                  </a:cubicBezTo>
                  <a:lnTo>
                    <a:pt x="7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8632884" y="455357"/>
              <a:ext cx="12268" cy="251941"/>
            </a:xfrm>
            <a:custGeom>
              <a:rect b="b" l="l" r="r" t="t"/>
              <a:pathLst>
                <a:path extrusionOk="0" h="4826" w="235">
                  <a:moveTo>
                    <a:pt x="234" y="1"/>
                  </a:moveTo>
                  <a:lnTo>
                    <a:pt x="1" y="156"/>
                  </a:lnTo>
                  <a:lnTo>
                    <a:pt x="1" y="4826"/>
                  </a:lnTo>
                  <a:cubicBezTo>
                    <a:pt x="30" y="4816"/>
                    <a:pt x="69" y="4811"/>
                    <a:pt x="110" y="4811"/>
                  </a:cubicBezTo>
                  <a:cubicBezTo>
                    <a:pt x="152" y="4811"/>
                    <a:pt x="195" y="4816"/>
                    <a:pt x="234" y="4826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8632884" y="706516"/>
              <a:ext cx="12268" cy="9919"/>
            </a:xfrm>
            <a:custGeom>
              <a:rect b="b" l="l" r="r" t="t"/>
              <a:pathLst>
                <a:path extrusionOk="0" h="190" w="235">
                  <a:moveTo>
                    <a:pt x="110" y="0"/>
                  </a:moveTo>
                  <a:cubicBezTo>
                    <a:pt x="69" y="0"/>
                    <a:pt x="30" y="5"/>
                    <a:pt x="1" y="15"/>
                  </a:cubicBezTo>
                  <a:lnTo>
                    <a:pt x="1" y="54"/>
                  </a:lnTo>
                  <a:cubicBezTo>
                    <a:pt x="1" y="131"/>
                    <a:pt x="40" y="190"/>
                    <a:pt x="118" y="190"/>
                  </a:cubicBezTo>
                  <a:cubicBezTo>
                    <a:pt x="195" y="190"/>
                    <a:pt x="234" y="131"/>
                    <a:pt x="234" y="54"/>
                  </a:cubicBezTo>
                  <a:lnTo>
                    <a:pt x="234" y="15"/>
                  </a:lnTo>
                  <a:cubicBezTo>
                    <a:pt x="195" y="5"/>
                    <a:pt x="152" y="0"/>
                    <a:pt x="1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8690779" y="574228"/>
              <a:ext cx="86399" cy="53876"/>
            </a:xfrm>
            <a:custGeom>
              <a:rect b="b" l="l" r="r" t="t"/>
              <a:pathLst>
                <a:path extrusionOk="0" h="1032" w="1655">
                  <a:moveTo>
                    <a:pt x="857" y="214"/>
                  </a:moveTo>
                  <a:cubicBezTo>
                    <a:pt x="1032" y="214"/>
                    <a:pt x="1168" y="233"/>
                    <a:pt x="1285" y="311"/>
                  </a:cubicBezTo>
                  <a:cubicBezTo>
                    <a:pt x="1363" y="389"/>
                    <a:pt x="1440" y="447"/>
                    <a:pt x="1440" y="506"/>
                  </a:cubicBezTo>
                  <a:cubicBezTo>
                    <a:pt x="1440" y="584"/>
                    <a:pt x="1382" y="623"/>
                    <a:pt x="1285" y="700"/>
                  </a:cubicBezTo>
                  <a:cubicBezTo>
                    <a:pt x="1168" y="769"/>
                    <a:pt x="1008" y="803"/>
                    <a:pt x="847" y="803"/>
                  </a:cubicBezTo>
                  <a:cubicBezTo>
                    <a:pt x="687" y="803"/>
                    <a:pt x="526" y="769"/>
                    <a:pt x="409" y="700"/>
                  </a:cubicBezTo>
                  <a:cubicBezTo>
                    <a:pt x="312" y="642"/>
                    <a:pt x="273" y="584"/>
                    <a:pt x="273" y="506"/>
                  </a:cubicBezTo>
                  <a:cubicBezTo>
                    <a:pt x="273" y="428"/>
                    <a:pt x="312" y="389"/>
                    <a:pt x="409" y="311"/>
                  </a:cubicBezTo>
                  <a:cubicBezTo>
                    <a:pt x="546" y="233"/>
                    <a:pt x="701" y="214"/>
                    <a:pt x="857" y="214"/>
                  </a:cubicBezTo>
                  <a:close/>
                  <a:moveTo>
                    <a:pt x="701" y="0"/>
                  </a:moveTo>
                  <a:cubicBezTo>
                    <a:pt x="546" y="19"/>
                    <a:pt x="390" y="39"/>
                    <a:pt x="273" y="117"/>
                  </a:cubicBezTo>
                  <a:cubicBezTo>
                    <a:pt x="98" y="214"/>
                    <a:pt x="1" y="350"/>
                    <a:pt x="1" y="506"/>
                  </a:cubicBezTo>
                  <a:cubicBezTo>
                    <a:pt x="1" y="642"/>
                    <a:pt x="98" y="798"/>
                    <a:pt x="273" y="895"/>
                  </a:cubicBezTo>
                  <a:cubicBezTo>
                    <a:pt x="448" y="992"/>
                    <a:pt x="643" y="1031"/>
                    <a:pt x="837" y="1031"/>
                  </a:cubicBezTo>
                  <a:cubicBezTo>
                    <a:pt x="1032" y="1031"/>
                    <a:pt x="1246" y="992"/>
                    <a:pt x="1382" y="895"/>
                  </a:cubicBezTo>
                  <a:cubicBezTo>
                    <a:pt x="1557" y="798"/>
                    <a:pt x="1654" y="642"/>
                    <a:pt x="1654" y="506"/>
                  </a:cubicBezTo>
                  <a:cubicBezTo>
                    <a:pt x="1654" y="350"/>
                    <a:pt x="1557" y="214"/>
                    <a:pt x="1382" y="117"/>
                  </a:cubicBezTo>
                  <a:cubicBezTo>
                    <a:pt x="1265" y="39"/>
                    <a:pt x="1090" y="0"/>
                    <a:pt x="954" y="0"/>
                  </a:cubicBezTo>
                  <a:lnTo>
                    <a:pt x="954" y="39"/>
                  </a:lnTo>
                  <a:cubicBezTo>
                    <a:pt x="954" y="117"/>
                    <a:pt x="896" y="156"/>
                    <a:pt x="837" y="156"/>
                  </a:cubicBezTo>
                  <a:cubicBezTo>
                    <a:pt x="760" y="156"/>
                    <a:pt x="701" y="117"/>
                    <a:pt x="701" y="39"/>
                  </a:cubicBezTo>
                  <a:lnTo>
                    <a:pt x="7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8727375" y="399498"/>
              <a:ext cx="13260" cy="174782"/>
            </a:xfrm>
            <a:custGeom>
              <a:rect b="b" l="l" r="r" t="t"/>
              <a:pathLst>
                <a:path extrusionOk="0" h="3348" w="254">
                  <a:moveTo>
                    <a:pt x="253" y="1"/>
                  </a:moveTo>
                  <a:lnTo>
                    <a:pt x="0" y="156"/>
                  </a:lnTo>
                  <a:lnTo>
                    <a:pt x="0" y="3347"/>
                  </a:lnTo>
                  <a:cubicBezTo>
                    <a:pt x="49" y="3328"/>
                    <a:pt x="93" y="3318"/>
                    <a:pt x="134" y="3318"/>
                  </a:cubicBezTo>
                  <a:cubicBezTo>
                    <a:pt x="175" y="3318"/>
                    <a:pt x="214" y="3328"/>
                    <a:pt x="253" y="3347"/>
                  </a:cubicBezTo>
                  <a:lnTo>
                    <a:pt x="2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8727375" y="572662"/>
              <a:ext cx="13260" cy="9710"/>
            </a:xfrm>
            <a:custGeom>
              <a:rect b="b" l="l" r="r" t="t"/>
              <a:pathLst>
                <a:path extrusionOk="0" h="186" w="254">
                  <a:moveTo>
                    <a:pt x="134" y="1"/>
                  </a:moveTo>
                  <a:cubicBezTo>
                    <a:pt x="93" y="1"/>
                    <a:pt x="49" y="11"/>
                    <a:pt x="0" y="30"/>
                  </a:cubicBezTo>
                  <a:lnTo>
                    <a:pt x="0" y="69"/>
                  </a:lnTo>
                  <a:cubicBezTo>
                    <a:pt x="0" y="147"/>
                    <a:pt x="59" y="186"/>
                    <a:pt x="136" y="186"/>
                  </a:cubicBezTo>
                  <a:cubicBezTo>
                    <a:pt x="195" y="186"/>
                    <a:pt x="253" y="147"/>
                    <a:pt x="253" y="69"/>
                  </a:cubicBezTo>
                  <a:lnTo>
                    <a:pt x="253" y="30"/>
                  </a:lnTo>
                  <a:cubicBezTo>
                    <a:pt x="214" y="11"/>
                    <a:pt x="175" y="1"/>
                    <a:pt x="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3"/>
            <p:cNvSpPr/>
            <p:nvPr/>
          </p:nvSpPr>
          <p:spPr>
            <a:xfrm>
              <a:off x="8567149" y="4050012"/>
              <a:ext cx="232625" cy="135159"/>
            </a:xfrm>
            <a:custGeom>
              <a:rect b="b" l="l" r="r" t="t"/>
              <a:pathLst>
                <a:path extrusionOk="0" h="2589" w="4456">
                  <a:moveTo>
                    <a:pt x="215" y="1"/>
                  </a:moveTo>
                  <a:cubicBezTo>
                    <a:pt x="156" y="20"/>
                    <a:pt x="117" y="59"/>
                    <a:pt x="59" y="98"/>
                  </a:cubicBezTo>
                  <a:cubicBezTo>
                    <a:pt x="39" y="118"/>
                    <a:pt x="20" y="118"/>
                    <a:pt x="1" y="118"/>
                  </a:cubicBezTo>
                  <a:lnTo>
                    <a:pt x="4261" y="2588"/>
                  </a:lnTo>
                  <a:cubicBezTo>
                    <a:pt x="4320" y="2550"/>
                    <a:pt x="4378" y="2491"/>
                    <a:pt x="4417" y="2472"/>
                  </a:cubicBezTo>
                  <a:cubicBezTo>
                    <a:pt x="4436" y="2472"/>
                    <a:pt x="4456" y="2452"/>
                    <a:pt x="4456" y="2452"/>
                  </a:cubicBezTo>
                  <a:lnTo>
                    <a:pt x="4436" y="2433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8624500" y="4422243"/>
              <a:ext cx="86399" cy="55807"/>
            </a:xfrm>
            <a:custGeom>
              <a:rect b="b" l="l" r="r" t="t"/>
              <a:pathLst>
                <a:path extrusionOk="0" h="1069" w="1655">
                  <a:moveTo>
                    <a:pt x="818" y="252"/>
                  </a:moveTo>
                  <a:cubicBezTo>
                    <a:pt x="973" y="252"/>
                    <a:pt x="1129" y="290"/>
                    <a:pt x="1246" y="349"/>
                  </a:cubicBezTo>
                  <a:cubicBezTo>
                    <a:pt x="1343" y="407"/>
                    <a:pt x="1401" y="485"/>
                    <a:pt x="1401" y="543"/>
                  </a:cubicBezTo>
                  <a:cubicBezTo>
                    <a:pt x="1401" y="621"/>
                    <a:pt x="1343" y="660"/>
                    <a:pt x="1246" y="738"/>
                  </a:cubicBezTo>
                  <a:cubicBezTo>
                    <a:pt x="1129" y="816"/>
                    <a:pt x="964" y="855"/>
                    <a:pt x="801" y="855"/>
                  </a:cubicBezTo>
                  <a:cubicBezTo>
                    <a:pt x="638" y="855"/>
                    <a:pt x="477" y="816"/>
                    <a:pt x="370" y="738"/>
                  </a:cubicBezTo>
                  <a:cubicBezTo>
                    <a:pt x="273" y="699"/>
                    <a:pt x="234" y="621"/>
                    <a:pt x="234" y="543"/>
                  </a:cubicBezTo>
                  <a:cubicBezTo>
                    <a:pt x="234" y="485"/>
                    <a:pt x="273" y="427"/>
                    <a:pt x="370" y="349"/>
                  </a:cubicBezTo>
                  <a:cubicBezTo>
                    <a:pt x="487" y="290"/>
                    <a:pt x="643" y="252"/>
                    <a:pt x="818" y="252"/>
                  </a:cubicBezTo>
                  <a:close/>
                  <a:moveTo>
                    <a:pt x="845" y="1"/>
                  </a:moveTo>
                  <a:cubicBezTo>
                    <a:pt x="660" y="1"/>
                    <a:pt x="473" y="40"/>
                    <a:pt x="312" y="115"/>
                  </a:cubicBezTo>
                  <a:cubicBezTo>
                    <a:pt x="370" y="135"/>
                    <a:pt x="390" y="213"/>
                    <a:pt x="370" y="290"/>
                  </a:cubicBezTo>
                  <a:cubicBezTo>
                    <a:pt x="351" y="329"/>
                    <a:pt x="293" y="329"/>
                    <a:pt x="273" y="329"/>
                  </a:cubicBezTo>
                  <a:cubicBezTo>
                    <a:pt x="254" y="329"/>
                    <a:pt x="234" y="329"/>
                    <a:pt x="234" y="310"/>
                  </a:cubicBezTo>
                  <a:lnTo>
                    <a:pt x="137" y="252"/>
                  </a:lnTo>
                  <a:cubicBezTo>
                    <a:pt x="59" y="329"/>
                    <a:pt x="1" y="427"/>
                    <a:pt x="1" y="524"/>
                  </a:cubicBezTo>
                  <a:cubicBezTo>
                    <a:pt x="1" y="680"/>
                    <a:pt x="98" y="816"/>
                    <a:pt x="273" y="913"/>
                  </a:cubicBezTo>
                  <a:cubicBezTo>
                    <a:pt x="448" y="1010"/>
                    <a:pt x="643" y="1069"/>
                    <a:pt x="837" y="1069"/>
                  </a:cubicBezTo>
                  <a:cubicBezTo>
                    <a:pt x="1032" y="1069"/>
                    <a:pt x="1246" y="1010"/>
                    <a:pt x="1382" y="913"/>
                  </a:cubicBezTo>
                  <a:cubicBezTo>
                    <a:pt x="1557" y="816"/>
                    <a:pt x="1654" y="680"/>
                    <a:pt x="1654" y="524"/>
                  </a:cubicBezTo>
                  <a:cubicBezTo>
                    <a:pt x="1654" y="388"/>
                    <a:pt x="1557" y="232"/>
                    <a:pt x="1382" y="135"/>
                  </a:cubicBezTo>
                  <a:cubicBezTo>
                    <a:pt x="1232" y="45"/>
                    <a:pt x="1040" y="1"/>
                    <a:pt x="8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3"/>
            <p:cNvSpPr/>
            <p:nvPr/>
          </p:nvSpPr>
          <p:spPr>
            <a:xfrm>
              <a:off x="8542225" y="4275912"/>
              <a:ext cx="258049" cy="158494"/>
            </a:xfrm>
            <a:custGeom>
              <a:rect b="b" l="l" r="r" t="t"/>
              <a:pathLst>
                <a:path extrusionOk="0" h="3036" w="4943">
                  <a:moveTo>
                    <a:pt x="1" y="0"/>
                  </a:moveTo>
                  <a:lnTo>
                    <a:pt x="1" y="292"/>
                  </a:lnTo>
                  <a:lnTo>
                    <a:pt x="4748" y="3035"/>
                  </a:lnTo>
                  <a:cubicBezTo>
                    <a:pt x="4787" y="2977"/>
                    <a:pt x="4845" y="2938"/>
                    <a:pt x="4923" y="2899"/>
                  </a:cubicBezTo>
                  <a:cubicBezTo>
                    <a:pt x="4923" y="2899"/>
                    <a:pt x="4942" y="2899"/>
                    <a:pt x="4942" y="2860"/>
                  </a:cubicBezTo>
                  <a:lnTo>
                    <a:pt x="3600" y="2082"/>
                  </a:lnTo>
                  <a:lnTo>
                    <a:pt x="3600" y="2101"/>
                  </a:lnTo>
                  <a:cubicBezTo>
                    <a:pt x="3600" y="2179"/>
                    <a:pt x="3561" y="2237"/>
                    <a:pt x="3483" y="2237"/>
                  </a:cubicBezTo>
                  <a:cubicBezTo>
                    <a:pt x="3405" y="2237"/>
                    <a:pt x="3367" y="2179"/>
                    <a:pt x="3367" y="2101"/>
                  </a:cubicBezTo>
                  <a:lnTo>
                    <a:pt x="3367" y="1946"/>
                  </a:lnTo>
                  <a:lnTo>
                    <a:pt x="954" y="545"/>
                  </a:lnTo>
                  <a:lnTo>
                    <a:pt x="954" y="584"/>
                  </a:lnTo>
                  <a:cubicBezTo>
                    <a:pt x="954" y="642"/>
                    <a:pt x="896" y="701"/>
                    <a:pt x="837" y="701"/>
                  </a:cubicBezTo>
                  <a:cubicBezTo>
                    <a:pt x="760" y="701"/>
                    <a:pt x="701" y="642"/>
                    <a:pt x="701" y="584"/>
                  </a:cubicBezTo>
                  <a:lnTo>
                    <a:pt x="701" y="4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3"/>
            <p:cNvSpPr/>
            <p:nvPr/>
          </p:nvSpPr>
          <p:spPr>
            <a:xfrm>
              <a:off x="8542225" y="4371343"/>
              <a:ext cx="99607" cy="64056"/>
            </a:xfrm>
            <a:custGeom>
              <a:rect b="b" l="l" r="r" t="t"/>
              <a:pathLst>
                <a:path extrusionOk="0" h="1227" w="1908">
                  <a:moveTo>
                    <a:pt x="1" y="1"/>
                  </a:moveTo>
                  <a:lnTo>
                    <a:pt x="1" y="293"/>
                  </a:lnTo>
                  <a:lnTo>
                    <a:pt x="1674" y="1227"/>
                  </a:lnTo>
                  <a:cubicBezTo>
                    <a:pt x="1732" y="1188"/>
                    <a:pt x="1771" y="1168"/>
                    <a:pt x="1830" y="1110"/>
                  </a:cubicBezTo>
                  <a:cubicBezTo>
                    <a:pt x="1849" y="1090"/>
                    <a:pt x="1869" y="1090"/>
                    <a:pt x="1907" y="109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8629616" y="4428246"/>
              <a:ext cx="14252" cy="11224"/>
            </a:xfrm>
            <a:custGeom>
              <a:rect b="b" l="l" r="r" t="t"/>
              <a:pathLst>
                <a:path extrusionOk="0" h="215" w="273">
                  <a:moveTo>
                    <a:pt x="195" y="0"/>
                  </a:moveTo>
                  <a:cubicBezTo>
                    <a:pt x="175" y="0"/>
                    <a:pt x="156" y="20"/>
                    <a:pt x="136" y="20"/>
                  </a:cubicBezTo>
                  <a:cubicBezTo>
                    <a:pt x="78" y="78"/>
                    <a:pt x="39" y="98"/>
                    <a:pt x="0" y="137"/>
                  </a:cubicBezTo>
                  <a:lnTo>
                    <a:pt x="97" y="195"/>
                  </a:lnTo>
                  <a:cubicBezTo>
                    <a:pt x="136" y="195"/>
                    <a:pt x="156" y="214"/>
                    <a:pt x="156" y="214"/>
                  </a:cubicBezTo>
                  <a:cubicBezTo>
                    <a:pt x="195" y="214"/>
                    <a:pt x="233" y="195"/>
                    <a:pt x="253" y="175"/>
                  </a:cubicBezTo>
                  <a:cubicBezTo>
                    <a:pt x="272" y="117"/>
                    <a:pt x="272" y="39"/>
                    <a:pt x="1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8578821" y="4140806"/>
              <a:ext cx="13260" cy="165594"/>
            </a:xfrm>
            <a:custGeom>
              <a:rect b="b" l="l" r="r" t="t"/>
              <a:pathLst>
                <a:path extrusionOk="0" h="3172" w="254">
                  <a:moveTo>
                    <a:pt x="0" y="1"/>
                  </a:moveTo>
                  <a:lnTo>
                    <a:pt x="0" y="3016"/>
                  </a:lnTo>
                  <a:lnTo>
                    <a:pt x="253" y="3172"/>
                  </a:lnTo>
                  <a:lnTo>
                    <a:pt x="253" y="156"/>
                  </a:lnTo>
                  <a:cubicBezTo>
                    <a:pt x="175" y="98"/>
                    <a:pt x="78" y="5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3"/>
            <p:cNvSpPr/>
            <p:nvPr/>
          </p:nvSpPr>
          <p:spPr>
            <a:xfrm>
              <a:off x="8717947" y="4221045"/>
              <a:ext cx="12268" cy="165594"/>
            </a:xfrm>
            <a:custGeom>
              <a:rect b="b" l="l" r="r" t="t"/>
              <a:pathLst>
                <a:path extrusionOk="0" h="3172" w="235">
                  <a:moveTo>
                    <a:pt x="1" y="1"/>
                  </a:moveTo>
                  <a:lnTo>
                    <a:pt x="1" y="3016"/>
                  </a:lnTo>
                  <a:lnTo>
                    <a:pt x="234" y="3172"/>
                  </a:lnTo>
                  <a:lnTo>
                    <a:pt x="234" y="156"/>
                  </a:lnTo>
                  <a:cubicBezTo>
                    <a:pt x="156" y="98"/>
                    <a:pt x="59" y="59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8717947" y="4378495"/>
              <a:ext cx="12268" cy="15244"/>
            </a:xfrm>
            <a:custGeom>
              <a:rect b="b" l="l" r="r" t="t"/>
              <a:pathLst>
                <a:path extrusionOk="0" h="292" w="235">
                  <a:moveTo>
                    <a:pt x="1" y="0"/>
                  </a:moveTo>
                  <a:lnTo>
                    <a:pt x="1" y="175"/>
                  </a:lnTo>
                  <a:cubicBezTo>
                    <a:pt x="1" y="253"/>
                    <a:pt x="39" y="292"/>
                    <a:pt x="117" y="292"/>
                  </a:cubicBezTo>
                  <a:cubicBezTo>
                    <a:pt x="195" y="292"/>
                    <a:pt x="234" y="253"/>
                    <a:pt x="234" y="175"/>
                  </a:cubicBezTo>
                  <a:lnTo>
                    <a:pt x="234" y="15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3"/>
            <p:cNvSpPr/>
            <p:nvPr/>
          </p:nvSpPr>
          <p:spPr>
            <a:xfrm>
              <a:off x="8578821" y="4298881"/>
              <a:ext cx="13260" cy="15244"/>
            </a:xfrm>
            <a:custGeom>
              <a:rect b="b" l="l" r="r" t="t"/>
              <a:pathLst>
                <a:path extrusionOk="0" h="292" w="254">
                  <a:moveTo>
                    <a:pt x="0" y="0"/>
                  </a:moveTo>
                  <a:lnTo>
                    <a:pt x="0" y="175"/>
                  </a:lnTo>
                  <a:cubicBezTo>
                    <a:pt x="0" y="253"/>
                    <a:pt x="59" y="292"/>
                    <a:pt x="136" y="292"/>
                  </a:cubicBezTo>
                  <a:cubicBezTo>
                    <a:pt x="195" y="292"/>
                    <a:pt x="253" y="253"/>
                    <a:pt x="253" y="175"/>
                  </a:cubicBezTo>
                  <a:lnTo>
                    <a:pt x="253" y="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3"/>
            <p:cNvSpPr/>
            <p:nvPr/>
          </p:nvSpPr>
          <p:spPr>
            <a:xfrm flipH="1" rot="-7124984">
              <a:off x="8542225" y="4124687"/>
              <a:ext cx="258051" cy="158496"/>
            </a:xfrm>
            <a:custGeom>
              <a:rect b="b" l="l" r="r" t="t"/>
              <a:pathLst>
                <a:path extrusionOk="0" h="3036" w="4943">
                  <a:moveTo>
                    <a:pt x="1" y="0"/>
                  </a:moveTo>
                  <a:lnTo>
                    <a:pt x="1" y="292"/>
                  </a:lnTo>
                  <a:lnTo>
                    <a:pt x="4748" y="3035"/>
                  </a:lnTo>
                  <a:cubicBezTo>
                    <a:pt x="4787" y="2977"/>
                    <a:pt x="4845" y="2938"/>
                    <a:pt x="4923" y="2899"/>
                  </a:cubicBezTo>
                  <a:cubicBezTo>
                    <a:pt x="4923" y="2899"/>
                    <a:pt x="4942" y="2899"/>
                    <a:pt x="4942" y="2860"/>
                  </a:cubicBezTo>
                  <a:lnTo>
                    <a:pt x="3600" y="2082"/>
                  </a:lnTo>
                  <a:lnTo>
                    <a:pt x="3600" y="2101"/>
                  </a:lnTo>
                  <a:cubicBezTo>
                    <a:pt x="3600" y="2179"/>
                    <a:pt x="3561" y="2237"/>
                    <a:pt x="3483" y="2237"/>
                  </a:cubicBezTo>
                  <a:cubicBezTo>
                    <a:pt x="3405" y="2237"/>
                    <a:pt x="3367" y="2179"/>
                    <a:pt x="3367" y="2101"/>
                  </a:cubicBezTo>
                  <a:lnTo>
                    <a:pt x="3367" y="1946"/>
                  </a:lnTo>
                  <a:lnTo>
                    <a:pt x="954" y="545"/>
                  </a:lnTo>
                  <a:lnTo>
                    <a:pt x="954" y="584"/>
                  </a:lnTo>
                  <a:cubicBezTo>
                    <a:pt x="954" y="642"/>
                    <a:pt x="896" y="701"/>
                    <a:pt x="837" y="701"/>
                  </a:cubicBezTo>
                  <a:cubicBezTo>
                    <a:pt x="760" y="701"/>
                    <a:pt x="701" y="642"/>
                    <a:pt x="701" y="584"/>
                  </a:cubicBezTo>
                  <a:lnTo>
                    <a:pt x="701" y="4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8561047" y="4686627"/>
              <a:ext cx="193002" cy="83319"/>
            </a:xfrm>
            <a:custGeom>
              <a:rect b="b" l="l" r="r" t="t"/>
              <a:pathLst>
                <a:path extrusionOk="0" h="1596" w="3697">
                  <a:moveTo>
                    <a:pt x="2763" y="1"/>
                  </a:moveTo>
                  <a:lnTo>
                    <a:pt x="0" y="1596"/>
                  </a:lnTo>
                  <a:lnTo>
                    <a:pt x="1849" y="1596"/>
                  </a:lnTo>
                  <a:lnTo>
                    <a:pt x="3697" y="526"/>
                  </a:lnTo>
                  <a:lnTo>
                    <a:pt x="3327" y="312"/>
                  </a:lnTo>
                  <a:lnTo>
                    <a:pt x="2724" y="682"/>
                  </a:lnTo>
                  <a:cubicBezTo>
                    <a:pt x="2705" y="682"/>
                    <a:pt x="2666" y="701"/>
                    <a:pt x="2666" y="701"/>
                  </a:cubicBezTo>
                  <a:cubicBezTo>
                    <a:pt x="2627" y="701"/>
                    <a:pt x="2607" y="682"/>
                    <a:pt x="2568" y="662"/>
                  </a:cubicBezTo>
                  <a:cubicBezTo>
                    <a:pt x="2549" y="604"/>
                    <a:pt x="2549" y="526"/>
                    <a:pt x="2627" y="487"/>
                  </a:cubicBezTo>
                  <a:lnTo>
                    <a:pt x="3113" y="195"/>
                  </a:lnTo>
                  <a:lnTo>
                    <a:pt x="27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8693075" y="4693725"/>
              <a:ext cx="40675" cy="31551"/>
            </a:xfrm>
            <a:custGeom>
              <a:rect b="b" l="l" r="r" t="t"/>
              <a:pathLst>
                <a:path extrusionOk="0" h="546" w="779">
                  <a:moveTo>
                    <a:pt x="526" y="1"/>
                  </a:moveTo>
                  <a:lnTo>
                    <a:pt x="78" y="332"/>
                  </a:lnTo>
                  <a:cubicBezTo>
                    <a:pt x="20" y="351"/>
                    <a:pt x="1" y="429"/>
                    <a:pt x="20" y="487"/>
                  </a:cubicBezTo>
                  <a:cubicBezTo>
                    <a:pt x="39" y="546"/>
                    <a:pt x="98" y="546"/>
                    <a:pt x="117" y="546"/>
                  </a:cubicBezTo>
                  <a:cubicBezTo>
                    <a:pt x="137" y="546"/>
                    <a:pt x="176" y="546"/>
                    <a:pt x="176" y="526"/>
                  </a:cubicBezTo>
                  <a:lnTo>
                    <a:pt x="779" y="156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3"/>
            <p:cNvSpPr/>
            <p:nvPr/>
          </p:nvSpPr>
          <p:spPr>
            <a:xfrm flipH="1">
              <a:off x="8709375" y="4646800"/>
              <a:ext cx="97575" cy="64049"/>
            </a:xfrm>
            <a:custGeom>
              <a:rect b="b" l="l" r="r" t="t"/>
              <a:pathLst>
                <a:path extrusionOk="0" h="1227" w="1908">
                  <a:moveTo>
                    <a:pt x="1" y="1"/>
                  </a:moveTo>
                  <a:lnTo>
                    <a:pt x="1" y="293"/>
                  </a:lnTo>
                  <a:lnTo>
                    <a:pt x="1674" y="1227"/>
                  </a:lnTo>
                  <a:cubicBezTo>
                    <a:pt x="1732" y="1188"/>
                    <a:pt x="1771" y="1168"/>
                    <a:pt x="1830" y="1110"/>
                  </a:cubicBezTo>
                  <a:cubicBezTo>
                    <a:pt x="1849" y="1090"/>
                    <a:pt x="1869" y="1090"/>
                    <a:pt x="1907" y="109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3"/>
            <p:cNvSpPr/>
            <p:nvPr/>
          </p:nvSpPr>
          <p:spPr>
            <a:xfrm>
              <a:off x="8783525" y="4424050"/>
              <a:ext cx="24050" cy="21550"/>
            </a:xfrm>
            <a:custGeom>
              <a:rect b="b" l="l" r="r" t="t"/>
              <a:pathLst>
                <a:path extrusionOk="0" h="862" w="962">
                  <a:moveTo>
                    <a:pt x="506" y="0"/>
                  </a:moveTo>
                  <a:lnTo>
                    <a:pt x="962" y="254"/>
                  </a:lnTo>
                  <a:lnTo>
                    <a:pt x="962" y="862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232" name="Google Shape;232;p13"/>
            <p:cNvSpPr/>
            <p:nvPr/>
          </p:nvSpPr>
          <p:spPr>
            <a:xfrm>
              <a:off x="8633300" y="396950"/>
              <a:ext cx="12675" cy="88675"/>
            </a:xfrm>
            <a:custGeom>
              <a:rect b="b" l="l" r="r" t="t"/>
              <a:pathLst>
                <a:path extrusionOk="0" h="3547" w="507">
                  <a:moveTo>
                    <a:pt x="0" y="3547"/>
                  </a:moveTo>
                  <a:lnTo>
                    <a:pt x="0" y="0"/>
                  </a:lnTo>
                  <a:lnTo>
                    <a:pt x="507" y="0"/>
                  </a:lnTo>
                  <a:lnTo>
                    <a:pt x="507" y="324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233" name="Google Shape;233;p13"/>
            <p:cNvSpPr/>
            <p:nvPr/>
          </p:nvSpPr>
          <p:spPr>
            <a:xfrm>
              <a:off x="8727025" y="396950"/>
              <a:ext cx="15200" cy="62075"/>
            </a:xfrm>
            <a:custGeom>
              <a:rect b="b" l="l" r="r" t="t"/>
              <a:pathLst>
                <a:path extrusionOk="0" h="2483" w="608">
                  <a:moveTo>
                    <a:pt x="0" y="2483"/>
                  </a:moveTo>
                  <a:lnTo>
                    <a:pt x="0" y="51"/>
                  </a:lnTo>
                  <a:lnTo>
                    <a:pt x="608" y="0"/>
                  </a:lnTo>
                  <a:lnTo>
                    <a:pt x="608" y="131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234" name="Google Shape;234;p13"/>
            <p:cNvSpPr/>
            <p:nvPr/>
          </p:nvSpPr>
          <p:spPr>
            <a:xfrm>
              <a:off x="8783500" y="4171400"/>
              <a:ext cx="24075" cy="22150"/>
            </a:xfrm>
            <a:custGeom>
              <a:rect b="b" l="l" r="r" t="t"/>
              <a:pathLst>
                <a:path extrusionOk="0" h="886" w="963">
                  <a:moveTo>
                    <a:pt x="203" y="0"/>
                  </a:moveTo>
                  <a:lnTo>
                    <a:pt x="963" y="456"/>
                  </a:lnTo>
                  <a:lnTo>
                    <a:pt x="937" y="886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235" name="Google Shape;235;p13"/>
            <p:cNvSpPr/>
            <p:nvPr/>
          </p:nvSpPr>
          <p:spPr>
            <a:xfrm>
              <a:off x="8708025" y="4225950"/>
              <a:ext cx="32300" cy="24700"/>
            </a:xfrm>
            <a:custGeom>
              <a:rect b="b" l="l" r="r" t="t"/>
              <a:pathLst>
                <a:path extrusionOk="0" h="988" w="1292">
                  <a:moveTo>
                    <a:pt x="0" y="202"/>
                  </a:moveTo>
                  <a:lnTo>
                    <a:pt x="1292" y="988"/>
                  </a:lnTo>
                  <a:lnTo>
                    <a:pt x="1013" y="354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236" name="Google Shape;236;p13"/>
            <p:cNvSpPr/>
            <p:nvPr/>
          </p:nvSpPr>
          <p:spPr>
            <a:xfrm>
              <a:off x="8569300" y="4140800"/>
              <a:ext cx="32300" cy="24700"/>
            </a:xfrm>
            <a:custGeom>
              <a:rect b="b" l="l" r="r" t="t"/>
              <a:pathLst>
                <a:path extrusionOk="0" h="988" w="1292">
                  <a:moveTo>
                    <a:pt x="0" y="202"/>
                  </a:moveTo>
                  <a:lnTo>
                    <a:pt x="1292" y="988"/>
                  </a:lnTo>
                  <a:lnTo>
                    <a:pt x="1013" y="354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237" name="Google Shape;237;p13"/>
            <p:cNvSpPr/>
            <p:nvPr/>
          </p:nvSpPr>
          <p:spPr>
            <a:xfrm>
              <a:off x="8782713" y="4268275"/>
              <a:ext cx="24050" cy="21550"/>
            </a:xfrm>
            <a:custGeom>
              <a:rect b="b" l="l" r="r" t="t"/>
              <a:pathLst>
                <a:path extrusionOk="0" h="862" w="962">
                  <a:moveTo>
                    <a:pt x="506" y="0"/>
                  </a:moveTo>
                  <a:lnTo>
                    <a:pt x="962" y="254"/>
                  </a:lnTo>
                  <a:lnTo>
                    <a:pt x="962" y="862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238" name="Google Shape;238;p13"/>
            <p:cNvSpPr/>
            <p:nvPr/>
          </p:nvSpPr>
          <p:spPr>
            <a:xfrm>
              <a:off x="8598126" y="743301"/>
              <a:ext cx="208256" cy="117201"/>
            </a:xfrm>
            <a:custGeom>
              <a:rect b="b" l="l" r="r" t="t"/>
              <a:pathLst>
                <a:path extrusionOk="0" h="2849" w="4806">
                  <a:moveTo>
                    <a:pt x="4657" y="0"/>
                  </a:moveTo>
                  <a:cubicBezTo>
                    <a:pt x="4642" y="0"/>
                    <a:pt x="4626" y="3"/>
                    <a:pt x="4611" y="8"/>
                  </a:cubicBezTo>
                  <a:lnTo>
                    <a:pt x="0" y="2673"/>
                  </a:lnTo>
                  <a:cubicBezTo>
                    <a:pt x="39" y="2673"/>
                    <a:pt x="59" y="2693"/>
                    <a:pt x="59" y="2693"/>
                  </a:cubicBezTo>
                  <a:cubicBezTo>
                    <a:pt x="137" y="2751"/>
                    <a:pt x="175" y="2790"/>
                    <a:pt x="234" y="2848"/>
                  </a:cubicBezTo>
                  <a:lnTo>
                    <a:pt x="4728" y="241"/>
                  </a:lnTo>
                  <a:cubicBezTo>
                    <a:pt x="4767" y="202"/>
                    <a:pt x="4806" y="144"/>
                    <a:pt x="4767" y="66"/>
                  </a:cubicBezTo>
                  <a:cubicBezTo>
                    <a:pt x="4752" y="22"/>
                    <a:pt x="4705" y="0"/>
                    <a:pt x="4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8542269" y="846360"/>
              <a:ext cx="73191" cy="55755"/>
            </a:xfrm>
            <a:custGeom>
              <a:rect b="b" l="l" r="r" t="t"/>
              <a:pathLst>
                <a:path extrusionOk="0" h="1068" w="1402">
                  <a:moveTo>
                    <a:pt x="545" y="0"/>
                  </a:moveTo>
                  <a:cubicBezTo>
                    <a:pt x="347" y="0"/>
                    <a:pt x="151" y="44"/>
                    <a:pt x="0" y="134"/>
                  </a:cubicBezTo>
                  <a:lnTo>
                    <a:pt x="0" y="484"/>
                  </a:lnTo>
                  <a:cubicBezTo>
                    <a:pt x="39" y="426"/>
                    <a:pt x="78" y="387"/>
                    <a:pt x="137" y="348"/>
                  </a:cubicBezTo>
                  <a:cubicBezTo>
                    <a:pt x="253" y="290"/>
                    <a:pt x="428" y="251"/>
                    <a:pt x="565" y="251"/>
                  </a:cubicBezTo>
                  <a:cubicBezTo>
                    <a:pt x="740" y="251"/>
                    <a:pt x="876" y="290"/>
                    <a:pt x="1012" y="348"/>
                  </a:cubicBezTo>
                  <a:cubicBezTo>
                    <a:pt x="1109" y="406"/>
                    <a:pt x="1148" y="484"/>
                    <a:pt x="1148" y="543"/>
                  </a:cubicBezTo>
                  <a:cubicBezTo>
                    <a:pt x="1148" y="620"/>
                    <a:pt x="1109" y="679"/>
                    <a:pt x="1012" y="737"/>
                  </a:cubicBezTo>
                  <a:cubicBezTo>
                    <a:pt x="886" y="815"/>
                    <a:pt x="720" y="854"/>
                    <a:pt x="560" y="854"/>
                  </a:cubicBezTo>
                  <a:cubicBezTo>
                    <a:pt x="399" y="854"/>
                    <a:pt x="244" y="815"/>
                    <a:pt x="137" y="737"/>
                  </a:cubicBezTo>
                  <a:cubicBezTo>
                    <a:pt x="59" y="698"/>
                    <a:pt x="0" y="679"/>
                    <a:pt x="0" y="620"/>
                  </a:cubicBezTo>
                  <a:lnTo>
                    <a:pt x="0" y="971"/>
                  </a:lnTo>
                  <a:cubicBezTo>
                    <a:pt x="156" y="1010"/>
                    <a:pt x="370" y="1068"/>
                    <a:pt x="565" y="1068"/>
                  </a:cubicBezTo>
                  <a:cubicBezTo>
                    <a:pt x="759" y="1068"/>
                    <a:pt x="973" y="1010"/>
                    <a:pt x="1129" y="912"/>
                  </a:cubicBezTo>
                  <a:cubicBezTo>
                    <a:pt x="1304" y="815"/>
                    <a:pt x="1401" y="679"/>
                    <a:pt x="1401" y="523"/>
                  </a:cubicBezTo>
                  <a:cubicBezTo>
                    <a:pt x="1401" y="426"/>
                    <a:pt x="1343" y="329"/>
                    <a:pt x="1265" y="270"/>
                  </a:cubicBezTo>
                  <a:lnTo>
                    <a:pt x="1129" y="329"/>
                  </a:lnTo>
                  <a:cubicBezTo>
                    <a:pt x="1109" y="329"/>
                    <a:pt x="1070" y="367"/>
                    <a:pt x="1070" y="367"/>
                  </a:cubicBezTo>
                  <a:cubicBezTo>
                    <a:pt x="1031" y="367"/>
                    <a:pt x="1012" y="329"/>
                    <a:pt x="973" y="309"/>
                  </a:cubicBezTo>
                  <a:cubicBezTo>
                    <a:pt x="954" y="251"/>
                    <a:pt x="954" y="192"/>
                    <a:pt x="1031" y="134"/>
                  </a:cubicBezTo>
                  <a:lnTo>
                    <a:pt x="1070" y="115"/>
                  </a:lnTo>
                  <a:cubicBezTo>
                    <a:pt x="919" y="39"/>
                    <a:pt x="732" y="0"/>
                    <a:pt x="5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4"/>
          <p:cNvSpPr/>
          <p:nvPr/>
        </p:nvSpPr>
        <p:spPr>
          <a:xfrm>
            <a:off x="350925" y="391025"/>
            <a:ext cx="8461800" cy="4383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43" name="Google Shape;243;p14"/>
          <p:cNvGrpSpPr/>
          <p:nvPr/>
        </p:nvGrpSpPr>
        <p:grpSpPr>
          <a:xfrm flipH="1" rot="10800000">
            <a:off x="350929" y="391075"/>
            <a:ext cx="276300" cy="4383600"/>
            <a:chOff x="8536254" y="391075"/>
            <a:chExt cx="276300" cy="4383600"/>
          </a:xfrm>
        </p:grpSpPr>
        <p:sp>
          <p:nvSpPr>
            <p:cNvPr id="244" name="Google Shape;244;p14"/>
            <p:cNvSpPr/>
            <p:nvPr/>
          </p:nvSpPr>
          <p:spPr>
            <a:xfrm>
              <a:off x="8536254" y="391075"/>
              <a:ext cx="276300" cy="43836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8543825" y="3202624"/>
              <a:ext cx="6160" cy="13260"/>
            </a:xfrm>
            <a:custGeom>
              <a:rect b="b" l="l" r="r" t="t"/>
              <a:pathLst>
                <a:path extrusionOk="0" h="254" w="118">
                  <a:moveTo>
                    <a:pt x="1" y="0"/>
                  </a:moveTo>
                  <a:lnTo>
                    <a:pt x="1" y="253"/>
                  </a:lnTo>
                  <a:lnTo>
                    <a:pt x="20" y="234"/>
                  </a:lnTo>
                  <a:cubicBezTo>
                    <a:pt x="98" y="176"/>
                    <a:pt x="118" y="117"/>
                    <a:pt x="79" y="59"/>
                  </a:cubicBezTo>
                  <a:cubicBezTo>
                    <a:pt x="59" y="39"/>
                    <a:pt x="20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8543825" y="3236766"/>
              <a:ext cx="66092" cy="48185"/>
            </a:xfrm>
            <a:custGeom>
              <a:rect b="b" l="l" r="r" t="t"/>
              <a:pathLst>
                <a:path extrusionOk="0" h="923" w="1266">
                  <a:moveTo>
                    <a:pt x="1128" y="1"/>
                  </a:moveTo>
                  <a:cubicBezTo>
                    <a:pt x="1110" y="1"/>
                    <a:pt x="1090" y="3"/>
                    <a:pt x="1071" y="8"/>
                  </a:cubicBezTo>
                  <a:lnTo>
                    <a:pt x="1" y="630"/>
                  </a:lnTo>
                  <a:lnTo>
                    <a:pt x="1" y="922"/>
                  </a:lnTo>
                  <a:lnTo>
                    <a:pt x="1188" y="241"/>
                  </a:lnTo>
                  <a:cubicBezTo>
                    <a:pt x="1246" y="202"/>
                    <a:pt x="1265" y="144"/>
                    <a:pt x="1246" y="66"/>
                  </a:cubicBezTo>
                  <a:cubicBezTo>
                    <a:pt x="1231" y="23"/>
                    <a:pt x="1184" y="1"/>
                    <a:pt x="11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8543825" y="3271273"/>
              <a:ext cx="126023" cy="82745"/>
            </a:xfrm>
            <a:custGeom>
              <a:rect b="b" l="l" r="r" t="t"/>
              <a:pathLst>
                <a:path extrusionOk="0" h="1585" w="2414">
                  <a:moveTo>
                    <a:pt x="2277" y="1"/>
                  </a:moveTo>
                  <a:cubicBezTo>
                    <a:pt x="2259" y="1"/>
                    <a:pt x="2240" y="3"/>
                    <a:pt x="2219" y="8"/>
                  </a:cubicBezTo>
                  <a:lnTo>
                    <a:pt x="1" y="1292"/>
                  </a:lnTo>
                  <a:lnTo>
                    <a:pt x="1" y="1584"/>
                  </a:lnTo>
                  <a:lnTo>
                    <a:pt x="2335" y="242"/>
                  </a:lnTo>
                  <a:cubicBezTo>
                    <a:pt x="2413" y="203"/>
                    <a:pt x="2413" y="125"/>
                    <a:pt x="2394" y="47"/>
                  </a:cubicBezTo>
                  <a:cubicBezTo>
                    <a:pt x="2365" y="19"/>
                    <a:pt x="2326" y="1"/>
                    <a:pt x="22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8543825" y="3306877"/>
              <a:ext cx="186946" cy="117200"/>
            </a:xfrm>
            <a:custGeom>
              <a:rect b="b" l="l" r="r" t="t"/>
              <a:pathLst>
                <a:path extrusionOk="0" h="2245" w="3581">
                  <a:moveTo>
                    <a:pt x="3405" y="0"/>
                  </a:moveTo>
                  <a:cubicBezTo>
                    <a:pt x="3386" y="0"/>
                    <a:pt x="3367" y="2"/>
                    <a:pt x="3347" y="7"/>
                  </a:cubicBezTo>
                  <a:lnTo>
                    <a:pt x="1" y="1953"/>
                  </a:lnTo>
                  <a:lnTo>
                    <a:pt x="1" y="2245"/>
                  </a:lnTo>
                  <a:lnTo>
                    <a:pt x="3483" y="221"/>
                  </a:lnTo>
                  <a:cubicBezTo>
                    <a:pt x="3561" y="182"/>
                    <a:pt x="3581" y="105"/>
                    <a:pt x="3522" y="66"/>
                  </a:cubicBezTo>
                  <a:cubicBezTo>
                    <a:pt x="3508" y="22"/>
                    <a:pt x="3460" y="0"/>
                    <a:pt x="34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8543825" y="3341385"/>
              <a:ext cx="246877" cy="151760"/>
            </a:xfrm>
            <a:custGeom>
              <a:rect b="b" l="l" r="r" t="t"/>
              <a:pathLst>
                <a:path extrusionOk="0" h="2907" w="4729">
                  <a:moveTo>
                    <a:pt x="4583" y="0"/>
                  </a:moveTo>
                  <a:cubicBezTo>
                    <a:pt x="4567" y="0"/>
                    <a:pt x="4550" y="3"/>
                    <a:pt x="4534" y="8"/>
                  </a:cubicBezTo>
                  <a:lnTo>
                    <a:pt x="1" y="2615"/>
                  </a:lnTo>
                  <a:lnTo>
                    <a:pt x="1" y="2907"/>
                  </a:lnTo>
                  <a:lnTo>
                    <a:pt x="4651" y="222"/>
                  </a:lnTo>
                  <a:cubicBezTo>
                    <a:pt x="4690" y="202"/>
                    <a:pt x="4728" y="125"/>
                    <a:pt x="4690" y="47"/>
                  </a:cubicBezTo>
                  <a:cubicBezTo>
                    <a:pt x="4675" y="18"/>
                    <a:pt x="4630" y="0"/>
                    <a:pt x="45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8600726" y="3406426"/>
              <a:ext cx="208256" cy="117201"/>
            </a:xfrm>
            <a:custGeom>
              <a:rect b="b" l="l" r="r" t="t"/>
              <a:pathLst>
                <a:path extrusionOk="0" h="2849" w="4806">
                  <a:moveTo>
                    <a:pt x="4657" y="0"/>
                  </a:moveTo>
                  <a:cubicBezTo>
                    <a:pt x="4642" y="0"/>
                    <a:pt x="4626" y="3"/>
                    <a:pt x="4611" y="8"/>
                  </a:cubicBezTo>
                  <a:lnTo>
                    <a:pt x="0" y="2673"/>
                  </a:lnTo>
                  <a:cubicBezTo>
                    <a:pt x="39" y="2673"/>
                    <a:pt x="59" y="2693"/>
                    <a:pt x="59" y="2693"/>
                  </a:cubicBezTo>
                  <a:cubicBezTo>
                    <a:pt x="137" y="2751"/>
                    <a:pt x="175" y="2790"/>
                    <a:pt x="234" y="2848"/>
                  </a:cubicBezTo>
                  <a:lnTo>
                    <a:pt x="4728" y="241"/>
                  </a:lnTo>
                  <a:cubicBezTo>
                    <a:pt x="4767" y="202"/>
                    <a:pt x="4806" y="144"/>
                    <a:pt x="4767" y="66"/>
                  </a:cubicBezTo>
                  <a:cubicBezTo>
                    <a:pt x="4752" y="22"/>
                    <a:pt x="4705" y="0"/>
                    <a:pt x="4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8781023" y="2548968"/>
              <a:ext cx="27460" cy="25789"/>
            </a:xfrm>
            <a:custGeom>
              <a:rect b="b" l="l" r="r" t="t"/>
              <a:pathLst>
                <a:path extrusionOk="0" h="494" w="526">
                  <a:moveTo>
                    <a:pt x="146" y="0"/>
                  </a:moveTo>
                  <a:cubicBezTo>
                    <a:pt x="93" y="0"/>
                    <a:pt x="35" y="22"/>
                    <a:pt x="20" y="66"/>
                  </a:cubicBezTo>
                  <a:cubicBezTo>
                    <a:pt x="1" y="105"/>
                    <a:pt x="1" y="182"/>
                    <a:pt x="59" y="221"/>
                  </a:cubicBezTo>
                  <a:lnTo>
                    <a:pt x="526" y="494"/>
                  </a:lnTo>
                  <a:lnTo>
                    <a:pt x="526" y="202"/>
                  </a:lnTo>
                  <a:lnTo>
                    <a:pt x="195" y="7"/>
                  </a:lnTo>
                  <a:cubicBezTo>
                    <a:pt x="181" y="2"/>
                    <a:pt x="164" y="0"/>
                    <a:pt x="1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8721091" y="2584311"/>
              <a:ext cx="87391" cy="60558"/>
            </a:xfrm>
            <a:custGeom>
              <a:rect b="b" l="l" r="r" t="t"/>
              <a:pathLst>
                <a:path extrusionOk="0" h="1160" w="1674">
                  <a:moveTo>
                    <a:pt x="120" y="0"/>
                  </a:moveTo>
                  <a:cubicBezTo>
                    <a:pt x="72" y="0"/>
                    <a:pt x="33" y="18"/>
                    <a:pt x="20" y="70"/>
                  </a:cubicBezTo>
                  <a:cubicBezTo>
                    <a:pt x="1" y="108"/>
                    <a:pt x="1" y="186"/>
                    <a:pt x="79" y="225"/>
                  </a:cubicBezTo>
                  <a:lnTo>
                    <a:pt x="1674" y="1159"/>
                  </a:lnTo>
                  <a:lnTo>
                    <a:pt x="1674" y="867"/>
                  </a:lnTo>
                  <a:lnTo>
                    <a:pt x="195" y="11"/>
                  </a:lnTo>
                  <a:cubicBezTo>
                    <a:pt x="169" y="5"/>
                    <a:pt x="144" y="0"/>
                    <a:pt x="1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8660168" y="2618557"/>
              <a:ext cx="147323" cy="94334"/>
            </a:xfrm>
            <a:custGeom>
              <a:rect b="b" l="l" r="r" t="t"/>
              <a:pathLst>
                <a:path extrusionOk="0" h="1807" w="2822">
                  <a:moveTo>
                    <a:pt x="144" y="1"/>
                  </a:moveTo>
                  <a:cubicBezTo>
                    <a:pt x="103" y="1"/>
                    <a:pt x="61" y="28"/>
                    <a:pt x="20" y="56"/>
                  </a:cubicBezTo>
                  <a:cubicBezTo>
                    <a:pt x="1" y="114"/>
                    <a:pt x="1" y="192"/>
                    <a:pt x="78" y="231"/>
                  </a:cubicBezTo>
                  <a:lnTo>
                    <a:pt x="2822" y="1807"/>
                  </a:lnTo>
                  <a:lnTo>
                    <a:pt x="2822" y="1515"/>
                  </a:lnTo>
                  <a:lnTo>
                    <a:pt x="195" y="17"/>
                  </a:lnTo>
                  <a:cubicBezTo>
                    <a:pt x="178" y="5"/>
                    <a:pt x="161" y="1"/>
                    <a:pt x="1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8600237" y="2652647"/>
              <a:ext cx="208246" cy="130304"/>
            </a:xfrm>
            <a:custGeom>
              <a:rect b="b" l="l" r="r" t="t"/>
              <a:pathLst>
                <a:path extrusionOk="0" h="2496" w="3989">
                  <a:moveTo>
                    <a:pt x="154" y="1"/>
                  </a:moveTo>
                  <a:cubicBezTo>
                    <a:pt x="97" y="1"/>
                    <a:pt x="52" y="32"/>
                    <a:pt x="20" y="64"/>
                  </a:cubicBezTo>
                  <a:cubicBezTo>
                    <a:pt x="1" y="122"/>
                    <a:pt x="1" y="181"/>
                    <a:pt x="79" y="239"/>
                  </a:cubicBezTo>
                  <a:lnTo>
                    <a:pt x="3989" y="2496"/>
                  </a:lnTo>
                  <a:lnTo>
                    <a:pt x="3989" y="2204"/>
                  </a:lnTo>
                  <a:lnTo>
                    <a:pt x="195" y="6"/>
                  </a:lnTo>
                  <a:cubicBezTo>
                    <a:pt x="181" y="2"/>
                    <a:pt x="167" y="1"/>
                    <a:pt x="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8540305" y="2688146"/>
              <a:ext cx="268177" cy="164916"/>
            </a:xfrm>
            <a:custGeom>
              <a:rect b="b" l="l" r="r" t="t"/>
              <a:pathLst>
                <a:path extrusionOk="0" h="3159" w="5137">
                  <a:moveTo>
                    <a:pt x="117" y="1"/>
                  </a:moveTo>
                  <a:cubicBezTo>
                    <a:pt x="79" y="1"/>
                    <a:pt x="43" y="19"/>
                    <a:pt x="20" y="65"/>
                  </a:cubicBezTo>
                  <a:cubicBezTo>
                    <a:pt x="1" y="123"/>
                    <a:pt x="1" y="182"/>
                    <a:pt x="79" y="240"/>
                  </a:cubicBezTo>
                  <a:lnTo>
                    <a:pt x="5137" y="3158"/>
                  </a:lnTo>
                  <a:lnTo>
                    <a:pt x="5137" y="2867"/>
                  </a:lnTo>
                  <a:lnTo>
                    <a:pt x="195" y="26"/>
                  </a:lnTo>
                  <a:cubicBezTo>
                    <a:pt x="171" y="10"/>
                    <a:pt x="144" y="1"/>
                    <a:pt x="1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8541300" y="2528844"/>
              <a:ext cx="41712" cy="32576"/>
            </a:xfrm>
            <a:custGeom>
              <a:rect b="b" l="l" r="r" t="t"/>
              <a:pathLst>
                <a:path extrusionOk="0" h="624" w="799">
                  <a:moveTo>
                    <a:pt x="1" y="1"/>
                  </a:moveTo>
                  <a:lnTo>
                    <a:pt x="1" y="293"/>
                  </a:lnTo>
                  <a:lnTo>
                    <a:pt x="604" y="624"/>
                  </a:lnTo>
                  <a:lnTo>
                    <a:pt x="682" y="624"/>
                  </a:lnTo>
                  <a:cubicBezTo>
                    <a:pt x="740" y="624"/>
                    <a:pt x="760" y="604"/>
                    <a:pt x="779" y="585"/>
                  </a:cubicBezTo>
                  <a:cubicBezTo>
                    <a:pt x="799" y="526"/>
                    <a:pt x="799" y="448"/>
                    <a:pt x="740" y="41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8541300" y="2463849"/>
              <a:ext cx="97571" cy="66092"/>
            </a:xfrm>
            <a:custGeom>
              <a:rect b="b" l="l" r="r" t="t"/>
              <a:pathLst>
                <a:path extrusionOk="0" h="1266" w="1869">
                  <a:moveTo>
                    <a:pt x="1" y="1"/>
                  </a:moveTo>
                  <a:lnTo>
                    <a:pt x="1" y="293"/>
                  </a:lnTo>
                  <a:lnTo>
                    <a:pt x="1674" y="1265"/>
                  </a:lnTo>
                  <a:lnTo>
                    <a:pt x="1752" y="1265"/>
                  </a:lnTo>
                  <a:cubicBezTo>
                    <a:pt x="1810" y="1265"/>
                    <a:pt x="1830" y="1246"/>
                    <a:pt x="1849" y="1207"/>
                  </a:cubicBezTo>
                  <a:cubicBezTo>
                    <a:pt x="1869" y="1168"/>
                    <a:pt x="1869" y="1090"/>
                    <a:pt x="1810" y="10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8541300" y="2398854"/>
              <a:ext cx="153430" cy="98563"/>
            </a:xfrm>
            <a:custGeom>
              <a:rect b="b" l="l" r="r" t="t"/>
              <a:pathLst>
                <a:path extrusionOk="0" h="1888" w="2939">
                  <a:moveTo>
                    <a:pt x="1" y="1"/>
                  </a:moveTo>
                  <a:lnTo>
                    <a:pt x="1" y="293"/>
                  </a:lnTo>
                  <a:lnTo>
                    <a:pt x="2744" y="1888"/>
                  </a:lnTo>
                  <a:lnTo>
                    <a:pt x="2822" y="1888"/>
                  </a:lnTo>
                  <a:cubicBezTo>
                    <a:pt x="2880" y="1888"/>
                    <a:pt x="2900" y="1849"/>
                    <a:pt x="2919" y="1830"/>
                  </a:cubicBezTo>
                  <a:cubicBezTo>
                    <a:pt x="2939" y="1771"/>
                    <a:pt x="2939" y="1713"/>
                    <a:pt x="2861" y="165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8541300" y="2334902"/>
              <a:ext cx="209290" cy="130043"/>
            </a:xfrm>
            <a:custGeom>
              <a:rect b="b" l="l" r="r" t="t"/>
              <a:pathLst>
                <a:path extrusionOk="0" h="2491" w="4009">
                  <a:moveTo>
                    <a:pt x="1" y="0"/>
                  </a:moveTo>
                  <a:lnTo>
                    <a:pt x="1" y="292"/>
                  </a:lnTo>
                  <a:lnTo>
                    <a:pt x="3814" y="2490"/>
                  </a:lnTo>
                  <a:lnTo>
                    <a:pt x="3892" y="2490"/>
                  </a:lnTo>
                  <a:cubicBezTo>
                    <a:pt x="3950" y="2490"/>
                    <a:pt x="3970" y="2471"/>
                    <a:pt x="3989" y="2451"/>
                  </a:cubicBezTo>
                  <a:cubicBezTo>
                    <a:pt x="4009" y="2393"/>
                    <a:pt x="4009" y="2335"/>
                    <a:pt x="3931" y="227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8540308" y="2269855"/>
              <a:ext cx="266141" cy="162566"/>
            </a:xfrm>
            <a:custGeom>
              <a:rect b="b" l="l" r="r" t="t"/>
              <a:pathLst>
                <a:path extrusionOk="0" h="3114" w="5098">
                  <a:moveTo>
                    <a:pt x="0" y="1"/>
                  </a:moveTo>
                  <a:lnTo>
                    <a:pt x="0" y="293"/>
                  </a:lnTo>
                  <a:lnTo>
                    <a:pt x="4903" y="3114"/>
                  </a:lnTo>
                  <a:lnTo>
                    <a:pt x="4981" y="3114"/>
                  </a:lnTo>
                  <a:cubicBezTo>
                    <a:pt x="5039" y="3114"/>
                    <a:pt x="5059" y="3094"/>
                    <a:pt x="5078" y="3055"/>
                  </a:cubicBezTo>
                  <a:cubicBezTo>
                    <a:pt x="5098" y="3016"/>
                    <a:pt x="5098" y="2939"/>
                    <a:pt x="5039" y="288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8542733" y="3990617"/>
              <a:ext cx="70111" cy="79247"/>
            </a:xfrm>
            <a:custGeom>
              <a:rect b="b" l="l" r="r" t="t"/>
              <a:pathLst>
                <a:path extrusionOk="0" h="1518" w="1343">
                  <a:moveTo>
                    <a:pt x="0" y="0"/>
                  </a:moveTo>
                  <a:lnTo>
                    <a:pt x="0" y="1518"/>
                  </a:lnTo>
                  <a:lnTo>
                    <a:pt x="506" y="1226"/>
                  </a:lnTo>
                  <a:lnTo>
                    <a:pt x="312" y="1128"/>
                  </a:lnTo>
                  <a:cubicBezTo>
                    <a:pt x="273" y="1109"/>
                    <a:pt x="234" y="1031"/>
                    <a:pt x="273" y="973"/>
                  </a:cubicBezTo>
                  <a:cubicBezTo>
                    <a:pt x="287" y="929"/>
                    <a:pt x="335" y="907"/>
                    <a:pt x="382" y="907"/>
                  </a:cubicBezTo>
                  <a:cubicBezTo>
                    <a:pt x="398" y="907"/>
                    <a:pt x="414" y="910"/>
                    <a:pt x="428" y="914"/>
                  </a:cubicBezTo>
                  <a:lnTo>
                    <a:pt x="759" y="1090"/>
                  </a:lnTo>
                  <a:lnTo>
                    <a:pt x="1343" y="7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8630731" y="3966377"/>
              <a:ext cx="86399" cy="54763"/>
            </a:xfrm>
            <a:custGeom>
              <a:rect b="b" l="l" r="r" t="t"/>
              <a:pathLst>
                <a:path extrusionOk="0" h="1049" w="1655">
                  <a:moveTo>
                    <a:pt x="798" y="251"/>
                  </a:moveTo>
                  <a:cubicBezTo>
                    <a:pt x="973" y="251"/>
                    <a:pt x="1109" y="270"/>
                    <a:pt x="1245" y="348"/>
                  </a:cubicBezTo>
                  <a:cubicBezTo>
                    <a:pt x="1343" y="407"/>
                    <a:pt x="1382" y="465"/>
                    <a:pt x="1382" y="543"/>
                  </a:cubicBezTo>
                  <a:cubicBezTo>
                    <a:pt x="1382" y="621"/>
                    <a:pt x="1343" y="659"/>
                    <a:pt x="1245" y="737"/>
                  </a:cubicBezTo>
                  <a:cubicBezTo>
                    <a:pt x="1119" y="815"/>
                    <a:pt x="954" y="854"/>
                    <a:pt x="793" y="854"/>
                  </a:cubicBezTo>
                  <a:cubicBezTo>
                    <a:pt x="633" y="854"/>
                    <a:pt x="477" y="815"/>
                    <a:pt x="370" y="737"/>
                  </a:cubicBezTo>
                  <a:cubicBezTo>
                    <a:pt x="273" y="679"/>
                    <a:pt x="214" y="621"/>
                    <a:pt x="214" y="543"/>
                  </a:cubicBezTo>
                  <a:cubicBezTo>
                    <a:pt x="214" y="465"/>
                    <a:pt x="273" y="426"/>
                    <a:pt x="370" y="348"/>
                  </a:cubicBezTo>
                  <a:cubicBezTo>
                    <a:pt x="487" y="270"/>
                    <a:pt x="662" y="251"/>
                    <a:pt x="798" y="251"/>
                  </a:cubicBezTo>
                  <a:close/>
                  <a:moveTo>
                    <a:pt x="837" y="0"/>
                  </a:moveTo>
                  <a:cubicBezTo>
                    <a:pt x="650" y="0"/>
                    <a:pt x="463" y="39"/>
                    <a:pt x="312" y="115"/>
                  </a:cubicBezTo>
                  <a:lnTo>
                    <a:pt x="331" y="134"/>
                  </a:lnTo>
                  <a:cubicBezTo>
                    <a:pt x="409" y="154"/>
                    <a:pt x="428" y="231"/>
                    <a:pt x="389" y="309"/>
                  </a:cubicBezTo>
                  <a:cubicBezTo>
                    <a:pt x="370" y="348"/>
                    <a:pt x="312" y="348"/>
                    <a:pt x="292" y="348"/>
                  </a:cubicBezTo>
                  <a:cubicBezTo>
                    <a:pt x="273" y="348"/>
                    <a:pt x="234" y="348"/>
                    <a:pt x="234" y="329"/>
                  </a:cubicBezTo>
                  <a:lnTo>
                    <a:pt x="117" y="251"/>
                  </a:lnTo>
                  <a:cubicBezTo>
                    <a:pt x="39" y="329"/>
                    <a:pt x="0" y="426"/>
                    <a:pt x="0" y="523"/>
                  </a:cubicBezTo>
                  <a:cubicBezTo>
                    <a:pt x="0" y="659"/>
                    <a:pt x="98" y="815"/>
                    <a:pt x="273" y="912"/>
                  </a:cubicBezTo>
                  <a:cubicBezTo>
                    <a:pt x="428" y="1010"/>
                    <a:pt x="623" y="1049"/>
                    <a:pt x="817" y="1049"/>
                  </a:cubicBezTo>
                  <a:cubicBezTo>
                    <a:pt x="1012" y="1049"/>
                    <a:pt x="1245" y="1010"/>
                    <a:pt x="1382" y="912"/>
                  </a:cubicBezTo>
                  <a:cubicBezTo>
                    <a:pt x="1557" y="815"/>
                    <a:pt x="1654" y="659"/>
                    <a:pt x="1654" y="523"/>
                  </a:cubicBezTo>
                  <a:cubicBezTo>
                    <a:pt x="1654" y="368"/>
                    <a:pt x="1557" y="231"/>
                    <a:pt x="1382" y="134"/>
                  </a:cubicBezTo>
                  <a:cubicBezTo>
                    <a:pt x="1231" y="44"/>
                    <a:pt x="1035" y="0"/>
                    <a:pt x="8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8552925" y="4037750"/>
              <a:ext cx="30475" cy="17275"/>
            </a:xfrm>
            <a:custGeom>
              <a:rect b="b" l="l" r="r" t="t"/>
              <a:pathLst>
                <a:path extrusionOk="0" h="323" w="507">
                  <a:moveTo>
                    <a:pt x="133" y="1"/>
                  </a:moveTo>
                  <a:cubicBezTo>
                    <a:pt x="89" y="1"/>
                    <a:pt x="46" y="18"/>
                    <a:pt x="20" y="70"/>
                  </a:cubicBezTo>
                  <a:cubicBezTo>
                    <a:pt x="1" y="109"/>
                    <a:pt x="1" y="187"/>
                    <a:pt x="59" y="225"/>
                  </a:cubicBezTo>
                  <a:lnTo>
                    <a:pt x="254" y="323"/>
                  </a:lnTo>
                  <a:lnTo>
                    <a:pt x="507" y="187"/>
                  </a:lnTo>
                  <a:lnTo>
                    <a:pt x="195" y="11"/>
                  </a:lnTo>
                  <a:cubicBezTo>
                    <a:pt x="176" y="5"/>
                    <a:pt x="154" y="1"/>
                    <a:pt x="1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8540312" y="3912397"/>
              <a:ext cx="106707" cy="70164"/>
            </a:xfrm>
            <a:custGeom>
              <a:rect b="b" l="l" r="r" t="t"/>
              <a:pathLst>
                <a:path extrusionOk="0" h="1344" w="2044">
                  <a:moveTo>
                    <a:pt x="1" y="1"/>
                  </a:moveTo>
                  <a:lnTo>
                    <a:pt x="1" y="293"/>
                  </a:lnTo>
                  <a:lnTo>
                    <a:pt x="1830" y="1343"/>
                  </a:lnTo>
                  <a:cubicBezTo>
                    <a:pt x="1869" y="1265"/>
                    <a:pt x="1927" y="1207"/>
                    <a:pt x="1966" y="1188"/>
                  </a:cubicBezTo>
                  <a:cubicBezTo>
                    <a:pt x="2005" y="1168"/>
                    <a:pt x="2024" y="1168"/>
                    <a:pt x="2044" y="116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8635701" y="3971901"/>
              <a:ext cx="20350" cy="13700"/>
            </a:xfrm>
            <a:custGeom>
              <a:rect b="b" l="l" r="r" t="t"/>
              <a:pathLst>
                <a:path extrusionOk="0" h="234" w="293">
                  <a:moveTo>
                    <a:pt x="195" y="0"/>
                  </a:moveTo>
                  <a:cubicBezTo>
                    <a:pt x="156" y="0"/>
                    <a:pt x="137" y="20"/>
                    <a:pt x="117" y="20"/>
                  </a:cubicBezTo>
                  <a:lnTo>
                    <a:pt x="1" y="136"/>
                  </a:lnTo>
                  <a:lnTo>
                    <a:pt x="117" y="214"/>
                  </a:lnTo>
                  <a:cubicBezTo>
                    <a:pt x="137" y="214"/>
                    <a:pt x="176" y="234"/>
                    <a:pt x="176" y="234"/>
                  </a:cubicBezTo>
                  <a:cubicBezTo>
                    <a:pt x="215" y="234"/>
                    <a:pt x="234" y="214"/>
                    <a:pt x="273" y="195"/>
                  </a:cubicBezTo>
                  <a:cubicBezTo>
                    <a:pt x="292" y="136"/>
                    <a:pt x="292" y="78"/>
                    <a:pt x="215" y="20"/>
                  </a:cubicBezTo>
                  <a:lnTo>
                    <a:pt x="1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 rot="-5400000">
              <a:off x="8531151" y="1488845"/>
              <a:ext cx="84363" cy="47768"/>
            </a:xfrm>
            <a:custGeom>
              <a:rect b="b" l="l" r="r" t="t"/>
              <a:pathLst>
                <a:path extrusionOk="0" h="915" w="1616">
                  <a:moveTo>
                    <a:pt x="253" y="0"/>
                  </a:moveTo>
                  <a:lnTo>
                    <a:pt x="0" y="136"/>
                  </a:lnTo>
                  <a:lnTo>
                    <a:pt x="1362" y="914"/>
                  </a:lnTo>
                  <a:lnTo>
                    <a:pt x="1615" y="778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 rot="-5400000">
              <a:off x="8525539" y="1024194"/>
              <a:ext cx="42756" cy="11224"/>
            </a:xfrm>
            <a:custGeom>
              <a:rect b="b" l="l" r="r" t="t"/>
              <a:pathLst>
                <a:path extrusionOk="0" h="215" w="819">
                  <a:moveTo>
                    <a:pt x="1" y="0"/>
                  </a:moveTo>
                  <a:lnTo>
                    <a:pt x="429" y="214"/>
                  </a:lnTo>
                  <a:lnTo>
                    <a:pt x="8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 rot="-5400000">
              <a:off x="8482887" y="1179608"/>
              <a:ext cx="211326" cy="94491"/>
            </a:xfrm>
            <a:custGeom>
              <a:rect b="b" l="l" r="r" t="t"/>
              <a:pathLst>
                <a:path extrusionOk="0" h="1810" w="4048">
                  <a:moveTo>
                    <a:pt x="1" y="0"/>
                  </a:moveTo>
                  <a:lnTo>
                    <a:pt x="3114" y="1810"/>
                  </a:lnTo>
                  <a:lnTo>
                    <a:pt x="4048" y="1265"/>
                  </a:lnTo>
                  <a:lnTo>
                    <a:pt x="18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 rot="-5400000">
              <a:off x="8527575" y="1312627"/>
              <a:ext cx="237742" cy="137195"/>
            </a:xfrm>
            <a:custGeom>
              <a:rect b="b" l="l" r="r" t="t"/>
              <a:pathLst>
                <a:path extrusionOk="0" h="2628" w="4554">
                  <a:moveTo>
                    <a:pt x="935" y="1"/>
                  </a:moveTo>
                  <a:lnTo>
                    <a:pt x="565" y="195"/>
                  </a:lnTo>
                  <a:lnTo>
                    <a:pt x="1051" y="487"/>
                  </a:lnTo>
                  <a:cubicBezTo>
                    <a:pt x="1129" y="546"/>
                    <a:pt x="1129" y="643"/>
                    <a:pt x="1090" y="682"/>
                  </a:cubicBezTo>
                  <a:cubicBezTo>
                    <a:pt x="1071" y="740"/>
                    <a:pt x="1032" y="740"/>
                    <a:pt x="993" y="740"/>
                  </a:cubicBezTo>
                  <a:cubicBezTo>
                    <a:pt x="974" y="740"/>
                    <a:pt x="954" y="740"/>
                    <a:pt x="954" y="721"/>
                  </a:cubicBezTo>
                  <a:lnTo>
                    <a:pt x="351" y="351"/>
                  </a:lnTo>
                  <a:lnTo>
                    <a:pt x="1" y="546"/>
                  </a:lnTo>
                  <a:lnTo>
                    <a:pt x="3620" y="2627"/>
                  </a:lnTo>
                  <a:lnTo>
                    <a:pt x="4553" y="2102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 rot="-5400000">
              <a:off x="8583434" y="1450761"/>
              <a:ext cx="41712" cy="26468"/>
            </a:xfrm>
            <a:custGeom>
              <a:rect b="b" l="l" r="r" t="t"/>
              <a:pathLst>
                <a:path extrusionOk="0" h="507" w="799">
                  <a:moveTo>
                    <a:pt x="254" y="1"/>
                  </a:moveTo>
                  <a:lnTo>
                    <a:pt x="1" y="137"/>
                  </a:lnTo>
                  <a:lnTo>
                    <a:pt x="643" y="487"/>
                  </a:lnTo>
                  <a:cubicBezTo>
                    <a:pt x="662" y="487"/>
                    <a:pt x="682" y="507"/>
                    <a:pt x="682" y="507"/>
                  </a:cubicBezTo>
                  <a:cubicBezTo>
                    <a:pt x="740" y="507"/>
                    <a:pt x="759" y="487"/>
                    <a:pt x="779" y="468"/>
                  </a:cubicBezTo>
                  <a:cubicBezTo>
                    <a:pt x="798" y="409"/>
                    <a:pt x="798" y="331"/>
                    <a:pt x="740" y="293"/>
                  </a:cubicBezTo>
                  <a:lnTo>
                    <a:pt x="2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8544869" y="3509485"/>
              <a:ext cx="73191" cy="55755"/>
            </a:xfrm>
            <a:custGeom>
              <a:rect b="b" l="l" r="r" t="t"/>
              <a:pathLst>
                <a:path extrusionOk="0" h="1068" w="1402">
                  <a:moveTo>
                    <a:pt x="545" y="0"/>
                  </a:moveTo>
                  <a:cubicBezTo>
                    <a:pt x="347" y="0"/>
                    <a:pt x="151" y="44"/>
                    <a:pt x="0" y="134"/>
                  </a:cubicBezTo>
                  <a:lnTo>
                    <a:pt x="0" y="484"/>
                  </a:lnTo>
                  <a:cubicBezTo>
                    <a:pt x="39" y="426"/>
                    <a:pt x="78" y="387"/>
                    <a:pt x="137" y="348"/>
                  </a:cubicBezTo>
                  <a:cubicBezTo>
                    <a:pt x="253" y="290"/>
                    <a:pt x="428" y="251"/>
                    <a:pt x="565" y="251"/>
                  </a:cubicBezTo>
                  <a:cubicBezTo>
                    <a:pt x="740" y="251"/>
                    <a:pt x="876" y="290"/>
                    <a:pt x="1012" y="348"/>
                  </a:cubicBezTo>
                  <a:cubicBezTo>
                    <a:pt x="1109" y="406"/>
                    <a:pt x="1148" y="484"/>
                    <a:pt x="1148" y="543"/>
                  </a:cubicBezTo>
                  <a:cubicBezTo>
                    <a:pt x="1148" y="620"/>
                    <a:pt x="1109" y="679"/>
                    <a:pt x="1012" y="737"/>
                  </a:cubicBezTo>
                  <a:cubicBezTo>
                    <a:pt x="886" y="815"/>
                    <a:pt x="720" y="854"/>
                    <a:pt x="560" y="854"/>
                  </a:cubicBezTo>
                  <a:cubicBezTo>
                    <a:pt x="399" y="854"/>
                    <a:pt x="244" y="815"/>
                    <a:pt x="137" y="737"/>
                  </a:cubicBezTo>
                  <a:cubicBezTo>
                    <a:pt x="59" y="698"/>
                    <a:pt x="0" y="679"/>
                    <a:pt x="0" y="620"/>
                  </a:cubicBezTo>
                  <a:lnTo>
                    <a:pt x="0" y="971"/>
                  </a:lnTo>
                  <a:cubicBezTo>
                    <a:pt x="156" y="1010"/>
                    <a:pt x="370" y="1068"/>
                    <a:pt x="565" y="1068"/>
                  </a:cubicBezTo>
                  <a:cubicBezTo>
                    <a:pt x="759" y="1068"/>
                    <a:pt x="973" y="1010"/>
                    <a:pt x="1129" y="912"/>
                  </a:cubicBezTo>
                  <a:cubicBezTo>
                    <a:pt x="1304" y="815"/>
                    <a:pt x="1401" y="679"/>
                    <a:pt x="1401" y="523"/>
                  </a:cubicBezTo>
                  <a:cubicBezTo>
                    <a:pt x="1401" y="426"/>
                    <a:pt x="1343" y="329"/>
                    <a:pt x="1265" y="270"/>
                  </a:cubicBezTo>
                  <a:lnTo>
                    <a:pt x="1129" y="329"/>
                  </a:lnTo>
                  <a:cubicBezTo>
                    <a:pt x="1109" y="329"/>
                    <a:pt x="1070" y="367"/>
                    <a:pt x="1070" y="367"/>
                  </a:cubicBezTo>
                  <a:cubicBezTo>
                    <a:pt x="1031" y="367"/>
                    <a:pt x="1012" y="329"/>
                    <a:pt x="973" y="309"/>
                  </a:cubicBezTo>
                  <a:cubicBezTo>
                    <a:pt x="954" y="251"/>
                    <a:pt x="954" y="192"/>
                    <a:pt x="1031" y="134"/>
                  </a:cubicBezTo>
                  <a:lnTo>
                    <a:pt x="1070" y="115"/>
                  </a:lnTo>
                  <a:cubicBezTo>
                    <a:pt x="919" y="39"/>
                    <a:pt x="732" y="0"/>
                    <a:pt x="5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8594620" y="3514444"/>
              <a:ext cx="16288" cy="12216"/>
            </a:xfrm>
            <a:custGeom>
              <a:rect b="b" l="l" r="r" t="t"/>
              <a:pathLst>
                <a:path extrusionOk="0" h="234" w="312">
                  <a:moveTo>
                    <a:pt x="117" y="0"/>
                  </a:moveTo>
                  <a:lnTo>
                    <a:pt x="78" y="20"/>
                  </a:lnTo>
                  <a:cubicBezTo>
                    <a:pt x="20" y="78"/>
                    <a:pt x="1" y="136"/>
                    <a:pt x="20" y="195"/>
                  </a:cubicBezTo>
                  <a:cubicBezTo>
                    <a:pt x="59" y="234"/>
                    <a:pt x="98" y="234"/>
                    <a:pt x="117" y="234"/>
                  </a:cubicBezTo>
                  <a:cubicBezTo>
                    <a:pt x="156" y="234"/>
                    <a:pt x="176" y="234"/>
                    <a:pt x="176" y="214"/>
                  </a:cubicBezTo>
                  <a:lnTo>
                    <a:pt x="312" y="136"/>
                  </a:lnTo>
                  <a:cubicBezTo>
                    <a:pt x="273" y="97"/>
                    <a:pt x="215" y="39"/>
                    <a:pt x="176" y="20"/>
                  </a:cubicBezTo>
                  <a:cubicBezTo>
                    <a:pt x="156" y="20"/>
                    <a:pt x="117" y="0"/>
                    <a:pt x="1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8595348" y="707246"/>
              <a:ext cx="86347" cy="54920"/>
            </a:xfrm>
            <a:custGeom>
              <a:rect b="b" l="l" r="r" t="t"/>
              <a:pathLst>
                <a:path extrusionOk="0" h="1052" w="1654">
                  <a:moveTo>
                    <a:pt x="837" y="215"/>
                  </a:moveTo>
                  <a:cubicBezTo>
                    <a:pt x="992" y="215"/>
                    <a:pt x="1148" y="234"/>
                    <a:pt x="1265" y="312"/>
                  </a:cubicBezTo>
                  <a:cubicBezTo>
                    <a:pt x="1362" y="390"/>
                    <a:pt x="1420" y="468"/>
                    <a:pt x="1420" y="506"/>
                  </a:cubicBezTo>
                  <a:cubicBezTo>
                    <a:pt x="1420" y="584"/>
                    <a:pt x="1362" y="623"/>
                    <a:pt x="1265" y="701"/>
                  </a:cubicBezTo>
                  <a:cubicBezTo>
                    <a:pt x="1148" y="779"/>
                    <a:pt x="983" y="818"/>
                    <a:pt x="820" y="818"/>
                  </a:cubicBezTo>
                  <a:cubicBezTo>
                    <a:pt x="657" y="818"/>
                    <a:pt x="496" y="779"/>
                    <a:pt x="389" y="701"/>
                  </a:cubicBezTo>
                  <a:cubicBezTo>
                    <a:pt x="292" y="662"/>
                    <a:pt x="253" y="584"/>
                    <a:pt x="253" y="506"/>
                  </a:cubicBezTo>
                  <a:cubicBezTo>
                    <a:pt x="253" y="429"/>
                    <a:pt x="292" y="390"/>
                    <a:pt x="389" y="312"/>
                  </a:cubicBezTo>
                  <a:cubicBezTo>
                    <a:pt x="506" y="234"/>
                    <a:pt x="681" y="215"/>
                    <a:pt x="837" y="215"/>
                  </a:cubicBezTo>
                  <a:close/>
                  <a:moveTo>
                    <a:pt x="720" y="1"/>
                  </a:moveTo>
                  <a:cubicBezTo>
                    <a:pt x="545" y="20"/>
                    <a:pt x="389" y="40"/>
                    <a:pt x="272" y="117"/>
                  </a:cubicBezTo>
                  <a:cubicBezTo>
                    <a:pt x="97" y="215"/>
                    <a:pt x="0" y="370"/>
                    <a:pt x="0" y="506"/>
                  </a:cubicBezTo>
                  <a:cubicBezTo>
                    <a:pt x="0" y="662"/>
                    <a:pt x="97" y="798"/>
                    <a:pt x="272" y="896"/>
                  </a:cubicBezTo>
                  <a:cubicBezTo>
                    <a:pt x="447" y="993"/>
                    <a:pt x="642" y="1051"/>
                    <a:pt x="837" y="1051"/>
                  </a:cubicBezTo>
                  <a:cubicBezTo>
                    <a:pt x="1031" y="1051"/>
                    <a:pt x="1245" y="993"/>
                    <a:pt x="1401" y="896"/>
                  </a:cubicBezTo>
                  <a:cubicBezTo>
                    <a:pt x="1556" y="798"/>
                    <a:pt x="1654" y="662"/>
                    <a:pt x="1654" y="506"/>
                  </a:cubicBezTo>
                  <a:cubicBezTo>
                    <a:pt x="1654" y="370"/>
                    <a:pt x="1556" y="215"/>
                    <a:pt x="1401" y="117"/>
                  </a:cubicBezTo>
                  <a:cubicBezTo>
                    <a:pt x="1265" y="40"/>
                    <a:pt x="1090" y="1"/>
                    <a:pt x="953" y="1"/>
                  </a:cubicBezTo>
                  <a:lnTo>
                    <a:pt x="953" y="40"/>
                  </a:lnTo>
                  <a:cubicBezTo>
                    <a:pt x="953" y="117"/>
                    <a:pt x="914" y="176"/>
                    <a:pt x="837" y="176"/>
                  </a:cubicBezTo>
                  <a:cubicBezTo>
                    <a:pt x="759" y="176"/>
                    <a:pt x="720" y="117"/>
                    <a:pt x="720" y="40"/>
                  </a:cubicBezTo>
                  <a:lnTo>
                    <a:pt x="7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8632884" y="455357"/>
              <a:ext cx="12268" cy="251941"/>
            </a:xfrm>
            <a:custGeom>
              <a:rect b="b" l="l" r="r" t="t"/>
              <a:pathLst>
                <a:path extrusionOk="0" h="4826" w="235">
                  <a:moveTo>
                    <a:pt x="234" y="1"/>
                  </a:moveTo>
                  <a:lnTo>
                    <a:pt x="1" y="156"/>
                  </a:lnTo>
                  <a:lnTo>
                    <a:pt x="1" y="4826"/>
                  </a:lnTo>
                  <a:cubicBezTo>
                    <a:pt x="30" y="4816"/>
                    <a:pt x="69" y="4811"/>
                    <a:pt x="110" y="4811"/>
                  </a:cubicBezTo>
                  <a:cubicBezTo>
                    <a:pt x="152" y="4811"/>
                    <a:pt x="195" y="4816"/>
                    <a:pt x="234" y="4826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8632884" y="706516"/>
              <a:ext cx="12268" cy="9919"/>
            </a:xfrm>
            <a:custGeom>
              <a:rect b="b" l="l" r="r" t="t"/>
              <a:pathLst>
                <a:path extrusionOk="0" h="190" w="235">
                  <a:moveTo>
                    <a:pt x="110" y="0"/>
                  </a:moveTo>
                  <a:cubicBezTo>
                    <a:pt x="69" y="0"/>
                    <a:pt x="30" y="5"/>
                    <a:pt x="1" y="15"/>
                  </a:cubicBezTo>
                  <a:lnTo>
                    <a:pt x="1" y="54"/>
                  </a:lnTo>
                  <a:cubicBezTo>
                    <a:pt x="1" y="131"/>
                    <a:pt x="40" y="190"/>
                    <a:pt x="118" y="190"/>
                  </a:cubicBezTo>
                  <a:cubicBezTo>
                    <a:pt x="195" y="190"/>
                    <a:pt x="234" y="131"/>
                    <a:pt x="234" y="54"/>
                  </a:cubicBezTo>
                  <a:lnTo>
                    <a:pt x="234" y="15"/>
                  </a:lnTo>
                  <a:cubicBezTo>
                    <a:pt x="195" y="5"/>
                    <a:pt x="152" y="0"/>
                    <a:pt x="1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8690779" y="574228"/>
              <a:ext cx="86399" cy="53876"/>
            </a:xfrm>
            <a:custGeom>
              <a:rect b="b" l="l" r="r" t="t"/>
              <a:pathLst>
                <a:path extrusionOk="0" h="1032" w="1655">
                  <a:moveTo>
                    <a:pt x="857" y="214"/>
                  </a:moveTo>
                  <a:cubicBezTo>
                    <a:pt x="1032" y="214"/>
                    <a:pt x="1168" y="233"/>
                    <a:pt x="1285" y="311"/>
                  </a:cubicBezTo>
                  <a:cubicBezTo>
                    <a:pt x="1363" y="389"/>
                    <a:pt x="1440" y="447"/>
                    <a:pt x="1440" y="506"/>
                  </a:cubicBezTo>
                  <a:cubicBezTo>
                    <a:pt x="1440" y="584"/>
                    <a:pt x="1382" y="623"/>
                    <a:pt x="1285" y="700"/>
                  </a:cubicBezTo>
                  <a:cubicBezTo>
                    <a:pt x="1168" y="769"/>
                    <a:pt x="1008" y="803"/>
                    <a:pt x="847" y="803"/>
                  </a:cubicBezTo>
                  <a:cubicBezTo>
                    <a:pt x="687" y="803"/>
                    <a:pt x="526" y="769"/>
                    <a:pt x="409" y="700"/>
                  </a:cubicBezTo>
                  <a:cubicBezTo>
                    <a:pt x="312" y="642"/>
                    <a:pt x="273" y="584"/>
                    <a:pt x="273" y="506"/>
                  </a:cubicBezTo>
                  <a:cubicBezTo>
                    <a:pt x="273" y="428"/>
                    <a:pt x="312" y="389"/>
                    <a:pt x="409" y="311"/>
                  </a:cubicBezTo>
                  <a:cubicBezTo>
                    <a:pt x="546" y="233"/>
                    <a:pt x="701" y="214"/>
                    <a:pt x="857" y="214"/>
                  </a:cubicBezTo>
                  <a:close/>
                  <a:moveTo>
                    <a:pt x="701" y="0"/>
                  </a:moveTo>
                  <a:cubicBezTo>
                    <a:pt x="546" y="19"/>
                    <a:pt x="390" y="39"/>
                    <a:pt x="273" y="117"/>
                  </a:cubicBezTo>
                  <a:cubicBezTo>
                    <a:pt x="98" y="214"/>
                    <a:pt x="1" y="350"/>
                    <a:pt x="1" y="506"/>
                  </a:cubicBezTo>
                  <a:cubicBezTo>
                    <a:pt x="1" y="642"/>
                    <a:pt x="98" y="798"/>
                    <a:pt x="273" y="895"/>
                  </a:cubicBezTo>
                  <a:cubicBezTo>
                    <a:pt x="448" y="992"/>
                    <a:pt x="643" y="1031"/>
                    <a:pt x="837" y="1031"/>
                  </a:cubicBezTo>
                  <a:cubicBezTo>
                    <a:pt x="1032" y="1031"/>
                    <a:pt x="1246" y="992"/>
                    <a:pt x="1382" y="895"/>
                  </a:cubicBezTo>
                  <a:cubicBezTo>
                    <a:pt x="1557" y="798"/>
                    <a:pt x="1654" y="642"/>
                    <a:pt x="1654" y="506"/>
                  </a:cubicBezTo>
                  <a:cubicBezTo>
                    <a:pt x="1654" y="350"/>
                    <a:pt x="1557" y="214"/>
                    <a:pt x="1382" y="117"/>
                  </a:cubicBezTo>
                  <a:cubicBezTo>
                    <a:pt x="1265" y="39"/>
                    <a:pt x="1090" y="0"/>
                    <a:pt x="954" y="0"/>
                  </a:cubicBezTo>
                  <a:lnTo>
                    <a:pt x="954" y="39"/>
                  </a:lnTo>
                  <a:cubicBezTo>
                    <a:pt x="954" y="117"/>
                    <a:pt x="896" y="156"/>
                    <a:pt x="837" y="156"/>
                  </a:cubicBezTo>
                  <a:cubicBezTo>
                    <a:pt x="760" y="156"/>
                    <a:pt x="701" y="117"/>
                    <a:pt x="701" y="39"/>
                  </a:cubicBezTo>
                  <a:lnTo>
                    <a:pt x="7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8727375" y="399498"/>
              <a:ext cx="13260" cy="174782"/>
            </a:xfrm>
            <a:custGeom>
              <a:rect b="b" l="l" r="r" t="t"/>
              <a:pathLst>
                <a:path extrusionOk="0" h="3348" w="254">
                  <a:moveTo>
                    <a:pt x="253" y="1"/>
                  </a:moveTo>
                  <a:lnTo>
                    <a:pt x="0" y="156"/>
                  </a:lnTo>
                  <a:lnTo>
                    <a:pt x="0" y="3347"/>
                  </a:lnTo>
                  <a:cubicBezTo>
                    <a:pt x="49" y="3328"/>
                    <a:pt x="93" y="3318"/>
                    <a:pt x="134" y="3318"/>
                  </a:cubicBezTo>
                  <a:cubicBezTo>
                    <a:pt x="175" y="3318"/>
                    <a:pt x="214" y="3328"/>
                    <a:pt x="253" y="3347"/>
                  </a:cubicBezTo>
                  <a:lnTo>
                    <a:pt x="2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8727375" y="572662"/>
              <a:ext cx="13260" cy="9710"/>
            </a:xfrm>
            <a:custGeom>
              <a:rect b="b" l="l" r="r" t="t"/>
              <a:pathLst>
                <a:path extrusionOk="0" h="186" w="254">
                  <a:moveTo>
                    <a:pt x="134" y="1"/>
                  </a:moveTo>
                  <a:cubicBezTo>
                    <a:pt x="93" y="1"/>
                    <a:pt x="49" y="11"/>
                    <a:pt x="0" y="30"/>
                  </a:cubicBezTo>
                  <a:lnTo>
                    <a:pt x="0" y="69"/>
                  </a:lnTo>
                  <a:cubicBezTo>
                    <a:pt x="0" y="147"/>
                    <a:pt x="59" y="186"/>
                    <a:pt x="136" y="186"/>
                  </a:cubicBezTo>
                  <a:cubicBezTo>
                    <a:pt x="195" y="186"/>
                    <a:pt x="253" y="147"/>
                    <a:pt x="253" y="69"/>
                  </a:cubicBezTo>
                  <a:lnTo>
                    <a:pt x="253" y="30"/>
                  </a:lnTo>
                  <a:cubicBezTo>
                    <a:pt x="214" y="11"/>
                    <a:pt x="175" y="1"/>
                    <a:pt x="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8567149" y="4050012"/>
              <a:ext cx="232625" cy="135159"/>
            </a:xfrm>
            <a:custGeom>
              <a:rect b="b" l="l" r="r" t="t"/>
              <a:pathLst>
                <a:path extrusionOk="0" h="2589" w="4456">
                  <a:moveTo>
                    <a:pt x="215" y="1"/>
                  </a:moveTo>
                  <a:cubicBezTo>
                    <a:pt x="156" y="20"/>
                    <a:pt x="117" y="59"/>
                    <a:pt x="59" y="98"/>
                  </a:cubicBezTo>
                  <a:cubicBezTo>
                    <a:pt x="39" y="118"/>
                    <a:pt x="20" y="118"/>
                    <a:pt x="1" y="118"/>
                  </a:cubicBezTo>
                  <a:lnTo>
                    <a:pt x="4261" y="2588"/>
                  </a:lnTo>
                  <a:cubicBezTo>
                    <a:pt x="4320" y="2550"/>
                    <a:pt x="4378" y="2491"/>
                    <a:pt x="4417" y="2472"/>
                  </a:cubicBezTo>
                  <a:cubicBezTo>
                    <a:pt x="4436" y="2472"/>
                    <a:pt x="4456" y="2452"/>
                    <a:pt x="4456" y="2452"/>
                  </a:cubicBezTo>
                  <a:lnTo>
                    <a:pt x="4436" y="2433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8624500" y="4422243"/>
              <a:ext cx="86399" cy="55807"/>
            </a:xfrm>
            <a:custGeom>
              <a:rect b="b" l="l" r="r" t="t"/>
              <a:pathLst>
                <a:path extrusionOk="0" h="1069" w="1655">
                  <a:moveTo>
                    <a:pt x="818" y="252"/>
                  </a:moveTo>
                  <a:cubicBezTo>
                    <a:pt x="973" y="252"/>
                    <a:pt x="1129" y="290"/>
                    <a:pt x="1246" y="349"/>
                  </a:cubicBezTo>
                  <a:cubicBezTo>
                    <a:pt x="1343" y="407"/>
                    <a:pt x="1401" y="485"/>
                    <a:pt x="1401" y="543"/>
                  </a:cubicBezTo>
                  <a:cubicBezTo>
                    <a:pt x="1401" y="621"/>
                    <a:pt x="1343" y="660"/>
                    <a:pt x="1246" y="738"/>
                  </a:cubicBezTo>
                  <a:cubicBezTo>
                    <a:pt x="1129" y="816"/>
                    <a:pt x="964" y="855"/>
                    <a:pt x="801" y="855"/>
                  </a:cubicBezTo>
                  <a:cubicBezTo>
                    <a:pt x="638" y="855"/>
                    <a:pt x="477" y="816"/>
                    <a:pt x="370" y="738"/>
                  </a:cubicBezTo>
                  <a:cubicBezTo>
                    <a:pt x="273" y="699"/>
                    <a:pt x="234" y="621"/>
                    <a:pt x="234" y="543"/>
                  </a:cubicBezTo>
                  <a:cubicBezTo>
                    <a:pt x="234" y="485"/>
                    <a:pt x="273" y="427"/>
                    <a:pt x="370" y="349"/>
                  </a:cubicBezTo>
                  <a:cubicBezTo>
                    <a:pt x="487" y="290"/>
                    <a:pt x="643" y="252"/>
                    <a:pt x="818" y="252"/>
                  </a:cubicBezTo>
                  <a:close/>
                  <a:moveTo>
                    <a:pt x="845" y="1"/>
                  </a:moveTo>
                  <a:cubicBezTo>
                    <a:pt x="660" y="1"/>
                    <a:pt x="473" y="40"/>
                    <a:pt x="312" y="115"/>
                  </a:cubicBezTo>
                  <a:cubicBezTo>
                    <a:pt x="370" y="135"/>
                    <a:pt x="390" y="213"/>
                    <a:pt x="370" y="290"/>
                  </a:cubicBezTo>
                  <a:cubicBezTo>
                    <a:pt x="351" y="329"/>
                    <a:pt x="293" y="329"/>
                    <a:pt x="273" y="329"/>
                  </a:cubicBezTo>
                  <a:cubicBezTo>
                    <a:pt x="254" y="329"/>
                    <a:pt x="234" y="329"/>
                    <a:pt x="234" y="310"/>
                  </a:cubicBezTo>
                  <a:lnTo>
                    <a:pt x="137" y="252"/>
                  </a:lnTo>
                  <a:cubicBezTo>
                    <a:pt x="59" y="329"/>
                    <a:pt x="1" y="427"/>
                    <a:pt x="1" y="524"/>
                  </a:cubicBezTo>
                  <a:cubicBezTo>
                    <a:pt x="1" y="680"/>
                    <a:pt x="98" y="816"/>
                    <a:pt x="273" y="913"/>
                  </a:cubicBezTo>
                  <a:cubicBezTo>
                    <a:pt x="448" y="1010"/>
                    <a:pt x="643" y="1069"/>
                    <a:pt x="837" y="1069"/>
                  </a:cubicBezTo>
                  <a:cubicBezTo>
                    <a:pt x="1032" y="1069"/>
                    <a:pt x="1246" y="1010"/>
                    <a:pt x="1382" y="913"/>
                  </a:cubicBezTo>
                  <a:cubicBezTo>
                    <a:pt x="1557" y="816"/>
                    <a:pt x="1654" y="680"/>
                    <a:pt x="1654" y="524"/>
                  </a:cubicBezTo>
                  <a:cubicBezTo>
                    <a:pt x="1654" y="388"/>
                    <a:pt x="1557" y="232"/>
                    <a:pt x="1382" y="135"/>
                  </a:cubicBezTo>
                  <a:cubicBezTo>
                    <a:pt x="1232" y="45"/>
                    <a:pt x="1040" y="1"/>
                    <a:pt x="8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8542225" y="4275912"/>
              <a:ext cx="258049" cy="158494"/>
            </a:xfrm>
            <a:custGeom>
              <a:rect b="b" l="l" r="r" t="t"/>
              <a:pathLst>
                <a:path extrusionOk="0" h="3036" w="4943">
                  <a:moveTo>
                    <a:pt x="1" y="0"/>
                  </a:moveTo>
                  <a:lnTo>
                    <a:pt x="1" y="292"/>
                  </a:lnTo>
                  <a:lnTo>
                    <a:pt x="4748" y="3035"/>
                  </a:lnTo>
                  <a:cubicBezTo>
                    <a:pt x="4787" y="2977"/>
                    <a:pt x="4845" y="2938"/>
                    <a:pt x="4923" y="2899"/>
                  </a:cubicBezTo>
                  <a:cubicBezTo>
                    <a:pt x="4923" y="2899"/>
                    <a:pt x="4942" y="2899"/>
                    <a:pt x="4942" y="2860"/>
                  </a:cubicBezTo>
                  <a:lnTo>
                    <a:pt x="3600" y="2082"/>
                  </a:lnTo>
                  <a:lnTo>
                    <a:pt x="3600" y="2101"/>
                  </a:lnTo>
                  <a:cubicBezTo>
                    <a:pt x="3600" y="2179"/>
                    <a:pt x="3561" y="2237"/>
                    <a:pt x="3483" y="2237"/>
                  </a:cubicBezTo>
                  <a:cubicBezTo>
                    <a:pt x="3405" y="2237"/>
                    <a:pt x="3367" y="2179"/>
                    <a:pt x="3367" y="2101"/>
                  </a:cubicBezTo>
                  <a:lnTo>
                    <a:pt x="3367" y="1946"/>
                  </a:lnTo>
                  <a:lnTo>
                    <a:pt x="954" y="545"/>
                  </a:lnTo>
                  <a:lnTo>
                    <a:pt x="954" y="584"/>
                  </a:lnTo>
                  <a:cubicBezTo>
                    <a:pt x="954" y="642"/>
                    <a:pt x="896" y="701"/>
                    <a:pt x="837" y="701"/>
                  </a:cubicBezTo>
                  <a:cubicBezTo>
                    <a:pt x="760" y="701"/>
                    <a:pt x="701" y="642"/>
                    <a:pt x="701" y="584"/>
                  </a:cubicBezTo>
                  <a:lnTo>
                    <a:pt x="701" y="4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8542225" y="4371343"/>
              <a:ext cx="99607" cy="64056"/>
            </a:xfrm>
            <a:custGeom>
              <a:rect b="b" l="l" r="r" t="t"/>
              <a:pathLst>
                <a:path extrusionOk="0" h="1227" w="1908">
                  <a:moveTo>
                    <a:pt x="1" y="1"/>
                  </a:moveTo>
                  <a:lnTo>
                    <a:pt x="1" y="293"/>
                  </a:lnTo>
                  <a:lnTo>
                    <a:pt x="1674" y="1227"/>
                  </a:lnTo>
                  <a:cubicBezTo>
                    <a:pt x="1732" y="1188"/>
                    <a:pt x="1771" y="1168"/>
                    <a:pt x="1830" y="1110"/>
                  </a:cubicBezTo>
                  <a:cubicBezTo>
                    <a:pt x="1849" y="1090"/>
                    <a:pt x="1869" y="1090"/>
                    <a:pt x="1907" y="109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8629616" y="4428246"/>
              <a:ext cx="14252" cy="11224"/>
            </a:xfrm>
            <a:custGeom>
              <a:rect b="b" l="l" r="r" t="t"/>
              <a:pathLst>
                <a:path extrusionOk="0" h="215" w="273">
                  <a:moveTo>
                    <a:pt x="195" y="0"/>
                  </a:moveTo>
                  <a:cubicBezTo>
                    <a:pt x="175" y="0"/>
                    <a:pt x="156" y="20"/>
                    <a:pt x="136" y="20"/>
                  </a:cubicBezTo>
                  <a:cubicBezTo>
                    <a:pt x="78" y="78"/>
                    <a:pt x="39" y="98"/>
                    <a:pt x="0" y="137"/>
                  </a:cubicBezTo>
                  <a:lnTo>
                    <a:pt x="97" y="195"/>
                  </a:lnTo>
                  <a:cubicBezTo>
                    <a:pt x="136" y="195"/>
                    <a:pt x="156" y="214"/>
                    <a:pt x="156" y="214"/>
                  </a:cubicBezTo>
                  <a:cubicBezTo>
                    <a:pt x="195" y="214"/>
                    <a:pt x="233" y="195"/>
                    <a:pt x="253" y="175"/>
                  </a:cubicBezTo>
                  <a:cubicBezTo>
                    <a:pt x="272" y="117"/>
                    <a:pt x="272" y="39"/>
                    <a:pt x="1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8578821" y="4140806"/>
              <a:ext cx="13260" cy="165594"/>
            </a:xfrm>
            <a:custGeom>
              <a:rect b="b" l="l" r="r" t="t"/>
              <a:pathLst>
                <a:path extrusionOk="0" h="3172" w="254">
                  <a:moveTo>
                    <a:pt x="0" y="1"/>
                  </a:moveTo>
                  <a:lnTo>
                    <a:pt x="0" y="3016"/>
                  </a:lnTo>
                  <a:lnTo>
                    <a:pt x="253" y="3172"/>
                  </a:lnTo>
                  <a:lnTo>
                    <a:pt x="253" y="156"/>
                  </a:lnTo>
                  <a:cubicBezTo>
                    <a:pt x="175" y="98"/>
                    <a:pt x="78" y="5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8717947" y="4221045"/>
              <a:ext cx="12268" cy="165594"/>
            </a:xfrm>
            <a:custGeom>
              <a:rect b="b" l="l" r="r" t="t"/>
              <a:pathLst>
                <a:path extrusionOk="0" h="3172" w="235">
                  <a:moveTo>
                    <a:pt x="1" y="1"/>
                  </a:moveTo>
                  <a:lnTo>
                    <a:pt x="1" y="3016"/>
                  </a:lnTo>
                  <a:lnTo>
                    <a:pt x="234" y="3172"/>
                  </a:lnTo>
                  <a:lnTo>
                    <a:pt x="234" y="156"/>
                  </a:lnTo>
                  <a:cubicBezTo>
                    <a:pt x="156" y="98"/>
                    <a:pt x="59" y="59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8717947" y="4378495"/>
              <a:ext cx="12268" cy="15244"/>
            </a:xfrm>
            <a:custGeom>
              <a:rect b="b" l="l" r="r" t="t"/>
              <a:pathLst>
                <a:path extrusionOk="0" h="292" w="235">
                  <a:moveTo>
                    <a:pt x="1" y="0"/>
                  </a:moveTo>
                  <a:lnTo>
                    <a:pt x="1" y="175"/>
                  </a:lnTo>
                  <a:cubicBezTo>
                    <a:pt x="1" y="253"/>
                    <a:pt x="39" y="292"/>
                    <a:pt x="117" y="292"/>
                  </a:cubicBezTo>
                  <a:cubicBezTo>
                    <a:pt x="195" y="292"/>
                    <a:pt x="234" y="253"/>
                    <a:pt x="234" y="175"/>
                  </a:cubicBezTo>
                  <a:lnTo>
                    <a:pt x="234" y="15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8578821" y="4298881"/>
              <a:ext cx="13260" cy="15244"/>
            </a:xfrm>
            <a:custGeom>
              <a:rect b="b" l="l" r="r" t="t"/>
              <a:pathLst>
                <a:path extrusionOk="0" h="292" w="254">
                  <a:moveTo>
                    <a:pt x="0" y="0"/>
                  </a:moveTo>
                  <a:lnTo>
                    <a:pt x="0" y="175"/>
                  </a:lnTo>
                  <a:cubicBezTo>
                    <a:pt x="0" y="253"/>
                    <a:pt x="59" y="292"/>
                    <a:pt x="136" y="292"/>
                  </a:cubicBezTo>
                  <a:cubicBezTo>
                    <a:pt x="195" y="292"/>
                    <a:pt x="253" y="253"/>
                    <a:pt x="253" y="175"/>
                  </a:cubicBezTo>
                  <a:lnTo>
                    <a:pt x="253" y="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4"/>
            <p:cNvSpPr/>
            <p:nvPr/>
          </p:nvSpPr>
          <p:spPr>
            <a:xfrm flipH="1" rot="-7124984">
              <a:off x="8542225" y="4124687"/>
              <a:ext cx="258051" cy="158496"/>
            </a:xfrm>
            <a:custGeom>
              <a:rect b="b" l="l" r="r" t="t"/>
              <a:pathLst>
                <a:path extrusionOk="0" h="3036" w="4943">
                  <a:moveTo>
                    <a:pt x="1" y="0"/>
                  </a:moveTo>
                  <a:lnTo>
                    <a:pt x="1" y="292"/>
                  </a:lnTo>
                  <a:lnTo>
                    <a:pt x="4748" y="3035"/>
                  </a:lnTo>
                  <a:cubicBezTo>
                    <a:pt x="4787" y="2977"/>
                    <a:pt x="4845" y="2938"/>
                    <a:pt x="4923" y="2899"/>
                  </a:cubicBezTo>
                  <a:cubicBezTo>
                    <a:pt x="4923" y="2899"/>
                    <a:pt x="4942" y="2899"/>
                    <a:pt x="4942" y="2860"/>
                  </a:cubicBezTo>
                  <a:lnTo>
                    <a:pt x="3600" y="2082"/>
                  </a:lnTo>
                  <a:lnTo>
                    <a:pt x="3600" y="2101"/>
                  </a:lnTo>
                  <a:cubicBezTo>
                    <a:pt x="3600" y="2179"/>
                    <a:pt x="3561" y="2237"/>
                    <a:pt x="3483" y="2237"/>
                  </a:cubicBezTo>
                  <a:cubicBezTo>
                    <a:pt x="3405" y="2237"/>
                    <a:pt x="3367" y="2179"/>
                    <a:pt x="3367" y="2101"/>
                  </a:cubicBezTo>
                  <a:lnTo>
                    <a:pt x="3367" y="1946"/>
                  </a:lnTo>
                  <a:lnTo>
                    <a:pt x="954" y="545"/>
                  </a:lnTo>
                  <a:lnTo>
                    <a:pt x="954" y="584"/>
                  </a:lnTo>
                  <a:cubicBezTo>
                    <a:pt x="954" y="642"/>
                    <a:pt x="896" y="701"/>
                    <a:pt x="837" y="701"/>
                  </a:cubicBezTo>
                  <a:cubicBezTo>
                    <a:pt x="760" y="701"/>
                    <a:pt x="701" y="642"/>
                    <a:pt x="701" y="584"/>
                  </a:cubicBezTo>
                  <a:lnTo>
                    <a:pt x="701" y="4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8561047" y="4686627"/>
              <a:ext cx="193002" cy="83319"/>
            </a:xfrm>
            <a:custGeom>
              <a:rect b="b" l="l" r="r" t="t"/>
              <a:pathLst>
                <a:path extrusionOk="0" h="1596" w="3697">
                  <a:moveTo>
                    <a:pt x="2763" y="1"/>
                  </a:moveTo>
                  <a:lnTo>
                    <a:pt x="0" y="1596"/>
                  </a:lnTo>
                  <a:lnTo>
                    <a:pt x="1849" y="1596"/>
                  </a:lnTo>
                  <a:lnTo>
                    <a:pt x="3697" y="526"/>
                  </a:lnTo>
                  <a:lnTo>
                    <a:pt x="3327" y="312"/>
                  </a:lnTo>
                  <a:lnTo>
                    <a:pt x="2724" y="682"/>
                  </a:lnTo>
                  <a:cubicBezTo>
                    <a:pt x="2705" y="682"/>
                    <a:pt x="2666" y="701"/>
                    <a:pt x="2666" y="701"/>
                  </a:cubicBezTo>
                  <a:cubicBezTo>
                    <a:pt x="2627" y="701"/>
                    <a:pt x="2607" y="682"/>
                    <a:pt x="2568" y="662"/>
                  </a:cubicBezTo>
                  <a:cubicBezTo>
                    <a:pt x="2549" y="604"/>
                    <a:pt x="2549" y="526"/>
                    <a:pt x="2627" y="487"/>
                  </a:cubicBezTo>
                  <a:lnTo>
                    <a:pt x="3113" y="195"/>
                  </a:lnTo>
                  <a:lnTo>
                    <a:pt x="27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8693075" y="4693725"/>
              <a:ext cx="40675" cy="31551"/>
            </a:xfrm>
            <a:custGeom>
              <a:rect b="b" l="l" r="r" t="t"/>
              <a:pathLst>
                <a:path extrusionOk="0" h="546" w="779">
                  <a:moveTo>
                    <a:pt x="526" y="1"/>
                  </a:moveTo>
                  <a:lnTo>
                    <a:pt x="78" y="332"/>
                  </a:lnTo>
                  <a:cubicBezTo>
                    <a:pt x="20" y="351"/>
                    <a:pt x="1" y="429"/>
                    <a:pt x="20" y="487"/>
                  </a:cubicBezTo>
                  <a:cubicBezTo>
                    <a:pt x="39" y="546"/>
                    <a:pt x="98" y="546"/>
                    <a:pt x="117" y="546"/>
                  </a:cubicBezTo>
                  <a:cubicBezTo>
                    <a:pt x="137" y="546"/>
                    <a:pt x="176" y="546"/>
                    <a:pt x="176" y="526"/>
                  </a:cubicBezTo>
                  <a:lnTo>
                    <a:pt x="779" y="156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4"/>
            <p:cNvSpPr/>
            <p:nvPr/>
          </p:nvSpPr>
          <p:spPr>
            <a:xfrm flipH="1">
              <a:off x="8709375" y="4646800"/>
              <a:ext cx="97575" cy="64049"/>
            </a:xfrm>
            <a:custGeom>
              <a:rect b="b" l="l" r="r" t="t"/>
              <a:pathLst>
                <a:path extrusionOk="0" h="1227" w="1908">
                  <a:moveTo>
                    <a:pt x="1" y="1"/>
                  </a:moveTo>
                  <a:lnTo>
                    <a:pt x="1" y="293"/>
                  </a:lnTo>
                  <a:lnTo>
                    <a:pt x="1674" y="1227"/>
                  </a:lnTo>
                  <a:cubicBezTo>
                    <a:pt x="1732" y="1188"/>
                    <a:pt x="1771" y="1168"/>
                    <a:pt x="1830" y="1110"/>
                  </a:cubicBezTo>
                  <a:cubicBezTo>
                    <a:pt x="1849" y="1090"/>
                    <a:pt x="1869" y="1090"/>
                    <a:pt x="1907" y="109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8783525" y="4424050"/>
              <a:ext cx="24050" cy="21550"/>
            </a:xfrm>
            <a:custGeom>
              <a:rect b="b" l="l" r="r" t="t"/>
              <a:pathLst>
                <a:path extrusionOk="0" h="862" w="962">
                  <a:moveTo>
                    <a:pt x="506" y="0"/>
                  </a:moveTo>
                  <a:lnTo>
                    <a:pt x="962" y="254"/>
                  </a:lnTo>
                  <a:lnTo>
                    <a:pt x="962" y="862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293" name="Google Shape;293;p14"/>
            <p:cNvSpPr/>
            <p:nvPr/>
          </p:nvSpPr>
          <p:spPr>
            <a:xfrm>
              <a:off x="8633300" y="396950"/>
              <a:ext cx="12675" cy="88675"/>
            </a:xfrm>
            <a:custGeom>
              <a:rect b="b" l="l" r="r" t="t"/>
              <a:pathLst>
                <a:path extrusionOk="0" h="3547" w="507">
                  <a:moveTo>
                    <a:pt x="0" y="3547"/>
                  </a:moveTo>
                  <a:lnTo>
                    <a:pt x="0" y="0"/>
                  </a:lnTo>
                  <a:lnTo>
                    <a:pt x="507" y="0"/>
                  </a:lnTo>
                  <a:lnTo>
                    <a:pt x="507" y="324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294" name="Google Shape;294;p14"/>
            <p:cNvSpPr/>
            <p:nvPr/>
          </p:nvSpPr>
          <p:spPr>
            <a:xfrm>
              <a:off x="8727025" y="396950"/>
              <a:ext cx="15200" cy="62075"/>
            </a:xfrm>
            <a:custGeom>
              <a:rect b="b" l="l" r="r" t="t"/>
              <a:pathLst>
                <a:path extrusionOk="0" h="2483" w="608">
                  <a:moveTo>
                    <a:pt x="0" y="2483"/>
                  </a:moveTo>
                  <a:lnTo>
                    <a:pt x="0" y="51"/>
                  </a:lnTo>
                  <a:lnTo>
                    <a:pt x="608" y="0"/>
                  </a:lnTo>
                  <a:lnTo>
                    <a:pt x="608" y="131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295" name="Google Shape;295;p14"/>
            <p:cNvSpPr/>
            <p:nvPr/>
          </p:nvSpPr>
          <p:spPr>
            <a:xfrm>
              <a:off x="8783500" y="4171400"/>
              <a:ext cx="24075" cy="22150"/>
            </a:xfrm>
            <a:custGeom>
              <a:rect b="b" l="l" r="r" t="t"/>
              <a:pathLst>
                <a:path extrusionOk="0" h="886" w="963">
                  <a:moveTo>
                    <a:pt x="203" y="0"/>
                  </a:moveTo>
                  <a:lnTo>
                    <a:pt x="963" y="456"/>
                  </a:lnTo>
                  <a:lnTo>
                    <a:pt x="937" y="886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296" name="Google Shape;296;p14"/>
            <p:cNvSpPr/>
            <p:nvPr/>
          </p:nvSpPr>
          <p:spPr>
            <a:xfrm>
              <a:off x="8708025" y="4225950"/>
              <a:ext cx="32300" cy="24700"/>
            </a:xfrm>
            <a:custGeom>
              <a:rect b="b" l="l" r="r" t="t"/>
              <a:pathLst>
                <a:path extrusionOk="0" h="988" w="1292">
                  <a:moveTo>
                    <a:pt x="0" y="202"/>
                  </a:moveTo>
                  <a:lnTo>
                    <a:pt x="1292" y="988"/>
                  </a:lnTo>
                  <a:lnTo>
                    <a:pt x="1013" y="354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297" name="Google Shape;297;p14"/>
            <p:cNvSpPr/>
            <p:nvPr/>
          </p:nvSpPr>
          <p:spPr>
            <a:xfrm>
              <a:off x="8569300" y="4140800"/>
              <a:ext cx="32300" cy="24700"/>
            </a:xfrm>
            <a:custGeom>
              <a:rect b="b" l="l" r="r" t="t"/>
              <a:pathLst>
                <a:path extrusionOk="0" h="988" w="1292">
                  <a:moveTo>
                    <a:pt x="0" y="202"/>
                  </a:moveTo>
                  <a:lnTo>
                    <a:pt x="1292" y="988"/>
                  </a:lnTo>
                  <a:lnTo>
                    <a:pt x="1013" y="354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298" name="Google Shape;298;p14"/>
            <p:cNvSpPr/>
            <p:nvPr/>
          </p:nvSpPr>
          <p:spPr>
            <a:xfrm>
              <a:off x="8782713" y="4268275"/>
              <a:ext cx="24050" cy="21550"/>
            </a:xfrm>
            <a:custGeom>
              <a:rect b="b" l="l" r="r" t="t"/>
              <a:pathLst>
                <a:path extrusionOk="0" h="862" w="962">
                  <a:moveTo>
                    <a:pt x="506" y="0"/>
                  </a:moveTo>
                  <a:lnTo>
                    <a:pt x="962" y="254"/>
                  </a:lnTo>
                  <a:lnTo>
                    <a:pt x="962" y="862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299" name="Google Shape;299;p14"/>
            <p:cNvSpPr/>
            <p:nvPr/>
          </p:nvSpPr>
          <p:spPr>
            <a:xfrm>
              <a:off x="8598126" y="743301"/>
              <a:ext cx="208256" cy="117201"/>
            </a:xfrm>
            <a:custGeom>
              <a:rect b="b" l="l" r="r" t="t"/>
              <a:pathLst>
                <a:path extrusionOk="0" h="2849" w="4806">
                  <a:moveTo>
                    <a:pt x="4657" y="0"/>
                  </a:moveTo>
                  <a:cubicBezTo>
                    <a:pt x="4642" y="0"/>
                    <a:pt x="4626" y="3"/>
                    <a:pt x="4611" y="8"/>
                  </a:cubicBezTo>
                  <a:lnTo>
                    <a:pt x="0" y="2673"/>
                  </a:lnTo>
                  <a:cubicBezTo>
                    <a:pt x="39" y="2673"/>
                    <a:pt x="59" y="2693"/>
                    <a:pt x="59" y="2693"/>
                  </a:cubicBezTo>
                  <a:cubicBezTo>
                    <a:pt x="137" y="2751"/>
                    <a:pt x="175" y="2790"/>
                    <a:pt x="234" y="2848"/>
                  </a:cubicBezTo>
                  <a:lnTo>
                    <a:pt x="4728" y="241"/>
                  </a:lnTo>
                  <a:cubicBezTo>
                    <a:pt x="4767" y="202"/>
                    <a:pt x="4806" y="144"/>
                    <a:pt x="4767" y="66"/>
                  </a:cubicBezTo>
                  <a:cubicBezTo>
                    <a:pt x="4752" y="22"/>
                    <a:pt x="4705" y="0"/>
                    <a:pt x="4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4"/>
            <p:cNvSpPr/>
            <p:nvPr/>
          </p:nvSpPr>
          <p:spPr>
            <a:xfrm>
              <a:off x="8542269" y="846360"/>
              <a:ext cx="73191" cy="55755"/>
            </a:xfrm>
            <a:custGeom>
              <a:rect b="b" l="l" r="r" t="t"/>
              <a:pathLst>
                <a:path extrusionOk="0" h="1068" w="1402">
                  <a:moveTo>
                    <a:pt x="545" y="0"/>
                  </a:moveTo>
                  <a:cubicBezTo>
                    <a:pt x="347" y="0"/>
                    <a:pt x="151" y="44"/>
                    <a:pt x="0" y="134"/>
                  </a:cubicBezTo>
                  <a:lnTo>
                    <a:pt x="0" y="484"/>
                  </a:lnTo>
                  <a:cubicBezTo>
                    <a:pt x="39" y="426"/>
                    <a:pt x="78" y="387"/>
                    <a:pt x="137" y="348"/>
                  </a:cubicBezTo>
                  <a:cubicBezTo>
                    <a:pt x="253" y="290"/>
                    <a:pt x="428" y="251"/>
                    <a:pt x="565" y="251"/>
                  </a:cubicBezTo>
                  <a:cubicBezTo>
                    <a:pt x="740" y="251"/>
                    <a:pt x="876" y="290"/>
                    <a:pt x="1012" y="348"/>
                  </a:cubicBezTo>
                  <a:cubicBezTo>
                    <a:pt x="1109" y="406"/>
                    <a:pt x="1148" y="484"/>
                    <a:pt x="1148" y="543"/>
                  </a:cubicBezTo>
                  <a:cubicBezTo>
                    <a:pt x="1148" y="620"/>
                    <a:pt x="1109" y="679"/>
                    <a:pt x="1012" y="737"/>
                  </a:cubicBezTo>
                  <a:cubicBezTo>
                    <a:pt x="886" y="815"/>
                    <a:pt x="720" y="854"/>
                    <a:pt x="560" y="854"/>
                  </a:cubicBezTo>
                  <a:cubicBezTo>
                    <a:pt x="399" y="854"/>
                    <a:pt x="244" y="815"/>
                    <a:pt x="137" y="737"/>
                  </a:cubicBezTo>
                  <a:cubicBezTo>
                    <a:pt x="59" y="698"/>
                    <a:pt x="0" y="679"/>
                    <a:pt x="0" y="620"/>
                  </a:cubicBezTo>
                  <a:lnTo>
                    <a:pt x="0" y="971"/>
                  </a:lnTo>
                  <a:cubicBezTo>
                    <a:pt x="156" y="1010"/>
                    <a:pt x="370" y="1068"/>
                    <a:pt x="565" y="1068"/>
                  </a:cubicBezTo>
                  <a:cubicBezTo>
                    <a:pt x="759" y="1068"/>
                    <a:pt x="973" y="1010"/>
                    <a:pt x="1129" y="912"/>
                  </a:cubicBezTo>
                  <a:cubicBezTo>
                    <a:pt x="1304" y="815"/>
                    <a:pt x="1401" y="679"/>
                    <a:pt x="1401" y="523"/>
                  </a:cubicBezTo>
                  <a:cubicBezTo>
                    <a:pt x="1401" y="426"/>
                    <a:pt x="1343" y="329"/>
                    <a:pt x="1265" y="270"/>
                  </a:cubicBezTo>
                  <a:lnTo>
                    <a:pt x="1129" y="329"/>
                  </a:lnTo>
                  <a:cubicBezTo>
                    <a:pt x="1109" y="329"/>
                    <a:pt x="1070" y="367"/>
                    <a:pt x="1070" y="367"/>
                  </a:cubicBezTo>
                  <a:cubicBezTo>
                    <a:pt x="1031" y="367"/>
                    <a:pt x="1012" y="329"/>
                    <a:pt x="973" y="309"/>
                  </a:cubicBezTo>
                  <a:cubicBezTo>
                    <a:pt x="954" y="251"/>
                    <a:pt x="954" y="192"/>
                    <a:pt x="1031" y="134"/>
                  </a:cubicBezTo>
                  <a:lnTo>
                    <a:pt x="1070" y="115"/>
                  </a:lnTo>
                  <a:cubicBezTo>
                    <a:pt x="919" y="39"/>
                    <a:pt x="732" y="0"/>
                    <a:pt x="5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5"/>
          <p:cNvSpPr/>
          <p:nvPr/>
        </p:nvSpPr>
        <p:spPr>
          <a:xfrm>
            <a:off x="350925" y="391025"/>
            <a:ext cx="8461800" cy="4383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04" name="Google Shape;304;p15"/>
          <p:cNvGrpSpPr/>
          <p:nvPr/>
        </p:nvGrpSpPr>
        <p:grpSpPr>
          <a:xfrm>
            <a:off x="8536254" y="391075"/>
            <a:ext cx="276300" cy="4383600"/>
            <a:chOff x="8536254" y="391075"/>
            <a:chExt cx="276300" cy="4383600"/>
          </a:xfrm>
        </p:grpSpPr>
        <p:sp>
          <p:nvSpPr>
            <p:cNvPr id="305" name="Google Shape;305;p15"/>
            <p:cNvSpPr/>
            <p:nvPr/>
          </p:nvSpPr>
          <p:spPr>
            <a:xfrm>
              <a:off x="8536254" y="391075"/>
              <a:ext cx="276300" cy="43836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8543825" y="3202624"/>
              <a:ext cx="6160" cy="13260"/>
            </a:xfrm>
            <a:custGeom>
              <a:rect b="b" l="l" r="r" t="t"/>
              <a:pathLst>
                <a:path extrusionOk="0" h="254" w="118">
                  <a:moveTo>
                    <a:pt x="1" y="0"/>
                  </a:moveTo>
                  <a:lnTo>
                    <a:pt x="1" y="253"/>
                  </a:lnTo>
                  <a:lnTo>
                    <a:pt x="20" y="234"/>
                  </a:lnTo>
                  <a:cubicBezTo>
                    <a:pt x="98" y="176"/>
                    <a:pt x="118" y="117"/>
                    <a:pt x="79" y="59"/>
                  </a:cubicBezTo>
                  <a:cubicBezTo>
                    <a:pt x="59" y="39"/>
                    <a:pt x="20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8543825" y="3236766"/>
              <a:ext cx="66092" cy="48185"/>
            </a:xfrm>
            <a:custGeom>
              <a:rect b="b" l="l" r="r" t="t"/>
              <a:pathLst>
                <a:path extrusionOk="0" h="923" w="1266">
                  <a:moveTo>
                    <a:pt x="1128" y="1"/>
                  </a:moveTo>
                  <a:cubicBezTo>
                    <a:pt x="1110" y="1"/>
                    <a:pt x="1090" y="3"/>
                    <a:pt x="1071" y="8"/>
                  </a:cubicBezTo>
                  <a:lnTo>
                    <a:pt x="1" y="630"/>
                  </a:lnTo>
                  <a:lnTo>
                    <a:pt x="1" y="922"/>
                  </a:lnTo>
                  <a:lnTo>
                    <a:pt x="1188" y="241"/>
                  </a:lnTo>
                  <a:cubicBezTo>
                    <a:pt x="1246" y="202"/>
                    <a:pt x="1265" y="144"/>
                    <a:pt x="1246" y="66"/>
                  </a:cubicBezTo>
                  <a:cubicBezTo>
                    <a:pt x="1231" y="23"/>
                    <a:pt x="1184" y="1"/>
                    <a:pt x="11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8543825" y="3271273"/>
              <a:ext cx="126023" cy="82745"/>
            </a:xfrm>
            <a:custGeom>
              <a:rect b="b" l="l" r="r" t="t"/>
              <a:pathLst>
                <a:path extrusionOk="0" h="1585" w="2414">
                  <a:moveTo>
                    <a:pt x="2277" y="1"/>
                  </a:moveTo>
                  <a:cubicBezTo>
                    <a:pt x="2259" y="1"/>
                    <a:pt x="2240" y="3"/>
                    <a:pt x="2219" y="8"/>
                  </a:cubicBezTo>
                  <a:lnTo>
                    <a:pt x="1" y="1292"/>
                  </a:lnTo>
                  <a:lnTo>
                    <a:pt x="1" y="1584"/>
                  </a:lnTo>
                  <a:lnTo>
                    <a:pt x="2335" y="242"/>
                  </a:lnTo>
                  <a:cubicBezTo>
                    <a:pt x="2413" y="203"/>
                    <a:pt x="2413" y="125"/>
                    <a:pt x="2394" y="47"/>
                  </a:cubicBezTo>
                  <a:cubicBezTo>
                    <a:pt x="2365" y="19"/>
                    <a:pt x="2326" y="1"/>
                    <a:pt x="22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8543825" y="3306877"/>
              <a:ext cx="186946" cy="117200"/>
            </a:xfrm>
            <a:custGeom>
              <a:rect b="b" l="l" r="r" t="t"/>
              <a:pathLst>
                <a:path extrusionOk="0" h="2245" w="3581">
                  <a:moveTo>
                    <a:pt x="3405" y="0"/>
                  </a:moveTo>
                  <a:cubicBezTo>
                    <a:pt x="3386" y="0"/>
                    <a:pt x="3367" y="2"/>
                    <a:pt x="3347" y="7"/>
                  </a:cubicBezTo>
                  <a:lnTo>
                    <a:pt x="1" y="1953"/>
                  </a:lnTo>
                  <a:lnTo>
                    <a:pt x="1" y="2245"/>
                  </a:lnTo>
                  <a:lnTo>
                    <a:pt x="3483" y="221"/>
                  </a:lnTo>
                  <a:cubicBezTo>
                    <a:pt x="3561" y="182"/>
                    <a:pt x="3581" y="105"/>
                    <a:pt x="3522" y="66"/>
                  </a:cubicBezTo>
                  <a:cubicBezTo>
                    <a:pt x="3508" y="22"/>
                    <a:pt x="3460" y="0"/>
                    <a:pt x="34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8543825" y="3341385"/>
              <a:ext cx="246877" cy="151760"/>
            </a:xfrm>
            <a:custGeom>
              <a:rect b="b" l="l" r="r" t="t"/>
              <a:pathLst>
                <a:path extrusionOk="0" h="2907" w="4729">
                  <a:moveTo>
                    <a:pt x="4583" y="0"/>
                  </a:moveTo>
                  <a:cubicBezTo>
                    <a:pt x="4567" y="0"/>
                    <a:pt x="4550" y="3"/>
                    <a:pt x="4534" y="8"/>
                  </a:cubicBezTo>
                  <a:lnTo>
                    <a:pt x="1" y="2615"/>
                  </a:lnTo>
                  <a:lnTo>
                    <a:pt x="1" y="2907"/>
                  </a:lnTo>
                  <a:lnTo>
                    <a:pt x="4651" y="222"/>
                  </a:lnTo>
                  <a:cubicBezTo>
                    <a:pt x="4690" y="202"/>
                    <a:pt x="4728" y="125"/>
                    <a:pt x="4690" y="47"/>
                  </a:cubicBezTo>
                  <a:cubicBezTo>
                    <a:pt x="4675" y="18"/>
                    <a:pt x="4630" y="0"/>
                    <a:pt x="45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8600726" y="3406426"/>
              <a:ext cx="208256" cy="117201"/>
            </a:xfrm>
            <a:custGeom>
              <a:rect b="b" l="l" r="r" t="t"/>
              <a:pathLst>
                <a:path extrusionOk="0" h="2849" w="4806">
                  <a:moveTo>
                    <a:pt x="4657" y="0"/>
                  </a:moveTo>
                  <a:cubicBezTo>
                    <a:pt x="4642" y="0"/>
                    <a:pt x="4626" y="3"/>
                    <a:pt x="4611" y="8"/>
                  </a:cubicBezTo>
                  <a:lnTo>
                    <a:pt x="0" y="2673"/>
                  </a:lnTo>
                  <a:cubicBezTo>
                    <a:pt x="39" y="2673"/>
                    <a:pt x="59" y="2693"/>
                    <a:pt x="59" y="2693"/>
                  </a:cubicBezTo>
                  <a:cubicBezTo>
                    <a:pt x="137" y="2751"/>
                    <a:pt x="175" y="2790"/>
                    <a:pt x="234" y="2848"/>
                  </a:cubicBezTo>
                  <a:lnTo>
                    <a:pt x="4728" y="241"/>
                  </a:lnTo>
                  <a:cubicBezTo>
                    <a:pt x="4767" y="202"/>
                    <a:pt x="4806" y="144"/>
                    <a:pt x="4767" y="66"/>
                  </a:cubicBezTo>
                  <a:cubicBezTo>
                    <a:pt x="4752" y="22"/>
                    <a:pt x="4705" y="0"/>
                    <a:pt x="4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8781023" y="2548968"/>
              <a:ext cx="27460" cy="25789"/>
            </a:xfrm>
            <a:custGeom>
              <a:rect b="b" l="l" r="r" t="t"/>
              <a:pathLst>
                <a:path extrusionOk="0" h="494" w="526">
                  <a:moveTo>
                    <a:pt x="146" y="0"/>
                  </a:moveTo>
                  <a:cubicBezTo>
                    <a:pt x="93" y="0"/>
                    <a:pt x="35" y="22"/>
                    <a:pt x="20" y="66"/>
                  </a:cubicBezTo>
                  <a:cubicBezTo>
                    <a:pt x="1" y="105"/>
                    <a:pt x="1" y="182"/>
                    <a:pt x="59" y="221"/>
                  </a:cubicBezTo>
                  <a:lnTo>
                    <a:pt x="526" y="494"/>
                  </a:lnTo>
                  <a:lnTo>
                    <a:pt x="526" y="202"/>
                  </a:lnTo>
                  <a:lnTo>
                    <a:pt x="195" y="7"/>
                  </a:lnTo>
                  <a:cubicBezTo>
                    <a:pt x="181" y="2"/>
                    <a:pt x="164" y="0"/>
                    <a:pt x="1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8721091" y="2584311"/>
              <a:ext cx="87391" cy="60558"/>
            </a:xfrm>
            <a:custGeom>
              <a:rect b="b" l="l" r="r" t="t"/>
              <a:pathLst>
                <a:path extrusionOk="0" h="1160" w="1674">
                  <a:moveTo>
                    <a:pt x="120" y="0"/>
                  </a:moveTo>
                  <a:cubicBezTo>
                    <a:pt x="72" y="0"/>
                    <a:pt x="33" y="18"/>
                    <a:pt x="20" y="70"/>
                  </a:cubicBezTo>
                  <a:cubicBezTo>
                    <a:pt x="1" y="108"/>
                    <a:pt x="1" y="186"/>
                    <a:pt x="79" y="225"/>
                  </a:cubicBezTo>
                  <a:lnTo>
                    <a:pt x="1674" y="1159"/>
                  </a:lnTo>
                  <a:lnTo>
                    <a:pt x="1674" y="867"/>
                  </a:lnTo>
                  <a:lnTo>
                    <a:pt x="195" y="11"/>
                  </a:lnTo>
                  <a:cubicBezTo>
                    <a:pt x="169" y="5"/>
                    <a:pt x="144" y="0"/>
                    <a:pt x="1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8660168" y="2618557"/>
              <a:ext cx="147323" cy="94334"/>
            </a:xfrm>
            <a:custGeom>
              <a:rect b="b" l="l" r="r" t="t"/>
              <a:pathLst>
                <a:path extrusionOk="0" h="1807" w="2822">
                  <a:moveTo>
                    <a:pt x="144" y="1"/>
                  </a:moveTo>
                  <a:cubicBezTo>
                    <a:pt x="103" y="1"/>
                    <a:pt x="61" y="28"/>
                    <a:pt x="20" y="56"/>
                  </a:cubicBezTo>
                  <a:cubicBezTo>
                    <a:pt x="1" y="114"/>
                    <a:pt x="1" y="192"/>
                    <a:pt x="78" y="231"/>
                  </a:cubicBezTo>
                  <a:lnTo>
                    <a:pt x="2822" y="1807"/>
                  </a:lnTo>
                  <a:lnTo>
                    <a:pt x="2822" y="1515"/>
                  </a:lnTo>
                  <a:lnTo>
                    <a:pt x="195" y="17"/>
                  </a:lnTo>
                  <a:cubicBezTo>
                    <a:pt x="178" y="5"/>
                    <a:pt x="161" y="1"/>
                    <a:pt x="1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8600237" y="2652647"/>
              <a:ext cx="208246" cy="130304"/>
            </a:xfrm>
            <a:custGeom>
              <a:rect b="b" l="l" r="r" t="t"/>
              <a:pathLst>
                <a:path extrusionOk="0" h="2496" w="3989">
                  <a:moveTo>
                    <a:pt x="154" y="1"/>
                  </a:moveTo>
                  <a:cubicBezTo>
                    <a:pt x="97" y="1"/>
                    <a:pt x="52" y="32"/>
                    <a:pt x="20" y="64"/>
                  </a:cubicBezTo>
                  <a:cubicBezTo>
                    <a:pt x="1" y="122"/>
                    <a:pt x="1" y="181"/>
                    <a:pt x="79" y="239"/>
                  </a:cubicBezTo>
                  <a:lnTo>
                    <a:pt x="3989" y="2496"/>
                  </a:lnTo>
                  <a:lnTo>
                    <a:pt x="3989" y="2204"/>
                  </a:lnTo>
                  <a:lnTo>
                    <a:pt x="195" y="6"/>
                  </a:lnTo>
                  <a:cubicBezTo>
                    <a:pt x="181" y="2"/>
                    <a:pt x="167" y="1"/>
                    <a:pt x="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8540305" y="2688146"/>
              <a:ext cx="268177" cy="164916"/>
            </a:xfrm>
            <a:custGeom>
              <a:rect b="b" l="l" r="r" t="t"/>
              <a:pathLst>
                <a:path extrusionOk="0" h="3159" w="5137">
                  <a:moveTo>
                    <a:pt x="117" y="1"/>
                  </a:moveTo>
                  <a:cubicBezTo>
                    <a:pt x="79" y="1"/>
                    <a:pt x="43" y="19"/>
                    <a:pt x="20" y="65"/>
                  </a:cubicBezTo>
                  <a:cubicBezTo>
                    <a:pt x="1" y="123"/>
                    <a:pt x="1" y="182"/>
                    <a:pt x="79" y="240"/>
                  </a:cubicBezTo>
                  <a:lnTo>
                    <a:pt x="5137" y="3158"/>
                  </a:lnTo>
                  <a:lnTo>
                    <a:pt x="5137" y="2867"/>
                  </a:lnTo>
                  <a:lnTo>
                    <a:pt x="195" y="26"/>
                  </a:lnTo>
                  <a:cubicBezTo>
                    <a:pt x="171" y="10"/>
                    <a:pt x="144" y="1"/>
                    <a:pt x="1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8541300" y="2528844"/>
              <a:ext cx="41712" cy="32576"/>
            </a:xfrm>
            <a:custGeom>
              <a:rect b="b" l="l" r="r" t="t"/>
              <a:pathLst>
                <a:path extrusionOk="0" h="624" w="799">
                  <a:moveTo>
                    <a:pt x="1" y="1"/>
                  </a:moveTo>
                  <a:lnTo>
                    <a:pt x="1" y="293"/>
                  </a:lnTo>
                  <a:lnTo>
                    <a:pt x="604" y="624"/>
                  </a:lnTo>
                  <a:lnTo>
                    <a:pt x="682" y="624"/>
                  </a:lnTo>
                  <a:cubicBezTo>
                    <a:pt x="740" y="624"/>
                    <a:pt x="760" y="604"/>
                    <a:pt x="779" y="585"/>
                  </a:cubicBezTo>
                  <a:cubicBezTo>
                    <a:pt x="799" y="526"/>
                    <a:pt x="799" y="448"/>
                    <a:pt x="740" y="41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8541300" y="2463849"/>
              <a:ext cx="97571" cy="66092"/>
            </a:xfrm>
            <a:custGeom>
              <a:rect b="b" l="l" r="r" t="t"/>
              <a:pathLst>
                <a:path extrusionOk="0" h="1266" w="1869">
                  <a:moveTo>
                    <a:pt x="1" y="1"/>
                  </a:moveTo>
                  <a:lnTo>
                    <a:pt x="1" y="293"/>
                  </a:lnTo>
                  <a:lnTo>
                    <a:pt x="1674" y="1265"/>
                  </a:lnTo>
                  <a:lnTo>
                    <a:pt x="1752" y="1265"/>
                  </a:lnTo>
                  <a:cubicBezTo>
                    <a:pt x="1810" y="1265"/>
                    <a:pt x="1830" y="1246"/>
                    <a:pt x="1849" y="1207"/>
                  </a:cubicBezTo>
                  <a:cubicBezTo>
                    <a:pt x="1869" y="1168"/>
                    <a:pt x="1869" y="1090"/>
                    <a:pt x="1810" y="10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8541300" y="2398854"/>
              <a:ext cx="153430" cy="98563"/>
            </a:xfrm>
            <a:custGeom>
              <a:rect b="b" l="l" r="r" t="t"/>
              <a:pathLst>
                <a:path extrusionOk="0" h="1888" w="2939">
                  <a:moveTo>
                    <a:pt x="1" y="1"/>
                  </a:moveTo>
                  <a:lnTo>
                    <a:pt x="1" y="293"/>
                  </a:lnTo>
                  <a:lnTo>
                    <a:pt x="2744" y="1888"/>
                  </a:lnTo>
                  <a:lnTo>
                    <a:pt x="2822" y="1888"/>
                  </a:lnTo>
                  <a:cubicBezTo>
                    <a:pt x="2880" y="1888"/>
                    <a:pt x="2900" y="1849"/>
                    <a:pt x="2919" y="1830"/>
                  </a:cubicBezTo>
                  <a:cubicBezTo>
                    <a:pt x="2939" y="1771"/>
                    <a:pt x="2939" y="1713"/>
                    <a:pt x="2861" y="165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8541300" y="2334902"/>
              <a:ext cx="209290" cy="130043"/>
            </a:xfrm>
            <a:custGeom>
              <a:rect b="b" l="l" r="r" t="t"/>
              <a:pathLst>
                <a:path extrusionOk="0" h="2491" w="4009">
                  <a:moveTo>
                    <a:pt x="1" y="0"/>
                  </a:moveTo>
                  <a:lnTo>
                    <a:pt x="1" y="292"/>
                  </a:lnTo>
                  <a:lnTo>
                    <a:pt x="3814" y="2490"/>
                  </a:lnTo>
                  <a:lnTo>
                    <a:pt x="3892" y="2490"/>
                  </a:lnTo>
                  <a:cubicBezTo>
                    <a:pt x="3950" y="2490"/>
                    <a:pt x="3970" y="2471"/>
                    <a:pt x="3989" y="2451"/>
                  </a:cubicBezTo>
                  <a:cubicBezTo>
                    <a:pt x="4009" y="2393"/>
                    <a:pt x="4009" y="2335"/>
                    <a:pt x="3931" y="227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8540308" y="2269855"/>
              <a:ext cx="266141" cy="162566"/>
            </a:xfrm>
            <a:custGeom>
              <a:rect b="b" l="l" r="r" t="t"/>
              <a:pathLst>
                <a:path extrusionOk="0" h="3114" w="5098">
                  <a:moveTo>
                    <a:pt x="0" y="1"/>
                  </a:moveTo>
                  <a:lnTo>
                    <a:pt x="0" y="293"/>
                  </a:lnTo>
                  <a:lnTo>
                    <a:pt x="4903" y="3114"/>
                  </a:lnTo>
                  <a:lnTo>
                    <a:pt x="4981" y="3114"/>
                  </a:lnTo>
                  <a:cubicBezTo>
                    <a:pt x="5039" y="3114"/>
                    <a:pt x="5059" y="3094"/>
                    <a:pt x="5078" y="3055"/>
                  </a:cubicBezTo>
                  <a:cubicBezTo>
                    <a:pt x="5098" y="3016"/>
                    <a:pt x="5098" y="2939"/>
                    <a:pt x="5039" y="288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8542733" y="3990617"/>
              <a:ext cx="70111" cy="79247"/>
            </a:xfrm>
            <a:custGeom>
              <a:rect b="b" l="l" r="r" t="t"/>
              <a:pathLst>
                <a:path extrusionOk="0" h="1518" w="1343">
                  <a:moveTo>
                    <a:pt x="0" y="0"/>
                  </a:moveTo>
                  <a:lnTo>
                    <a:pt x="0" y="1518"/>
                  </a:lnTo>
                  <a:lnTo>
                    <a:pt x="506" y="1226"/>
                  </a:lnTo>
                  <a:lnTo>
                    <a:pt x="312" y="1128"/>
                  </a:lnTo>
                  <a:cubicBezTo>
                    <a:pt x="273" y="1109"/>
                    <a:pt x="234" y="1031"/>
                    <a:pt x="273" y="973"/>
                  </a:cubicBezTo>
                  <a:cubicBezTo>
                    <a:pt x="287" y="929"/>
                    <a:pt x="335" y="907"/>
                    <a:pt x="382" y="907"/>
                  </a:cubicBezTo>
                  <a:cubicBezTo>
                    <a:pt x="398" y="907"/>
                    <a:pt x="414" y="910"/>
                    <a:pt x="428" y="914"/>
                  </a:cubicBezTo>
                  <a:lnTo>
                    <a:pt x="759" y="1090"/>
                  </a:lnTo>
                  <a:lnTo>
                    <a:pt x="1343" y="7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8630731" y="3966377"/>
              <a:ext cx="86399" cy="54763"/>
            </a:xfrm>
            <a:custGeom>
              <a:rect b="b" l="l" r="r" t="t"/>
              <a:pathLst>
                <a:path extrusionOk="0" h="1049" w="1655">
                  <a:moveTo>
                    <a:pt x="798" y="251"/>
                  </a:moveTo>
                  <a:cubicBezTo>
                    <a:pt x="973" y="251"/>
                    <a:pt x="1109" y="270"/>
                    <a:pt x="1245" y="348"/>
                  </a:cubicBezTo>
                  <a:cubicBezTo>
                    <a:pt x="1343" y="407"/>
                    <a:pt x="1382" y="465"/>
                    <a:pt x="1382" y="543"/>
                  </a:cubicBezTo>
                  <a:cubicBezTo>
                    <a:pt x="1382" y="621"/>
                    <a:pt x="1343" y="659"/>
                    <a:pt x="1245" y="737"/>
                  </a:cubicBezTo>
                  <a:cubicBezTo>
                    <a:pt x="1119" y="815"/>
                    <a:pt x="954" y="854"/>
                    <a:pt x="793" y="854"/>
                  </a:cubicBezTo>
                  <a:cubicBezTo>
                    <a:pt x="633" y="854"/>
                    <a:pt x="477" y="815"/>
                    <a:pt x="370" y="737"/>
                  </a:cubicBezTo>
                  <a:cubicBezTo>
                    <a:pt x="273" y="679"/>
                    <a:pt x="214" y="621"/>
                    <a:pt x="214" y="543"/>
                  </a:cubicBezTo>
                  <a:cubicBezTo>
                    <a:pt x="214" y="465"/>
                    <a:pt x="273" y="426"/>
                    <a:pt x="370" y="348"/>
                  </a:cubicBezTo>
                  <a:cubicBezTo>
                    <a:pt x="487" y="270"/>
                    <a:pt x="662" y="251"/>
                    <a:pt x="798" y="251"/>
                  </a:cubicBezTo>
                  <a:close/>
                  <a:moveTo>
                    <a:pt x="837" y="0"/>
                  </a:moveTo>
                  <a:cubicBezTo>
                    <a:pt x="650" y="0"/>
                    <a:pt x="463" y="39"/>
                    <a:pt x="312" y="115"/>
                  </a:cubicBezTo>
                  <a:lnTo>
                    <a:pt x="331" y="134"/>
                  </a:lnTo>
                  <a:cubicBezTo>
                    <a:pt x="409" y="154"/>
                    <a:pt x="428" y="231"/>
                    <a:pt x="389" y="309"/>
                  </a:cubicBezTo>
                  <a:cubicBezTo>
                    <a:pt x="370" y="348"/>
                    <a:pt x="312" y="348"/>
                    <a:pt x="292" y="348"/>
                  </a:cubicBezTo>
                  <a:cubicBezTo>
                    <a:pt x="273" y="348"/>
                    <a:pt x="234" y="348"/>
                    <a:pt x="234" y="329"/>
                  </a:cubicBezTo>
                  <a:lnTo>
                    <a:pt x="117" y="251"/>
                  </a:lnTo>
                  <a:cubicBezTo>
                    <a:pt x="39" y="329"/>
                    <a:pt x="0" y="426"/>
                    <a:pt x="0" y="523"/>
                  </a:cubicBezTo>
                  <a:cubicBezTo>
                    <a:pt x="0" y="659"/>
                    <a:pt x="98" y="815"/>
                    <a:pt x="273" y="912"/>
                  </a:cubicBezTo>
                  <a:cubicBezTo>
                    <a:pt x="428" y="1010"/>
                    <a:pt x="623" y="1049"/>
                    <a:pt x="817" y="1049"/>
                  </a:cubicBezTo>
                  <a:cubicBezTo>
                    <a:pt x="1012" y="1049"/>
                    <a:pt x="1245" y="1010"/>
                    <a:pt x="1382" y="912"/>
                  </a:cubicBezTo>
                  <a:cubicBezTo>
                    <a:pt x="1557" y="815"/>
                    <a:pt x="1654" y="659"/>
                    <a:pt x="1654" y="523"/>
                  </a:cubicBezTo>
                  <a:cubicBezTo>
                    <a:pt x="1654" y="368"/>
                    <a:pt x="1557" y="231"/>
                    <a:pt x="1382" y="134"/>
                  </a:cubicBezTo>
                  <a:cubicBezTo>
                    <a:pt x="1231" y="44"/>
                    <a:pt x="1035" y="0"/>
                    <a:pt x="8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8552925" y="4037750"/>
              <a:ext cx="30475" cy="17275"/>
            </a:xfrm>
            <a:custGeom>
              <a:rect b="b" l="l" r="r" t="t"/>
              <a:pathLst>
                <a:path extrusionOk="0" h="323" w="507">
                  <a:moveTo>
                    <a:pt x="133" y="1"/>
                  </a:moveTo>
                  <a:cubicBezTo>
                    <a:pt x="89" y="1"/>
                    <a:pt x="46" y="18"/>
                    <a:pt x="20" y="70"/>
                  </a:cubicBezTo>
                  <a:cubicBezTo>
                    <a:pt x="1" y="109"/>
                    <a:pt x="1" y="187"/>
                    <a:pt x="59" y="225"/>
                  </a:cubicBezTo>
                  <a:lnTo>
                    <a:pt x="254" y="323"/>
                  </a:lnTo>
                  <a:lnTo>
                    <a:pt x="507" y="187"/>
                  </a:lnTo>
                  <a:lnTo>
                    <a:pt x="195" y="11"/>
                  </a:lnTo>
                  <a:cubicBezTo>
                    <a:pt x="176" y="5"/>
                    <a:pt x="154" y="1"/>
                    <a:pt x="1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5"/>
            <p:cNvSpPr/>
            <p:nvPr/>
          </p:nvSpPr>
          <p:spPr>
            <a:xfrm>
              <a:off x="8540312" y="3912397"/>
              <a:ext cx="106707" cy="70164"/>
            </a:xfrm>
            <a:custGeom>
              <a:rect b="b" l="l" r="r" t="t"/>
              <a:pathLst>
                <a:path extrusionOk="0" h="1344" w="2044">
                  <a:moveTo>
                    <a:pt x="1" y="1"/>
                  </a:moveTo>
                  <a:lnTo>
                    <a:pt x="1" y="293"/>
                  </a:lnTo>
                  <a:lnTo>
                    <a:pt x="1830" y="1343"/>
                  </a:lnTo>
                  <a:cubicBezTo>
                    <a:pt x="1869" y="1265"/>
                    <a:pt x="1927" y="1207"/>
                    <a:pt x="1966" y="1188"/>
                  </a:cubicBezTo>
                  <a:cubicBezTo>
                    <a:pt x="2005" y="1168"/>
                    <a:pt x="2024" y="1168"/>
                    <a:pt x="2044" y="116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5"/>
            <p:cNvSpPr/>
            <p:nvPr/>
          </p:nvSpPr>
          <p:spPr>
            <a:xfrm>
              <a:off x="8635701" y="3971901"/>
              <a:ext cx="20350" cy="13700"/>
            </a:xfrm>
            <a:custGeom>
              <a:rect b="b" l="l" r="r" t="t"/>
              <a:pathLst>
                <a:path extrusionOk="0" h="234" w="293">
                  <a:moveTo>
                    <a:pt x="195" y="0"/>
                  </a:moveTo>
                  <a:cubicBezTo>
                    <a:pt x="156" y="0"/>
                    <a:pt x="137" y="20"/>
                    <a:pt x="117" y="20"/>
                  </a:cubicBezTo>
                  <a:lnTo>
                    <a:pt x="1" y="136"/>
                  </a:lnTo>
                  <a:lnTo>
                    <a:pt x="117" y="214"/>
                  </a:lnTo>
                  <a:cubicBezTo>
                    <a:pt x="137" y="214"/>
                    <a:pt x="176" y="234"/>
                    <a:pt x="176" y="234"/>
                  </a:cubicBezTo>
                  <a:cubicBezTo>
                    <a:pt x="215" y="234"/>
                    <a:pt x="234" y="214"/>
                    <a:pt x="273" y="195"/>
                  </a:cubicBezTo>
                  <a:cubicBezTo>
                    <a:pt x="292" y="136"/>
                    <a:pt x="292" y="78"/>
                    <a:pt x="215" y="20"/>
                  </a:cubicBezTo>
                  <a:lnTo>
                    <a:pt x="1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5"/>
            <p:cNvSpPr/>
            <p:nvPr/>
          </p:nvSpPr>
          <p:spPr>
            <a:xfrm rot="-5400000">
              <a:off x="8531151" y="1488845"/>
              <a:ext cx="84363" cy="47768"/>
            </a:xfrm>
            <a:custGeom>
              <a:rect b="b" l="l" r="r" t="t"/>
              <a:pathLst>
                <a:path extrusionOk="0" h="915" w="1616">
                  <a:moveTo>
                    <a:pt x="253" y="0"/>
                  </a:moveTo>
                  <a:lnTo>
                    <a:pt x="0" y="136"/>
                  </a:lnTo>
                  <a:lnTo>
                    <a:pt x="1362" y="914"/>
                  </a:lnTo>
                  <a:lnTo>
                    <a:pt x="1615" y="778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5"/>
            <p:cNvSpPr/>
            <p:nvPr/>
          </p:nvSpPr>
          <p:spPr>
            <a:xfrm rot="-5400000">
              <a:off x="8525539" y="1024194"/>
              <a:ext cx="42756" cy="11224"/>
            </a:xfrm>
            <a:custGeom>
              <a:rect b="b" l="l" r="r" t="t"/>
              <a:pathLst>
                <a:path extrusionOk="0" h="215" w="819">
                  <a:moveTo>
                    <a:pt x="1" y="0"/>
                  </a:moveTo>
                  <a:lnTo>
                    <a:pt x="429" y="214"/>
                  </a:lnTo>
                  <a:lnTo>
                    <a:pt x="8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5"/>
            <p:cNvSpPr/>
            <p:nvPr/>
          </p:nvSpPr>
          <p:spPr>
            <a:xfrm rot="-5400000">
              <a:off x="8482887" y="1179608"/>
              <a:ext cx="211326" cy="94491"/>
            </a:xfrm>
            <a:custGeom>
              <a:rect b="b" l="l" r="r" t="t"/>
              <a:pathLst>
                <a:path extrusionOk="0" h="1810" w="4048">
                  <a:moveTo>
                    <a:pt x="1" y="0"/>
                  </a:moveTo>
                  <a:lnTo>
                    <a:pt x="3114" y="1810"/>
                  </a:lnTo>
                  <a:lnTo>
                    <a:pt x="4048" y="1265"/>
                  </a:lnTo>
                  <a:lnTo>
                    <a:pt x="18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5"/>
            <p:cNvSpPr/>
            <p:nvPr/>
          </p:nvSpPr>
          <p:spPr>
            <a:xfrm rot="-5400000">
              <a:off x="8527575" y="1312627"/>
              <a:ext cx="237742" cy="137195"/>
            </a:xfrm>
            <a:custGeom>
              <a:rect b="b" l="l" r="r" t="t"/>
              <a:pathLst>
                <a:path extrusionOk="0" h="2628" w="4554">
                  <a:moveTo>
                    <a:pt x="935" y="1"/>
                  </a:moveTo>
                  <a:lnTo>
                    <a:pt x="565" y="195"/>
                  </a:lnTo>
                  <a:lnTo>
                    <a:pt x="1051" y="487"/>
                  </a:lnTo>
                  <a:cubicBezTo>
                    <a:pt x="1129" y="546"/>
                    <a:pt x="1129" y="643"/>
                    <a:pt x="1090" y="682"/>
                  </a:cubicBezTo>
                  <a:cubicBezTo>
                    <a:pt x="1071" y="740"/>
                    <a:pt x="1032" y="740"/>
                    <a:pt x="993" y="740"/>
                  </a:cubicBezTo>
                  <a:cubicBezTo>
                    <a:pt x="974" y="740"/>
                    <a:pt x="954" y="740"/>
                    <a:pt x="954" y="721"/>
                  </a:cubicBezTo>
                  <a:lnTo>
                    <a:pt x="351" y="351"/>
                  </a:lnTo>
                  <a:lnTo>
                    <a:pt x="1" y="546"/>
                  </a:lnTo>
                  <a:lnTo>
                    <a:pt x="3620" y="2627"/>
                  </a:lnTo>
                  <a:lnTo>
                    <a:pt x="4553" y="2102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5"/>
            <p:cNvSpPr/>
            <p:nvPr/>
          </p:nvSpPr>
          <p:spPr>
            <a:xfrm rot="-5400000">
              <a:off x="8583434" y="1450761"/>
              <a:ext cx="41712" cy="26468"/>
            </a:xfrm>
            <a:custGeom>
              <a:rect b="b" l="l" r="r" t="t"/>
              <a:pathLst>
                <a:path extrusionOk="0" h="507" w="799">
                  <a:moveTo>
                    <a:pt x="254" y="1"/>
                  </a:moveTo>
                  <a:lnTo>
                    <a:pt x="1" y="137"/>
                  </a:lnTo>
                  <a:lnTo>
                    <a:pt x="643" y="487"/>
                  </a:lnTo>
                  <a:cubicBezTo>
                    <a:pt x="662" y="487"/>
                    <a:pt x="682" y="507"/>
                    <a:pt x="682" y="507"/>
                  </a:cubicBezTo>
                  <a:cubicBezTo>
                    <a:pt x="740" y="507"/>
                    <a:pt x="759" y="487"/>
                    <a:pt x="779" y="468"/>
                  </a:cubicBezTo>
                  <a:cubicBezTo>
                    <a:pt x="798" y="409"/>
                    <a:pt x="798" y="331"/>
                    <a:pt x="740" y="293"/>
                  </a:cubicBezTo>
                  <a:lnTo>
                    <a:pt x="2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5"/>
            <p:cNvSpPr/>
            <p:nvPr/>
          </p:nvSpPr>
          <p:spPr>
            <a:xfrm>
              <a:off x="8544869" y="3509485"/>
              <a:ext cx="73191" cy="55755"/>
            </a:xfrm>
            <a:custGeom>
              <a:rect b="b" l="l" r="r" t="t"/>
              <a:pathLst>
                <a:path extrusionOk="0" h="1068" w="1402">
                  <a:moveTo>
                    <a:pt x="545" y="0"/>
                  </a:moveTo>
                  <a:cubicBezTo>
                    <a:pt x="347" y="0"/>
                    <a:pt x="151" y="44"/>
                    <a:pt x="0" y="134"/>
                  </a:cubicBezTo>
                  <a:lnTo>
                    <a:pt x="0" y="484"/>
                  </a:lnTo>
                  <a:cubicBezTo>
                    <a:pt x="39" y="426"/>
                    <a:pt x="78" y="387"/>
                    <a:pt x="137" y="348"/>
                  </a:cubicBezTo>
                  <a:cubicBezTo>
                    <a:pt x="253" y="290"/>
                    <a:pt x="428" y="251"/>
                    <a:pt x="565" y="251"/>
                  </a:cubicBezTo>
                  <a:cubicBezTo>
                    <a:pt x="740" y="251"/>
                    <a:pt x="876" y="290"/>
                    <a:pt x="1012" y="348"/>
                  </a:cubicBezTo>
                  <a:cubicBezTo>
                    <a:pt x="1109" y="406"/>
                    <a:pt x="1148" y="484"/>
                    <a:pt x="1148" y="543"/>
                  </a:cubicBezTo>
                  <a:cubicBezTo>
                    <a:pt x="1148" y="620"/>
                    <a:pt x="1109" y="679"/>
                    <a:pt x="1012" y="737"/>
                  </a:cubicBezTo>
                  <a:cubicBezTo>
                    <a:pt x="886" y="815"/>
                    <a:pt x="720" y="854"/>
                    <a:pt x="560" y="854"/>
                  </a:cubicBezTo>
                  <a:cubicBezTo>
                    <a:pt x="399" y="854"/>
                    <a:pt x="244" y="815"/>
                    <a:pt x="137" y="737"/>
                  </a:cubicBezTo>
                  <a:cubicBezTo>
                    <a:pt x="59" y="698"/>
                    <a:pt x="0" y="679"/>
                    <a:pt x="0" y="620"/>
                  </a:cubicBezTo>
                  <a:lnTo>
                    <a:pt x="0" y="971"/>
                  </a:lnTo>
                  <a:cubicBezTo>
                    <a:pt x="156" y="1010"/>
                    <a:pt x="370" y="1068"/>
                    <a:pt x="565" y="1068"/>
                  </a:cubicBezTo>
                  <a:cubicBezTo>
                    <a:pt x="759" y="1068"/>
                    <a:pt x="973" y="1010"/>
                    <a:pt x="1129" y="912"/>
                  </a:cubicBezTo>
                  <a:cubicBezTo>
                    <a:pt x="1304" y="815"/>
                    <a:pt x="1401" y="679"/>
                    <a:pt x="1401" y="523"/>
                  </a:cubicBezTo>
                  <a:cubicBezTo>
                    <a:pt x="1401" y="426"/>
                    <a:pt x="1343" y="329"/>
                    <a:pt x="1265" y="270"/>
                  </a:cubicBezTo>
                  <a:lnTo>
                    <a:pt x="1129" y="329"/>
                  </a:lnTo>
                  <a:cubicBezTo>
                    <a:pt x="1109" y="329"/>
                    <a:pt x="1070" y="367"/>
                    <a:pt x="1070" y="367"/>
                  </a:cubicBezTo>
                  <a:cubicBezTo>
                    <a:pt x="1031" y="367"/>
                    <a:pt x="1012" y="329"/>
                    <a:pt x="973" y="309"/>
                  </a:cubicBezTo>
                  <a:cubicBezTo>
                    <a:pt x="954" y="251"/>
                    <a:pt x="954" y="192"/>
                    <a:pt x="1031" y="134"/>
                  </a:cubicBezTo>
                  <a:lnTo>
                    <a:pt x="1070" y="115"/>
                  </a:lnTo>
                  <a:cubicBezTo>
                    <a:pt x="919" y="39"/>
                    <a:pt x="732" y="0"/>
                    <a:pt x="5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5"/>
            <p:cNvSpPr/>
            <p:nvPr/>
          </p:nvSpPr>
          <p:spPr>
            <a:xfrm>
              <a:off x="8594620" y="3514444"/>
              <a:ext cx="16288" cy="12216"/>
            </a:xfrm>
            <a:custGeom>
              <a:rect b="b" l="l" r="r" t="t"/>
              <a:pathLst>
                <a:path extrusionOk="0" h="234" w="312">
                  <a:moveTo>
                    <a:pt x="117" y="0"/>
                  </a:moveTo>
                  <a:lnTo>
                    <a:pt x="78" y="20"/>
                  </a:lnTo>
                  <a:cubicBezTo>
                    <a:pt x="20" y="78"/>
                    <a:pt x="1" y="136"/>
                    <a:pt x="20" y="195"/>
                  </a:cubicBezTo>
                  <a:cubicBezTo>
                    <a:pt x="59" y="234"/>
                    <a:pt x="98" y="234"/>
                    <a:pt x="117" y="234"/>
                  </a:cubicBezTo>
                  <a:cubicBezTo>
                    <a:pt x="156" y="234"/>
                    <a:pt x="176" y="234"/>
                    <a:pt x="176" y="214"/>
                  </a:cubicBezTo>
                  <a:lnTo>
                    <a:pt x="312" y="136"/>
                  </a:lnTo>
                  <a:cubicBezTo>
                    <a:pt x="273" y="97"/>
                    <a:pt x="215" y="39"/>
                    <a:pt x="176" y="20"/>
                  </a:cubicBezTo>
                  <a:cubicBezTo>
                    <a:pt x="156" y="20"/>
                    <a:pt x="117" y="0"/>
                    <a:pt x="1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5"/>
            <p:cNvSpPr/>
            <p:nvPr/>
          </p:nvSpPr>
          <p:spPr>
            <a:xfrm>
              <a:off x="8595348" y="707246"/>
              <a:ext cx="86347" cy="54920"/>
            </a:xfrm>
            <a:custGeom>
              <a:rect b="b" l="l" r="r" t="t"/>
              <a:pathLst>
                <a:path extrusionOk="0" h="1052" w="1654">
                  <a:moveTo>
                    <a:pt x="837" y="215"/>
                  </a:moveTo>
                  <a:cubicBezTo>
                    <a:pt x="992" y="215"/>
                    <a:pt x="1148" y="234"/>
                    <a:pt x="1265" y="312"/>
                  </a:cubicBezTo>
                  <a:cubicBezTo>
                    <a:pt x="1362" y="390"/>
                    <a:pt x="1420" y="468"/>
                    <a:pt x="1420" y="506"/>
                  </a:cubicBezTo>
                  <a:cubicBezTo>
                    <a:pt x="1420" y="584"/>
                    <a:pt x="1362" y="623"/>
                    <a:pt x="1265" y="701"/>
                  </a:cubicBezTo>
                  <a:cubicBezTo>
                    <a:pt x="1148" y="779"/>
                    <a:pt x="983" y="818"/>
                    <a:pt x="820" y="818"/>
                  </a:cubicBezTo>
                  <a:cubicBezTo>
                    <a:pt x="657" y="818"/>
                    <a:pt x="496" y="779"/>
                    <a:pt x="389" y="701"/>
                  </a:cubicBezTo>
                  <a:cubicBezTo>
                    <a:pt x="292" y="662"/>
                    <a:pt x="253" y="584"/>
                    <a:pt x="253" y="506"/>
                  </a:cubicBezTo>
                  <a:cubicBezTo>
                    <a:pt x="253" y="429"/>
                    <a:pt x="292" y="390"/>
                    <a:pt x="389" y="312"/>
                  </a:cubicBezTo>
                  <a:cubicBezTo>
                    <a:pt x="506" y="234"/>
                    <a:pt x="681" y="215"/>
                    <a:pt x="837" y="215"/>
                  </a:cubicBezTo>
                  <a:close/>
                  <a:moveTo>
                    <a:pt x="720" y="1"/>
                  </a:moveTo>
                  <a:cubicBezTo>
                    <a:pt x="545" y="20"/>
                    <a:pt x="389" y="40"/>
                    <a:pt x="272" y="117"/>
                  </a:cubicBezTo>
                  <a:cubicBezTo>
                    <a:pt x="97" y="215"/>
                    <a:pt x="0" y="370"/>
                    <a:pt x="0" y="506"/>
                  </a:cubicBezTo>
                  <a:cubicBezTo>
                    <a:pt x="0" y="662"/>
                    <a:pt x="97" y="798"/>
                    <a:pt x="272" y="896"/>
                  </a:cubicBezTo>
                  <a:cubicBezTo>
                    <a:pt x="447" y="993"/>
                    <a:pt x="642" y="1051"/>
                    <a:pt x="837" y="1051"/>
                  </a:cubicBezTo>
                  <a:cubicBezTo>
                    <a:pt x="1031" y="1051"/>
                    <a:pt x="1245" y="993"/>
                    <a:pt x="1401" y="896"/>
                  </a:cubicBezTo>
                  <a:cubicBezTo>
                    <a:pt x="1556" y="798"/>
                    <a:pt x="1654" y="662"/>
                    <a:pt x="1654" y="506"/>
                  </a:cubicBezTo>
                  <a:cubicBezTo>
                    <a:pt x="1654" y="370"/>
                    <a:pt x="1556" y="215"/>
                    <a:pt x="1401" y="117"/>
                  </a:cubicBezTo>
                  <a:cubicBezTo>
                    <a:pt x="1265" y="40"/>
                    <a:pt x="1090" y="1"/>
                    <a:pt x="953" y="1"/>
                  </a:cubicBezTo>
                  <a:lnTo>
                    <a:pt x="953" y="40"/>
                  </a:lnTo>
                  <a:cubicBezTo>
                    <a:pt x="953" y="117"/>
                    <a:pt x="914" y="176"/>
                    <a:pt x="837" y="176"/>
                  </a:cubicBezTo>
                  <a:cubicBezTo>
                    <a:pt x="759" y="176"/>
                    <a:pt x="720" y="117"/>
                    <a:pt x="720" y="40"/>
                  </a:cubicBezTo>
                  <a:lnTo>
                    <a:pt x="7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8632884" y="455357"/>
              <a:ext cx="12268" cy="251941"/>
            </a:xfrm>
            <a:custGeom>
              <a:rect b="b" l="l" r="r" t="t"/>
              <a:pathLst>
                <a:path extrusionOk="0" h="4826" w="235">
                  <a:moveTo>
                    <a:pt x="234" y="1"/>
                  </a:moveTo>
                  <a:lnTo>
                    <a:pt x="1" y="156"/>
                  </a:lnTo>
                  <a:lnTo>
                    <a:pt x="1" y="4826"/>
                  </a:lnTo>
                  <a:cubicBezTo>
                    <a:pt x="30" y="4816"/>
                    <a:pt x="69" y="4811"/>
                    <a:pt x="110" y="4811"/>
                  </a:cubicBezTo>
                  <a:cubicBezTo>
                    <a:pt x="152" y="4811"/>
                    <a:pt x="195" y="4816"/>
                    <a:pt x="234" y="4826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8632884" y="706516"/>
              <a:ext cx="12268" cy="9919"/>
            </a:xfrm>
            <a:custGeom>
              <a:rect b="b" l="l" r="r" t="t"/>
              <a:pathLst>
                <a:path extrusionOk="0" h="190" w="235">
                  <a:moveTo>
                    <a:pt x="110" y="0"/>
                  </a:moveTo>
                  <a:cubicBezTo>
                    <a:pt x="69" y="0"/>
                    <a:pt x="30" y="5"/>
                    <a:pt x="1" y="15"/>
                  </a:cubicBezTo>
                  <a:lnTo>
                    <a:pt x="1" y="54"/>
                  </a:lnTo>
                  <a:cubicBezTo>
                    <a:pt x="1" y="131"/>
                    <a:pt x="40" y="190"/>
                    <a:pt x="118" y="190"/>
                  </a:cubicBezTo>
                  <a:cubicBezTo>
                    <a:pt x="195" y="190"/>
                    <a:pt x="234" y="131"/>
                    <a:pt x="234" y="54"/>
                  </a:cubicBezTo>
                  <a:lnTo>
                    <a:pt x="234" y="15"/>
                  </a:lnTo>
                  <a:cubicBezTo>
                    <a:pt x="195" y="5"/>
                    <a:pt x="152" y="0"/>
                    <a:pt x="1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8690779" y="574228"/>
              <a:ext cx="86399" cy="53876"/>
            </a:xfrm>
            <a:custGeom>
              <a:rect b="b" l="l" r="r" t="t"/>
              <a:pathLst>
                <a:path extrusionOk="0" h="1032" w="1655">
                  <a:moveTo>
                    <a:pt x="857" y="214"/>
                  </a:moveTo>
                  <a:cubicBezTo>
                    <a:pt x="1032" y="214"/>
                    <a:pt x="1168" y="233"/>
                    <a:pt x="1285" y="311"/>
                  </a:cubicBezTo>
                  <a:cubicBezTo>
                    <a:pt x="1363" y="389"/>
                    <a:pt x="1440" y="447"/>
                    <a:pt x="1440" y="506"/>
                  </a:cubicBezTo>
                  <a:cubicBezTo>
                    <a:pt x="1440" y="584"/>
                    <a:pt x="1382" y="623"/>
                    <a:pt x="1285" y="700"/>
                  </a:cubicBezTo>
                  <a:cubicBezTo>
                    <a:pt x="1168" y="769"/>
                    <a:pt x="1008" y="803"/>
                    <a:pt x="847" y="803"/>
                  </a:cubicBezTo>
                  <a:cubicBezTo>
                    <a:pt x="687" y="803"/>
                    <a:pt x="526" y="769"/>
                    <a:pt x="409" y="700"/>
                  </a:cubicBezTo>
                  <a:cubicBezTo>
                    <a:pt x="312" y="642"/>
                    <a:pt x="273" y="584"/>
                    <a:pt x="273" y="506"/>
                  </a:cubicBezTo>
                  <a:cubicBezTo>
                    <a:pt x="273" y="428"/>
                    <a:pt x="312" y="389"/>
                    <a:pt x="409" y="311"/>
                  </a:cubicBezTo>
                  <a:cubicBezTo>
                    <a:pt x="546" y="233"/>
                    <a:pt x="701" y="214"/>
                    <a:pt x="857" y="214"/>
                  </a:cubicBezTo>
                  <a:close/>
                  <a:moveTo>
                    <a:pt x="701" y="0"/>
                  </a:moveTo>
                  <a:cubicBezTo>
                    <a:pt x="546" y="19"/>
                    <a:pt x="390" y="39"/>
                    <a:pt x="273" y="117"/>
                  </a:cubicBezTo>
                  <a:cubicBezTo>
                    <a:pt x="98" y="214"/>
                    <a:pt x="1" y="350"/>
                    <a:pt x="1" y="506"/>
                  </a:cubicBezTo>
                  <a:cubicBezTo>
                    <a:pt x="1" y="642"/>
                    <a:pt x="98" y="798"/>
                    <a:pt x="273" y="895"/>
                  </a:cubicBezTo>
                  <a:cubicBezTo>
                    <a:pt x="448" y="992"/>
                    <a:pt x="643" y="1031"/>
                    <a:pt x="837" y="1031"/>
                  </a:cubicBezTo>
                  <a:cubicBezTo>
                    <a:pt x="1032" y="1031"/>
                    <a:pt x="1246" y="992"/>
                    <a:pt x="1382" y="895"/>
                  </a:cubicBezTo>
                  <a:cubicBezTo>
                    <a:pt x="1557" y="798"/>
                    <a:pt x="1654" y="642"/>
                    <a:pt x="1654" y="506"/>
                  </a:cubicBezTo>
                  <a:cubicBezTo>
                    <a:pt x="1654" y="350"/>
                    <a:pt x="1557" y="214"/>
                    <a:pt x="1382" y="117"/>
                  </a:cubicBezTo>
                  <a:cubicBezTo>
                    <a:pt x="1265" y="39"/>
                    <a:pt x="1090" y="0"/>
                    <a:pt x="954" y="0"/>
                  </a:cubicBezTo>
                  <a:lnTo>
                    <a:pt x="954" y="39"/>
                  </a:lnTo>
                  <a:cubicBezTo>
                    <a:pt x="954" y="117"/>
                    <a:pt x="896" y="156"/>
                    <a:pt x="837" y="156"/>
                  </a:cubicBezTo>
                  <a:cubicBezTo>
                    <a:pt x="760" y="156"/>
                    <a:pt x="701" y="117"/>
                    <a:pt x="701" y="39"/>
                  </a:cubicBezTo>
                  <a:lnTo>
                    <a:pt x="7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8727375" y="399498"/>
              <a:ext cx="13260" cy="174782"/>
            </a:xfrm>
            <a:custGeom>
              <a:rect b="b" l="l" r="r" t="t"/>
              <a:pathLst>
                <a:path extrusionOk="0" h="3348" w="254">
                  <a:moveTo>
                    <a:pt x="253" y="1"/>
                  </a:moveTo>
                  <a:lnTo>
                    <a:pt x="0" y="156"/>
                  </a:lnTo>
                  <a:lnTo>
                    <a:pt x="0" y="3347"/>
                  </a:lnTo>
                  <a:cubicBezTo>
                    <a:pt x="49" y="3328"/>
                    <a:pt x="93" y="3318"/>
                    <a:pt x="134" y="3318"/>
                  </a:cubicBezTo>
                  <a:cubicBezTo>
                    <a:pt x="175" y="3318"/>
                    <a:pt x="214" y="3328"/>
                    <a:pt x="253" y="3347"/>
                  </a:cubicBezTo>
                  <a:lnTo>
                    <a:pt x="2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8727375" y="572662"/>
              <a:ext cx="13260" cy="9710"/>
            </a:xfrm>
            <a:custGeom>
              <a:rect b="b" l="l" r="r" t="t"/>
              <a:pathLst>
                <a:path extrusionOk="0" h="186" w="254">
                  <a:moveTo>
                    <a:pt x="134" y="1"/>
                  </a:moveTo>
                  <a:cubicBezTo>
                    <a:pt x="93" y="1"/>
                    <a:pt x="49" y="11"/>
                    <a:pt x="0" y="30"/>
                  </a:cubicBezTo>
                  <a:lnTo>
                    <a:pt x="0" y="69"/>
                  </a:lnTo>
                  <a:cubicBezTo>
                    <a:pt x="0" y="147"/>
                    <a:pt x="59" y="186"/>
                    <a:pt x="136" y="186"/>
                  </a:cubicBezTo>
                  <a:cubicBezTo>
                    <a:pt x="195" y="186"/>
                    <a:pt x="253" y="147"/>
                    <a:pt x="253" y="69"/>
                  </a:cubicBezTo>
                  <a:lnTo>
                    <a:pt x="253" y="30"/>
                  </a:lnTo>
                  <a:cubicBezTo>
                    <a:pt x="214" y="11"/>
                    <a:pt x="175" y="1"/>
                    <a:pt x="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8567149" y="4050012"/>
              <a:ext cx="232625" cy="135159"/>
            </a:xfrm>
            <a:custGeom>
              <a:rect b="b" l="l" r="r" t="t"/>
              <a:pathLst>
                <a:path extrusionOk="0" h="2589" w="4456">
                  <a:moveTo>
                    <a:pt x="215" y="1"/>
                  </a:moveTo>
                  <a:cubicBezTo>
                    <a:pt x="156" y="20"/>
                    <a:pt x="117" y="59"/>
                    <a:pt x="59" y="98"/>
                  </a:cubicBezTo>
                  <a:cubicBezTo>
                    <a:pt x="39" y="118"/>
                    <a:pt x="20" y="118"/>
                    <a:pt x="1" y="118"/>
                  </a:cubicBezTo>
                  <a:lnTo>
                    <a:pt x="4261" y="2588"/>
                  </a:lnTo>
                  <a:cubicBezTo>
                    <a:pt x="4320" y="2550"/>
                    <a:pt x="4378" y="2491"/>
                    <a:pt x="4417" y="2472"/>
                  </a:cubicBezTo>
                  <a:cubicBezTo>
                    <a:pt x="4436" y="2472"/>
                    <a:pt x="4456" y="2452"/>
                    <a:pt x="4456" y="2452"/>
                  </a:cubicBezTo>
                  <a:lnTo>
                    <a:pt x="4436" y="2433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8624500" y="4422243"/>
              <a:ext cx="86399" cy="55807"/>
            </a:xfrm>
            <a:custGeom>
              <a:rect b="b" l="l" r="r" t="t"/>
              <a:pathLst>
                <a:path extrusionOk="0" h="1069" w="1655">
                  <a:moveTo>
                    <a:pt x="818" y="252"/>
                  </a:moveTo>
                  <a:cubicBezTo>
                    <a:pt x="973" y="252"/>
                    <a:pt x="1129" y="290"/>
                    <a:pt x="1246" y="349"/>
                  </a:cubicBezTo>
                  <a:cubicBezTo>
                    <a:pt x="1343" y="407"/>
                    <a:pt x="1401" y="485"/>
                    <a:pt x="1401" y="543"/>
                  </a:cubicBezTo>
                  <a:cubicBezTo>
                    <a:pt x="1401" y="621"/>
                    <a:pt x="1343" y="660"/>
                    <a:pt x="1246" y="738"/>
                  </a:cubicBezTo>
                  <a:cubicBezTo>
                    <a:pt x="1129" y="816"/>
                    <a:pt x="964" y="855"/>
                    <a:pt x="801" y="855"/>
                  </a:cubicBezTo>
                  <a:cubicBezTo>
                    <a:pt x="638" y="855"/>
                    <a:pt x="477" y="816"/>
                    <a:pt x="370" y="738"/>
                  </a:cubicBezTo>
                  <a:cubicBezTo>
                    <a:pt x="273" y="699"/>
                    <a:pt x="234" y="621"/>
                    <a:pt x="234" y="543"/>
                  </a:cubicBezTo>
                  <a:cubicBezTo>
                    <a:pt x="234" y="485"/>
                    <a:pt x="273" y="427"/>
                    <a:pt x="370" y="349"/>
                  </a:cubicBezTo>
                  <a:cubicBezTo>
                    <a:pt x="487" y="290"/>
                    <a:pt x="643" y="252"/>
                    <a:pt x="818" y="252"/>
                  </a:cubicBezTo>
                  <a:close/>
                  <a:moveTo>
                    <a:pt x="845" y="1"/>
                  </a:moveTo>
                  <a:cubicBezTo>
                    <a:pt x="660" y="1"/>
                    <a:pt x="473" y="40"/>
                    <a:pt x="312" y="115"/>
                  </a:cubicBezTo>
                  <a:cubicBezTo>
                    <a:pt x="370" y="135"/>
                    <a:pt x="390" y="213"/>
                    <a:pt x="370" y="290"/>
                  </a:cubicBezTo>
                  <a:cubicBezTo>
                    <a:pt x="351" y="329"/>
                    <a:pt x="293" y="329"/>
                    <a:pt x="273" y="329"/>
                  </a:cubicBezTo>
                  <a:cubicBezTo>
                    <a:pt x="254" y="329"/>
                    <a:pt x="234" y="329"/>
                    <a:pt x="234" y="310"/>
                  </a:cubicBezTo>
                  <a:lnTo>
                    <a:pt x="137" y="252"/>
                  </a:lnTo>
                  <a:cubicBezTo>
                    <a:pt x="59" y="329"/>
                    <a:pt x="1" y="427"/>
                    <a:pt x="1" y="524"/>
                  </a:cubicBezTo>
                  <a:cubicBezTo>
                    <a:pt x="1" y="680"/>
                    <a:pt x="98" y="816"/>
                    <a:pt x="273" y="913"/>
                  </a:cubicBezTo>
                  <a:cubicBezTo>
                    <a:pt x="448" y="1010"/>
                    <a:pt x="643" y="1069"/>
                    <a:pt x="837" y="1069"/>
                  </a:cubicBezTo>
                  <a:cubicBezTo>
                    <a:pt x="1032" y="1069"/>
                    <a:pt x="1246" y="1010"/>
                    <a:pt x="1382" y="913"/>
                  </a:cubicBezTo>
                  <a:cubicBezTo>
                    <a:pt x="1557" y="816"/>
                    <a:pt x="1654" y="680"/>
                    <a:pt x="1654" y="524"/>
                  </a:cubicBezTo>
                  <a:cubicBezTo>
                    <a:pt x="1654" y="388"/>
                    <a:pt x="1557" y="232"/>
                    <a:pt x="1382" y="135"/>
                  </a:cubicBezTo>
                  <a:cubicBezTo>
                    <a:pt x="1232" y="45"/>
                    <a:pt x="1040" y="1"/>
                    <a:pt x="8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8542225" y="4275912"/>
              <a:ext cx="258049" cy="158494"/>
            </a:xfrm>
            <a:custGeom>
              <a:rect b="b" l="l" r="r" t="t"/>
              <a:pathLst>
                <a:path extrusionOk="0" h="3036" w="4943">
                  <a:moveTo>
                    <a:pt x="1" y="0"/>
                  </a:moveTo>
                  <a:lnTo>
                    <a:pt x="1" y="292"/>
                  </a:lnTo>
                  <a:lnTo>
                    <a:pt x="4748" y="3035"/>
                  </a:lnTo>
                  <a:cubicBezTo>
                    <a:pt x="4787" y="2977"/>
                    <a:pt x="4845" y="2938"/>
                    <a:pt x="4923" y="2899"/>
                  </a:cubicBezTo>
                  <a:cubicBezTo>
                    <a:pt x="4923" y="2899"/>
                    <a:pt x="4942" y="2899"/>
                    <a:pt x="4942" y="2860"/>
                  </a:cubicBezTo>
                  <a:lnTo>
                    <a:pt x="3600" y="2082"/>
                  </a:lnTo>
                  <a:lnTo>
                    <a:pt x="3600" y="2101"/>
                  </a:lnTo>
                  <a:cubicBezTo>
                    <a:pt x="3600" y="2179"/>
                    <a:pt x="3561" y="2237"/>
                    <a:pt x="3483" y="2237"/>
                  </a:cubicBezTo>
                  <a:cubicBezTo>
                    <a:pt x="3405" y="2237"/>
                    <a:pt x="3367" y="2179"/>
                    <a:pt x="3367" y="2101"/>
                  </a:cubicBezTo>
                  <a:lnTo>
                    <a:pt x="3367" y="1946"/>
                  </a:lnTo>
                  <a:lnTo>
                    <a:pt x="954" y="545"/>
                  </a:lnTo>
                  <a:lnTo>
                    <a:pt x="954" y="584"/>
                  </a:lnTo>
                  <a:cubicBezTo>
                    <a:pt x="954" y="642"/>
                    <a:pt x="896" y="701"/>
                    <a:pt x="837" y="701"/>
                  </a:cubicBezTo>
                  <a:cubicBezTo>
                    <a:pt x="760" y="701"/>
                    <a:pt x="701" y="642"/>
                    <a:pt x="701" y="584"/>
                  </a:cubicBezTo>
                  <a:lnTo>
                    <a:pt x="701" y="4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8542225" y="4371343"/>
              <a:ext cx="99607" cy="64056"/>
            </a:xfrm>
            <a:custGeom>
              <a:rect b="b" l="l" r="r" t="t"/>
              <a:pathLst>
                <a:path extrusionOk="0" h="1227" w="1908">
                  <a:moveTo>
                    <a:pt x="1" y="1"/>
                  </a:moveTo>
                  <a:lnTo>
                    <a:pt x="1" y="293"/>
                  </a:lnTo>
                  <a:lnTo>
                    <a:pt x="1674" y="1227"/>
                  </a:lnTo>
                  <a:cubicBezTo>
                    <a:pt x="1732" y="1188"/>
                    <a:pt x="1771" y="1168"/>
                    <a:pt x="1830" y="1110"/>
                  </a:cubicBezTo>
                  <a:cubicBezTo>
                    <a:pt x="1849" y="1090"/>
                    <a:pt x="1869" y="1090"/>
                    <a:pt x="1907" y="109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5"/>
            <p:cNvSpPr/>
            <p:nvPr/>
          </p:nvSpPr>
          <p:spPr>
            <a:xfrm>
              <a:off x="8629616" y="4428246"/>
              <a:ext cx="14252" cy="11224"/>
            </a:xfrm>
            <a:custGeom>
              <a:rect b="b" l="l" r="r" t="t"/>
              <a:pathLst>
                <a:path extrusionOk="0" h="215" w="273">
                  <a:moveTo>
                    <a:pt x="195" y="0"/>
                  </a:moveTo>
                  <a:cubicBezTo>
                    <a:pt x="175" y="0"/>
                    <a:pt x="156" y="20"/>
                    <a:pt x="136" y="20"/>
                  </a:cubicBezTo>
                  <a:cubicBezTo>
                    <a:pt x="78" y="78"/>
                    <a:pt x="39" y="98"/>
                    <a:pt x="0" y="137"/>
                  </a:cubicBezTo>
                  <a:lnTo>
                    <a:pt x="97" y="195"/>
                  </a:lnTo>
                  <a:cubicBezTo>
                    <a:pt x="136" y="195"/>
                    <a:pt x="156" y="214"/>
                    <a:pt x="156" y="214"/>
                  </a:cubicBezTo>
                  <a:cubicBezTo>
                    <a:pt x="195" y="214"/>
                    <a:pt x="233" y="195"/>
                    <a:pt x="253" y="175"/>
                  </a:cubicBezTo>
                  <a:cubicBezTo>
                    <a:pt x="272" y="117"/>
                    <a:pt x="272" y="39"/>
                    <a:pt x="1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8578821" y="4140806"/>
              <a:ext cx="13260" cy="165594"/>
            </a:xfrm>
            <a:custGeom>
              <a:rect b="b" l="l" r="r" t="t"/>
              <a:pathLst>
                <a:path extrusionOk="0" h="3172" w="254">
                  <a:moveTo>
                    <a:pt x="0" y="1"/>
                  </a:moveTo>
                  <a:lnTo>
                    <a:pt x="0" y="3016"/>
                  </a:lnTo>
                  <a:lnTo>
                    <a:pt x="253" y="3172"/>
                  </a:lnTo>
                  <a:lnTo>
                    <a:pt x="253" y="156"/>
                  </a:lnTo>
                  <a:cubicBezTo>
                    <a:pt x="175" y="98"/>
                    <a:pt x="78" y="5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8717947" y="4221045"/>
              <a:ext cx="12268" cy="165594"/>
            </a:xfrm>
            <a:custGeom>
              <a:rect b="b" l="l" r="r" t="t"/>
              <a:pathLst>
                <a:path extrusionOk="0" h="3172" w="235">
                  <a:moveTo>
                    <a:pt x="1" y="1"/>
                  </a:moveTo>
                  <a:lnTo>
                    <a:pt x="1" y="3016"/>
                  </a:lnTo>
                  <a:lnTo>
                    <a:pt x="234" y="3172"/>
                  </a:lnTo>
                  <a:lnTo>
                    <a:pt x="234" y="156"/>
                  </a:lnTo>
                  <a:cubicBezTo>
                    <a:pt x="156" y="98"/>
                    <a:pt x="59" y="59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5"/>
            <p:cNvSpPr/>
            <p:nvPr/>
          </p:nvSpPr>
          <p:spPr>
            <a:xfrm>
              <a:off x="8717947" y="4378495"/>
              <a:ext cx="12268" cy="15244"/>
            </a:xfrm>
            <a:custGeom>
              <a:rect b="b" l="l" r="r" t="t"/>
              <a:pathLst>
                <a:path extrusionOk="0" h="292" w="235">
                  <a:moveTo>
                    <a:pt x="1" y="0"/>
                  </a:moveTo>
                  <a:lnTo>
                    <a:pt x="1" y="175"/>
                  </a:lnTo>
                  <a:cubicBezTo>
                    <a:pt x="1" y="253"/>
                    <a:pt x="39" y="292"/>
                    <a:pt x="117" y="292"/>
                  </a:cubicBezTo>
                  <a:cubicBezTo>
                    <a:pt x="195" y="292"/>
                    <a:pt x="234" y="253"/>
                    <a:pt x="234" y="175"/>
                  </a:cubicBezTo>
                  <a:lnTo>
                    <a:pt x="234" y="15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5"/>
            <p:cNvSpPr/>
            <p:nvPr/>
          </p:nvSpPr>
          <p:spPr>
            <a:xfrm>
              <a:off x="8578821" y="4298881"/>
              <a:ext cx="13260" cy="15244"/>
            </a:xfrm>
            <a:custGeom>
              <a:rect b="b" l="l" r="r" t="t"/>
              <a:pathLst>
                <a:path extrusionOk="0" h="292" w="254">
                  <a:moveTo>
                    <a:pt x="0" y="0"/>
                  </a:moveTo>
                  <a:lnTo>
                    <a:pt x="0" y="175"/>
                  </a:lnTo>
                  <a:cubicBezTo>
                    <a:pt x="0" y="253"/>
                    <a:pt x="59" y="292"/>
                    <a:pt x="136" y="292"/>
                  </a:cubicBezTo>
                  <a:cubicBezTo>
                    <a:pt x="195" y="292"/>
                    <a:pt x="253" y="253"/>
                    <a:pt x="253" y="175"/>
                  </a:cubicBezTo>
                  <a:lnTo>
                    <a:pt x="253" y="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5"/>
            <p:cNvSpPr/>
            <p:nvPr/>
          </p:nvSpPr>
          <p:spPr>
            <a:xfrm flipH="1" rot="-7124984">
              <a:off x="8542225" y="4124687"/>
              <a:ext cx="258051" cy="158496"/>
            </a:xfrm>
            <a:custGeom>
              <a:rect b="b" l="l" r="r" t="t"/>
              <a:pathLst>
                <a:path extrusionOk="0" h="3036" w="4943">
                  <a:moveTo>
                    <a:pt x="1" y="0"/>
                  </a:moveTo>
                  <a:lnTo>
                    <a:pt x="1" y="292"/>
                  </a:lnTo>
                  <a:lnTo>
                    <a:pt x="4748" y="3035"/>
                  </a:lnTo>
                  <a:cubicBezTo>
                    <a:pt x="4787" y="2977"/>
                    <a:pt x="4845" y="2938"/>
                    <a:pt x="4923" y="2899"/>
                  </a:cubicBezTo>
                  <a:cubicBezTo>
                    <a:pt x="4923" y="2899"/>
                    <a:pt x="4942" y="2899"/>
                    <a:pt x="4942" y="2860"/>
                  </a:cubicBezTo>
                  <a:lnTo>
                    <a:pt x="3600" y="2082"/>
                  </a:lnTo>
                  <a:lnTo>
                    <a:pt x="3600" y="2101"/>
                  </a:lnTo>
                  <a:cubicBezTo>
                    <a:pt x="3600" y="2179"/>
                    <a:pt x="3561" y="2237"/>
                    <a:pt x="3483" y="2237"/>
                  </a:cubicBezTo>
                  <a:cubicBezTo>
                    <a:pt x="3405" y="2237"/>
                    <a:pt x="3367" y="2179"/>
                    <a:pt x="3367" y="2101"/>
                  </a:cubicBezTo>
                  <a:lnTo>
                    <a:pt x="3367" y="1946"/>
                  </a:lnTo>
                  <a:lnTo>
                    <a:pt x="954" y="545"/>
                  </a:lnTo>
                  <a:lnTo>
                    <a:pt x="954" y="584"/>
                  </a:lnTo>
                  <a:cubicBezTo>
                    <a:pt x="954" y="642"/>
                    <a:pt x="896" y="701"/>
                    <a:pt x="837" y="701"/>
                  </a:cubicBezTo>
                  <a:cubicBezTo>
                    <a:pt x="760" y="701"/>
                    <a:pt x="701" y="642"/>
                    <a:pt x="701" y="584"/>
                  </a:cubicBezTo>
                  <a:lnTo>
                    <a:pt x="701" y="4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5"/>
            <p:cNvSpPr/>
            <p:nvPr/>
          </p:nvSpPr>
          <p:spPr>
            <a:xfrm>
              <a:off x="8561047" y="4686627"/>
              <a:ext cx="193002" cy="83319"/>
            </a:xfrm>
            <a:custGeom>
              <a:rect b="b" l="l" r="r" t="t"/>
              <a:pathLst>
                <a:path extrusionOk="0" h="1596" w="3697">
                  <a:moveTo>
                    <a:pt x="2763" y="1"/>
                  </a:moveTo>
                  <a:lnTo>
                    <a:pt x="0" y="1596"/>
                  </a:lnTo>
                  <a:lnTo>
                    <a:pt x="1849" y="1596"/>
                  </a:lnTo>
                  <a:lnTo>
                    <a:pt x="3697" y="526"/>
                  </a:lnTo>
                  <a:lnTo>
                    <a:pt x="3327" y="312"/>
                  </a:lnTo>
                  <a:lnTo>
                    <a:pt x="2724" y="682"/>
                  </a:lnTo>
                  <a:cubicBezTo>
                    <a:pt x="2705" y="682"/>
                    <a:pt x="2666" y="701"/>
                    <a:pt x="2666" y="701"/>
                  </a:cubicBezTo>
                  <a:cubicBezTo>
                    <a:pt x="2627" y="701"/>
                    <a:pt x="2607" y="682"/>
                    <a:pt x="2568" y="662"/>
                  </a:cubicBezTo>
                  <a:cubicBezTo>
                    <a:pt x="2549" y="604"/>
                    <a:pt x="2549" y="526"/>
                    <a:pt x="2627" y="487"/>
                  </a:cubicBezTo>
                  <a:lnTo>
                    <a:pt x="3113" y="195"/>
                  </a:lnTo>
                  <a:lnTo>
                    <a:pt x="27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5"/>
            <p:cNvSpPr/>
            <p:nvPr/>
          </p:nvSpPr>
          <p:spPr>
            <a:xfrm>
              <a:off x="8693075" y="4693725"/>
              <a:ext cx="40675" cy="31551"/>
            </a:xfrm>
            <a:custGeom>
              <a:rect b="b" l="l" r="r" t="t"/>
              <a:pathLst>
                <a:path extrusionOk="0" h="546" w="779">
                  <a:moveTo>
                    <a:pt x="526" y="1"/>
                  </a:moveTo>
                  <a:lnTo>
                    <a:pt x="78" y="332"/>
                  </a:lnTo>
                  <a:cubicBezTo>
                    <a:pt x="20" y="351"/>
                    <a:pt x="1" y="429"/>
                    <a:pt x="20" y="487"/>
                  </a:cubicBezTo>
                  <a:cubicBezTo>
                    <a:pt x="39" y="546"/>
                    <a:pt x="98" y="546"/>
                    <a:pt x="117" y="546"/>
                  </a:cubicBezTo>
                  <a:cubicBezTo>
                    <a:pt x="137" y="546"/>
                    <a:pt x="176" y="546"/>
                    <a:pt x="176" y="526"/>
                  </a:cubicBezTo>
                  <a:lnTo>
                    <a:pt x="779" y="156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5"/>
            <p:cNvSpPr/>
            <p:nvPr/>
          </p:nvSpPr>
          <p:spPr>
            <a:xfrm flipH="1">
              <a:off x="8709375" y="4646800"/>
              <a:ext cx="97575" cy="64049"/>
            </a:xfrm>
            <a:custGeom>
              <a:rect b="b" l="l" r="r" t="t"/>
              <a:pathLst>
                <a:path extrusionOk="0" h="1227" w="1908">
                  <a:moveTo>
                    <a:pt x="1" y="1"/>
                  </a:moveTo>
                  <a:lnTo>
                    <a:pt x="1" y="293"/>
                  </a:lnTo>
                  <a:lnTo>
                    <a:pt x="1674" y="1227"/>
                  </a:lnTo>
                  <a:cubicBezTo>
                    <a:pt x="1732" y="1188"/>
                    <a:pt x="1771" y="1168"/>
                    <a:pt x="1830" y="1110"/>
                  </a:cubicBezTo>
                  <a:cubicBezTo>
                    <a:pt x="1849" y="1090"/>
                    <a:pt x="1869" y="1090"/>
                    <a:pt x="1907" y="109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5"/>
            <p:cNvSpPr/>
            <p:nvPr/>
          </p:nvSpPr>
          <p:spPr>
            <a:xfrm>
              <a:off x="8783525" y="4424050"/>
              <a:ext cx="24050" cy="21550"/>
            </a:xfrm>
            <a:custGeom>
              <a:rect b="b" l="l" r="r" t="t"/>
              <a:pathLst>
                <a:path extrusionOk="0" h="862" w="962">
                  <a:moveTo>
                    <a:pt x="506" y="0"/>
                  </a:moveTo>
                  <a:lnTo>
                    <a:pt x="962" y="254"/>
                  </a:lnTo>
                  <a:lnTo>
                    <a:pt x="962" y="862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354" name="Google Shape;354;p15"/>
            <p:cNvSpPr/>
            <p:nvPr/>
          </p:nvSpPr>
          <p:spPr>
            <a:xfrm>
              <a:off x="8633300" y="396950"/>
              <a:ext cx="12675" cy="88675"/>
            </a:xfrm>
            <a:custGeom>
              <a:rect b="b" l="l" r="r" t="t"/>
              <a:pathLst>
                <a:path extrusionOk="0" h="3547" w="507">
                  <a:moveTo>
                    <a:pt x="0" y="3547"/>
                  </a:moveTo>
                  <a:lnTo>
                    <a:pt x="0" y="0"/>
                  </a:lnTo>
                  <a:lnTo>
                    <a:pt x="507" y="0"/>
                  </a:lnTo>
                  <a:lnTo>
                    <a:pt x="507" y="324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355" name="Google Shape;355;p15"/>
            <p:cNvSpPr/>
            <p:nvPr/>
          </p:nvSpPr>
          <p:spPr>
            <a:xfrm>
              <a:off x="8727025" y="396950"/>
              <a:ext cx="15200" cy="62075"/>
            </a:xfrm>
            <a:custGeom>
              <a:rect b="b" l="l" r="r" t="t"/>
              <a:pathLst>
                <a:path extrusionOk="0" h="2483" w="608">
                  <a:moveTo>
                    <a:pt x="0" y="2483"/>
                  </a:moveTo>
                  <a:lnTo>
                    <a:pt x="0" y="51"/>
                  </a:lnTo>
                  <a:lnTo>
                    <a:pt x="608" y="0"/>
                  </a:lnTo>
                  <a:lnTo>
                    <a:pt x="608" y="131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356" name="Google Shape;356;p15"/>
            <p:cNvSpPr/>
            <p:nvPr/>
          </p:nvSpPr>
          <p:spPr>
            <a:xfrm>
              <a:off x="8783500" y="4171400"/>
              <a:ext cx="24075" cy="22150"/>
            </a:xfrm>
            <a:custGeom>
              <a:rect b="b" l="l" r="r" t="t"/>
              <a:pathLst>
                <a:path extrusionOk="0" h="886" w="963">
                  <a:moveTo>
                    <a:pt x="203" y="0"/>
                  </a:moveTo>
                  <a:lnTo>
                    <a:pt x="963" y="456"/>
                  </a:lnTo>
                  <a:lnTo>
                    <a:pt x="937" y="886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357" name="Google Shape;357;p15"/>
            <p:cNvSpPr/>
            <p:nvPr/>
          </p:nvSpPr>
          <p:spPr>
            <a:xfrm>
              <a:off x="8708025" y="4225950"/>
              <a:ext cx="32300" cy="24700"/>
            </a:xfrm>
            <a:custGeom>
              <a:rect b="b" l="l" r="r" t="t"/>
              <a:pathLst>
                <a:path extrusionOk="0" h="988" w="1292">
                  <a:moveTo>
                    <a:pt x="0" y="202"/>
                  </a:moveTo>
                  <a:lnTo>
                    <a:pt x="1292" y="988"/>
                  </a:lnTo>
                  <a:lnTo>
                    <a:pt x="1013" y="354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358" name="Google Shape;358;p15"/>
            <p:cNvSpPr/>
            <p:nvPr/>
          </p:nvSpPr>
          <p:spPr>
            <a:xfrm>
              <a:off x="8569300" y="4140800"/>
              <a:ext cx="32300" cy="24700"/>
            </a:xfrm>
            <a:custGeom>
              <a:rect b="b" l="l" r="r" t="t"/>
              <a:pathLst>
                <a:path extrusionOk="0" h="988" w="1292">
                  <a:moveTo>
                    <a:pt x="0" y="202"/>
                  </a:moveTo>
                  <a:lnTo>
                    <a:pt x="1292" y="988"/>
                  </a:lnTo>
                  <a:lnTo>
                    <a:pt x="1013" y="354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359" name="Google Shape;359;p15"/>
            <p:cNvSpPr/>
            <p:nvPr/>
          </p:nvSpPr>
          <p:spPr>
            <a:xfrm>
              <a:off x="8782713" y="4268275"/>
              <a:ext cx="24050" cy="21550"/>
            </a:xfrm>
            <a:custGeom>
              <a:rect b="b" l="l" r="r" t="t"/>
              <a:pathLst>
                <a:path extrusionOk="0" h="862" w="962">
                  <a:moveTo>
                    <a:pt x="506" y="0"/>
                  </a:moveTo>
                  <a:lnTo>
                    <a:pt x="962" y="254"/>
                  </a:lnTo>
                  <a:lnTo>
                    <a:pt x="962" y="862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360" name="Google Shape;360;p15"/>
            <p:cNvSpPr/>
            <p:nvPr/>
          </p:nvSpPr>
          <p:spPr>
            <a:xfrm>
              <a:off x="8598126" y="743301"/>
              <a:ext cx="208256" cy="117201"/>
            </a:xfrm>
            <a:custGeom>
              <a:rect b="b" l="l" r="r" t="t"/>
              <a:pathLst>
                <a:path extrusionOk="0" h="2849" w="4806">
                  <a:moveTo>
                    <a:pt x="4657" y="0"/>
                  </a:moveTo>
                  <a:cubicBezTo>
                    <a:pt x="4642" y="0"/>
                    <a:pt x="4626" y="3"/>
                    <a:pt x="4611" y="8"/>
                  </a:cubicBezTo>
                  <a:lnTo>
                    <a:pt x="0" y="2673"/>
                  </a:lnTo>
                  <a:cubicBezTo>
                    <a:pt x="39" y="2673"/>
                    <a:pt x="59" y="2693"/>
                    <a:pt x="59" y="2693"/>
                  </a:cubicBezTo>
                  <a:cubicBezTo>
                    <a:pt x="137" y="2751"/>
                    <a:pt x="175" y="2790"/>
                    <a:pt x="234" y="2848"/>
                  </a:cubicBezTo>
                  <a:lnTo>
                    <a:pt x="4728" y="241"/>
                  </a:lnTo>
                  <a:cubicBezTo>
                    <a:pt x="4767" y="202"/>
                    <a:pt x="4806" y="144"/>
                    <a:pt x="4767" y="66"/>
                  </a:cubicBezTo>
                  <a:cubicBezTo>
                    <a:pt x="4752" y="22"/>
                    <a:pt x="4705" y="0"/>
                    <a:pt x="4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5"/>
            <p:cNvSpPr/>
            <p:nvPr/>
          </p:nvSpPr>
          <p:spPr>
            <a:xfrm>
              <a:off x="8542269" y="846360"/>
              <a:ext cx="73191" cy="55755"/>
            </a:xfrm>
            <a:custGeom>
              <a:rect b="b" l="l" r="r" t="t"/>
              <a:pathLst>
                <a:path extrusionOk="0" h="1068" w="1402">
                  <a:moveTo>
                    <a:pt x="545" y="0"/>
                  </a:moveTo>
                  <a:cubicBezTo>
                    <a:pt x="347" y="0"/>
                    <a:pt x="151" y="44"/>
                    <a:pt x="0" y="134"/>
                  </a:cubicBezTo>
                  <a:lnTo>
                    <a:pt x="0" y="484"/>
                  </a:lnTo>
                  <a:cubicBezTo>
                    <a:pt x="39" y="426"/>
                    <a:pt x="78" y="387"/>
                    <a:pt x="137" y="348"/>
                  </a:cubicBezTo>
                  <a:cubicBezTo>
                    <a:pt x="253" y="290"/>
                    <a:pt x="428" y="251"/>
                    <a:pt x="565" y="251"/>
                  </a:cubicBezTo>
                  <a:cubicBezTo>
                    <a:pt x="740" y="251"/>
                    <a:pt x="876" y="290"/>
                    <a:pt x="1012" y="348"/>
                  </a:cubicBezTo>
                  <a:cubicBezTo>
                    <a:pt x="1109" y="406"/>
                    <a:pt x="1148" y="484"/>
                    <a:pt x="1148" y="543"/>
                  </a:cubicBezTo>
                  <a:cubicBezTo>
                    <a:pt x="1148" y="620"/>
                    <a:pt x="1109" y="679"/>
                    <a:pt x="1012" y="737"/>
                  </a:cubicBezTo>
                  <a:cubicBezTo>
                    <a:pt x="886" y="815"/>
                    <a:pt x="720" y="854"/>
                    <a:pt x="560" y="854"/>
                  </a:cubicBezTo>
                  <a:cubicBezTo>
                    <a:pt x="399" y="854"/>
                    <a:pt x="244" y="815"/>
                    <a:pt x="137" y="737"/>
                  </a:cubicBezTo>
                  <a:cubicBezTo>
                    <a:pt x="59" y="698"/>
                    <a:pt x="0" y="679"/>
                    <a:pt x="0" y="620"/>
                  </a:cubicBezTo>
                  <a:lnTo>
                    <a:pt x="0" y="971"/>
                  </a:lnTo>
                  <a:cubicBezTo>
                    <a:pt x="156" y="1010"/>
                    <a:pt x="370" y="1068"/>
                    <a:pt x="565" y="1068"/>
                  </a:cubicBezTo>
                  <a:cubicBezTo>
                    <a:pt x="759" y="1068"/>
                    <a:pt x="973" y="1010"/>
                    <a:pt x="1129" y="912"/>
                  </a:cubicBezTo>
                  <a:cubicBezTo>
                    <a:pt x="1304" y="815"/>
                    <a:pt x="1401" y="679"/>
                    <a:pt x="1401" y="523"/>
                  </a:cubicBezTo>
                  <a:cubicBezTo>
                    <a:pt x="1401" y="426"/>
                    <a:pt x="1343" y="329"/>
                    <a:pt x="1265" y="270"/>
                  </a:cubicBezTo>
                  <a:lnTo>
                    <a:pt x="1129" y="329"/>
                  </a:lnTo>
                  <a:cubicBezTo>
                    <a:pt x="1109" y="329"/>
                    <a:pt x="1070" y="367"/>
                    <a:pt x="1070" y="367"/>
                  </a:cubicBezTo>
                  <a:cubicBezTo>
                    <a:pt x="1031" y="367"/>
                    <a:pt x="1012" y="329"/>
                    <a:pt x="973" y="309"/>
                  </a:cubicBezTo>
                  <a:cubicBezTo>
                    <a:pt x="954" y="251"/>
                    <a:pt x="954" y="192"/>
                    <a:pt x="1031" y="134"/>
                  </a:cubicBezTo>
                  <a:lnTo>
                    <a:pt x="1070" y="115"/>
                  </a:lnTo>
                  <a:cubicBezTo>
                    <a:pt x="919" y="39"/>
                    <a:pt x="732" y="0"/>
                    <a:pt x="5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0_1_1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6"/>
          <p:cNvSpPr/>
          <p:nvPr/>
        </p:nvSpPr>
        <p:spPr>
          <a:xfrm>
            <a:off x="350925" y="391025"/>
            <a:ext cx="8461800" cy="4383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65" name="Google Shape;365;p16"/>
          <p:cNvGrpSpPr/>
          <p:nvPr/>
        </p:nvGrpSpPr>
        <p:grpSpPr>
          <a:xfrm flipH="1" rot="10800000">
            <a:off x="350929" y="391075"/>
            <a:ext cx="276300" cy="4383600"/>
            <a:chOff x="8536254" y="391075"/>
            <a:chExt cx="276300" cy="4383600"/>
          </a:xfrm>
        </p:grpSpPr>
        <p:sp>
          <p:nvSpPr>
            <p:cNvPr id="366" name="Google Shape;366;p16"/>
            <p:cNvSpPr/>
            <p:nvPr/>
          </p:nvSpPr>
          <p:spPr>
            <a:xfrm>
              <a:off x="8536254" y="391075"/>
              <a:ext cx="276300" cy="43836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6"/>
            <p:cNvSpPr/>
            <p:nvPr/>
          </p:nvSpPr>
          <p:spPr>
            <a:xfrm>
              <a:off x="8543825" y="3202624"/>
              <a:ext cx="6160" cy="13260"/>
            </a:xfrm>
            <a:custGeom>
              <a:rect b="b" l="l" r="r" t="t"/>
              <a:pathLst>
                <a:path extrusionOk="0" h="254" w="118">
                  <a:moveTo>
                    <a:pt x="1" y="0"/>
                  </a:moveTo>
                  <a:lnTo>
                    <a:pt x="1" y="253"/>
                  </a:lnTo>
                  <a:lnTo>
                    <a:pt x="20" y="234"/>
                  </a:lnTo>
                  <a:cubicBezTo>
                    <a:pt x="98" y="176"/>
                    <a:pt x="118" y="117"/>
                    <a:pt x="79" y="59"/>
                  </a:cubicBezTo>
                  <a:cubicBezTo>
                    <a:pt x="59" y="39"/>
                    <a:pt x="20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6"/>
            <p:cNvSpPr/>
            <p:nvPr/>
          </p:nvSpPr>
          <p:spPr>
            <a:xfrm>
              <a:off x="8543825" y="3236766"/>
              <a:ext cx="66092" cy="48185"/>
            </a:xfrm>
            <a:custGeom>
              <a:rect b="b" l="l" r="r" t="t"/>
              <a:pathLst>
                <a:path extrusionOk="0" h="923" w="1266">
                  <a:moveTo>
                    <a:pt x="1128" y="1"/>
                  </a:moveTo>
                  <a:cubicBezTo>
                    <a:pt x="1110" y="1"/>
                    <a:pt x="1090" y="3"/>
                    <a:pt x="1071" y="8"/>
                  </a:cubicBezTo>
                  <a:lnTo>
                    <a:pt x="1" y="630"/>
                  </a:lnTo>
                  <a:lnTo>
                    <a:pt x="1" y="922"/>
                  </a:lnTo>
                  <a:lnTo>
                    <a:pt x="1188" y="241"/>
                  </a:lnTo>
                  <a:cubicBezTo>
                    <a:pt x="1246" y="202"/>
                    <a:pt x="1265" y="144"/>
                    <a:pt x="1246" y="66"/>
                  </a:cubicBezTo>
                  <a:cubicBezTo>
                    <a:pt x="1231" y="23"/>
                    <a:pt x="1184" y="1"/>
                    <a:pt x="11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6"/>
            <p:cNvSpPr/>
            <p:nvPr/>
          </p:nvSpPr>
          <p:spPr>
            <a:xfrm>
              <a:off x="8543825" y="3271273"/>
              <a:ext cx="126023" cy="82745"/>
            </a:xfrm>
            <a:custGeom>
              <a:rect b="b" l="l" r="r" t="t"/>
              <a:pathLst>
                <a:path extrusionOk="0" h="1585" w="2414">
                  <a:moveTo>
                    <a:pt x="2277" y="1"/>
                  </a:moveTo>
                  <a:cubicBezTo>
                    <a:pt x="2259" y="1"/>
                    <a:pt x="2240" y="3"/>
                    <a:pt x="2219" y="8"/>
                  </a:cubicBezTo>
                  <a:lnTo>
                    <a:pt x="1" y="1292"/>
                  </a:lnTo>
                  <a:lnTo>
                    <a:pt x="1" y="1584"/>
                  </a:lnTo>
                  <a:lnTo>
                    <a:pt x="2335" y="242"/>
                  </a:lnTo>
                  <a:cubicBezTo>
                    <a:pt x="2413" y="203"/>
                    <a:pt x="2413" y="125"/>
                    <a:pt x="2394" y="47"/>
                  </a:cubicBezTo>
                  <a:cubicBezTo>
                    <a:pt x="2365" y="19"/>
                    <a:pt x="2326" y="1"/>
                    <a:pt x="22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6"/>
            <p:cNvSpPr/>
            <p:nvPr/>
          </p:nvSpPr>
          <p:spPr>
            <a:xfrm>
              <a:off x="8543825" y="3306877"/>
              <a:ext cx="186946" cy="117200"/>
            </a:xfrm>
            <a:custGeom>
              <a:rect b="b" l="l" r="r" t="t"/>
              <a:pathLst>
                <a:path extrusionOk="0" h="2245" w="3581">
                  <a:moveTo>
                    <a:pt x="3405" y="0"/>
                  </a:moveTo>
                  <a:cubicBezTo>
                    <a:pt x="3386" y="0"/>
                    <a:pt x="3367" y="2"/>
                    <a:pt x="3347" y="7"/>
                  </a:cubicBezTo>
                  <a:lnTo>
                    <a:pt x="1" y="1953"/>
                  </a:lnTo>
                  <a:lnTo>
                    <a:pt x="1" y="2245"/>
                  </a:lnTo>
                  <a:lnTo>
                    <a:pt x="3483" y="221"/>
                  </a:lnTo>
                  <a:cubicBezTo>
                    <a:pt x="3561" y="182"/>
                    <a:pt x="3581" y="105"/>
                    <a:pt x="3522" y="66"/>
                  </a:cubicBezTo>
                  <a:cubicBezTo>
                    <a:pt x="3508" y="22"/>
                    <a:pt x="3460" y="0"/>
                    <a:pt x="34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6"/>
            <p:cNvSpPr/>
            <p:nvPr/>
          </p:nvSpPr>
          <p:spPr>
            <a:xfrm>
              <a:off x="8543825" y="3341385"/>
              <a:ext cx="246877" cy="151760"/>
            </a:xfrm>
            <a:custGeom>
              <a:rect b="b" l="l" r="r" t="t"/>
              <a:pathLst>
                <a:path extrusionOk="0" h="2907" w="4729">
                  <a:moveTo>
                    <a:pt x="4583" y="0"/>
                  </a:moveTo>
                  <a:cubicBezTo>
                    <a:pt x="4567" y="0"/>
                    <a:pt x="4550" y="3"/>
                    <a:pt x="4534" y="8"/>
                  </a:cubicBezTo>
                  <a:lnTo>
                    <a:pt x="1" y="2615"/>
                  </a:lnTo>
                  <a:lnTo>
                    <a:pt x="1" y="2907"/>
                  </a:lnTo>
                  <a:lnTo>
                    <a:pt x="4651" y="222"/>
                  </a:lnTo>
                  <a:cubicBezTo>
                    <a:pt x="4690" y="202"/>
                    <a:pt x="4728" y="125"/>
                    <a:pt x="4690" y="47"/>
                  </a:cubicBezTo>
                  <a:cubicBezTo>
                    <a:pt x="4675" y="18"/>
                    <a:pt x="4630" y="0"/>
                    <a:pt x="45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6"/>
            <p:cNvSpPr/>
            <p:nvPr/>
          </p:nvSpPr>
          <p:spPr>
            <a:xfrm>
              <a:off x="8600726" y="3406426"/>
              <a:ext cx="208256" cy="117201"/>
            </a:xfrm>
            <a:custGeom>
              <a:rect b="b" l="l" r="r" t="t"/>
              <a:pathLst>
                <a:path extrusionOk="0" h="2849" w="4806">
                  <a:moveTo>
                    <a:pt x="4657" y="0"/>
                  </a:moveTo>
                  <a:cubicBezTo>
                    <a:pt x="4642" y="0"/>
                    <a:pt x="4626" y="3"/>
                    <a:pt x="4611" y="8"/>
                  </a:cubicBezTo>
                  <a:lnTo>
                    <a:pt x="0" y="2673"/>
                  </a:lnTo>
                  <a:cubicBezTo>
                    <a:pt x="39" y="2673"/>
                    <a:pt x="59" y="2693"/>
                    <a:pt x="59" y="2693"/>
                  </a:cubicBezTo>
                  <a:cubicBezTo>
                    <a:pt x="137" y="2751"/>
                    <a:pt x="175" y="2790"/>
                    <a:pt x="234" y="2848"/>
                  </a:cubicBezTo>
                  <a:lnTo>
                    <a:pt x="4728" y="241"/>
                  </a:lnTo>
                  <a:cubicBezTo>
                    <a:pt x="4767" y="202"/>
                    <a:pt x="4806" y="144"/>
                    <a:pt x="4767" y="66"/>
                  </a:cubicBezTo>
                  <a:cubicBezTo>
                    <a:pt x="4752" y="22"/>
                    <a:pt x="4705" y="0"/>
                    <a:pt x="4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6"/>
            <p:cNvSpPr/>
            <p:nvPr/>
          </p:nvSpPr>
          <p:spPr>
            <a:xfrm>
              <a:off x="8781023" y="2548968"/>
              <a:ext cx="27460" cy="25789"/>
            </a:xfrm>
            <a:custGeom>
              <a:rect b="b" l="l" r="r" t="t"/>
              <a:pathLst>
                <a:path extrusionOk="0" h="494" w="526">
                  <a:moveTo>
                    <a:pt x="146" y="0"/>
                  </a:moveTo>
                  <a:cubicBezTo>
                    <a:pt x="93" y="0"/>
                    <a:pt x="35" y="22"/>
                    <a:pt x="20" y="66"/>
                  </a:cubicBezTo>
                  <a:cubicBezTo>
                    <a:pt x="1" y="105"/>
                    <a:pt x="1" y="182"/>
                    <a:pt x="59" y="221"/>
                  </a:cubicBezTo>
                  <a:lnTo>
                    <a:pt x="526" y="494"/>
                  </a:lnTo>
                  <a:lnTo>
                    <a:pt x="526" y="202"/>
                  </a:lnTo>
                  <a:lnTo>
                    <a:pt x="195" y="7"/>
                  </a:lnTo>
                  <a:cubicBezTo>
                    <a:pt x="181" y="2"/>
                    <a:pt x="164" y="0"/>
                    <a:pt x="1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6"/>
            <p:cNvSpPr/>
            <p:nvPr/>
          </p:nvSpPr>
          <p:spPr>
            <a:xfrm>
              <a:off x="8721091" y="2584311"/>
              <a:ext cx="87391" cy="60558"/>
            </a:xfrm>
            <a:custGeom>
              <a:rect b="b" l="l" r="r" t="t"/>
              <a:pathLst>
                <a:path extrusionOk="0" h="1160" w="1674">
                  <a:moveTo>
                    <a:pt x="120" y="0"/>
                  </a:moveTo>
                  <a:cubicBezTo>
                    <a:pt x="72" y="0"/>
                    <a:pt x="33" y="18"/>
                    <a:pt x="20" y="70"/>
                  </a:cubicBezTo>
                  <a:cubicBezTo>
                    <a:pt x="1" y="108"/>
                    <a:pt x="1" y="186"/>
                    <a:pt x="79" y="225"/>
                  </a:cubicBezTo>
                  <a:lnTo>
                    <a:pt x="1674" y="1159"/>
                  </a:lnTo>
                  <a:lnTo>
                    <a:pt x="1674" y="867"/>
                  </a:lnTo>
                  <a:lnTo>
                    <a:pt x="195" y="11"/>
                  </a:lnTo>
                  <a:cubicBezTo>
                    <a:pt x="169" y="5"/>
                    <a:pt x="144" y="0"/>
                    <a:pt x="1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6"/>
            <p:cNvSpPr/>
            <p:nvPr/>
          </p:nvSpPr>
          <p:spPr>
            <a:xfrm>
              <a:off x="8660168" y="2618557"/>
              <a:ext cx="147323" cy="94334"/>
            </a:xfrm>
            <a:custGeom>
              <a:rect b="b" l="l" r="r" t="t"/>
              <a:pathLst>
                <a:path extrusionOk="0" h="1807" w="2822">
                  <a:moveTo>
                    <a:pt x="144" y="1"/>
                  </a:moveTo>
                  <a:cubicBezTo>
                    <a:pt x="103" y="1"/>
                    <a:pt x="61" y="28"/>
                    <a:pt x="20" y="56"/>
                  </a:cubicBezTo>
                  <a:cubicBezTo>
                    <a:pt x="1" y="114"/>
                    <a:pt x="1" y="192"/>
                    <a:pt x="78" y="231"/>
                  </a:cubicBezTo>
                  <a:lnTo>
                    <a:pt x="2822" y="1807"/>
                  </a:lnTo>
                  <a:lnTo>
                    <a:pt x="2822" y="1515"/>
                  </a:lnTo>
                  <a:lnTo>
                    <a:pt x="195" y="17"/>
                  </a:lnTo>
                  <a:cubicBezTo>
                    <a:pt x="178" y="5"/>
                    <a:pt x="161" y="1"/>
                    <a:pt x="1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6"/>
            <p:cNvSpPr/>
            <p:nvPr/>
          </p:nvSpPr>
          <p:spPr>
            <a:xfrm>
              <a:off x="8600237" y="2652647"/>
              <a:ext cx="208246" cy="130304"/>
            </a:xfrm>
            <a:custGeom>
              <a:rect b="b" l="l" r="r" t="t"/>
              <a:pathLst>
                <a:path extrusionOk="0" h="2496" w="3989">
                  <a:moveTo>
                    <a:pt x="154" y="1"/>
                  </a:moveTo>
                  <a:cubicBezTo>
                    <a:pt x="97" y="1"/>
                    <a:pt x="52" y="32"/>
                    <a:pt x="20" y="64"/>
                  </a:cubicBezTo>
                  <a:cubicBezTo>
                    <a:pt x="1" y="122"/>
                    <a:pt x="1" y="181"/>
                    <a:pt x="79" y="239"/>
                  </a:cubicBezTo>
                  <a:lnTo>
                    <a:pt x="3989" y="2496"/>
                  </a:lnTo>
                  <a:lnTo>
                    <a:pt x="3989" y="2204"/>
                  </a:lnTo>
                  <a:lnTo>
                    <a:pt x="195" y="6"/>
                  </a:lnTo>
                  <a:cubicBezTo>
                    <a:pt x="181" y="2"/>
                    <a:pt x="167" y="1"/>
                    <a:pt x="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6"/>
            <p:cNvSpPr/>
            <p:nvPr/>
          </p:nvSpPr>
          <p:spPr>
            <a:xfrm>
              <a:off x="8540305" y="2688146"/>
              <a:ext cx="268177" cy="164916"/>
            </a:xfrm>
            <a:custGeom>
              <a:rect b="b" l="l" r="r" t="t"/>
              <a:pathLst>
                <a:path extrusionOk="0" h="3159" w="5137">
                  <a:moveTo>
                    <a:pt x="117" y="1"/>
                  </a:moveTo>
                  <a:cubicBezTo>
                    <a:pt x="79" y="1"/>
                    <a:pt x="43" y="19"/>
                    <a:pt x="20" y="65"/>
                  </a:cubicBezTo>
                  <a:cubicBezTo>
                    <a:pt x="1" y="123"/>
                    <a:pt x="1" y="182"/>
                    <a:pt x="79" y="240"/>
                  </a:cubicBezTo>
                  <a:lnTo>
                    <a:pt x="5137" y="3158"/>
                  </a:lnTo>
                  <a:lnTo>
                    <a:pt x="5137" y="2867"/>
                  </a:lnTo>
                  <a:lnTo>
                    <a:pt x="195" y="26"/>
                  </a:lnTo>
                  <a:cubicBezTo>
                    <a:pt x="171" y="10"/>
                    <a:pt x="144" y="1"/>
                    <a:pt x="1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6"/>
            <p:cNvSpPr/>
            <p:nvPr/>
          </p:nvSpPr>
          <p:spPr>
            <a:xfrm>
              <a:off x="8541300" y="2528844"/>
              <a:ext cx="41712" cy="32576"/>
            </a:xfrm>
            <a:custGeom>
              <a:rect b="b" l="l" r="r" t="t"/>
              <a:pathLst>
                <a:path extrusionOk="0" h="624" w="799">
                  <a:moveTo>
                    <a:pt x="1" y="1"/>
                  </a:moveTo>
                  <a:lnTo>
                    <a:pt x="1" y="293"/>
                  </a:lnTo>
                  <a:lnTo>
                    <a:pt x="604" y="624"/>
                  </a:lnTo>
                  <a:lnTo>
                    <a:pt x="682" y="624"/>
                  </a:lnTo>
                  <a:cubicBezTo>
                    <a:pt x="740" y="624"/>
                    <a:pt x="760" y="604"/>
                    <a:pt x="779" y="585"/>
                  </a:cubicBezTo>
                  <a:cubicBezTo>
                    <a:pt x="799" y="526"/>
                    <a:pt x="799" y="448"/>
                    <a:pt x="740" y="41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6"/>
            <p:cNvSpPr/>
            <p:nvPr/>
          </p:nvSpPr>
          <p:spPr>
            <a:xfrm>
              <a:off x="8541300" y="2463849"/>
              <a:ext cx="97571" cy="66092"/>
            </a:xfrm>
            <a:custGeom>
              <a:rect b="b" l="l" r="r" t="t"/>
              <a:pathLst>
                <a:path extrusionOk="0" h="1266" w="1869">
                  <a:moveTo>
                    <a:pt x="1" y="1"/>
                  </a:moveTo>
                  <a:lnTo>
                    <a:pt x="1" y="293"/>
                  </a:lnTo>
                  <a:lnTo>
                    <a:pt x="1674" y="1265"/>
                  </a:lnTo>
                  <a:lnTo>
                    <a:pt x="1752" y="1265"/>
                  </a:lnTo>
                  <a:cubicBezTo>
                    <a:pt x="1810" y="1265"/>
                    <a:pt x="1830" y="1246"/>
                    <a:pt x="1849" y="1207"/>
                  </a:cubicBezTo>
                  <a:cubicBezTo>
                    <a:pt x="1869" y="1168"/>
                    <a:pt x="1869" y="1090"/>
                    <a:pt x="1810" y="10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6"/>
            <p:cNvSpPr/>
            <p:nvPr/>
          </p:nvSpPr>
          <p:spPr>
            <a:xfrm>
              <a:off x="8541300" y="2398854"/>
              <a:ext cx="153430" cy="98563"/>
            </a:xfrm>
            <a:custGeom>
              <a:rect b="b" l="l" r="r" t="t"/>
              <a:pathLst>
                <a:path extrusionOk="0" h="1888" w="2939">
                  <a:moveTo>
                    <a:pt x="1" y="1"/>
                  </a:moveTo>
                  <a:lnTo>
                    <a:pt x="1" y="293"/>
                  </a:lnTo>
                  <a:lnTo>
                    <a:pt x="2744" y="1888"/>
                  </a:lnTo>
                  <a:lnTo>
                    <a:pt x="2822" y="1888"/>
                  </a:lnTo>
                  <a:cubicBezTo>
                    <a:pt x="2880" y="1888"/>
                    <a:pt x="2900" y="1849"/>
                    <a:pt x="2919" y="1830"/>
                  </a:cubicBezTo>
                  <a:cubicBezTo>
                    <a:pt x="2939" y="1771"/>
                    <a:pt x="2939" y="1713"/>
                    <a:pt x="2861" y="165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6"/>
            <p:cNvSpPr/>
            <p:nvPr/>
          </p:nvSpPr>
          <p:spPr>
            <a:xfrm>
              <a:off x="8541300" y="2334902"/>
              <a:ext cx="209290" cy="130043"/>
            </a:xfrm>
            <a:custGeom>
              <a:rect b="b" l="l" r="r" t="t"/>
              <a:pathLst>
                <a:path extrusionOk="0" h="2491" w="4009">
                  <a:moveTo>
                    <a:pt x="1" y="0"/>
                  </a:moveTo>
                  <a:lnTo>
                    <a:pt x="1" y="292"/>
                  </a:lnTo>
                  <a:lnTo>
                    <a:pt x="3814" y="2490"/>
                  </a:lnTo>
                  <a:lnTo>
                    <a:pt x="3892" y="2490"/>
                  </a:lnTo>
                  <a:cubicBezTo>
                    <a:pt x="3950" y="2490"/>
                    <a:pt x="3970" y="2471"/>
                    <a:pt x="3989" y="2451"/>
                  </a:cubicBezTo>
                  <a:cubicBezTo>
                    <a:pt x="4009" y="2393"/>
                    <a:pt x="4009" y="2335"/>
                    <a:pt x="3931" y="227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6"/>
            <p:cNvSpPr/>
            <p:nvPr/>
          </p:nvSpPr>
          <p:spPr>
            <a:xfrm>
              <a:off x="8540308" y="2269855"/>
              <a:ext cx="266141" cy="162566"/>
            </a:xfrm>
            <a:custGeom>
              <a:rect b="b" l="l" r="r" t="t"/>
              <a:pathLst>
                <a:path extrusionOk="0" h="3114" w="5098">
                  <a:moveTo>
                    <a:pt x="0" y="1"/>
                  </a:moveTo>
                  <a:lnTo>
                    <a:pt x="0" y="293"/>
                  </a:lnTo>
                  <a:lnTo>
                    <a:pt x="4903" y="3114"/>
                  </a:lnTo>
                  <a:lnTo>
                    <a:pt x="4981" y="3114"/>
                  </a:lnTo>
                  <a:cubicBezTo>
                    <a:pt x="5039" y="3114"/>
                    <a:pt x="5059" y="3094"/>
                    <a:pt x="5078" y="3055"/>
                  </a:cubicBezTo>
                  <a:cubicBezTo>
                    <a:pt x="5098" y="3016"/>
                    <a:pt x="5098" y="2939"/>
                    <a:pt x="5039" y="288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6"/>
            <p:cNvSpPr/>
            <p:nvPr/>
          </p:nvSpPr>
          <p:spPr>
            <a:xfrm>
              <a:off x="8542733" y="3990617"/>
              <a:ext cx="70111" cy="79247"/>
            </a:xfrm>
            <a:custGeom>
              <a:rect b="b" l="l" r="r" t="t"/>
              <a:pathLst>
                <a:path extrusionOk="0" h="1518" w="1343">
                  <a:moveTo>
                    <a:pt x="0" y="0"/>
                  </a:moveTo>
                  <a:lnTo>
                    <a:pt x="0" y="1518"/>
                  </a:lnTo>
                  <a:lnTo>
                    <a:pt x="506" y="1226"/>
                  </a:lnTo>
                  <a:lnTo>
                    <a:pt x="312" y="1128"/>
                  </a:lnTo>
                  <a:cubicBezTo>
                    <a:pt x="273" y="1109"/>
                    <a:pt x="234" y="1031"/>
                    <a:pt x="273" y="973"/>
                  </a:cubicBezTo>
                  <a:cubicBezTo>
                    <a:pt x="287" y="929"/>
                    <a:pt x="335" y="907"/>
                    <a:pt x="382" y="907"/>
                  </a:cubicBezTo>
                  <a:cubicBezTo>
                    <a:pt x="398" y="907"/>
                    <a:pt x="414" y="910"/>
                    <a:pt x="428" y="914"/>
                  </a:cubicBezTo>
                  <a:lnTo>
                    <a:pt x="759" y="1090"/>
                  </a:lnTo>
                  <a:lnTo>
                    <a:pt x="1343" y="7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6"/>
            <p:cNvSpPr/>
            <p:nvPr/>
          </p:nvSpPr>
          <p:spPr>
            <a:xfrm>
              <a:off x="8630731" y="3966377"/>
              <a:ext cx="86399" cy="54763"/>
            </a:xfrm>
            <a:custGeom>
              <a:rect b="b" l="l" r="r" t="t"/>
              <a:pathLst>
                <a:path extrusionOk="0" h="1049" w="1655">
                  <a:moveTo>
                    <a:pt x="798" y="251"/>
                  </a:moveTo>
                  <a:cubicBezTo>
                    <a:pt x="973" y="251"/>
                    <a:pt x="1109" y="270"/>
                    <a:pt x="1245" y="348"/>
                  </a:cubicBezTo>
                  <a:cubicBezTo>
                    <a:pt x="1343" y="407"/>
                    <a:pt x="1382" y="465"/>
                    <a:pt x="1382" y="543"/>
                  </a:cubicBezTo>
                  <a:cubicBezTo>
                    <a:pt x="1382" y="621"/>
                    <a:pt x="1343" y="659"/>
                    <a:pt x="1245" y="737"/>
                  </a:cubicBezTo>
                  <a:cubicBezTo>
                    <a:pt x="1119" y="815"/>
                    <a:pt x="954" y="854"/>
                    <a:pt x="793" y="854"/>
                  </a:cubicBezTo>
                  <a:cubicBezTo>
                    <a:pt x="633" y="854"/>
                    <a:pt x="477" y="815"/>
                    <a:pt x="370" y="737"/>
                  </a:cubicBezTo>
                  <a:cubicBezTo>
                    <a:pt x="273" y="679"/>
                    <a:pt x="214" y="621"/>
                    <a:pt x="214" y="543"/>
                  </a:cubicBezTo>
                  <a:cubicBezTo>
                    <a:pt x="214" y="465"/>
                    <a:pt x="273" y="426"/>
                    <a:pt x="370" y="348"/>
                  </a:cubicBezTo>
                  <a:cubicBezTo>
                    <a:pt x="487" y="270"/>
                    <a:pt x="662" y="251"/>
                    <a:pt x="798" y="251"/>
                  </a:cubicBezTo>
                  <a:close/>
                  <a:moveTo>
                    <a:pt x="837" y="0"/>
                  </a:moveTo>
                  <a:cubicBezTo>
                    <a:pt x="650" y="0"/>
                    <a:pt x="463" y="39"/>
                    <a:pt x="312" y="115"/>
                  </a:cubicBezTo>
                  <a:lnTo>
                    <a:pt x="331" y="134"/>
                  </a:lnTo>
                  <a:cubicBezTo>
                    <a:pt x="409" y="154"/>
                    <a:pt x="428" y="231"/>
                    <a:pt x="389" y="309"/>
                  </a:cubicBezTo>
                  <a:cubicBezTo>
                    <a:pt x="370" y="348"/>
                    <a:pt x="312" y="348"/>
                    <a:pt x="292" y="348"/>
                  </a:cubicBezTo>
                  <a:cubicBezTo>
                    <a:pt x="273" y="348"/>
                    <a:pt x="234" y="348"/>
                    <a:pt x="234" y="329"/>
                  </a:cubicBezTo>
                  <a:lnTo>
                    <a:pt x="117" y="251"/>
                  </a:lnTo>
                  <a:cubicBezTo>
                    <a:pt x="39" y="329"/>
                    <a:pt x="0" y="426"/>
                    <a:pt x="0" y="523"/>
                  </a:cubicBezTo>
                  <a:cubicBezTo>
                    <a:pt x="0" y="659"/>
                    <a:pt x="98" y="815"/>
                    <a:pt x="273" y="912"/>
                  </a:cubicBezTo>
                  <a:cubicBezTo>
                    <a:pt x="428" y="1010"/>
                    <a:pt x="623" y="1049"/>
                    <a:pt x="817" y="1049"/>
                  </a:cubicBezTo>
                  <a:cubicBezTo>
                    <a:pt x="1012" y="1049"/>
                    <a:pt x="1245" y="1010"/>
                    <a:pt x="1382" y="912"/>
                  </a:cubicBezTo>
                  <a:cubicBezTo>
                    <a:pt x="1557" y="815"/>
                    <a:pt x="1654" y="659"/>
                    <a:pt x="1654" y="523"/>
                  </a:cubicBezTo>
                  <a:cubicBezTo>
                    <a:pt x="1654" y="368"/>
                    <a:pt x="1557" y="231"/>
                    <a:pt x="1382" y="134"/>
                  </a:cubicBezTo>
                  <a:cubicBezTo>
                    <a:pt x="1231" y="44"/>
                    <a:pt x="1035" y="0"/>
                    <a:pt x="8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6"/>
            <p:cNvSpPr/>
            <p:nvPr/>
          </p:nvSpPr>
          <p:spPr>
            <a:xfrm>
              <a:off x="8552925" y="4037750"/>
              <a:ext cx="30475" cy="17275"/>
            </a:xfrm>
            <a:custGeom>
              <a:rect b="b" l="l" r="r" t="t"/>
              <a:pathLst>
                <a:path extrusionOk="0" h="323" w="507">
                  <a:moveTo>
                    <a:pt x="133" y="1"/>
                  </a:moveTo>
                  <a:cubicBezTo>
                    <a:pt x="89" y="1"/>
                    <a:pt x="46" y="18"/>
                    <a:pt x="20" y="70"/>
                  </a:cubicBezTo>
                  <a:cubicBezTo>
                    <a:pt x="1" y="109"/>
                    <a:pt x="1" y="187"/>
                    <a:pt x="59" y="225"/>
                  </a:cubicBezTo>
                  <a:lnTo>
                    <a:pt x="254" y="323"/>
                  </a:lnTo>
                  <a:lnTo>
                    <a:pt x="507" y="187"/>
                  </a:lnTo>
                  <a:lnTo>
                    <a:pt x="195" y="11"/>
                  </a:lnTo>
                  <a:cubicBezTo>
                    <a:pt x="176" y="5"/>
                    <a:pt x="154" y="1"/>
                    <a:pt x="1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6"/>
            <p:cNvSpPr/>
            <p:nvPr/>
          </p:nvSpPr>
          <p:spPr>
            <a:xfrm>
              <a:off x="8540312" y="3912397"/>
              <a:ext cx="106707" cy="70164"/>
            </a:xfrm>
            <a:custGeom>
              <a:rect b="b" l="l" r="r" t="t"/>
              <a:pathLst>
                <a:path extrusionOk="0" h="1344" w="2044">
                  <a:moveTo>
                    <a:pt x="1" y="1"/>
                  </a:moveTo>
                  <a:lnTo>
                    <a:pt x="1" y="293"/>
                  </a:lnTo>
                  <a:lnTo>
                    <a:pt x="1830" y="1343"/>
                  </a:lnTo>
                  <a:cubicBezTo>
                    <a:pt x="1869" y="1265"/>
                    <a:pt x="1927" y="1207"/>
                    <a:pt x="1966" y="1188"/>
                  </a:cubicBezTo>
                  <a:cubicBezTo>
                    <a:pt x="2005" y="1168"/>
                    <a:pt x="2024" y="1168"/>
                    <a:pt x="2044" y="116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6"/>
            <p:cNvSpPr/>
            <p:nvPr/>
          </p:nvSpPr>
          <p:spPr>
            <a:xfrm>
              <a:off x="8635701" y="3971901"/>
              <a:ext cx="20350" cy="13700"/>
            </a:xfrm>
            <a:custGeom>
              <a:rect b="b" l="l" r="r" t="t"/>
              <a:pathLst>
                <a:path extrusionOk="0" h="234" w="293">
                  <a:moveTo>
                    <a:pt x="195" y="0"/>
                  </a:moveTo>
                  <a:cubicBezTo>
                    <a:pt x="156" y="0"/>
                    <a:pt x="137" y="20"/>
                    <a:pt x="117" y="20"/>
                  </a:cubicBezTo>
                  <a:lnTo>
                    <a:pt x="1" y="136"/>
                  </a:lnTo>
                  <a:lnTo>
                    <a:pt x="117" y="214"/>
                  </a:lnTo>
                  <a:cubicBezTo>
                    <a:pt x="137" y="214"/>
                    <a:pt x="176" y="234"/>
                    <a:pt x="176" y="234"/>
                  </a:cubicBezTo>
                  <a:cubicBezTo>
                    <a:pt x="215" y="234"/>
                    <a:pt x="234" y="214"/>
                    <a:pt x="273" y="195"/>
                  </a:cubicBezTo>
                  <a:cubicBezTo>
                    <a:pt x="292" y="136"/>
                    <a:pt x="292" y="78"/>
                    <a:pt x="215" y="20"/>
                  </a:cubicBezTo>
                  <a:lnTo>
                    <a:pt x="1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6"/>
            <p:cNvSpPr/>
            <p:nvPr/>
          </p:nvSpPr>
          <p:spPr>
            <a:xfrm rot="-5400000">
              <a:off x="8531151" y="1488845"/>
              <a:ext cx="84363" cy="47768"/>
            </a:xfrm>
            <a:custGeom>
              <a:rect b="b" l="l" r="r" t="t"/>
              <a:pathLst>
                <a:path extrusionOk="0" h="915" w="1616">
                  <a:moveTo>
                    <a:pt x="253" y="0"/>
                  </a:moveTo>
                  <a:lnTo>
                    <a:pt x="0" y="136"/>
                  </a:lnTo>
                  <a:lnTo>
                    <a:pt x="1362" y="914"/>
                  </a:lnTo>
                  <a:lnTo>
                    <a:pt x="1615" y="778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6"/>
            <p:cNvSpPr/>
            <p:nvPr/>
          </p:nvSpPr>
          <p:spPr>
            <a:xfrm rot="-5400000">
              <a:off x="8525539" y="1024194"/>
              <a:ext cx="42756" cy="11224"/>
            </a:xfrm>
            <a:custGeom>
              <a:rect b="b" l="l" r="r" t="t"/>
              <a:pathLst>
                <a:path extrusionOk="0" h="215" w="819">
                  <a:moveTo>
                    <a:pt x="1" y="0"/>
                  </a:moveTo>
                  <a:lnTo>
                    <a:pt x="429" y="214"/>
                  </a:lnTo>
                  <a:lnTo>
                    <a:pt x="8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6"/>
            <p:cNvSpPr/>
            <p:nvPr/>
          </p:nvSpPr>
          <p:spPr>
            <a:xfrm rot="-5400000">
              <a:off x="8482887" y="1179608"/>
              <a:ext cx="211326" cy="94491"/>
            </a:xfrm>
            <a:custGeom>
              <a:rect b="b" l="l" r="r" t="t"/>
              <a:pathLst>
                <a:path extrusionOk="0" h="1810" w="4048">
                  <a:moveTo>
                    <a:pt x="1" y="0"/>
                  </a:moveTo>
                  <a:lnTo>
                    <a:pt x="3114" y="1810"/>
                  </a:lnTo>
                  <a:lnTo>
                    <a:pt x="4048" y="1265"/>
                  </a:lnTo>
                  <a:lnTo>
                    <a:pt x="18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6"/>
            <p:cNvSpPr/>
            <p:nvPr/>
          </p:nvSpPr>
          <p:spPr>
            <a:xfrm rot="-5400000">
              <a:off x="8527575" y="1312627"/>
              <a:ext cx="237742" cy="137195"/>
            </a:xfrm>
            <a:custGeom>
              <a:rect b="b" l="l" r="r" t="t"/>
              <a:pathLst>
                <a:path extrusionOk="0" h="2628" w="4554">
                  <a:moveTo>
                    <a:pt x="935" y="1"/>
                  </a:moveTo>
                  <a:lnTo>
                    <a:pt x="565" y="195"/>
                  </a:lnTo>
                  <a:lnTo>
                    <a:pt x="1051" y="487"/>
                  </a:lnTo>
                  <a:cubicBezTo>
                    <a:pt x="1129" y="546"/>
                    <a:pt x="1129" y="643"/>
                    <a:pt x="1090" y="682"/>
                  </a:cubicBezTo>
                  <a:cubicBezTo>
                    <a:pt x="1071" y="740"/>
                    <a:pt x="1032" y="740"/>
                    <a:pt x="993" y="740"/>
                  </a:cubicBezTo>
                  <a:cubicBezTo>
                    <a:pt x="974" y="740"/>
                    <a:pt x="954" y="740"/>
                    <a:pt x="954" y="721"/>
                  </a:cubicBezTo>
                  <a:lnTo>
                    <a:pt x="351" y="351"/>
                  </a:lnTo>
                  <a:lnTo>
                    <a:pt x="1" y="546"/>
                  </a:lnTo>
                  <a:lnTo>
                    <a:pt x="3620" y="2627"/>
                  </a:lnTo>
                  <a:lnTo>
                    <a:pt x="4553" y="2102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6"/>
            <p:cNvSpPr/>
            <p:nvPr/>
          </p:nvSpPr>
          <p:spPr>
            <a:xfrm rot="-5400000">
              <a:off x="8583434" y="1450761"/>
              <a:ext cx="41712" cy="26468"/>
            </a:xfrm>
            <a:custGeom>
              <a:rect b="b" l="l" r="r" t="t"/>
              <a:pathLst>
                <a:path extrusionOk="0" h="507" w="799">
                  <a:moveTo>
                    <a:pt x="254" y="1"/>
                  </a:moveTo>
                  <a:lnTo>
                    <a:pt x="1" y="137"/>
                  </a:lnTo>
                  <a:lnTo>
                    <a:pt x="643" y="487"/>
                  </a:lnTo>
                  <a:cubicBezTo>
                    <a:pt x="662" y="487"/>
                    <a:pt x="682" y="507"/>
                    <a:pt x="682" y="507"/>
                  </a:cubicBezTo>
                  <a:cubicBezTo>
                    <a:pt x="740" y="507"/>
                    <a:pt x="759" y="487"/>
                    <a:pt x="779" y="468"/>
                  </a:cubicBezTo>
                  <a:cubicBezTo>
                    <a:pt x="798" y="409"/>
                    <a:pt x="798" y="331"/>
                    <a:pt x="740" y="293"/>
                  </a:cubicBezTo>
                  <a:lnTo>
                    <a:pt x="2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6"/>
            <p:cNvSpPr/>
            <p:nvPr/>
          </p:nvSpPr>
          <p:spPr>
            <a:xfrm>
              <a:off x="8544869" y="3509485"/>
              <a:ext cx="73191" cy="55755"/>
            </a:xfrm>
            <a:custGeom>
              <a:rect b="b" l="l" r="r" t="t"/>
              <a:pathLst>
                <a:path extrusionOk="0" h="1068" w="1402">
                  <a:moveTo>
                    <a:pt x="545" y="0"/>
                  </a:moveTo>
                  <a:cubicBezTo>
                    <a:pt x="347" y="0"/>
                    <a:pt x="151" y="44"/>
                    <a:pt x="0" y="134"/>
                  </a:cubicBezTo>
                  <a:lnTo>
                    <a:pt x="0" y="484"/>
                  </a:lnTo>
                  <a:cubicBezTo>
                    <a:pt x="39" y="426"/>
                    <a:pt x="78" y="387"/>
                    <a:pt x="137" y="348"/>
                  </a:cubicBezTo>
                  <a:cubicBezTo>
                    <a:pt x="253" y="290"/>
                    <a:pt x="428" y="251"/>
                    <a:pt x="565" y="251"/>
                  </a:cubicBezTo>
                  <a:cubicBezTo>
                    <a:pt x="740" y="251"/>
                    <a:pt x="876" y="290"/>
                    <a:pt x="1012" y="348"/>
                  </a:cubicBezTo>
                  <a:cubicBezTo>
                    <a:pt x="1109" y="406"/>
                    <a:pt x="1148" y="484"/>
                    <a:pt x="1148" y="543"/>
                  </a:cubicBezTo>
                  <a:cubicBezTo>
                    <a:pt x="1148" y="620"/>
                    <a:pt x="1109" y="679"/>
                    <a:pt x="1012" y="737"/>
                  </a:cubicBezTo>
                  <a:cubicBezTo>
                    <a:pt x="886" y="815"/>
                    <a:pt x="720" y="854"/>
                    <a:pt x="560" y="854"/>
                  </a:cubicBezTo>
                  <a:cubicBezTo>
                    <a:pt x="399" y="854"/>
                    <a:pt x="244" y="815"/>
                    <a:pt x="137" y="737"/>
                  </a:cubicBezTo>
                  <a:cubicBezTo>
                    <a:pt x="59" y="698"/>
                    <a:pt x="0" y="679"/>
                    <a:pt x="0" y="620"/>
                  </a:cubicBezTo>
                  <a:lnTo>
                    <a:pt x="0" y="971"/>
                  </a:lnTo>
                  <a:cubicBezTo>
                    <a:pt x="156" y="1010"/>
                    <a:pt x="370" y="1068"/>
                    <a:pt x="565" y="1068"/>
                  </a:cubicBezTo>
                  <a:cubicBezTo>
                    <a:pt x="759" y="1068"/>
                    <a:pt x="973" y="1010"/>
                    <a:pt x="1129" y="912"/>
                  </a:cubicBezTo>
                  <a:cubicBezTo>
                    <a:pt x="1304" y="815"/>
                    <a:pt x="1401" y="679"/>
                    <a:pt x="1401" y="523"/>
                  </a:cubicBezTo>
                  <a:cubicBezTo>
                    <a:pt x="1401" y="426"/>
                    <a:pt x="1343" y="329"/>
                    <a:pt x="1265" y="270"/>
                  </a:cubicBezTo>
                  <a:lnTo>
                    <a:pt x="1129" y="329"/>
                  </a:lnTo>
                  <a:cubicBezTo>
                    <a:pt x="1109" y="329"/>
                    <a:pt x="1070" y="367"/>
                    <a:pt x="1070" y="367"/>
                  </a:cubicBezTo>
                  <a:cubicBezTo>
                    <a:pt x="1031" y="367"/>
                    <a:pt x="1012" y="329"/>
                    <a:pt x="973" y="309"/>
                  </a:cubicBezTo>
                  <a:cubicBezTo>
                    <a:pt x="954" y="251"/>
                    <a:pt x="954" y="192"/>
                    <a:pt x="1031" y="134"/>
                  </a:cubicBezTo>
                  <a:lnTo>
                    <a:pt x="1070" y="115"/>
                  </a:lnTo>
                  <a:cubicBezTo>
                    <a:pt x="919" y="39"/>
                    <a:pt x="732" y="0"/>
                    <a:pt x="5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6"/>
            <p:cNvSpPr/>
            <p:nvPr/>
          </p:nvSpPr>
          <p:spPr>
            <a:xfrm>
              <a:off x="8594620" y="3514444"/>
              <a:ext cx="16288" cy="12216"/>
            </a:xfrm>
            <a:custGeom>
              <a:rect b="b" l="l" r="r" t="t"/>
              <a:pathLst>
                <a:path extrusionOk="0" h="234" w="312">
                  <a:moveTo>
                    <a:pt x="117" y="0"/>
                  </a:moveTo>
                  <a:lnTo>
                    <a:pt x="78" y="20"/>
                  </a:lnTo>
                  <a:cubicBezTo>
                    <a:pt x="20" y="78"/>
                    <a:pt x="1" y="136"/>
                    <a:pt x="20" y="195"/>
                  </a:cubicBezTo>
                  <a:cubicBezTo>
                    <a:pt x="59" y="234"/>
                    <a:pt x="98" y="234"/>
                    <a:pt x="117" y="234"/>
                  </a:cubicBezTo>
                  <a:cubicBezTo>
                    <a:pt x="156" y="234"/>
                    <a:pt x="176" y="234"/>
                    <a:pt x="176" y="214"/>
                  </a:cubicBezTo>
                  <a:lnTo>
                    <a:pt x="312" y="136"/>
                  </a:lnTo>
                  <a:cubicBezTo>
                    <a:pt x="273" y="97"/>
                    <a:pt x="215" y="39"/>
                    <a:pt x="176" y="20"/>
                  </a:cubicBezTo>
                  <a:cubicBezTo>
                    <a:pt x="156" y="20"/>
                    <a:pt x="117" y="0"/>
                    <a:pt x="1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6"/>
            <p:cNvSpPr/>
            <p:nvPr/>
          </p:nvSpPr>
          <p:spPr>
            <a:xfrm>
              <a:off x="8595348" y="707246"/>
              <a:ext cx="86347" cy="54920"/>
            </a:xfrm>
            <a:custGeom>
              <a:rect b="b" l="l" r="r" t="t"/>
              <a:pathLst>
                <a:path extrusionOk="0" h="1052" w="1654">
                  <a:moveTo>
                    <a:pt x="837" y="215"/>
                  </a:moveTo>
                  <a:cubicBezTo>
                    <a:pt x="992" y="215"/>
                    <a:pt x="1148" y="234"/>
                    <a:pt x="1265" y="312"/>
                  </a:cubicBezTo>
                  <a:cubicBezTo>
                    <a:pt x="1362" y="390"/>
                    <a:pt x="1420" y="468"/>
                    <a:pt x="1420" y="506"/>
                  </a:cubicBezTo>
                  <a:cubicBezTo>
                    <a:pt x="1420" y="584"/>
                    <a:pt x="1362" y="623"/>
                    <a:pt x="1265" y="701"/>
                  </a:cubicBezTo>
                  <a:cubicBezTo>
                    <a:pt x="1148" y="779"/>
                    <a:pt x="983" y="818"/>
                    <a:pt x="820" y="818"/>
                  </a:cubicBezTo>
                  <a:cubicBezTo>
                    <a:pt x="657" y="818"/>
                    <a:pt x="496" y="779"/>
                    <a:pt x="389" y="701"/>
                  </a:cubicBezTo>
                  <a:cubicBezTo>
                    <a:pt x="292" y="662"/>
                    <a:pt x="253" y="584"/>
                    <a:pt x="253" y="506"/>
                  </a:cubicBezTo>
                  <a:cubicBezTo>
                    <a:pt x="253" y="429"/>
                    <a:pt x="292" y="390"/>
                    <a:pt x="389" y="312"/>
                  </a:cubicBezTo>
                  <a:cubicBezTo>
                    <a:pt x="506" y="234"/>
                    <a:pt x="681" y="215"/>
                    <a:pt x="837" y="215"/>
                  </a:cubicBezTo>
                  <a:close/>
                  <a:moveTo>
                    <a:pt x="720" y="1"/>
                  </a:moveTo>
                  <a:cubicBezTo>
                    <a:pt x="545" y="20"/>
                    <a:pt x="389" y="40"/>
                    <a:pt x="272" y="117"/>
                  </a:cubicBezTo>
                  <a:cubicBezTo>
                    <a:pt x="97" y="215"/>
                    <a:pt x="0" y="370"/>
                    <a:pt x="0" y="506"/>
                  </a:cubicBezTo>
                  <a:cubicBezTo>
                    <a:pt x="0" y="662"/>
                    <a:pt x="97" y="798"/>
                    <a:pt x="272" y="896"/>
                  </a:cubicBezTo>
                  <a:cubicBezTo>
                    <a:pt x="447" y="993"/>
                    <a:pt x="642" y="1051"/>
                    <a:pt x="837" y="1051"/>
                  </a:cubicBezTo>
                  <a:cubicBezTo>
                    <a:pt x="1031" y="1051"/>
                    <a:pt x="1245" y="993"/>
                    <a:pt x="1401" y="896"/>
                  </a:cubicBezTo>
                  <a:cubicBezTo>
                    <a:pt x="1556" y="798"/>
                    <a:pt x="1654" y="662"/>
                    <a:pt x="1654" y="506"/>
                  </a:cubicBezTo>
                  <a:cubicBezTo>
                    <a:pt x="1654" y="370"/>
                    <a:pt x="1556" y="215"/>
                    <a:pt x="1401" y="117"/>
                  </a:cubicBezTo>
                  <a:cubicBezTo>
                    <a:pt x="1265" y="40"/>
                    <a:pt x="1090" y="1"/>
                    <a:pt x="953" y="1"/>
                  </a:cubicBezTo>
                  <a:lnTo>
                    <a:pt x="953" y="40"/>
                  </a:lnTo>
                  <a:cubicBezTo>
                    <a:pt x="953" y="117"/>
                    <a:pt x="914" y="176"/>
                    <a:pt x="837" y="176"/>
                  </a:cubicBezTo>
                  <a:cubicBezTo>
                    <a:pt x="759" y="176"/>
                    <a:pt x="720" y="117"/>
                    <a:pt x="720" y="40"/>
                  </a:cubicBezTo>
                  <a:lnTo>
                    <a:pt x="7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6"/>
            <p:cNvSpPr/>
            <p:nvPr/>
          </p:nvSpPr>
          <p:spPr>
            <a:xfrm>
              <a:off x="8632884" y="455357"/>
              <a:ext cx="12268" cy="251941"/>
            </a:xfrm>
            <a:custGeom>
              <a:rect b="b" l="l" r="r" t="t"/>
              <a:pathLst>
                <a:path extrusionOk="0" h="4826" w="235">
                  <a:moveTo>
                    <a:pt x="234" y="1"/>
                  </a:moveTo>
                  <a:lnTo>
                    <a:pt x="1" y="156"/>
                  </a:lnTo>
                  <a:lnTo>
                    <a:pt x="1" y="4826"/>
                  </a:lnTo>
                  <a:cubicBezTo>
                    <a:pt x="30" y="4816"/>
                    <a:pt x="69" y="4811"/>
                    <a:pt x="110" y="4811"/>
                  </a:cubicBezTo>
                  <a:cubicBezTo>
                    <a:pt x="152" y="4811"/>
                    <a:pt x="195" y="4816"/>
                    <a:pt x="234" y="4826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6"/>
            <p:cNvSpPr/>
            <p:nvPr/>
          </p:nvSpPr>
          <p:spPr>
            <a:xfrm>
              <a:off x="8632884" y="706516"/>
              <a:ext cx="12268" cy="9919"/>
            </a:xfrm>
            <a:custGeom>
              <a:rect b="b" l="l" r="r" t="t"/>
              <a:pathLst>
                <a:path extrusionOk="0" h="190" w="235">
                  <a:moveTo>
                    <a:pt x="110" y="0"/>
                  </a:moveTo>
                  <a:cubicBezTo>
                    <a:pt x="69" y="0"/>
                    <a:pt x="30" y="5"/>
                    <a:pt x="1" y="15"/>
                  </a:cubicBezTo>
                  <a:lnTo>
                    <a:pt x="1" y="54"/>
                  </a:lnTo>
                  <a:cubicBezTo>
                    <a:pt x="1" y="131"/>
                    <a:pt x="40" y="190"/>
                    <a:pt x="118" y="190"/>
                  </a:cubicBezTo>
                  <a:cubicBezTo>
                    <a:pt x="195" y="190"/>
                    <a:pt x="234" y="131"/>
                    <a:pt x="234" y="54"/>
                  </a:cubicBezTo>
                  <a:lnTo>
                    <a:pt x="234" y="15"/>
                  </a:lnTo>
                  <a:cubicBezTo>
                    <a:pt x="195" y="5"/>
                    <a:pt x="152" y="0"/>
                    <a:pt x="1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6"/>
            <p:cNvSpPr/>
            <p:nvPr/>
          </p:nvSpPr>
          <p:spPr>
            <a:xfrm>
              <a:off x="8690779" y="574228"/>
              <a:ext cx="86399" cy="53876"/>
            </a:xfrm>
            <a:custGeom>
              <a:rect b="b" l="l" r="r" t="t"/>
              <a:pathLst>
                <a:path extrusionOk="0" h="1032" w="1655">
                  <a:moveTo>
                    <a:pt x="857" y="214"/>
                  </a:moveTo>
                  <a:cubicBezTo>
                    <a:pt x="1032" y="214"/>
                    <a:pt x="1168" y="233"/>
                    <a:pt x="1285" y="311"/>
                  </a:cubicBezTo>
                  <a:cubicBezTo>
                    <a:pt x="1363" y="389"/>
                    <a:pt x="1440" y="447"/>
                    <a:pt x="1440" y="506"/>
                  </a:cubicBezTo>
                  <a:cubicBezTo>
                    <a:pt x="1440" y="584"/>
                    <a:pt x="1382" y="623"/>
                    <a:pt x="1285" y="700"/>
                  </a:cubicBezTo>
                  <a:cubicBezTo>
                    <a:pt x="1168" y="769"/>
                    <a:pt x="1008" y="803"/>
                    <a:pt x="847" y="803"/>
                  </a:cubicBezTo>
                  <a:cubicBezTo>
                    <a:pt x="687" y="803"/>
                    <a:pt x="526" y="769"/>
                    <a:pt x="409" y="700"/>
                  </a:cubicBezTo>
                  <a:cubicBezTo>
                    <a:pt x="312" y="642"/>
                    <a:pt x="273" y="584"/>
                    <a:pt x="273" y="506"/>
                  </a:cubicBezTo>
                  <a:cubicBezTo>
                    <a:pt x="273" y="428"/>
                    <a:pt x="312" y="389"/>
                    <a:pt x="409" y="311"/>
                  </a:cubicBezTo>
                  <a:cubicBezTo>
                    <a:pt x="546" y="233"/>
                    <a:pt x="701" y="214"/>
                    <a:pt x="857" y="214"/>
                  </a:cubicBezTo>
                  <a:close/>
                  <a:moveTo>
                    <a:pt x="701" y="0"/>
                  </a:moveTo>
                  <a:cubicBezTo>
                    <a:pt x="546" y="19"/>
                    <a:pt x="390" y="39"/>
                    <a:pt x="273" y="117"/>
                  </a:cubicBezTo>
                  <a:cubicBezTo>
                    <a:pt x="98" y="214"/>
                    <a:pt x="1" y="350"/>
                    <a:pt x="1" y="506"/>
                  </a:cubicBezTo>
                  <a:cubicBezTo>
                    <a:pt x="1" y="642"/>
                    <a:pt x="98" y="798"/>
                    <a:pt x="273" y="895"/>
                  </a:cubicBezTo>
                  <a:cubicBezTo>
                    <a:pt x="448" y="992"/>
                    <a:pt x="643" y="1031"/>
                    <a:pt x="837" y="1031"/>
                  </a:cubicBezTo>
                  <a:cubicBezTo>
                    <a:pt x="1032" y="1031"/>
                    <a:pt x="1246" y="992"/>
                    <a:pt x="1382" y="895"/>
                  </a:cubicBezTo>
                  <a:cubicBezTo>
                    <a:pt x="1557" y="798"/>
                    <a:pt x="1654" y="642"/>
                    <a:pt x="1654" y="506"/>
                  </a:cubicBezTo>
                  <a:cubicBezTo>
                    <a:pt x="1654" y="350"/>
                    <a:pt x="1557" y="214"/>
                    <a:pt x="1382" y="117"/>
                  </a:cubicBezTo>
                  <a:cubicBezTo>
                    <a:pt x="1265" y="39"/>
                    <a:pt x="1090" y="0"/>
                    <a:pt x="954" y="0"/>
                  </a:cubicBezTo>
                  <a:lnTo>
                    <a:pt x="954" y="39"/>
                  </a:lnTo>
                  <a:cubicBezTo>
                    <a:pt x="954" y="117"/>
                    <a:pt x="896" y="156"/>
                    <a:pt x="837" y="156"/>
                  </a:cubicBezTo>
                  <a:cubicBezTo>
                    <a:pt x="760" y="156"/>
                    <a:pt x="701" y="117"/>
                    <a:pt x="701" y="39"/>
                  </a:cubicBezTo>
                  <a:lnTo>
                    <a:pt x="7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6"/>
            <p:cNvSpPr/>
            <p:nvPr/>
          </p:nvSpPr>
          <p:spPr>
            <a:xfrm>
              <a:off x="8727375" y="399498"/>
              <a:ext cx="13260" cy="174782"/>
            </a:xfrm>
            <a:custGeom>
              <a:rect b="b" l="l" r="r" t="t"/>
              <a:pathLst>
                <a:path extrusionOk="0" h="3348" w="254">
                  <a:moveTo>
                    <a:pt x="253" y="1"/>
                  </a:moveTo>
                  <a:lnTo>
                    <a:pt x="0" y="156"/>
                  </a:lnTo>
                  <a:lnTo>
                    <a:pt x="0" y="3347"/>
                  </a:lnTo>
                  <a:cubicBezTo>
                    <a:pt x="49" y="3328"/>
                    <a:pt x="93" y="3318"/>
                    <a:pt x="134" y="3318"/>
                  </a:cubicBezTo>
                  <a:cubicBezTo>
                    <a:pt x="175" y="3318"/>
                    <a:pt x="214" y="3328"/>
                    <a:pt x="253" y="3347"/>
                  </a:cubicBezTo>
                  <a:lnTo>
                    <a:pt x="2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6"/>
            <p:cNvSpPr/>
            <p:nvPr/>
          </p:nvSpPr>
          <p:spPr>
            <a:xfrm>
              <a:off x="8727375" y="572662"/>
              <a:ext cx="13260" cy="9710"/>
            </a:xfrm>
            <a:custGeom>
              <a:rect b="b" l="l" r="r" t="t"/>
              <a:pathLst>
                <a:path extrusionOk="0" h="186" w="254">
                  <a:moveTo>
                    <a:pt x="134" y="1"/>
                  </a:moveTo>
                  <a:cubicBezTo>
                    <a:pt x="93" y="1"/>
                    <a:pt x="49" y="11"/>
                    <a:pt x="0" y="30"/>
                  </a:cubicBezTo>
                  <a:lnTo>
                    <a:pt x="0" y="69"/>
                  </a:lnTo>
                  <a:cubicBezTo>
                    <a:pt x="0" y="147"/>
                    <a:pt x="59" y="186"/>
                    <a:pt x="136" y="186"/>
                  </a:cubicBezTo>
                  <a:cubicBezTo>
                    <a:pt x="195" y="186"/>
                    <a:pt x="253" y="147"/>
                    <a:pt x="253" y="69"/>
                  </a:cubicBezTo>
                  <a:lnTo>
                    <a:pt x="253" y="30"/>
                  </a:lnTo>
                  <a:cubicBezTo>
                    <a:pt x="214" y="11"/>
                    <a:pt x="175" y="1"/>
                    <a:pt x="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6"/>
            <p:cNvSpPr/>
            <p:nvPr/>
          </p:nvSpPr>
          <p:spPr>
            <a:xfrm>
              <a:off x="8567149" y="4050012"/>
              <a:ext cx="232625" cy="135159"/>
            </a:xfrm>
            <a:custGeom>
              <a:rect b="b" l="l" r="r" t="t"/>
              <a:pathLst>
                <a:path extrusionOk="0" h="2589" w="4456">
                  <a:moveTo>
                    <a:pt x="215" y="1"/>
                  </a:moveTo>
                  <a:cubicBezTo>
                    <a:pt x="156" y="20"/>
                    <a:pt x="117" y="59"/>
                    <a:pt x="59" y="98"/>
                  </a:cubicBezTo>
                  <a:cubicBezTo>
                    <a:pt x="39" y="118"/>
                    <a:pt x="20" y="118"/>
                    <a:pt x="1" y="118"/>
                  </a:cubicBezTo>
                  <a:lnTo>
                    <a:pt x="4261" y="2588"/>
                  </a:lnTo>
                  <a:cubicBezTo>
                    <a:pt x="4320" y="2550"/>
                    <a:pt x="4378" y="2491"/>
                    <a:pt x="4417" y="2472"/>
                  </a:cubicBezTo>
                  <a:cubicBezTo>
                    <a:pt x="4436" y="2472"/>
                    <a:pt x="4456" y="2452"/>
                    <a:pt x="4456" y="2452"/>
                  </a:cubicBezTo>
                  <a:lnTo>
                    <a:pt x="4436" y="2433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6"/>
            <p:cNvSpPr/>
            <p:nvPr/>
          </p:nvSpPr>
          <p:spPr>
            <a:xfrm>
              <a:off x="8624500" y="4422243"/>
              <a:ext cx="86399" cy="55807"/>
            </a:xfrm>
            <a:custGeom>
              <a:rect b="b" l="l" r="r" t="t"/>
              <a:pathLst>
                <a:path extrusionOk="0" h="1069" w="1655">
                  <a:moveTo>
                    <a:pt x="818" y="252"/>
                  </a:moveTo>
                  <a:cubicBezTo>
                    <a:pt x="973" y="252"/>
                    <a:pt x="1129" y="290"/>
                    <a:pt x="1246" y="349"/>
                  </a:cubicBezTo>
                  <a:cubicBezTo>
                    <a:pt x="1343" y="407"/>
                    <a:pt x="1401" y="485"/>
                    <a:pt x="1401" y="543"/>
                  </a:cubicBezTo>
                  <a:cubicBezTo>
                    <a:pt x="1401" y="621"/>
                    <a:pt x="1343" y="660"/>
                    <a:pt x="1246" y="738"/>
                  </a:cubicBezTo>
                  <a:cubicBezTo>
                    <a:pt x="1129" y="816"/>
                    <a:pt x="964" y="855"/>
                    <a:pt x="801" y="855"/>
                  </a:cubicBezTo>
                  <a:cubicBezTo>
                    <a:pt x="638" y="855"/>
                    <a:pt x="477" y="816"/>
                    <a:pt x="370" y="738"/>
                  </a:cubicBezTo>
                  <a:cubicBezTo>
                    <a:pt x="273" y="699"/>
                    <a:pt x="234" y="621"/>
                    <a:pt x="234" y="543"/>
                  </a:cubicBezTo>
                  <a:cubicBezTo>
                    <a:pt x="234" y="485"/>
                    <a:pt x="273" y="427"/>
                    <a:pt x="370" y="349"/>
                  </a:cubicBezTo>
                  <a:cubicBezTo>
                    <a:pt x="487" y="290"/>
                    <a:pt x="643" y="252"/>
                    <a:pt x="818" y="252"/>
                  </a:cubicBezTo>
                  <a:close/>
                  <a:moveTo>
                    <a:pt x="845" y="1"/>
                  </a:moveTo>
                  <a:cubicBezTo>
                    <a:pt x="660" y="1"/>
                    <a:pt x="473" y="40"/>
                    <a:pt x="312" y="115"/>
                  </a:cubicBezTo>
                  <a:cubicBezTo>
                    <a:pt x="370" y="135"/>
                    <a:pt x="390" y="213"/>
                    <a:pt x="370" y="290"/>
                  </a:cubicBezTo>
                  <a:cubicBezTo>
                    <a:pt x="351" y="329"/>
                    <a:pt x="293" y="329"/>
                    <a:pt x="273" y="329"/>
                  </a:cubicBezTo>
                  <a:cubicBezTo>
                    <a:pt x="254" y="329"/>
                    <a:pt x="234" y="329"/>
                    <a:pt x="234" y="310"/>
                  </a:cubicBezTo>
                  <a:lnTo>
                    <a:pt x="137" y="252"/>
                  </a:lnTo>
                  <a:cubicBezTo>
                    <a:pt x="59" y="329"/>
                    <a:pt x="1" y="427"/>
                    <a:pt x="1" y="524"/>
                  </a:cubicBezTo>
                  <a:cubicBezTo>
                    <a:pt x="1" y="680"/>
                    <a:pt x="98" y="816"/>
                    <a:pt x="273" y="913"/>
                  </a:cubicBezTo>
                  <a:cubicBezTo>
                    <a:pt x="448" y="1010"/>
                    <a:pt x="643" y="1069"/>
                    <a:pt x="837" y="1069"/>
                  </a:cubicBezTo>
                  <a:cubicBezTo>
                    <a:pt x="1032" y="1069"/>
                    <a:pt x="1246" y="1010"/>
                    <a:pt x="1382" y="913"/>
                  </a:cubicBezTo>
                  <a:cubicBezTo>
                    <a:pt x="1557" y="816"/>
                    <a:pt x="1654" y="680"/>
                    <a:pt x="1654" y="524"/>
                  </a:cubicBezTo>
                  <a:cubicBezTo>
                    <a:pt x="1654" y="388"/>
                    <a:pt x="1557" y="232"/>
                    <a:pt x="1382" y="135"/>
                  </a:cubicBezTo>
                  <a:cubicBezTo>
                    <a:pt x="1232" y="45"/>
                    <a:pt x="1040" y="1"/>
                    <a:pt x="8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6"/>
            <p:cNvSpPr/>
            <p:nvPr/>
          </p:nvSpPr>
          <p:spPr>
            <a:xfrm>
              <a:off x="8542225" y="4275912"/>
              <a:ext cx="258049" cy="158494"/>
            </a:xfrm>
            <a:custGeom>
              <a:rect b="b" l="l" r="r" t="t"/>
              <a:pathLst>
                <a:path extrusionOk="0" h="3036" w="4943">
                  <a:moveTo>
                    <a:pt x="1" y="0"/>
                  </a:moveTo>
                  <a:lnTo>
                    <a:pt x="1" y="292"/>
                  </a:lnTo>
                  <a:lnTo>
                    <a:pt x="4748" y="3035"/>
                  </a:lnTo>
                  <a:cubicBezTo>
                    <a:pt x="4787" y="2977"/>
                    <a:pt x="4845" y="2938"/>
                    <a:pt x="4923" y="2899"/>
                  </a:cubicBezTo>
                  <a:cubicBezTo>
                    <a:pt x="4923" y="2899"/>
                    <a:pt x="4942" y="2899"/>
                    <a:pt x="4942" y="2860"/>
                  </a:cubicBezTo>
                  <a:lnTo>
                    <a:pt x="3600" y="2082"/>
                  </a:lnTo>
                  <a:lnTo>
                    <a:pt x="3600" y="2101"/>
                  </a:lnTo>
                  <a:cubicBezTo>
                    <a:pt x="3600" y="2179"/>
                    <a:pt x="3561" y="2237"/>
                    <a:pt x="3483" y="2237"/>
                  </a:cubicBezTo>
                  <a:cubicBezTo>
                    <a:pt x="3405" y="2237"/>
                    <a:pt x="3367" y="2179"/>
                    <a:pt x="3367" y="2101"/>
                  </a:cubicBezTo>
                  <a:lnTo>
                    <a:pt x="3367" y="1946"/>
                  </a:lnTo>
                  <a:lnTo>
                    <a:pt x="954" y="545"/>
                  </a:lnTo>
                  <a:lnTo>
                    <a:pt x="954" y="584"/>
                  </a:lnTo>
                  <a:cubicBezTo>
                    <a:pt x="954" y="642"/>
                    <a:pt x="896" y="701"/>
                    <a:pt x="837" y="701"/>
                  </a:cubicBezTo>
                  <a:cubicBezTo>
                    <a:pt x="760" y="701"/>
                    <a:pt x="701" y="642"/>
                    <a:pt x="701" y="584"/>
                  </a:cubicBezTo>
                  <a:lnTo>
                    <a:pt x="701" y="4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6"/>
            <p:cNvSpPr/>
            <p:nvPr/>
          </p:nvSpPr>
          <p:spPr>
            <a:xfrm>
              <a:off x="8542225" y="4371343"/>
              <a:ext cx="99607" cy="64056"/>
            </a:xfrm>
            <a:custGeom>
              <a:rect b="b" l="l" r="r" t="t"/>
              <a:pathLst>
                <a:path extrusionOk="0" h="1227" w="1908">
                  <a:moveTo>
                    <a:pt x="1" y="1"/>
                  </a:moveTo>
                  <a:lnTo>
                    <a:pt x="1" y="293"/>
                  </a:lnTo>
                  <a:lnTo>
                    <a:pt x="1674" y="1227"/>
                  </a:lnTo>
                  <a:cubicBezTo>
                    <a:pt x="1732" y="1188"/>
                    <a:pt x="1771" y="1168"/>
                    <a:pt x="1830" y="1110"/>
                  </a:cubicBezTo>
                  <a:cubicBezTo>
                    <a:pt x="1849" y="1090"/>
                    <a:pt x="1869" y="1090"/>
                    <a:pt x="1907" y="109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6"/>
            <p:cNvSpPr/>
            <p:nvPr/>
          </p:nvSpPr>
          <p:spPr>
            <a:xfrm>
              <a:off x="8629616" y="4428246"/>
              <a:ext cx="14252" cy="11224"/>
            </a:xfrm>
            <a:custGeom>
              <a:rect b="b" l="l" r="r" t="t"/>
              <a:pathLst>
                <a:path extrusionOk="0" h="215" w="273">
                  <a:moveTo>
                    <a:pt x="195" y="0"/>
                  </a:moveTo>
                  <a:cubicBezTo>
                    <a:pt x="175" y="0"/>
                    <a:pt x="156" y="20"/>
                    <a:pt x="136" y="20"/>
                  </a:cubicBezTo>
                  <a:cubicBezTo>
                    <a:pt x="78" y="78"/>
                    <a:pt x="39" y="98"/>
                    <a:pt x="0" y="137"/>
                  </a:cubicBezTo>
                  <a:lnTo>
                    <a:pt x="97" y="195"/>
                  </a:lnTo>
                  <a:cubicBezTo>
                    <a:pt x="136" y="195"/>
                    <a:pt x="156" y="214"/>
                    <a:pt x="156" y="214"/>
                  </a:cubicBezTo>
                  <a:cubicBezTo>
                    <a:pt x="195" y="214"/>
                    <a:pt x="233" y="195"/>
                    <a:pt x="253" y="175"/>
                  </a:cubicBezTo>
                  <a:cubicBezTo>
                    <a:pt x="272" y="117"/>
                    <a:pt x="272" y="39"/>
                    <a:pt x="1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6"/>
            <p:cNvSpPr/>
            <p:nvPr/>
          </p:nvSpPr>
          <p:spPr>
            <a:xfrm>
              <a:off x="8578821" y="4140806"/>
              <a:ext cx="13260" cy="165594"/>
            </a:xfrm>
            <a:custGeom>
              <a:rect b="b" l="l" r="r" t="t"/>
              <a:pathLst>
                <a:path extrusionOk="0" h="3172" w="254">
                  <a:moveTo>
                    <a:pt x="0" y="1"/>
                  </a:moveTo>
                  <a:lnTo>
                    <a:pt x="0" y="3016"/>
                  </a:lnTo>
                  <a:lnTo>
                    <a:pt x="253" y="3172"/>
                  </a:lnTo>
                  <a:lnTo>
                    <a:pt x="253" y="156"/>
                  </a:lnTo>
                  <a:cubicBezTo>
                    <a:pt x="175" y="98"/>
                    <a:pt x="78" y="5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6"/>
            <p:cNvSpPr/>
            <p:nvPr/>
          </p:nvSpPr>
          <p:spPr>
            <a:xfrm>
              <a:off x="8717947" y="4221045"/>
              <a:ext cx="12268" cy="165594"/>
            </a:xfrm>
            <a:custGeom>
              <a:rect b="b" l="l" r="r" t="t"/>
              <a:pathLst>
                <a:path extrusionOk="0" h="3172" w="235">
                  <a:moveTo>
                    <a:pt x="1" y="1"/>
                  </a:moveTo>
                  <a:lnTo>
                    <a:pt x="1" y="3016"/>
                  </a:lnTo>
                  <a:lnTo>
                    <a:pt x="234" y="3172"/>
                  </a:lnTo>
                  <a:lnTo>
                    <a:pt x="234" y="156"/>
                  </a:lnTo>
                  <a:cubicBezTo>
                    <a:pt x="156" y="98"/>
                    <a:pt x="59" y="59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6"/>
            <p:cNvSpPr/>
            <p:nvPr/>
          </p:nvSpPr>
          <p:spPr>
            <a:xfrm>
              <a:off x="8717947" y="4378495"/>
              <a:ext cx="12268" cy="15244"/>
            </a:xfrm>
            <a:custGeom>
              <a:rect b="b" l="l" r="r" t="t"/>
              <a:pathLst>
                <a:path extrusionOk="0" h="292" w="235">
                  <a:moveTo>
                    <a:pt x="1" y="0"/>
                  </a:moveTo>
                  <a:lnTo>
                    <a:pt x="1" y="175"/>
                  </a:lnTo>
                  <a:cubicBezTo>
                    <a:pt x="1" y="253"/>
                    <a:pt x="39" y="292"/>
                    <a:pt x="117" y="292"/>
                  </a:cubicBezTo>
                  <a:cubicBezTo>
                    <a:pt x="195" y="292"/>
                    <a:pt x="234" y="253"/>
                    <a:pt x="234" y="175"/>
                  </a:cubicBezTo>
                  <a:lnTo>
                    <a:pt x="234" y="15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6"/>
            <p:cNvSpPr/>
            <p:nvPr/>
          </p:nvSpPr>
          <p:spPr>
            <a:xfrm>
              <a:off x="8578821" y="4298881"/>
              <a:ext cx="13260" cy="15244"/>
            </a:xfrm>
            <a:custGeom>
              <a:rect b="b" l="l" r="r" t="t"/>
              <a:pathLst>
                <a:path extrusionOk="0" h="292" w="254">
                  <a:moveTo>
                    <a:pt x="0" y="0"/>
                  </a:moveTo>
                  <a:lnTo>
                    <a:pt x="0" y="175"/>
                  </a:lnTo>
                  <a:cubicBezTo>
                    <a:pt x="0" y="253"/>
                    <a:pt x="59" y="292"/>
                    <a:pt x="136" y="292"/>
                  </a:cubicBezTo>
                  <a:cubicBezTo>
                    <a:pt x="195" y="292"/>
                    <a:pt x="253" y="253"/>
                    <a:pt x="253" y="175"/>
                  </a:cubicBezTo>
                  <a:lnTo>
                    <a:pt x="253" y="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6"/>
            <p:cNvSpPr/>
            <p:nvPr/>
          </p:nvSpPr>
          <p:spPr>
            <a:xfrm flipH="1" rot="-7124984">
              <a:off x="8542225" y="4124687"/>
              <a:ext cx="258051" cy="158496"/>
            </a:xfrm>
            <a:custGeom>
              <a:rect b="b" l="l" r="r" t="t"/>
              <a:pathLst>
                <a:path extrusionOk="0" h="3036" w="4943">
                  <a:moveTo>
                    <a:pt x="1" y="0"/>
                  </a:moveTo>
                  <a:lnTo>
                    <a:pt x="1" y="292"/>
                  </a:lnTo>
                  <a:lnTo>
                    <a:pt x="4748" y="3035"/>
                  </a:lnTo>
                  <a:cubicBezTo>
                    <a:pt x="4787" y="2977"/>
                    <a:pt x="4845" y="2938"/>
                    <a:pt x="4923" y="2899"/>
                  </a:cubicBezTo>
                  <a:cubicBezTo>
                    <a:pt x="4923" y="2899"/>
                    <a:pt x="4942" y="2899"/>
                    <a:pt x="4942" y="2860"/>
                  </a:cubicBezTo>
                  <a:lnTo>
                    <a:pt x="3600" y="2082"/>
                  </a:lnTo>
                  <a:lnTo>
                    <a:pt x="3600" y="2101"/>
                  </a:lnTo>
                  <a:cubicBezTo>
                    <a:pt x="3600" y="2179"/>
                    <a:pt x="3561" y="2237"/>
                    <a:pt x="3483" y="2237"/>
                  </a:cubicBezTo>
                  <a:cubicBezTo>
                    <a:pt x="3405" y="2237"/>
                    <a:pt x="3367" y="2179"/>
                    <a:pt x="3367" y="2101"/>
                  </a:cubicBezTo>
                  <a:lnTo>
                    <a:pt x="3367" y="1946"/>
                  </a:lnTo>
                  <a:lnTo>
                    <a:pt x="954" y="545"/>
                  </a:lnTo>
                  <a:lnTo>
                    <a:pt x="954" y="584"/>
                  </a:lnTo>
                  <a:cubicBezTo>
                    <a:pt x="954" y="642"/>
                    <a:pt x="896" y="701"/>
                    <a:pt x="837" y="701"/>
                  </a:cubicBezTo>
                  <a:cubicBezTo>
                    <a:pt x="760" y="701"/>
                    <a:pt x="701" y="642"/>
                    <a:pt x="701" y="584"/>
                  </a:cubicBezTo>
                  <a:lnTo>
                    <a:pt x="701" y="4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6"/>
            <p:cNvSpPr/>
            <p:nvPr/>
          </p:nvSpPr>
          <p:spPr>
            <a:xfrm>
              <a:off x="8561047" y="4686627"/>
              <a:ext cx="193002" cy="83319"/>
            </a:xfrm>
            <a:custGeom>
              <a:rect b="b" l="l" r="r" t="t"/>
              <a:pathLst>
                <a:path extrusionOk="0" h="1596" w="3697">
                  <a:moveTo>
                    <a:pt x="2763" y="1"/>
                  </a:moveTo>
                  <a:lnTo>
                    <a:pt x="0" y="1596"/>
                  </a:lnTo>
                  <a:lnTo>
                    <a:pt x="1849" y="1596"/>
                  </a:lnTo>
                  <a:lnTo>
                    <a:pt x="3697" y="526"/>
                  </a:lnTo>
                  <a:lnTo>
                    <a:pt x="3327" y="312"/>
                  </a:lnTo>
                  <a:lnTo>
                    <a:pt x="2724" y="682"/>
                  </a:lnTo>
                  <a:cubicBezTo>
                    <a:pt x="2705" y="682"/>
                    <a:pt x="2666" y="701"/>
                    <a:pt x="2666" y="701"/>
                  </a:cubicBezTo>
                  <a:cubicBezTo>
                    <a:pt x="2627" y="701"/>
                    <a:pt x="2607" y="682"/>
                    <a:pt x="2568" y="662"/>
                  </a:cubicBezTo>
                  <a:cubicBezTo>
                    <a:pt x="2549" y="604"/>
                    <a:pt x="2549" y="526"/>
                    <a:pt x="2627" y="487"/>
                  </a:cubicBezTo>
                  <a:lnTo>
                    <a:pt x="3113" y="195"/>
                  </a:lnTo>
                  <a:lnTo>
                    <a:pt x="27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6"/>
            <p:cNvSpPr/>
            <p:nvPr/>
          </p:nvSpPr>
          <p:spPr>
            <a:xfrm>
              <a:off x="8693075" y="4693725"/>
              <a:ext cx="40675" cy="31551"/>
            </a:xfrm>
            <a:custGeom>
              <a:rect b="b" l="l" r="r" t="t"/>
              <a:pathLst>
                <a:path extrusionOk="0" h="546" w="779">
                  <a:moveTo>
                    <a:pt x="526" y="1"/>
                  </a:moveTo>
                  <a:lnTo>
                    <a:pt x="78" y="332"/>
                  </a:lnTo>
                  <a:cubicBezTo>
                    <a:pt x="20" y="351"/>
                    <a:pt x="1" y="429"/>
                    <a:pt x="20" y="487"/>
                  </a:cubicBezTo>
                  <a:cubicBezTo>
                    <a:pt x="39" y="546"/>
                    <a:pt x="98" y="546"/>
                    <a:pt x="117" y="546"/>
                  </a:cubicBezTo>
                  <a:cubicBezTo>
                    <a:pt x="137" y="546"/>
                    <a:pt x="176" y="546"/>
                    <a:pt x="176" y="526"/>
                  </a:cubicBezTo>
                  <a:lnTo>
                    <a:pt x="779" y="156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6"/>
            <p:cNvSpPr/>
            <p:nvPr/>
          </p:nvSpPr>
          <p:spPr>
            <a:xfrm flipH="1">
              <a:off x="8709375" y="4646800"/>
              <a:ext cx="97575" cy="64049"/>
            </a:xfrm>
            <a:custGeom>
              <a:rect b="b" l="l" r="r" t="t"/>
              <a:pathLst>
                <a:path extrusionOk="0" h="1227" w="1908">
                  <a:moveTo>
                    <a:pt x="1" y="1"/>
                  </a:moveTo>
                  <a:lnTo>
                    <a:pt x="1" y="293"/>
                  </a:lnTo>
                  <a:lnTo>
                    <a:pt x="1674" y="1227"/>
                  </a:lnTo>
                  <a:cubicBezTo>
                    <a:pt x="1732" y="1188"/>
                    <a:pt x="1771" y="1168"/>
                    <a:pt x="1830" y="1110"/>
                  </a:cubicBezTo>
                  <a:cubicBezTo>
                    <a:pt x="1849" y="1090"/>
                    <a:pt x="1869" y="1090"/>
                    <a:pt x="1907" y="109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6"/>
            <p:cNvSpPr/>
            <p:nvPr/>
          </p:nvSpPr>
          <p:spPr>
            <a:xfrm>
              <a:off x="8783525" y="4424050"/>
              <a:ext cx="24050" cy="21550"/>
            </a:xfrm>
            <a:custGeom>
              <a:rect b="b" l="l" r="r" t="t"/>
              <a:pathLst>
                <a:path extrusionOk="0" h="862" w="962">
                  <a:moveTo>
                    <a:pt x="506" y="0"/>
                  </a:moveTo>
                  <a:lnTo>
                    <a:pt x="962" y="254"/>
                  </a:lnTo>
                  <a:lnTo>
                    <a:pt x="962" y="862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415" name="Google Shape;415;p16"/>
            <p:cNvSpPr/>
            <p:nvPr/>
          </p:nvSpPr>
          <p:spPr>
            <a:xfrm>
              <a:off x="8633300" y="396950"/>
              <a:ext cx="12675" cy="88675"/>
            </a:xfrm>
            <a:custGeom>
              <a:rect b="b" l="l" r="r" t="t"/>
              <a:pathLst>
                <a:path extrusionOk="0" h="3547" w="507">
                  <a:moveTo>
                    <a:pt x="0" y="3547"/>
                  </a:moveTo>
                  <a:lnTo>
                    <a:pt x="0" y="0"/>
                  </a:lnTo>
                  <a:lnTo>
                    <a:pt x="507" y="0"/>
                  </a:lnTo>
                  <a:lnTo>
                    <a:pt x="507" y="324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416" name="Google Shape;416;p16"/>
            <p:cNvSpPr/>
            <p:nvPr/>
          </p:nvSpPr>
          <p:spPr>
            <a:xfrm>
              <a:off x="8727025" y="396950"/>
              <a:ext cx="15200" cy="62075"/>
            </a:xfrm>
            <a:custGeom>
              <a:rect b="b" l="l" r="r" t="t"/>
              <a:pathLst>
                <a:path extrusionOk="0" h="2483" w="608">
                  <a:moveTo>
                    <a:pt x="0" y="2483"/>
                  </a:moveTo>
                  <a:lnTo>
                    <a:pt x="0" y="51"/>
                  </a:lnTo>
                  <a:lnTo>
                    <a:pt x="608" y="0"/>
                  </a:lnTo>
                  <a:lnTo>
                    <a:pt x="608" y="131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417" name="Google Shape;417;p16"/>
            <p:cNvSpPr/>
            <p:nvPr/>
          </p:nvSpPr>
          <p:spPr>
            <a:xfrm>
              <a:off x="8783500" y="4171400"/>
              <a:ext cx="24075" cy="22150"/>
            </a:xfrm>
            <a:custGeom>
              <a:rect b="b" l="l" r="r" t="t"/>
              <a:pathLst>
                <a:path extrusionOk="0" h="886" w="963">
                  <a:moveTo>
                    <a:pt x="203" y="0"/>
                  </a:moveTo>
                  <a:lnTo>
                    <a:pt x="963" y="456"/>
                  </a:lnTo>
                  <a:lnTo>
                    <a:pt x="937" y="886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418" name="Google Shape;418;p16"/>
            <p:cNvSpPr/>
            <p:nvPr/>
          </p:nvSpPr>
          <p:spPr>
            <a:xfrm>
              <a:off x="8708025" y="4225950"/>
              <a:ext cx="32300" cy="24700"/>
            </a:xfrm>
            <a:custGeom>
              <a:rect b="b" l="l" r="r" t="t"/>
              <a:pathLst>
                <a:path extrusionOk="0" h="988" w="1292">
                  <a:moveTo>
                    <a:pt x="0" y="202"/>
                  </a:moveTo>
                  <a:lnTo>
                    <a:pt x="1292" y="988"/>
                  </a:lnTo>
                  <a:lnTo>
                    <a:pt x="1013" y="354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419" name="Google Shape;419;p16"/>
            <p:cNvSpPr/>
            <p:nvPr/>
          </p:nvSpPr>
          <p:spPr>
            <a:xfrm>
              <a:off x="8569300" y="4140800"/>
              <a:ext cx="32300" cy="24700"/>
            </a:xfrm>
            <a:custGeom>
              <a:rect b="b" l="l" r="r" t="t"/>
              <a:pathLst>
                <a:path extrusionOk="0" h="988" w="1292">
                  <a:moveTo>
                    <a:pt x="0" y="202"/>
                  </a:moveTo>
                  <a:lnTo>
                    <a:pt x="1292" y="988"/>
                  </a:lnTo>
                  <a:lnTo>
                    <a:pt x="1013" y="354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420" name="Google Shape;420;p16"/>
            <p:cNvSpPr/>
            <p:nvPr/>
          </p:nvSpPr>
          <p:spPr>
            <a:xfrm>
              <a:off x="8782713" y="4268275"/>
              <a:ext cx="24050" cy="21550"/>
            </a:xfrm>
            <a:custGeom>
              <a:rect b="b" l="l" r="r" t="t"/>
              <a:pathLst>
                <a:path extrusionOk="0" h="862" w="962">
                  <a:moveTo>
                    <a:pt x="506" y="0"/>
                  </a:moveTo>
                  <a:lnTo>
                    <a:pt x="962" y="254"/>
                  </a:lnTo>
                  <a:lnTo>
                    <a:pt x="962" y="862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421" name="Google Shape;421;p16"/>
            <p:cNvSpPr/>
            <p:nvPr/>
          </p:nvSpPr>
          <p:spPr>
            <a:xfrm>
              <a:off x="8598126" y="743301"/>
              <a:ext cx="208256" cy="117201"/>
            </a:xfrm>
            <a:custGeom>
              <a:rect b="b" l="l" r="r" t="t"/>
              <a:pathLst>
                <a:path extrusionOk="0" h="2849" w="4806">
                  <a:moveTo>
                    <a:pt x="4657" y="0"/>
                  </a:moveTo>
                  <a:cubicBezTo>
                    <a:pt x="4642" y="0"/>
                    <a:pt x="4626" y="3"/>
                    <a:pt x="4611" y="8"/>
                  </a:cubicBezTo>
                  <a:lnTo>
                    <a:pt x="0" y="2673"/>
                  </a:lnTo>
                  <a:cubicBezTo>
                    <a:pt x="39" y="2673"/>
                    <a:pt x="59" y="2693"/>
                    <a:pt x="59" y="2693"/>
                  </a:cubicBezTo>
                  <a:cubicBezTo>
                    <a:pt x="137" y="2751"/>
                    <a:pt x="175" y="2790"/>
                    <a:pt x="234" y="2848"/>
                  </a:cubicBezTo>
                  <a:lnTo>
                    <a:pt x="4728" y="241"/>
                  </a:lnTo>
                  <a:cubicBezTo>
                    <a:pt x="4767" y="202"/>
                    <a:pt x="4806" y="144"/>
                    <a:pt x="4767" y="66"/>
                  </a:cubicBezTo>
                  <a:cubicBezTo>
                    <a:pt x="4752" y="22"/>
                    <a:pt x="4705" y="0"/>
                    <a:pt x="4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6"/>
            <p:cNvSpPr/>
            <p:nvPr/>
          </p:nvSpPr>
          <p:spPr>
            <a:xfrm>
              <a:off x="8542269" y="846360"/>
              <a:ext cx="73191" cy="55755"/>
            </a:xfrm>
            <a:custGeom>
              <a:rect b="b" l="l" r="r" t="t"/>
              <a:pathLst>
                <a:path extrusionOk="0" h="1068" w="1402">
                  <a:moveTo>
                    <a:pt x="545" y="0"/>
                  </a:moveTo>
                  <a:cubicBezTo>
                    <a:pt x="347" y="0"/>
                    <a:pt x="151" y="44"/>
                    <a:pt x="0" y="134"/>
                  </a:cubicBezTo>
                  <a:lnTo>
                    <a:pt x="0" y="484"/>
                  </a:lnTo>
                  <a:cubicBezTo>
                    <a:pt x="39" y="426"/>
                    <a:pt x="78" y="387"/>
                    <a:pt x="137" y="348"/>
                  </a:cubicBezTo>
                  <a:cubicBezTo>
                    <a:pt x="253" y="290"/>
                    <a:pt x="428" y="251"/>
                    <a:pt x="565" y="251"/>
                  </a:cubicBezTo>
                  <a:cubicBezTo>
                    <a:pt x="740" y="251"/>
                    <a:pt x="876" y="290"/>
                    <a:pt x="1012" y="348"/>
                  </a:cubicBezTo>
                  <a:cubicBezTo>
                    <a:pt x="1109" y="406"/>
                    <a:pt x="1148" y="484"/>
                    <a:pt x="1148" y="543"/>
                  </a:cubicBezTo>
                  <a:cubicBezTo>
                    <a:pt x="1148" y="620"/>
                    <a:pt x="1109" y="679"/>
                    <a:pt x="1012" y="737"/>
                  </a:cubicBezTo>
                  <a:cubicBezTo>
                    <a:pt x="886" y="815"/>
                    <a:pt x="720" y="854"/>
                    <a:pt x="560" y="854"/>
                  </a:cubicBezTo>
                  <a:cubicBezTo>
                    <a:pt x="399" y="854"/>
                    <a:pt x="244" y="815"/>
                    <a:pt x="137" y="737"/>
                  </a:cubicBezTo>
                  <a:cubicBezTo>
                    <a:pt x="59" y="698"/>
                    <a:pt x="0" y="679"/>
                    <a:pt x="0" y="620"/>
                  </a:cubicBezTo>
                  <a:lnTo>
                    <a:pt x="0" y="971"/>
                  </a:lnTo>
                  <a:cubicBezTo>
                    <a:pt x="156" y="1010"/>
                    <a:pt x="370" y="1068"/>
                    <a:pt x="565" y="1068"/>
                  </a:cubicBezTo>
                  <a:cubicBezTo>
                    <a:pt x="759" y="1068"/>
                    <a:pt x="973" y="1010"/>
                    <a:pt x="1129" y="912"/>
                  </a:cubicBezTo>
                  <a:cubicBezTo>
                    <a:pt x="1304" y="815"/>
                    <a:pt x="1401" y="679"/>
                    <a:pt x="1401" y="523"/>
                  </a:cubicBezTo>
                  <a:cubicBezTo>
                    <a:pt x="1401" y="426"/>
                    <a:pt x="1343" y="329"/>
                    <a:pt x="1265" y="270"/>
                  </a:cubicBezTo>
                  <a:lnTo>
                    <a:pt x="1129" y="329"/>
                  </a:lnTo>
                  <a:cubicBezTo>
                    <a:pt x="1109" y="329"/>
                    <a:pt x="1070" y="367"/>
                    <a:pt x="1070" y="367"/>
                  </a:cubicBezTo>
                  <a:cubicBezTo>
                    <a:pt x="1031" y="367"/>
                    <a:pt x="1012" y="329"/>
                    <a:pt x="973" y="309"/>
                  </a:cubicBezTo>
                  <a:cubicBezTo>
                    <a:pt x="954" y="251"/>
                    <a:pt x="954" y="192"/>
                    <a:pt x="1031" y="134"/>
                  </a:cubicBezTo>
                  <a:lnTo>
                    <a:pt x="1070" y="115"/>
                  </a:lnTo>
                  <a:cubicBezTo>
                    <a:pt x="919" y="39"/>
                    <a:pt x="732" y="0"/>
                    <a:pt x="5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7"/>
          <p:cNvSpPr/>
          <p:nvPr/>
        </p:nvSpPr>
        <p:spPr>
          <a:xfrm>
            <a:off x="350925" y="391025"/>
            <a:ext cx="8461800" cy="4383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17"/>
          <p:cNvSpPr txBox="1"/>
          <p:nvPr>
            <p:ph type="title"/>
          </p:nvPr>
        </p:nvSpPr>
        <p:spPr>
          <a:xfrm>
            <a:off x="3942900" y="3776575"/>
            <a:ext cx="28959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kbak One"/>
              <a:buNone/>
              <a:defRPr sz="3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kbak One"/>
              <a:buNone/>
              <a:defRPr sz="3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kbak One"/>
              <a:buNone/>
              <a:defRPr sz="3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kbak One"/>
              <a:buNone/>
              <a:defRPr sz="3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kbak One"/>
              <a:buNone/>
              <a:defRPr sz="3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kbak One"/>
              <a:buNone/>
              <a:defRPr sz="3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kbak One"/>
              <a:buNone/>
              <a:defRPr sz="3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kbak One"/>
              <a:buNone/>
              <a:defRPr sz="3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9pPr>
          </a:lstStyle>
          <a:p/>
        </p:txBody>
      </p:sp>
      <p:sp>
        <p:nvSpPr>
          <p:cNvPr id="426" name="Google Shape;426;p17"/>
          <p:cNvSpPr txBox="1"/>
          <p:nvPr>
            <p:ph idx="1" type="subTitle"/>
          </p:nvPr>
        </p:nvSpPr>
        <p:spPr>
          <a:xfrm>
            <a:off x="3942900" y="1055375"/>
            <a:ext cx="4487700" cy="24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8"/>
          <p:cNvSpPr/>
          <p:nvPr/>
        </p:nvSpPr>
        <p:spPr>
          <a:xfrm>
            <a:off x="350925" y="391025"/>
            <a:ext cx="8461800" cy="4383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18"/>
          <p:cNvSpPr txBox="1"/>
          <p:nvPr>
            <p:ph type="title"/>
          </p:nvPr>
        </p:nvSpPr>
        <p:spPr>
          <a:xfrm>
            <a:off x="796200" y="1412271"/>
            <a:ext cx="3196800" cy="148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9pPr>
          </a:lstStyle>
          <a:p/>
        </p:txBody>
      </p:sp>
      <p:sp>
        <p:nvSpPr>
          <p:cNvPr id="430" name="Google Shape;430;p18"/>
          <p:cNvSpPr txBox="1"/>
          <p:nvPr>
            <p:ph idx="1" type="subTitle"/>
          </p:nvPr>
        </p:nvSpPr>
        <p:spPr>
          <a:xfrm>
            <a:off x="796200" y="2896888"/>
            <a:ext cx="3196800" cy="9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1" name="Google Shape;431;p18"/>
          <p:cNvSpPr/>
          <p:nvPr>
            <p:ph idx="2" type="pic"/>
          </p:nvPr>
        </p:nvSpPr>
        <p:spPr>
          <a:xfrm>
            <a:off x="4478925" y="391400"/>
            <a:ext cx="4327500" cy="4381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9"/>
          <p:cNvSpPr/>
          <p:nvPr/>
        </p:nvSpPr>
        <p:spPr>
          <a:xfrm>
            <a:off x="350925" y="391025"/>
            <a:ext cx="8461800" cy="4383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19"/>
          <p:cNvSpPr txBox="1"/>
          <p:nvPr>
            <p:ph type="title"/>
          </p:nvPr>
        </p:nvSpPr>
        <p:spPr>
          <a:xfrm>
            <a:off x="720000" y="1565225"/>
            <a:ext cx="3432900" cy="62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9pPr>
          </a:lstStyle>
          <a:p/>
        </p:txBody>
      </p:sp>
      <p:sp>
        <p:nvSpPr>
          <p:cNvPr id="435" name="Google Shape;435;p19"/>
          <p:cNvSpPr txBox="1"/>
          <p:nvPr>
            <p:ph idx="1" type="subTitle"/>
          </p:nvPr>
        </p:nvSpPr>
        <p:spPr>
          <a:xfrm>
            <a:off x="720000" y="2114625"/>
            <a:ext cx="34329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36" name="Google Shape;436;p19"/>
          <p:cNvGrpSpPr/>
          <p:nvPr/>
        </p:nvGrpSpPr>
        <p:grpSpPr>
          <a:xfrm flipH="1" rot="10800000">
            <a:off x="350929" y="391075"/>
            <a:ext cx="276300" cy="4383600"/>
            <a:chOff x="8536254" y="391075"/>
            <a:chExt cx="276300" cy="4383600"/>
          </a:xfrm>
        </p:grpSpPr>
        <p:sp>
          <p:nvSpPr>
            <p:cNvPr id="437" name="Google Shape;437;p19"/>
            <p:cNvSpPr/>
            <p:nvPr/>
          </p:nvSpPr>
          <p:spPr>
            <a:xfrm>
              <a:off x="8536254" y="391075"/>
              <a:ext cx="276300" cy="43836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9"/>
            <p:cNvSpPr/>
            <p:nvPr/>
          </p:nvSpPr>
          <p:spPr>
            <a:xfrm>
              <a:off x="8543825" y="3202624"/>
              <a:ext cx="6160" cy="13260"/>
            </a:xfrm>
            <a:custGeom>
              <a:rect b="b" l="l" r="r" t="t"/>
              <a:pathLst>
                <a:path extrusionOk="0" h="254" w="118">
                  <a:moveTo>
                    <a:pt x="1" y="0"/>
                  </a:moveTo>
                  <a:lnTo>
                    <a:pt x="1" y="253"/>
                  </a:lnTo>
                  <a:lnTo>
                    <a:pt x="20" y="234"/>
                  </a:lnTo>
                  <a:cubicBezTo>
                    <a:pt x="98" y="176"/>
                    <a:pt x="118" y="117"/>
                    <a:pt x="79" y="59"/>
                  </a:cubicBezTo>
                  <a:cubicBezTo>
                    <a:pt x="59" y="39"/>
                    <a:pt x="20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9"/>
            <p:cNvSpPr/>
            <p:nvPr/>
          </p:nvSpPr>
          <p:spPr>
            <a:xfrm>
              <a:off x="8543825" y="3236766"/>
              <a:ext cx="66092" cy="48185"/>
            </a:xfrm>
            <a:custGeom>
              <a:rect b="b" l="l" r="r" t="t"/>
              <a:pathLst>
                <a:path extrusionOk="0" h="923" w="1266">
                  <a:moveTo>
                    <a:pt x="1128" y="1"/>
                  </a:moveTo>
                  <a:cubicBezTo>
                    <a:pt x="1110" y="1"/>
                    <a:pt x="1090" y="3"/>
                    <a:pt x="1071" y="8"/>
                  </a:cubicBezTo>
                  <a:lnTo>
                    <a:pt x="1" y="630"/>
                  </a:lnTo>
                  <a:lnTo>
                    <a:pt x="1" y="922"/>
                  </a:lnTo>
                  <a:lnTo>
                    <a:pt x="1188" y="241"/>
                  </a:lnTo>
                  <a:cubicBezTo>
                    <a:pt x="1246" y="202"/>
                    <a:pt x="1265" y="144"/>
                    <a:pt x="1246" y="66"/>
                  </a:cubicBezTo>
                  <a:cubicBezTo>
                    <a:pt x="1231" y="23"/>
                    <a:pt x="1184" y="1"/>
                    <a:pt x="11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9"/>
            <p:cNvSpPr/>
            <p:nvPr/>
          </p:nvSpPr>
          <p:spPr>
            <a:xfrm>
              <a:off x="8543825" y="3271273"/>
              <a:ext cx="126023" cy="82745"/>
            </a:xfrm>
            <a:custGeom>
              <a:rect b="b" l="l" r="r" t="t"/>
              <a:pathLst>
                <a:path extrusionOk="0" h="1585" w="2414">
                  <a:moveTo>
                    <a:pt x="2277" y="1"/>
                  </a:moveTo>
                  <a:cubicBezTo>
                    <a:pt x="2259" y="1"/>
                    <a:pt x="2240" y="3"/>
                    <a:pt x="2219" y="8"/>
                  </a:cubicBezTo>
                  <a:lnTo>
                    <a:pt x="1" y="1292"/>
                  </a:lnTo>
                  <a:lnTo>
                    <a:pt x="1" y="1584"/>
                  </a:lnTo>
                  <a:lnTo>
                    <a:pt x="2335" y="242"/>
                  </a:lnTo>
                  <a:cubicBezTo>
                    <a:pt x="2413" y="203"/>
                    <a:pt x="2413" y="125"/>
                    <a:pt x="2394" y="47"/>
                  </a:cubicBezTo>
                  <a:cubicBezTo>
                    <a:pt x="2365" y="19"/>
                    <a:pt x="2326" y="1"/>
                    <a:pt x="22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9"/>
            <p:cNvSpPr/>
            <p:nvPr/>
          </p:nvSpPr>
          <p:spPr>
            <a:xfrm>
              <a:off x="8543825" y="3306877"/>
              <a:ext cx="186946" cy="117200"/>
            </a:xfrm>
            <a:custGeom>
              <a:rect b="b" l="l" r="r" t="t"/>
              <a:pathLst>
                <a:path extrusionOk="0" h="2245" w="3581">
                  <a:moveTo>
                    <a:pt x="3405" y="0"/>
                  </a:moveTo>
                  <a:cubicBezTo>
                    <a:pt x="3386" y="0"/>
                    <a:pt x="3367" y="2"/>
                    <a:pt x="3347" y="7"/>
                  </a:cubicBezTo>
                  <a:lnTo>
                    <a:pt x="1" y="1953"/>
                  </a:lnTo>
                  <a:lnTo>
                    <a:pt x="1" y="2245"/>
                  </a:lnTo>
                  <a:lnTo>
                    <a:pt x="3483" y="221"/>
                  </a:lnTo>
                  <a:cubicBezTo>
                    <a:pt x="3561" y="182"/>
                    <a:pt x="3581" y="105"/>
                    <a:pt x="3522" y="66"/>
                  </a:cubicBezTo>
                  <a:cubicBezTo>
                    <a:pt x="3508" y="22"/>
                    <a:pt x="3460" y="0"/>
                    <a:pt x="34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9"/>
            <p:cNvSpPr/>
            <p:nvPr/>
          </p:nvSpPr>
          <p:spPr>
            <a:xfrm>
              <a:off x="8543825" y="3341385"/>
              <a:ext cx="246877" cy="151760"/>
            </a:xfrm>
            <a:custGeom>
              <a:rect b="b" l="l" r="r" t="t"/>
              <a:pathLst>
                <a:path extrusionOk="0" h="2907" w="4729">
                  <a:moveTo>
                    <a:pt x="4583" y="0"/>
                  </a:moveTo>
                  <a:cubicBezTo>
                    <a:pt x="4567" y="0"/>
                    <a:pt x="4550" y="3"/>
                    <a:pt x="4534" y="8"/>
                  </a:cubicBezTo>
                  <a:lnTo>
                    <a:pt x="1" y="2615"/>
                  </a:lnTo>
                  <a:lnTo>
                    <a:pt x="1" y="2907"/>
                  </a:lnTo>
                  <a:lnTo>
                    <a:pt x="4651" y="222"/>
                  </a:lnTo>
                  <a:cubicBezTo>
                    <a:pt x="4690" y="202"/>
                    <a:pt x="4728" y="125"/>
                    <a:pt x="4690" y="47"/>
                  </a:cubicBezTo>
                  <a:cubicBezTo>
                    <a:pt x="4675" y="18"/>
                    <a:pt x="4630" y="0"/>
                    <a:pt x="45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9"/>
            <p:cNvSpPr/>
            <p:nvPr/>
          </p:nvSpPr>
          <p:spPr>
            <a:xfrm>
              <a:off x="8600726" y="3406426"/>
              <a:ext cx="208256" cy="117201"/>
            </a:xfrm>
            <a:custGeom>
              <a:rect b="b" l="l" r="r" t="t"/>
              <a:pathLst>
                <a:path extrusionOk="0" h="2849" w="4806">
                  <a:moveTo>
                    <a:pt x="4657" y="0"/>
                  </a:moveTo>
                  <a:cubicBezTo>
                    <a:pt x="4642" y="0"/>
                    <a:pt x="4626" y="3"/>
                    <a:pt x="4611" y="8"/>
                  </a:cubicBezTo>
                  <a:lnTo>
                    <a:pt x="0" y="2673"/>
                  </a:lnTo>
                  <a:cubicBezTo>
                    <a:pt x="39" y="2673"/>
                    <a:pt x="59" y="2693"/>
                    <a:pt x="59" y="2693"/>
                  </a:cubicBezTo>
                  <a:cubicBezTo>
                    <a:pt x="137" y="2751"/>
                    <a:pt x="175" y="2790"/>
                    <a:pt x="234" y="2848"/>
                  </a:cubicBezTo>
                  <a:lnTo>
                    <a:pt x="4728" y="241"/>
                  </a:lnTo>
                  <a:cubicBezTo>
                    <a:pt x="4767" y="202"/>
                    <a:pt x="4806" y="144"/>
                    <a:pt x="4767" y="66"/>
                  </a:cubicBezTo>
                  <a:cubicBezTo>
                    <a:pt x="4752" y="22"/>
                    <a:pt x="4705" y="0"/>
                    <a:pt x="4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9"/>
            <p:cNvSpPr/>
            <p:nvPr/>
          </p:nvSpPr>
          <p:spPr>
            <a:xfrm>
              <a:off x="8781023" y="2548968"/>
              <a:ext cx="27460" cy="25789"/>
            </a:xfrm>
            <a:custGeom>
              <a:rect b="b" l="l" r="r" t="t"/>
              <a:pathLst>
                <a:path extrusionOk="0" h="494" w="526">
                  <a:moveTo>
                    <a:pt x="146" y="0"/>
                  </a:moveTo>
                  <a:cubicBezTo>
                    <a:pt x="93" y="0"/>
                    <a:pt x="35" y="22"/>
                    <a:pt x="20" y="66"/>
                  </a:cubicBezTo>
                  <a:cubicBezTo>
                    <a:pt x="1" y="105"/>
                    <a:pt x="1" y="182"/>
                    <a:pt x="59" y="221"/>
                  </a:cubicBezTo>
                  <a:lnTo>
                    <a:pt x="526" y="494"/>
                  </a:lnTo>
                  <a:lnTo>
                    <a:pt x="526" y="202"/>
                  </a:lnTo>
                  <a:lnTo>
                    <a:pt x="195" y="7"/>
                  </a:lnTo>
                  <a:cubicBezTo>
                    <a:pt x="181" y="2"/>
                    <a:pt x="164" y="0"/>
                    <a:pt x="1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9"/>
            <p:cNvSpPr/>
            <p:nvPr/>
          </p:nvSpPr>
          <p:spPr>
            <a:xfrm>
              <a:off x="8721091" y="2584311"/>
              <a:ext cx="87391" cy="60558"/>
            </a:xfrm>
            <a:custGeom>
              <a:rect b="b" l="l" r="r" t="t"/>
              <a:pathLst>
                <a:path extrusionOk="0" h="1160" w="1674">
                  <a:moveTo>
                    <a:pt x="120" y="0"/>
                  </a:moveTo>
                  <a:cubicBezTo>
                    <a:pt x="72" y="0"/>
                    <a:pt x="33" y="18"/>
                    <a:pt x="20" y="70"/>
                  </a:cubicBezTo>
                  <a:cubicBezTo>
                    <a:pt x="1" y="108"/>
                    <a:pt x="1" y="186"/>
                    <a:pt x="79" y="225"/>
                  </a:cubicBezTo>
                  <a:lnTo>
                    <a:pt x="1674" y="1159"/>
                  </a:lnTo>
                  <a:lnTo>
                    <a:pt x="1674" y="867"/>
                  </a:lnTo>
                  <a:lnTo>
                    <a:pt x="195" y="11"/>
                  </a:lnTo>
                  <a:cubicBezTo>
                    <a:pt x="169" y="5"/>
                    <a:pt x="144" y="0"/>
                    <a:pt x="1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9"/>
            <p:cNvSpPr/>
            <p:nvPr/>
          </p:nvSpPr>
          <p:spPr>
            <a:xfrm>
              <a:off x="8660168" y="2618557"/>
              <a:ext cx="147323" cy="94334"/>
            </a:xfrm>
            <a:custGeom>
              <a:rect b="b" l="l" r="r" t="t"/>
              <a:pathLst>
                <a:path extrusionOk="0" h="1807" w="2822">
                  <a:moveTo>
                    <a:pt x="144" y="1"/>
                  </a:moveTo>
                  <a:cubicBezTo>
                    <a:pt x="103" y="1"/>
                    <a:pt x="61" y="28"/>
                    <a:pt x="20" y="56"/>
                  </a:cubicBezTo>
                  <a:cubicBezTo>
                    <a:pt x="1" y="114"/>
                    <a:pt x="1" y="192"/>
                    <a:pt x="78" y="231"/>
                  </a:cubicBezTo>
                  <a:lnTo>
                    <a:pt x="2822" y="1807"/>
                  </a:lnTo>
                  <a:lnTo>
                    <a:pt x="2822" y="1515"/>
                  </a:lnTo>
                  <a:lnTo>
                    <a:pt x="195" y="17"/>
                  </a:lnTo>
                  <a:cubicBezTo>
                    <a:pt x="178" y="5"/>
                    <a:pt x="161" y="1"/>
                    <a:pt x="1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9"/>
            <p:cNvSpPr/>
            <p:nvPr/>
          </p:nvSpPr>
          <p:spPr>
            <a:xfrm>
              <a:off x="8600237" y="2652647"/>
              <a:ext cx="208246" cy="130304"/>
            </a:xfrm>
            <a:custGeom>
              <a:rect b="b" l="l" r="r" t="t"/>
              <a:pathLst>
                <a:path extrusionOk="0" h="2496" w="3989">
                  <a:moveTo>
                    <a:pt x="154" y="1"/>
                  </a:moveTo>
                  <a:cubicBezTo>
                    <a:pt x="97" y="1"/>
                    <a:pt x="52" y="32"/>
                    <a:pt x="20" y="64"/>
                  </a:cubicBezTo>
                  <a:cubicBezTo>
                    <a:pt x="1" y="122"/>
                    <a:pt x="1" y="181"/>
                    <a:pt x="79" y="239"/>
                  </a:cubicBezTo>
                  <a:lnTo>
                    <a:pt x="3989" y="2496"/>
                  </a:lnTo>
                  <a:lnTo>
                    <a:pt x="3989" y="2204"/>
                  </a:lnTo>
                  <a:lnTo>
                    <a:pt x="195" y="6"/>
                  </a:lnTo>
                  <a:cubicBezTo>
                    <a:pt x="181" y="2"/>
                    <a:pt x="167" y="1"/>
                    <a:pt x="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9"/>
            <p:cNvSpPr/>
            <p:nvPr/>
          </p:nvSpPr>
          <p:spPr>
            <a:xfrm>
              <a:off x="8540305" y="2688146"/>
              <a:ext cx="268177" cy="164916"/>
            </a:xfrm>
            <a:custGeom>
              <a:rect b="b" l="l" r="r" t="t"/>
              <a:pathLst>
                <a:path extrusionOk="0" h="3159" w="5137">
                  <a:moveTo>
                    <a:pt x="117" y="1"/>
                  </a:moveTo>
                  <a:cubicBezTo>
                    <a:pt x="79" y="1"/>
                    <a:pt x="43" y="19"/>
                    <a:pt x="20" y="65"/>
                  </a:cubicBezTo>
                  <a:cubicBezTo>
                    <a:pt x="1" y="123"/>
                    <a:pt x="1" y="182"/>
                    <a:pt x="79" y="240"/>
                  </a:cubicBezTo>
                  <a:lnTo>
                    <a:pt x="5137" y="3158"/>
                  </a:lnTo>
                  <a:lnTo>
                    <a:pt x="5137" y="2867"/>
                  </a:lnTo>
                  <a:lnTo>
                    <a:pt x="195" y="26"/>
                  </a:lnTo>
                  <a:cubicBezTo>
                    <a:pt x="171" y="10"/>
                    <a:pt x="144" y="1"/>
                    <a:pt x="1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9"/>
            <p:cNvSpPr/>
            <p:nvPr/>
          </p:nvSpPr>
          <p:spPr>
            <a:xfrm>
              <a:off x="8541300" y="2528844"/>
              <a:ext cx="41712" cy="32576"/>
            </a:xfrm>
            <a:custGeom>
              <a:rect b="b" l="l" r="r" t="t"/>
              <a:pathLst>
                <a:path extrusionOk="0" h="624" w="799">
                  <a:moveTo>
                    <a:pt x="1" y="1"/>
                  </a:moveTo>
                  <a:lnTo>
                    <a:pt x="1" y="293"/>
                  </a:lnTo>
                  <a:lnTo>
                    <a:pt x="604" y="624"/>
                  </a:lnTo>
                  <a:lnTo>
                    <a:pt x="682" y="624"/>
                  </a:lnTo>
                  <a:cubicBezTo>
                    <a:pt x="740" y="624"/>
                    <a:pt x="760" y="604"/>
                    <a:pt x="779" y="585"/>
                  </a:cubicBezTo>
                  <a:cubicBezTo>
                    <a:pt x="799" y="526"/>
                    <a:pt x="799" y="448"/>
                    <a:pt x="740" y="41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9"/>
            <p:cNvSpPr/>
            <p:nvPr/>
          </p:nvSpPr>
          <p:spPr>
            <a:xfrm>
              <a:off x="8541300" y="2463849"/>
              <a:ext cx="97571" cy="66092"/>
            </a:xfrm>
            <a:custGeom>
              <a:rect b="b" l="l" r="r" t="t"/>
              <a:pathLst>
                <a:path extrusionOk="0" h="1266" w="1869">
                  <a:moveTo>
                    <a:pt x="1" y="1"/>
                  </a:moveTo>
                  <a:lnTo>
                    <a:pt x="1" y="293"/>
                  </a:lnTo>
                  <a:lnTo>
                    <a:pt x="1674" y="1265"/>
                  </a:lnTo>
                  <a:lnTo>
                    <a:pt x="1752" y="1265"/>
                  </a:lnTo>
                  <a:cubicBezTo>
                    <a:pt x="1810" y="1265"/>
                    <a:pt x="1830" y="1246"/>
                    <a:pt x="1849" y="1207"/>
                  </a:cubicBezTo>
                  <a:cubicBezTo>
                    <a:pt x="1869" y="1168"/>
                    <a:pt x="1869" y="1090"/>
                    <a:pt x="1810" y="10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9"/>
            <p:cNvSpPr/>
            <p:nvPr/>
          </p:nvSpPr>
          <p:spPr>
            <a:xfrm>
              <a:off x="8541300" y="2398854"/>
              <a:ext cx="153430" cy="98563"/>
            </a:xfrm>
            <a:custGeom>
              <a:rect b="b" l="l" r="r" t="t"/>
              <a:pathLst>
                <a:path extrusionOk="0" h="1888" w="2939">
                  <a:moveTo>
                    <a:pt x="1" y="1"/>
                  </a:moveTo>
                  <a:lnTo>
                    <a:pt x="1" y="293"/>
                  </a:lnTo>
                  <a:lnTo>
                    <a:pt x="2744" y="1888"/>
                  </a:lnTo>
                  <a:lnTo>
                    <a:pt x="2822" y="1888"/>
                  </a:lnTo>
                  <a:cubicBezTo>
                    <a:pt x="2880" y="1888"/>
                    <a:pt x="2900" y="1849"/>
                    <a:pt x="2919" y="1830"/>
                  </a:cubicBezTo>
                  <a:cubicBezTo>
                    <a:pt x="2939" y="1771"/>
                    <a:pt x="2939" y="1713"/>
                    <a:pt x="2861" y="165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9"/>
            <p:cNvSpPr/>
            <p:nvPr/>
          </p:nvSpPr>
          <p:spPr>
            <a:xfrm>
              <a:off x="8541300" y="2334902"/>
              <a:ext cx="209290" cy="130043"/>
            </a:xfrm>
            <a:custGeom>
              <a:rect b="b" l="l" r="r" t="t"/>
              <a:pathLst>
                <a:path extrusionOk="0" h="2491" w="4009">
                  <a:moveTo>
                    <a:pt x="1" y="0"/>
                  </a:moveTo>
                  <a:lnTo>
                    <a:pt x="1" y="292"/>
                  </a:lnTo>
                  <a:lnTo>
                    <a:pt x="3814" y="2490"/>
                  </a:lnTo>
                  <a:lnTo>
                    <a:pt x="3892" y="2490"/>
                  </a:lnTo>
                  <a:cubicBezTo>
                    <a:pt x="3950" y="2490"/>
                    <a:pt x="3970" y="2471"/>
                    <a:pt x="3989" y="2451"/>
                  </a:cubicBezTo>
                  <a:cubicBezTo>
                    <a:pt x="4009" y="2393"/>
                    <a:pt x="4009" y="2335"/>
                    <a:pt x="3931" y="227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9"/>
            <p:cNvSpPr/>
            <p:nvPr/>
          </p:nvSpPr>
          <p:spPr>
            <a:xfrm>
              <a:off x="8540308" y="2269855"/>
              <a:ext cx="266141" cy="162566"/>
            </a:xfrm>
            <a:custGeom>
              <a:rect b="b" l="l" r="r" t="t"/>
              <a:pathLst>
                <a:path extrusionOk="0" h="3114" w="5098">
                  <a:moveTo>
                    <a:pt x="0" y="1"/>
                  </a:moveTo>
                  <a:lnTo>
                    <a:pt x="0" y="293"/>
                  </a:lnTo>
                  <a:lnTo>
                    <a:pt x="4903" y="3114"/>
                  </a:lnTo>
                  <a:lnTo>
                    <a:pt x="4981" y="3114"/>
                  </a:lnTo>
                  <a:cubicBezTo>
                    <a:pt x="5039" y="3114"/>
                    <a:pt x="5059" y="3094"/>
                    <a:pt x="5078" y="3055"/>
                  </a:cubicBezTo>
                  <a:cubicBezTo>
                    <a:pt x="5098" y="3016"/>
                    <a:pt x="5098" y="2939"/>
                    <a:pt x="5039" y="288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9"/>
            <p:cNvSpPr/>
            <p:nvPr/>
          </p:nvSpPr>
          <p:spPr>
            <a:xfrm>
              <a:off x="8542733" y="3990617"/>
              <a:ext cx="70111" cy="79247"/>
            </a:xfrm>
            <a:custGeom>
              <a:rect b="b" l="l" r="r" t="t"/>
              <a:pathLst>
                <a:path extrusionOk="0" h="1518" w="1343">
                  <a:moveTo>
                    <a:pt x="0" y="0"/>
                  </a:moveTo>
                  <a:lnTo>
                    <a:pt x="0" y="1518"/>
                  </a:lnTo>
                  <a:lnTo>
                    <a:pt x="506" y="1226"/>
                  </a:lnTo>
                  <a:lnTo>
                    <a:pt x="312" y="1128"/>
                  </a:lnTo>
                  <a:cubicBezTo>
                    <a:pt x="273" y="1109"/>
                    <a:pt x="234" y="1031"/>
                    <a:pt x="273" y="973"/>
                  </a:cubicBezTo>
                  <a:cubicBezTo>
                    <a:pt x="287" y="929"/>
                    <a:pt x="335" y="907"/>
                    <a:pt x="382" y="907"/>
                  </a:cubicBezTo>
                  <a:cubicBezTo>
                    <a:pt x="398" y="907"/>
                    <a:pt x="414" y="910"/>
                    <a:pt x="428" y="914"/>
                  </a:cubicBezTo>
                  <a:lnTo>
                    <a:pt x="759" y="1090"/>
                  </a:lnTo>
                  <a:lnTo>
                    <a:pt x="1343" y="7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8630731" y="3966377"/>
              <a:ext cx="86399" cy="54763"/>
            </a:xfrm>
            <a:custGeom>
              <a:rect b="b" l="l" r="r" t="t"/>
              <a:pathLst>
                <a:path extrusionOk="0" h="1049" w="1655">
                  <a:moveTo>
                    <a:pt x="798" y="251"/>
                  </a:moveTo>
                  <a:cubicBezTo>
                    <a:pt x="973" y="251"/>
                    <a:pt x="1109" y="270"/>
                    <a:pt x="1245" y="348"/>
                  </a:cubicBezTo>
                  <a:cubicBezTo>
                    <a:pt x="1343" y="407"/>
                    <a:pt x="1382" y="465"/>
                    <a:pt x="1382" y="543"/>
                  </a:cubicBezTo>
                  <a:cubicBezTo>
                    <a:pt x="1382" y="621"/>
                    <a:pt x="1343" y="659"/>
                    <a:pt x="1245" y="737"/>
                  </a:cubicBezTo>
                  <a:cubicBezTo>
                    <a:pt x="1119" y="815"/>
                    <a:pt x="954" y="854"/>
                    <a:pt x="793" y="854"/>
                  </a:cubicBezTo>
                  <a:cubicBezTo>
                    <a:pt x="633" y="854"/>
                    <a:pt x="477" y="815"/>
                    <a:pt x="370" y="737"/>
                  </a:cubicBezTo>
                  <a:cubicBezTo>
                    <a:pt x="273" y="679"/>
                    <a:pt x="214" y="621"/>
                    <a:pt x="214" y="543"/>
                  </a:cubicBezTo>
                  <a:cubicBezTo>
                    <a:pt x="214" y="465"/>
                    <a:pt x="273" y="426"/>
                    <a:pt x="370" y="348"/>
                  </a:cubicBezTo>
                  <a:cubicBezTo>
                    <a:pt x="487" y="270"/>
                    <a:pt x="662" y="251"/>
                    <a:pt x="798" y="251"/>
                  </a:cubicBezTo>
                  <a:close/>
                  <a:moveTo>
                    <a:pt x="837" y="0"/>
                  </a:moveTo>
                  <a:cubicBezTo>
                    <a:pt x="650" y="0"/>
                    <a:pt x="463" y="39"/>
                    <a:pt x="312" y="115"/>
                  </a:cubicBezTo>
                  <a:lnTo>
                    <a:pt x="331" y="134"/>
                  </a:lnTo>
                  <a:cubicBezTo>
                    <a:pt x="409" y="154"/>
                    <a:pt x="428" y="231"/>
                    <a:pt x="389" y="309"/>
                  </a:cubicBezTo>
                  <a:cubicBezTo>
                    <a:pt x="370" y="348"/>
                    <a:pt x="312" y="348"/>
                    <a:pt x="292" y="348"/>
                  </a:cubicBezTo>
                  <a:cubicBezTo>
                    <a:pt x="273" y="348"/>
                    <a:pt x="234" y="348"/>
                    <a:pt x="234" y="329"/>
                  </a:cubicBezTo>
                  <a:lnTo>
                    <a:pt x="117" y="251"/>
                  </a:lnTo>
                  <a:cubicBezTo>
                    <a:pt x="39" y="329"/>
                    <a:pt x="0" y="426"/>
                    <a:pt x="0" y="523"/>
                  </a:cubicBezTo>
                  <a:cubicBezTo>
                    <a:pt x="0" y="659"/>
                    <a:pt x="98" y="815"/>
                    <a:pt x="273" y="912"/>
                  </a:cubicBezTo>
                  <a:cubicBezTo>
                    <a:pt x="428" y="1010"/>
                    <a:pt x="623" y="1049"/>
                    <a:pt x="817" y="1049"/>
                  </a:cubicBezTo>
                  <a:cubicBezTo>
                    <a:pt x="1012" y="1049"/>
                    <a:pt x="1245" y="1010"/>
                    <a:pt x="1382" y="912"/>
                  </a:cubicBezTo>
                  <a:cubicBezTo>
                    <a:pt x="1557" y="815"/>
                    <a:pt x="1654" y="659"/>
                    <a:pt x="1654" y="523"/>
                  </a:cubicBezTo>
                  <a:cubicBezTo>
                    <a:pt x="1654" y="368"/>
                    <a:pt x="1557" y="231"/>
                    <a:pt x="1382" y="134"/>
                  </a:cubicBezTo>
                  <a:cubicBezTo>
                    <a:pt x="1231" y="44"/>
                    <a:pt x="1035" y="0"/>
                    <a:pt x="8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9"/>
            <p:cNvSpPr/>
            <p:nvPr/>
          </p:nvSpPr>
          <p:spPr>
            <a:xfrm>
              <a:off x="8552925" y="4037750"/>
              <a:ext cx="30475" cy="17275"/>
            </a:xfrm>
            <a:custGeom>
              <a:rect b="b" l="l" r="r" t="t"/>
              <a:pathLst>
                <a:path extrusionOk="0" h="323" w="507">
                  <a:moveTo>
                    <a:pt x="133" y="1"/>
                  </a:moveTo>
                  <a:cubicBezTo>
                    <a:pt x="89" y="1"/>
                    <a:pt x="46" y="18"/>
                    <a:pt x="20" y="70"/>
                  </a:cubicBezTo>
                  <a:cubicBezTo>
                    <a:pt x="1" y="109"/>
                    <a:pt x="1" y="187"/>
                    <a:pt x="59" y="225"/>
                  </a:cubicBezTo>
                  <a:lnTo>
                    <a:pt x="254" y="323"/>
                  </a:lnTo>
                  <a:lnTo>
                    <a:pt x="507" y="187"/>
                  </a:lnTo>
                  <a:lnTo>
                    <a:pt x="195" y="11"/>
                  </a:lnTo>
                  <a:cubicBezTo>
                    <a:pt x="176" y="5"/>
                    <a:pt x="154" y="1"/>
                    <a:pt x="1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9"/>
            <p:cNvSpPr/>
            <p:nvPr/>
          </p:nvSpPr>
          <p:spPr>
            <a:xfrm>
              <a:off x="8540312" y="3912397"/>
              <a:ext cx="106707" cy="70164"/>
            </a:xfrm>
            <a:custGeom>
              <a:rect b="b" l="l" r="r" t="t"/>
              <a:pathLst>
                <a:path extrusionOk="0" h="1344" w="2044">
                  <a:moveTo>
                    <a:pt x="1" y="1"/>
                  </a:moveTo>
                  <a:lnTo>
                    <a:pt x="1" y="293"/>
                  </a:lnTo>
                  <a:lnTo>
                    <a:pt x="1830" y="1343"/>
                  </a:lnTo>
                  <a:cubicBezTo>
                    <a:pt x="1869" y="1265"/>
                    <a:pt x="1927" y="1207"/>
                    <a:pt x="1966" y="1188"/>
                  </a:cubicBezTo>
                  <a:cubicBezTo>
                    <a:pt x="2005" y="1168"/>
                    <a:pt x="2024" y="1168"/>
                    <a:pt x="2044" y="116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9"/>
            <p:cNvSpPr/>
            <p:nvPr/>
          </p:nvSpPr>
          <p:spPr>
            <a:xfrm>
              <a:off x="8635701" y="3971901"/>
              <a:ext cx="20350" cy="13700"/>
            </a:xfrm>
            <a:custGeom>
              <a:rect b="b" l="l" r="r" t="t"/>
              <a:pathLst>
                <a:path extrusionOk="0" h="234" w="293">
                  <a:moveTo>
                    <a:pt x="195" y="0"/>
                  </a:moveTo>
                  <a:cubicBezTo>
                    <a:pt x="156" y="0"/>
                    <a:pt x="137" y="20"/>
                    <a:pt x="117" y="20"/>
                  </a:cubicBezTo>
                  <a:lnTo>
                    <a:pt x="1" y="136"/>
                  </a:lnTo>
                  <a:lnTo>
                    <a:pt x="117" y="214"/>
                  </a:lnTo>
                  <a:cubicBezTo>
                    <a:pt x="137" y="214"/>
                    <a:pt x="176" y="234"/>
                    <a:pt x="176" y="234"/>
                  </a:cubicBezTo>
                  <a:cubicBezTo>
                    <a:pt x="215" y="234"/>
                    <a:pt x="234" y="214"/>
                    <a:pt x="273" y="195"/>
                  </a:cubicBezTo>
                  <a:cubicBezTo>
                    <a:pt x="292" y="136"/>
                    <a:pt x="292" y="78"/>
                    <a:pt x="215" y="20"/>
                  </a:cubicBezTo>
                  <a:lnTo>
                    <a:pt x="1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9"/>
            <p:cNvSpPr/>
            <p:nvPr/>
          </p:nvSpPr>
          <p:spPr>
            <a:xfrm rot="-5400000">
              <a:off x="8531151" y="1488845"/>
              <a:ext cx="84363" cy="47768"/>
            </a:xfrm>
            <a:custGeom>
              <a:rect b="b" l="l" r="r" t="t"/>
              <a:pathLst>
                <a:path extrusionOk="0" h="915" w="1616">
                  <a:moveTo>
                    <a:pt x="253" y="0"/>
                  </a:moveTo>
                  <a:lnTo>
                    <a:pt x="0" y="136"/>
                  </a:lnTo>
                  <a:lnTo>
                    <a:pt x="1362" y="914"/>
                  </a:lnTo>
                  <a:lnTo>
                    <a:pt x="1615" y="778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9"/>
            <p:cNvSpPr/>
            <p:nvPr/>
          </p:nvSpPr>
          <p:spPr>
            <a:xfrm rot="-5400000">
              <a:off x="8525539" y="1024194"/>
              <a:ext cx="42756" cy="11224"/>
            </a:xfrm>
            <a:custGeom>
              <a:rect b="b" l="l" r="r" t="t"/>
              <a:pathLst>
                <a:path extrusionOk="0" h="215" w="819">
                  <a:moveTo>
                    <a:pt x="1" y="0"/>
                  </a:moveTo>
                  <a:lnTo>
                    <a:pt x="429" y="214"/>
                  </a:lnTo>
                  <a:lnTo>
                    <a:pt x="8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9"/>
            <p:cNvSpPr/>
            <p:nvPr/>
          </p:nvSpPr>
          <p:spPr>
            <a:xfrm rot="-5400000">
              <a:off x="8482887" y="1179608"/>
              <a:ext cx="211326" cy="94491"/>
            </a:xfrm>
            <a:custGeom>
              <a:rect b="b" l="l" r="r" t="t"/>
              <a:pathLst>
                <a:path extrusionOk="0" h="1810" w="4048">
                  <a:moveTo>
                    <a:pt x="1" y="0"/>
                  </a:moveTo>
                  <a:lnTo>
                    <a:pt x="3114" y="1810"/>
                  </a:lnTo>
                  <a:lnTo>
                    <a:pt x="4048" y="1265"/>
                  </a:lnTo>
                  <a:lnTo>
                    <a:pt x="18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9"/>
            <p:cNvSpPr/>
            <p:nvPr/>
          </p:nvSpPr>
          <p:spPr>
            <a:xfrm rot="-5400000">
              <a:off x="8527575" y="1312627"/>
              <a:ext cx="237742" cy="137195"/>
            </a:xfrm>
            <a:custGeom>
              <a:rect b="b" l="l" r="r" t="t"/>
              <a:pathLst>
                <a:path extrusionOk="0" h="2628" w="4554">
                  <a:moveTo>
                    <a:pt x="935" y="1"/>
                  </a:moveTo>
                  <a:lnTo>
                    <a:pt x="565" y="195"/>
                  </a:lnTo>
                  <a:lnTo>
                    <a:pt x="1051" y="487"/>
                  </a:lnTo>
                  <a:cubicBezTo>
                    <a:pt x="1129" y="546"/>
                    <a:pt x="1129" y="643"/>
                    <a:pt x="1090" y="682"/>
                  </a:cubicBezTo>
                  <a:cubicBezTo>
                    <a:pt x="1071" y="740"/>
                    <a:pt x="1032" y="740"/>
                    <a:pt x="993" y="740"/>
                  </a:cubicBezTo>
                  <a:cubicBezTo>
                    <a:pt x="974" y="740"/>
                    <a:pt x="954" y="740"/>
                    <a:pt x="954" y="721"/>
                  </a:cubicBezTo>
                  <a:lnTo>
                    <a:pt x="351" y="351"/>
                  </a:lnTo>
                  <a:lnTo>
                    <a:pt x="1" y="546"/>
                  </a:lnTo>
                  <a:lnTo>
                    <a:pt x="3620" y="2627"/>
                  </a:lnTo>
                  <a:lnTo>
                    <a:pt x="4553" y="2102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9"/>
            <p:cNvSpPr/>
            <p:nvPr/>
          </p:nvSpPr>
          <p:spPr>
            <a:xfrm rot="-5400000">
              <a:off x="8583434" y="1450761"/>
              <a:ext cx="41712" cy="26468"/>
            </a:xfrm>
            <a:custGeom>
              <a:rect b="b" l="l" r="r" t="t"/>
              <a:pathLst>
                <a:path extrusionOk="0" h="507" w="799">
                  <a:moveTo>
                    <a:pt x="254" y="1"/>
                  </a:moveTo>
                  <a:lnTo>
                    <a:pt x="1" y="137"/>
                  </a:lnTo>
                  <a:lnTo>
                    <a:pt x="643" y="487"/>
                  </a:lnTo>
                  <a:cubicBezTo>
                    <a:pt x="662" y="487"/>
                    <a:pt x="682" y="507"/>
                    <a:pt x="682" y="507"/>
                  </a:cubicBezTo>
                  <a:cubicBezTo>
                    <a:pt x="740" y="507"/>
                    <a:pt x="759" y="487"/>
                    <a:pt x="779" y="468"/>
                  </a:cubicBezTo>
                  <a:cubicBezTo>
                    <a:pt x="798" y="409"/>
                    <a:pt x="798" y="331"/>
                    <a:pt x="740" y="293"/>
                  </a:cubicBezTo>
                  <a:lnTo>
                    <a:pt x="2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8544869" y="3509485"/>
              <a:ext cx="73191" cy="55755"/>
            </a:xfrm>
            <a:custGeom>
              <a:rect b="b" l="l" r="r" t="t"/>
              <a:pathLst>
                <a:path extrusionOk="0" h="1068" w="1402">
                  <a:moveTo>
                    <a:pt x="545" y="0"/>
                  </a:moveTo>
                  <a:cubicBezTo>
                    <a:pt x="347" y="0"/>
                    <a:pt x="151" y="44"/>
                    <a:pt x="0" y="134"/>
                  </a:cubicBezTo>
                  <a:lnTo>
                    <a:pt x="0" y="484"/>
                  </a:lnTo>
                  <a:cubicBezTo>
                    <a:pt x="39" y="426"/>
                    <a:pt x="78" y="387"/>
                    <a:pt x="137" y="348"/>
                  </a:cubicBezTo>
                  <a:cubicBezTo>
                    <a:pt x="253" y="290"/>
                    <a:pt x="428" y="251"/>
                    <a:pt x="565" y="251"/>
                  </a:cubicBezTo>
                  <a:cubicBezTo>
                    <a:pt x="740" y="251"/>
                    <a:pt x="876" y="290"/>
                    <a:pt x="1012" y="348"/>
                  </a:cubicBezTo>
                  <a:cubicBezTo>
                    <a:pt x="1109" y="406"/>
                    <a:pt x="1148" y="484"/>
                    <a:pt x="1148" y="543"/>
                  </a:cubicBezTo>
                  <a:cubicBezTo>
                    <a:pt x="1148" y="620"/>
                    <a:pt x="1109" y="679"/>
                    <a:pt x="1012" y="737"/>
                  </a:cubicBezTo>
                  <a:cubicBezTo>
                    <a:pt x="886" y="815"/>
                    <a:pt x="720" y="854"/>
                    <a:pt x="560" y="854"/>
                  </a:cubicBezTo>
                  <a:cubicBezTo>
                    <a:pt x="399" y="854"/>
                    <a:pt x="244" y="815"/>
                    <a:pt x="137" y="737"/>
                  </a:cubicBezTo>
                  <a:cubicBezTo>
                    <a:pt x="59" y="698"/>
                    <a:pt x="0" y="679"/>
                    <a:pt x="0" y="620"/>
                  </a:cubicBezTo>
                  <a:lnTo>
                    <a:pt x="0" y="971"/>
                  </a:lnTo>
                  <a:cubicBezTo>
                    <a:pt x="156" y="1010"/>
                    <a:pt x="370" y="1068"/>
                    <a:pt x="565" y="1068"/>
                  </a:cubicBezTo>
                  <a:cubicBezTo>
                    <a:pt x="759" y="1068"/>
                    <a:pt x="973" y="1010"/>
                    <a:pt x="1129" y="912"/>
                  </a:cubicBezTo>
                  <a:cubicBezTo>
                    <a:pt x="1304" y="815"/>
                    <a:pt x="1401" y="679"/>
                    <a:pt x="1401" y="523"/>
                  </a:cubicBezTo>
                  <a:cubicBezTo>
                    <a:pt x="1401" y="426"/>
                    <a:pt x="1343" y="329"/>
                    <a:pt x="1265" y="270"/>
                  </a:cubicBezTo>
                  <a:lnTo>
                    <a:pt x="1129" y="329"/>
                  </a:lnTo>
                  <a:cubicBezTo>
                    <a:pt x="1109" y="329"/>
                    <a:pt x="1070" y="367"/>
                    <a:pt x="1070" y="367"/>
                  </a:cubicBezTo>
                  <a:cubicBezTo>
                    <a:pt x="1031" y="367"/>
                    <a:pt x="1012" y="329"/>
                    <a:pt x="973" y="309"/>
                  </a:cubicBezTo>
                  <a:cubicBezTo>
                    <a:pt x="954" y="251"/>
                    <a:pt x="954" y="192"/>
                    <a:pt x="1031" y="134"/>
                  </a:cubicBezTo>
                  <a:lnTo>
                    <a:pt x="1070" y="115"/>
                  </a:lnTo>
                  <a:cubicBezTo>
                    <a:pt x="919" y="39"/>
                    <a:pt x="732" y="0"/>
                    <a:pt x="5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8594620" y="3514444"/>
              <a:ext cx="16288" cy="12216"/>
            </a:xfrm>
            <a:custGeom>
              <a:rect b="b" l="l" r="r" t="t"/>
              <a:pathLst>
                <a:path extrusionOk="0" h="234" w="312">
                  <a:moveTo>
                    <a:pt x="117" y="0"/>
                  </a:moveTo>
                  <a:lnTo>
                    <a:pt x="78" y="20"/>
                  </a:lnTo>
                  <a:cubicBezTo>
                    <a:pt x="20" y="78"/>
                    <a:pt x="1" y="136"/>
                    <a:pt x="20" y="195"/>
                  </a:cubicBezTo>
                  <a:cubicBezTo>
                    <a:pt x="59" y="234"/>
                    <a:pt x="98" y="234"/>
                    <a:pt x="117" y="234"/>
                  </a:cubicBezTo>
                  <a:cubicBezTo>
                    <a:pt x="156" y="234"/>
                    <a:pt x="176" y="234"/>
                    <a:pt x="176" y="214"/>
                  </a:cubicBezTo>
                  <a:lnTo>
                    <a:pt x="312" y="136"/>
                  </a:lnTo>
                  <a:cubicBezTo>
                    <a:pt x="273" y="97"/>
                    <a:pt x="215" y="39"/>
                    <a:pt x="176" y="20"/>
                  </a:cubicBezTo>
                  <a:cubicBezTo>
                    <a:pt x="156" y="20"/>
                    <a:pt x="117" y="0"/>
                    <a:pt x="1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9"/>
            <p:cNvSpPr/>
            <p:nvPr/>
          </p:nvSpPr>
          <p:spPr>
            <a:xfrm>
              <a:off x="8595348" y="707246"/>
              <a:ext cx="86347" cy="54920"/>
            </a:xfrm>
            <a:custGeom>
              <a:rect b="b" l="l" r="r" t="t"/>
              <a:pathLst>
                <a:path extrusionOk="0" h="1052" w="1654">
                  <a:moveTo>
                    <a:pt x="837" y="215"/>
                  </a:moveTo>
                  <a:cubicBezTo>
                    <a:pt x="992" y="215"/>
                    <a:pt x="1148" y="234"/>
                    <a:pt x="1265" y="312"/>
                  </a:cubicBezTo>
                  <a:cubicBezTo>
                    <a:pt x="1362" y="390"/>
                    <a:pt x="1420" y="468"/>
                    <a:pt x="1420" y="506"/>
                  </a:cubicBezTo>
                  <a:cubicBezTo>
                    <a:pt x="1420" y="584"/>
                    <a:pt x="1362" y="623"/>
                    <a:pt x="1265" y="701"/>
                  </a:cubicBezTo>
                  <a:cubicBezTo>
                    <a:pt x="1148" y="779"/>
                    <a:pt x="983" y="818"/>
                    <a:pt x="820" y="818"/>
                  </a:cubicBezTo>
                  <a:cubicBezTo>
                    <a:pt x="657" y="818"/>
                    <a:pt x="496" y="779"/>
                    <a:pt x="389" y="701"/>
                  </a:cubicBezTo>
                  <a:cubicBezTo>
                    <a:pt x="292" y="662"/>
                    <a:pt x="253" y="584"/>
                    <a:pt x="253" y="506"/>
                  </a:cubicBezTo>
                  <a:cubicBezTo>
                    <a:pt x="253" y="429"/>
                    <a:pt x="292" y="390"/>
                    <a:pt x="389" y="312"/>
                  </a:cubicBezTo>
                  <a:cubicBezTo>
                    <a:pt x="506" y="234"/>
                    <a:pt x="681" y="215"/>
                    <a:pt x="837" y="215"/>
                  </a:cubicBezTo>
                  <a:close/>
                  <a:moveTo>
                    <a:pt x="720" y="1"/>
                  </a:moveTo>
                  <a:cubicBezTo>
                    <a:pt x="545" y="20"/>
                    <a:pt x="389" y="40"/>
                    <a:pt x="272" y="117"/>
                  </a:cubicBezTo>
                  <a:cubicBezTo>
                    <a:pt x="97" y="215"/>
                    <a:pt x="0" y="370"/>
                    <a:pt x="0" y="506"/>
                  </a:cubicBezTo>
                  <a:cubicBezTo>
                    <a:pt x="0" y="662"/>
                    <a:pt x="97" y="798"/>
                    <a:pt x="272" y="896"/>
                  </a:cubicBezTo>
                  <a:cubicBezTo>
                    <a:pt x="447" y="993"/>
                    <a:pt x="642" y="1051"/>
                    <a:pt x="837" y="1051"/>
                  </a:cubicBezTo>
                  <a:cubicBezTo>
                    <a:pt x="1031" y="1051"/>
                    <a:pt x="1245" y="993"/>
                    <a:pt x="1401" y="896"/>
                  </a:cubicBezTo>
                  <a:cubicBezTo>
                    <a:pt x="1556" y="798"/>
                    <a:pt x="1654" y="662"/>
                    <a:pt x="1654" y="506"/>
                  </a:cubicBezTo>
                  <a:cubicBezTo>
                    <a:pt x="1654" y="370"/>
                    <a:pt x="1556" y="215"/>
                    <a:pt x="1401" y="117"/>
                  </a:cubicBezTo>
                  <a:cubicBezTo>
                    <a:pt x="1265" y="40"/>
                    <a:pt x="1090" y="1"/>
                    <a:pt x="953" y="1"/>
                  </a:cubicBezTo>
                  <a:lnTo>
                    <a:pt x="953" y="40"/>
                  </a:lnTo>
                  <a:cubicBezTo>
                    <a:pt x="953" y="117"/>
                    <a:pt x="914" y="176"/>
                    <a:pt x="837" y="176"/>
                  </a:cubicBezTo>
                  <a:cubicBezTo>
                    <a:pt x="759" y="176"/>
                    <a:pt x="720" y="117"/>
                    <a:pt x="720" y="40"/>
                  </a:cubicBezTo>
                  <a:lnTo>
                    <a:pt x="7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8632884" y="455357"/>
              <a:ext cx="12268" cy="251941"/>
            </a:xfrm>
            <a:custGeom>
              <a:rect b="b" l="l" r="r" t="t"/>
              <a:pathLst>
                <a:path extrusionOk="0" h="4826" w="235">
                  <a:moveTo>
                    <a:pt x="234" y="1"/>
                  </a:moveTo>
                  <a:lnTo>
                    <a:pt x="1" y="156"/>
                  </a:lnTo>
                  <a:lnTo>
                    <a:pt x="1" y="4826"/>
                  </a:lnTo>
                  <a:cubicBezTo>
                    <a:pt x="30" y="4816"/>
                    <a:pt x="69" y="4811"/>
                    <a:pt x="110" y="4811"/>
                  </a:cubicBezTo>
                  <a:cubicBezTo>
                    <a:pt x="152" y="4811"/>
                    <a:pt x="195" y="4816"/>
                    <a:pt x="234" y="4826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8632884" y="706516"/>
              <a:ext cx="12268" cy="9919"/>
            </a:xfrm>
            <a:custGeom>
              <a:rect b="b" l="l" r="r" t="t"/>
              <a:pathLst>
                <a:path extrusionOk="0" h="190" w="235">
                  <a:moveTo>
                    <a:pt x="110" y="0"/>
                  </a:moveTo>
                  <a:cubicBezTo>
                    <a:pt x="69" y="0"/>
                    <a:pt x="30" y="5"/>
                    <a:pt x="1" y="15"/>
                  </a:cubicBezTo>
                  <a:lnTo>
                    <a:pt x="1" y="54"/>
                  </a:lnTo>
                  <a:cubicBezTo>
                    <a:pt x="1" y="131"/>
                    <a:pt x="40" y="190"/>
                    <a:pt x="118" y="190"/>
                  </a:cubicBezTo>
                  <a:cubicBezTo>
                    <a:pt x="195" y="190"/>
                    <a:pt x="234" y="131"/>
                    <a:pt x="234" y="54"/>
                  </a:cubicBezTo>
                  <a:lnTo>
                    <a:pt x="234" y="15"/>
                  </a:lnTo>
                  <a:cubicBezTo>
                    <a:pt x="195" y="5"/>
                    <a:pt x="152" y="0"/>
                    <a:pt x="1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8690779" y="574228"/>
              <a:ext cx="86399" cy="53876"/>
            </a:xfrm>
            <a:custGeom>
              <a:rect b="b" l="l" r="r" t="t"/>
              <a:pathLst>
                <a:path extrusionOk="0" h="1032" w="1655">
                  <a:moveTo>
                    <a:pt x="857" y="214"/>
                  </a:moveTo>
                  <a:cubicBezTo>
                    <a:pt x="1032" y="214"/>
                    <a:pt x="1168" y="233"/>
                    <a:pt x="1285" y="311"/>
                  </a:cubicBezTo>
                  <a:cubicBezTo>
                    <a:pt x="1363" y="389"/>
                    <a:pt x="1440" y="447"/>
                    <a:pt x="1440" y="506"/>
                  </a:cubicBezTo>
                  <a:cubicBezTo>
                    <a:pt x="1440" y="584"/>
                    <a:pt x="1382" y="623"/>
                    <a:pt x="1285" y="700"/>
                  </a:cubicBezTo>
                  <a:cubicBezTo>
                    <a:pt x="1168" y="769"/>
                    <a:pt x="1008" y="803"/>
                    <a:pt x="847" y="803"/>
                  </a:cubicBezTo>
                  <a:cubicBezTo>
                    <a:pt x="687" y="803"/>
                    <a:pt x="526" y="769"/>
                    <a:pt x="409" y="700"/>
                  </a:cubicBezTo>
                  <a:cubicBezTo>
                    <a:pt x="312" y="642"/>
                    <a:pt x="273" y="584"/>
                    <a:pt x="273" y="506"/>
                  </a:cubicBezTo>
                  <a:cubicBezTo>
                    <a:pt x="273" y="428"/>
                    <a:pt x="312" y="389"/>
                    <a:pt x="409" y="311"/>
                  </a:cubicBezTo>
                  <a:cubicBezTo>
                    <a:pt x="546" y="233"/>
                    <a:pt x="701" y="214"/>
                    <a:pt x="857" y="214"/>
                  </a:cubicBezTo>
                  <a:close/>
                  <a:moveTo>
                    <a:pt x="701" y="0"/>
                  </a:moveTo>
                  <a:cubicBezTo>
                    <a:pt x="546" y="19"/>
                    <a:pt x="390" y="39"/>
                    <a:pt x="273" y="117"/>
                  </a:cubicBezTo>
                  <a:cubicBezTo>
                    <a:pt x="98" y="214"/>
                    <a:pt x="1" y="350"/>
                    <a:pt x="1" y="506"/>
                  </a:cubicBezTo>
                  <a:cubicBezTo>
                    <a:pt x="1" y="642"/>
                    <a:pt x="98" y="798"/>
                    <a:pt x="273" y="895"/>
                  </a:cubicBezTo>
                  <a:cubicBezTo>
                    <a:pt x="448" y="992"/>
                    <a:pt x="643" y="1031"/>
                    <a:pt x="837" y="1031"/>
                  </a:cubicBezTo>
                  <a:cubicBezTo>
                    <a:pt x="1032" y="1031"/>
                    <a:pt x="1246" y="992"/>
                    <a:pt x="1382" y="895"/>
                  </a:cubicBezTo>
                  <a:cubicBezTo>
                    <a:pt x="1557" y="798"/>
                    <a:pt x="1654" y="642"/>
                    <a:pt x="1654" y="506"/>
                  </a:cubicBezTo>
                  <a:cubicBezTo>
                    <a:pt x="1654" y="350"/>
                    <a:pt x="1557" y="214"/>
                    <a:pt x="1382" y="117"/>
                  </a:cubicBezTo>
                  <a:cubicBezTo>
                    <a:pt x="1265" y="39"/>
                    <a:pt x="1090" y="0"/>
                    <a:pt x="954" y="0"/>
                  </a:cubicBezTo>
                  <a:lnTo>
                    <a:pt x="954" y="39"/>
                  </a:lnTo>
                  <a:cubicBezTo>
                    <a:pt x="954" y="117"/>
                    <a:pt x="896" y="156"/>
                    <a:pt x="837" y="156"/>
                  </a:cubicBezTo>
                  <a:cubicBezTo>
                    <a:pt x="760" y="156"/>
                    <a:pt x="701" y="117"/>
                    <a:pt x="701" y="39"/>
                  </a:cubicBezTo>
                  <a:lnTo>
                    <a:pt x="7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8727375" y="399498"/>
              <a:ext cx="13260" cy="174782"/>
            </a:xfrm>
            <a:custGeom>
              <a:rect b="b" l="l" r="r" t="t"/>
              <a:pathLst>
                <a:path extrusionOk="0" h="3348" w="254">
                  <a:moveTo>
                    <a:pt x="253" y="1"/>
                  </a:moveTo>
                  <a:lnTo>
                    <a:pt x="0" y="156"/>
                  </a:lnTo>
                  <a:lnTo>
                    <a:pt x="0" y="3347"/>
                  </a:lnTo>
                  <a:cubicBezTo>
                    <a:pt x="49" y="3328"/>
                    <a:pt x="93" y="3318"/>
                    <a:pt x="134" y="3318"/>
                  </a:cubicBezTo>
                  <a:cubicBezTo>
                    <a:pt x="175" y="3318"/>
                    <a:pt x="214" y="3328"/>
                    <a:pt x="253" y="3347"/>
                  </a:cubicBezTo>
                  <a:lnTo>
                    <a:pt x="2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8727375" y="572662"/>
              <a:ext cx="13260" cy="9710"/>
            </a:xfrm>
            <a:custGeom>
              <a:rect b="b" l="l" r="r" t="t"/>
              <a:pathLst>
                <a:path extrusionOk="0" h="186" w="254">
                  <a:moveTo>
                    <a:pt x="134" y="1"/>
                  </a:moveTo>
                  <a:cubicBezTo>
                    <a:pt x="93" y="1"/>
                    <a:pt x="49" y="11"/>
                    <a:pt x="0" y="30"/>
                  </a:cubicBezTo>
                  <a:lnTo>
                    <a:pt x="0" y="69"/>
                  </a:lnTo>
                  <a:cubicBezTo>
                    <a:pt x="0" y="147"/>
                    <a:pt x="59" y="186"/>
                    <a:pt x="136" y="186"/>
                  </a:cubicBezTo>
                  <a:cubicBezTo>
                    <a:pt x="195" y="186"/>
                    <a:pt x="253" y="147"/>
                    <a:pt x="253" y="69"/>
                  </a:cubicBezTo>
                  <a:lnTo>
                    <a:pt x="253" y="30"/>
                  </a:lnTo>
                  <a:cubicBezTo>
                    <a:pt x="214" y="11"/>
                    <a:pt x="175" y="1"/>
                    <a:pt x="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8567149" y="4050012"/>
              <a:ext cx="232625" cy="135159"/>
            </a:xfrm>
            <a:custGeom>
              <a:rect b="b" l="l" r="r" t="t"/>
              <a:pathLst>
                <a:path extrusionOk="0" h="2589" w="4456">
                  <a:moveTo>
                    <a:pt x="215" y="1"/>
                  </a:moveTo>
                  <a:cubicBezTo>
                    <a:pt x="156" y="20"/>
                    <a:pt x="117" y="59"/>
                    <a:pt x="59" y="98"/>
                  </a:cubicBezTo>
                  <a:cubicBezTo>
                    <a:pt x="39" y="118"/>
                    <a:pt x="20" y="118"/>
                    <a:pt x="1" y="118"/>
                  </a:cubicBezTo>
                  <a:lnTo>
                    <a:pt x="4261" y="2588"/>
                  </a:lnTo>
                  <a:cubicBezTo>
                    <a:pt x="4320" y="2550"/>
                    <a:pt x="4378" y="2491"/>
                    <a:pt x="4417" y="2472"/>
                  </a:cubicBezTo>
                  <a:cubicBezTo>
                    <a:pt x="4436" y="2472"/>
                    <a:pt x="4456" y="2452"/>
                    <a:pt x="4456" y="2452"/>
                  </a:cubicBezTo>
                  <a:lnTo>
                    <a:pt x="4436" y="2433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8624500" y="4422243"/>
              <a:ext cx="86399" cy="55807"/>
            </a:xfrm>
            <a:custGeom>
              <a:rect b="b" l="l" r="r" t="t"/>
              <a:pathLst>
                <a:path extrusionOk="0" h="1069" w="1655">
                  <a:moveTo>
                    <a:pt x="818" y="252"/>
                  </a:moveTo>
                  <a:cubicBezTo>
                    <a:pt x="973" y="252"/>
                    <a:pt x="1129" y="290"/>
                    <a:pt x="1246" y="349"/>
                  </a:cubicBezTo>
                  <a:cubicBezTo>
                    <a:pt x="1343" y="407"/>
                    <a:pt x="1401" y="485"/>
                    <a:pt x="1401" y="543"/>
                  </a:cubicBezTo>
                  <a:cubicBezTo>
                    <a:pt x="1401" y="621"/>
                    <a:pt x="1343" y="660"/>
                    <a:pt x="1246" y="738"/>
                  </a:cubicBezTo>
                  <a:cubicBezTo>
                    <a:pt x="1129" y="816"/>
                    <a:pt x="964" y="855"/>
                    <a:pt x="801" y="855"/>
                  </a:cubicBezTo>
                  <a:cubicBezTo>
                    <a:pt x="638" y="855"/>
                    <a:pt x="477" y="816"/>
                    <a:pt x="370" y="738"/>
                  </a:cubicBezTo>
                  <a:cubicBezTo>
                    <a:pt x="273" y="699"/>
                    <a:pt x="234" y="621"/>
                    <a:pt x="234" y="543"/>
                  </a:cubicBezTo>
                  <a:cubicBezTo>
                    <a:pt x="234" y="485"/>
                    <a:pt x="273" y="427"/>
                    <a:pt x="370" y="349"/>
                  </a:cubicBezTo>
                  <a:cubicBezTo>
                    <a:pt x="487" y="290"/>
                    <a:pt x="643" y="252"/>
                    <a:pt x="818" y="252"/>
                  </a:cubicBezTo>
                  <a:close/>
                  <a:moveTo>
                    <a:pt x="845" y="1"/>
                  </a:moveTo>
                  <a:cubicBezTo>
                    <a:pt x="660" y="1"/>
                    <a:pt x="473" y="40"/>
                    <a:pt x="312" y="115"/>
                  </a:cubicBezTo>
                  <a:cubicBezTo>
                    <a:pt x="370" y="135"/>
                    <a:pt x="390" y="213"/>
                    <a:pt x="370" y="290"/>
                  </a:cubicBezTo>
                  <a:cubicBezTo>
                    <a:pt x="351" y="329"/>
                    <a:pt x="293" y="329"/>
                    <a:pt x="273" y="329"/>
                  </a:cubicBezTo>
                  <a:cubicBezTo>
                    <a:pt x="254" y="329"/>
                    <a:pt x="234" y="329"/>
                    <a:pt x="234" y="310"/>
                  </a:cubicBezTo>
                  <a:lnTo>
                    <a:pt x="137" y="252"/>
                  </a:lnTo>
                  <a:cubicBezTo>
                    <a:pt x="59" y="329"/>
                    <a:pt x="1" y="427"/>
                    <a:pt x="1" y="524"/>
                  </a:cubicBezTo>
                  <a:cubicBezTo>
                    <a:pt x="1" y="680"/>
                    <a:pt x="98" y="816"/>
                    <a:pt x="273" y="913"/>
                  </a:cubicBezTo>
                  <a:cubicBezTo>
                    <a:pt x="448" y="1010"/>
                    <a:pt x="643" y="1069"/>
                    <a:pt x="837" y="1069"/>
                  </a:cubicBezTo>
                  <a:cubicBezTo>
                    <a:pt x="1032" y="1069"/>
                    <a:pt x="1246" y="1010"/>
                    <a:pt x="1382" y="913"/>
                  </a:cubicBezTo>
                  <a:cubicBezTo>
                    <a:pt x="1557" y="816"/>
                    <a:pt x="1654" y="680"/>
                    <a:pt x="1654" y="524"/>
                  </a:cubicBezTo>
                  <a:cubicBezTo>
                    <a:pt x="1654" y="388"/>
                    <a:pt x="1557" y="232"/>
                    <a:pt x="1382" y="135"/>
                  </a:cubicBezTo>
                  <a:cubicBezTo>
                    <a:pt x="1232" y="45"/>
                    <a:pt x="1040" y="1"/>
                    <a:pt x="8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8542225" y="4275912"/>
              <a:ext cx="258049" cy="158494"/>
            </a:xfrm>
            <a:custGeom>
              <a:rect b="b" l="l" r="r" t="t"/>
              <a:pathLst>
                <a:path extrusionOk="0" h="3036" w="4943">
                  <a:moveTo>
                    <a:pt x="1" y="0"/>
                  </a:moveTo>
                  <a:lnTo>
                    <a:pt x="1" y="292"/>
                  </a:lnTo>
                  <a:lnTo>
                    <a:pt x="4748" y="3035"/>
                  </a:lnTo>
                  <a:cubicBezTo>
                    <a:pt x="4787" y="2977"/>
                    <a:pt x="4845" y="2938"/>
                    <a:pt x="4923" y="2899"/>
                  </a:cubicBezTo>
                  <a:cubicBezTo>
                    <a:pt x="4923" y="2899"/>
                    <a:pt x="4942" y="2899"/>
                    <a:pt x="4942" y="2860"/>
                  </a:cubicBezTo>
                  <a:lnTo>
                    <a:pt x="3600" y="2082"/>
                  </a:lnTo>
                  <a:lnTo>
                    <a:pt x="3600" y="2101"/>
                  </a:lnTo>
                  <a:cubicBezTo>
                    <a:pt x="3600" y="2179"/>
                    <a:pt x="3561" y="2237"/>
                    <a:pt x="3483" y="2237"/>
                  </a:cubicBezTo>
                  <a:cubicBezTo>
                    <a:pt x="3405" y="2237"/>
                    <a:pt x="3367" y="2179"/>
                    <a:pt x="3367" y="2101"/>
                  </a:cubicBezTo>
                  <a:lnTo>
                    <a:pt x="3367" y="1946"/>
                  </a:lnTo>
                  <a:lnTo>
                    <a:pt x="954" y="545"/>
                  </a:lnTo>
                  <a:lnTo>
                    <a:pt x="954" y="584"/>
                  </a:lnTo>
                  <a:cubicBezTo>
                    <a:pt x="954" y="642"/>
                    <a:pt x="896" y="701"/>
                    <a:pt x="837" y="701"/>
                  </a:cubicBezTo>
                  <a:cubicBezTo>
                    <a:pt x="760" y="701"/>
                    <a:pt x="701" y="642"/>
                    <a:pt x="701" y="584"/>
                  </a:cubicBezTo>
                  <a:lnTo>
                    <a:pt x="701" y="4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9"/>
            <p:cNvSpPr/>
            <p:nvPr/>
          </p:nvSpPr>
          <p:spPr>
            <a:xfrm>
              <a:off x="8542225" y="4371343"/>
              <a:ext cx="99607" cy="64056"/>
            </a:xfrm>
            <a:custGeom>
              <a:rect b="b" l="l" r="r" t="t"/>
              <a:pathLst>
                <a:path extrusionOk="0" h="1227" w="1908">
                  <a:moveTo>
                    <a:pt x="1" y="1"/>
                  </a:moveTo>
                  <a:lnTo>
                    <a:pt x="1" y="293"/>
                  </a:lnTo>
                  <a:lnTo>
                    <a:pt x="1674" y="1227"/>
                  </a:lnTo>
                  <a:cubicBezTo>
                    <a:pt x="1732" y="1188"/>
                    <a:pt x="1771" y="1168"/>
                    <a:pt x="1830" y="1110"/>
                  </a:cubicBezTo>
                  <a:cubicBezTo>
                    <a:pt x="1849" y="1090"/>
                    <a:pt x="1869" y="1090"/>
                    <a:pt x="1907" y="109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8629616" y="4428246"/>
              <a:ext cx="14252" cy="11224"/>
            </a:xfrm>
            <a:custGeom>
              <a:rect b="b" l="l" r="r" t="t"/>
              <a:pathLst>
                <a:path extrusionOk="0" h="215" w="273">
                  <a:moveTo>
                    <a:pt x="195" y="0"/>
                  </a:moveTo>
                  <a:cubicBezTo>
                    <a:pt x="175" y="0"/>
                    <a:pt x="156" y="20"/>
                    <a:pt x="136" y="20"/>
                  </a:cubicBezTo>
                  <a:cubicBezTo>
                    <a:pt x="78" y="78"/>
                    <a:pt x="39" y="98"/>
                    <a:pt x="0" y="137"/>
                  </a:cubicBezTo>
                  <a:lnTo>
                    <a:pt x="97" y="195"/>
                  </a:lnTo>
                  <a:cubicBezTo>
                    <a:pt x="136" y="195"/>
                    <a:pt x="156" y="214"/>
                    <a:pt x="156" y="214"/>
                  </a:cubicBezTo>
                  <a:cubicBezTo>
                    <a:pt x="195" y="214"/>
                    <a:pt x="233" y="195"/>
                    <a:pt x="253" y="175"/>
                  </a:cubicBezTo>
                  <a:cubicBezTo>
                    <a:pt x="272" y="117"/>
                    <a:pt x="272" y="39"/>
                    <a:pt x="1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8578821" y="4140806"/>
              <a:ext cx="13260" cy="165594"/>
            </a:xfrm>
            <a:custGeom>
              <a:rect b="b" l="l" r="r" t="t"/>
              <a:pathLst>
                <a:path extrusionOk="0" h="3172" w="254">
                  <a:moveTo>
                    <a:pt x="0" y="1"/>
                  </a:moveTo>
                  <a:lnTo>
                    <a:pt x="0" y="3016"/>
                  </a:lnTo>
                  <a:lnTo>
                    <a:pt x="253" y="3172"/>
                  </a:lnTo>
                  <a:lnTo>
                    <a:pt x="253" y="156"/>
                  </a:lnTo>
                  <a:cubicBezTo>
                    <a:pt x="175" y="98"/>
                    <a:pt x="78" y="5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8717947" y="4221045"/>
              <a:ext cx="12268" cy="165594"/>
            </a:xfrm>
            <a:custGeom>
              <a:rect b="b" l="l" r="r" t="t"/>
              <a:pathLst>
                <a:path extrusionOk="0" h="3172" w="235">
                  <a:moveTo>
                    <a:pt x="1" y="1"/>
                  </a:moveTo>
                  <a:lnTo>
                    <a:pt x="1" y="3016"/>
                  </a:lnTo>
                  <a:lnTo>
                    <a:pt x="234" y="3172"/>
                  </a:lnTo>
                  <a:lnTo>
                    <a:pt x="234" y="156"/>
                  </a:lnTo>
                  <a:cubicBezTo>
                    <a:pt x="156" y="98"/>
                    <a:pt x="59" y="59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8717947" y="4378495"/>
              <a:ext cx="12268" cy="15244"/>
            </a:xfrm>
            <a:custGeom>
              <a:rect b="b" l="l" r="r" t="t"/>
              <a:pathLst>
                <a:path extrusionOk="0" h="292" w="235">
                  <a:moveTo>
                    <a:pt x="1" y="0"/>
                  </a:moveTo>
                  <a:lnTo>
                    <a:pt x="1" y="175"/>
                  </a:lnTo>
                  <a:cubicBezTo>
                    <a:pt x="1" y="253"/>
                    <a:pt x="39" y="292"/>
                    <a:pt x="117" y="292"/>
                  </a:cubicBezTo>
                  <a:cubicBezTo>
                    <a:pt x="195" y="292"/>
                    <a:pt x="234" y="253"/>
                    <a:pt x="234" y="175"/>
                  </a:cubicBezTo>
                  <a:lnTo>
                    <a:pt x="234" y="15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8578821" y="4298881"/>
              <a:ext cx="13260" cy="15244"/>
            </a:xfrm>
            <a:custGeom>
              <a:rect b="b" l="l" r="r" t="t"/>
              <a:pathLst>
                <a:path extrusionOk="0" h="292" w="254">
                  <a:moveTo>
                    <a:pt x="0" y="0"/>
                  </a:moveTo>
                  <a:lnTo>
                    <a:pt x="0" y="175"/>
                  </a:lnTo>
                  <a:cubicBezTo>
                    <a:pt x="0" y="253"/>
                    <a:pt x="59" y="292"/>
                    <a:pt x="136" y="292"/>
                  </a:cubicBezTo>
                  <a:cubicBezTo>
                    <a:pt x="195" y="292"/>
                    <a:pt x="253" y="253"/>
                    <a:pt x="253" y="175"/>
                  </a:cubicBezTo>
                  <a:lnTo>
                    <a:pt x="253" y="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 flipH="1" rot="-7124984">
              <a:off x="8542225" y="4124687"/>
              <a:ext cx="258051" cy="158496"/>
            </a:xfrm>
            <a:custGeom>
              <a:rect b="b" l="l" r="r" t="t"/>
              <a:pathLst>
                <a:path extrusionOk="0" h="3036" w="4943">
                  <a:moveTo>
                    <a:pt x="1" y="0"/>
                  </a:moveTo>
                  <a:lnTo>
                    <a:pt x="1" y="292"/>
                  </a:lnTo>
                  <a:lnTo>
                    <a:pt x="4748" y="3035"/>
                  </a:lnTo>
                  <a:cubicBezTo>
                    <a:pt x="4787" y="2977"/>
                    <a:pt x="4845" y="2938"/>
                    <a:pt x="4923" y="2899"/>
                  </a:cubicBezTo>
                  <a:cubicBezTo>
                    <a:pt x="4923" y="2899"/>
                    <a:pt x="4942" y="2899"/>
                    <a:pt x="4942" y="2860"/>
                  </a:cubicBezTo>
                  <a:lnTo>
                    <a:pt x="3600" y="2082"/>
                  </a:lnTo>
                  <a:lnTo>
                    <a:pt x="3600" y="2101"/>
                  </a:lnTo>
                  <a:cubicBezTo>
                    <a:pt x="3600" y="2179"/>
                    <a:pt x="3561" y="2237"/>
                    <a:pt x="3483" y="2237"/>
                  </a:cubicBezTo>
                  <a:cubicBezTo>
                    <a:pt x="3405" y="2237"/>
                    <a:pt x="3367" y="2179"/>
                    <a:pt x="3367" y="2101"/>
                  </a:cubicBezTo>
                  <a:lnTo>
                    <a:pt x="3367" y="1946"/>
                  </a:lnTo>
                  <a:lnTo>
                    <a:pt x="954" y="545"/>
                  </a:lnTo>
                  <a:lnTo>
                    <a:pt x="954" y="584"/>
                  </a:lnTo>
                  <a:cubicBezTo>
                    <a:pt x="954" y="642"/>
                    <a:pt x="896" y="701"/>
                    <a:pt x="837" y="701"/>
                  </a:cubicBezTo>
                  <a:cubicBezTo>
                    <a:pt x="760" y="701"/>
                    <a:pt x="701" y="642"/>
                    <a:pt x="701" y="584"/>
                  </a:cubicBezTo>
                  <a:lnTo>
                    <a:pt x="701" y="4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8561047" y="4686627"/>
              <a:ext cx="193002" cy="83319"/>
            </a:xfrm>
            <a:custGeom>
              <a:rect b="b" l="l" r="r" t="t"/>
              <a:pathLst>
                <a:path extrusionOk="0" h="1596" w="3697">
                  <a:moveTo>
                    <a:pt x="2763" y="1"/>
                  </a:moveTo>
                  <a:lnTo>
                    <a:pt x="0" y="1596"/>
                  </a:lnTo>
                  <a:lnTo>
                    <a:pt x="1849" y="1596"/>
                  </a:lnTo>
                  <a:lnTo>
                    <a:pt x="3697" y="526"/>
                  </a:lnTo>
                  <a:lnTo>
                    <a:pt x="3327" y="312"/>
                  </a:lnTo>
                  <a:lnTo>
                    <a:pt x="2724" y="682"/>
                  </a:lnTo>
                  <a:cubicBezTo>
                    <a:pt x="2705" y="682"/>
                    <a:pt x="2666" y="701"/>
                    <a:pt x="2666" y="701"/>
                  </a:cubicBezTo>
                  <a:cubicBezTo>
                    <a:pt x="2627" y="701"/>
                    <a:pt x="2607" y="682"/>
                    <a:pt x="2568" y="662"/>
                  </a:cubicBezTo>
                  <a:cubicBezTo>
                    <a:pt x="2549" y="604"/>
                    <a:pt x="2549" y="526"/>
                    <a:pt x="2627" y="487"/>
                  </a:cubicBezTo>
                  <a:lnTo>
                    <a:pt x="3113" y="195"/>
                  </a:lnTo>
                  <a:lnTo>
                    <a:pt x="27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8693075" y="4693725"/>
              <a:ext cx="40675" cy="31551"/>
            </a:xfrm>
            <a:custGeom>
              <a:rect b="b" l="l" r="r" t="t"/>
              <a:pathLst>
                <a:path extrusionOk="0" h="546" w="779">
                  <a:moveTo>
                    <a:pt x="526" y="1"/>
                  </a:moveTo>
                  <a:lnTo>
                    <a:pt x="78" y="332"/>
                  </a:lnTo>
                  <a:cubicBezTo>
                    <a:pt x="20" y="351"/>
                    <a:pt x="1" y="429"/>
                    <a:pt x="20" y="487"/>
                  </a:cubicBezTo>
                  <a:cubicBezTo>
                    <a:pt x="39" y="546"/>
                    <a:pt x="98" y="546"/>
                    <a:pt x="117" y="546"/>
                  </a:cubicBezTo>
                  <a:cubicBezTo>
                    <a:pt x="137" y="546"/>
                    <a:pt x="176" y="546"/>
                    <a:pt x="176" y="526"/>
                  </a:cubicBezTo>
                  <a:lnTo>
                    <a:pt x="779" y="156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9"/>
            <p:cNvSpPr/>
            <p:nvPr/>
          </p:nvSpPr>
          <p:spPr>
            <a:xfrm flipH="1">
              <a:off x="8709375" y="4646800"/>
              <a:ext cx="97575" cy="64049"/>
            </a:xfrm>
            <a:custGeom>
              <a:rect b="b" l="l" r="r" t="t"/>
              <a:pathLst>
                <a:path extrusionOk="0" h="1227" w="1908">
                  <a:moveTo>
                    <a:pt x="1" y="1"/>
                  </a:moveTo>
                  <a:lnTo>
                    <a:pt x="1" y="293"/>
                  </a:lnTo>
                  <a:lnTo>
                    <a:pt x="1674" y="1227"/>
                  </a:lnTo>
                  <a:cubicBezTo>
                    <a:pt x="1732" y="1188"/>
                    <a:pt x="1771" y="1168"/>
                    <a:pt x="1830" y="1110"/>
                  </a:cubicBezTo>
                  <a:cubicBezTo>
                    <a:pt x="1849" y="1090"/>
                    <a:pt x="1869" y="1090"/>
                    <a:pt x="1907" y="109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9"/>
            <p:cNvSpPr/>
            <p:nvPr/>
          </p:nvSpPr>
          <p:spPr>
            <a:xfrm>
              <a:off x="8783525" y="4424050"/>
              <a:ext cx="24050" cy="21550"/>
            </a:xfrm>
            <a:custGeom>
              <a:rect b="b" l="l" r="r" t="t"/>
              <a:pathLst>
                <a:path extrusionOk="0" h="862" w="962">
                  <a:moveTo>
                    <a:pt x="506" y="0"/>
                  </a:moveTo>
                  <a:lnTo>
                    <a:pt x="962" y="254"/>
                  </a:lnTo>
                  <a:lnTo>
                    <a:pt x="962" y="862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486" name="Google Shape;486;p19"/>
            <p:cNvSpPr/>
            <p:nvPr/>
          </p:nvSpPr>
          <p:spPr>
            <a:xfrm>
              <a:off x="8633300" y="396950"/>
              <a:ext cx="12675" cy="88675"/>
            </a:xfrm>
            <a:custGeom>
              <a:rect b="b" l="l" r="r" t="t"/>
              <a:pathLst>
                <a:path extrusionOk="0" h="3547" w="507">
                  <a:moveTo>
                    <a:pt x="0" y="3547"/>
                  </a:moveTo>
                  <a:lnTo>
                    <a:pt x="0" y="0"/>
                  </a:lnTo>
                  <a:lnTo>
                    <a:pt x="507" y="0"/>
                  </a:lnTo>
                  <a:lnTo>
                    <a:pt x="507" y="324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487" name="Google Shape;487;p19"/>
            <p:cNvSpPr/>
            <p:nvPr/>
          </p:nvSpPr>
          <p:spPr>
            <a:xfrm>
              <a:off x="8727025" y="396950"/>
              <a:ext cx="15200" cy="62075"/>
            </a:xfrm>
            <a:custGeom>
              <a:rect b="b" l="l" r="r" t="t"/>
              <a:pathLst>
                <a:path extrusionOk="0" h="2483" w="608">
                  <a:moveTo>
                    <a:pt x="0" y="2483"/>
                  </a:moveTo>
                  <a:lnTo>
                    <a:pt x="0" y="51"/>
                  </a:lnTo>
                  <a:lnTo>
                    <a:pt x="608" y="0"/>
                  </a:lnTo>
                  <a:lnTo>
                    <a:pt x="608" y="131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488" name="Google Shape;488;p19"/>
            <p:cNvSpPr/>
            <p:nvPr/>
          </p:nvSpPr>
          <p:spPr>
            <a:xfrm>
              <a:off x="8783500" y="4171400"/>
              <a:ext cx="24075" cy="22150"/>
            </a:xfrm>
            <a:custGeom>
              <a:rect b="b" l="l" r="r" t="t"/>
              <a:pathLst>
                <a:path extrusionOk="0" h="886" w="963">
                  <a:moveTo>
                    <a:pt x="203" y="0"/>
                  </a:moveTo>
                  <a:lnTo>
                    <a:pt x="963" y="456"/>
                  </a:lnTo>
                  <a:lnTo>
                    <a:pt x="937" y="886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489" name="Google Shape;489;p19"/>
            <p:cNvSpPr/>
            <p:nvPr/>
          </p:nvSpPr>
          <p:spPr>
            <a:xfrm>
              <a:off x="8708025" y="4225950"/>
              <a:ext cx="32300" cy="24700"/>
            </a:xfrm>
            <a:custGeom>
              <a:rect b="b" l="l" r="r" t="t"/>
              <a:pathLst>
                <a:path extrusionOk="0" h="988" w="1292">
                  <a:moveTo>
                    <a:pt x="0" y="202"/>
                  </a:moveTo>
                  <a:lnTo>
                    <a:pt x="1292" y="988"/>
                  </a:lnTo>
                  <a:lnTo>
                    <a:pt x="1013" y="354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490" name="Google Shape;490;p19"/>
            <p:cNvSpPr/>
            <p:nvPr/>
          </p:nvSpPr>
          <p:spPr>
            <a:xfrm>
              <a:off x="8569300" y="4140800"/>
              <a:ext cx="32300" cy="24700"/>
            </a:xfrm>
            <a:custGeom>
              <a:rect b="b" l="l" r="r" t="t"/>
              <a:pathLst>
                <a:path extrusionOk="0" h="988" w="1292">
                  <a:moveTo>
                    <a:pt x="0" y="202"/>
                  </a:moveTo>
                  <a:lnTo>
                    <a:pt x="1292" y="988"/>
                  </a:lnTo>
                  <a:lnTo>
                    <a:pt x="1013" y="354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491" name="Google Shape;491;p19"/>
            <p:cNvSpPr/>
            <p:nvPr/>
          </p:nvSpPr>
          <p:spPr>
            <a:xfrm>
              <a:off x="8782713" y="4268275"/>
              <a:ext cx="24050" cy="21550"/>
            </a:xfrm>
            <a:custGeom>
              <a:rect b="b" l="l" r="r" t="t"/>
              <a:pathLst>
                <a:path extrusionOk="0" h="862" w="962">
                  <a:moveTo>
                    <a:pt x="506" y="0"/>
                  </a:moveTo>
                  <a:lnTo>
                    <a:pt x="962" y="254"/>
                  </a:lnTo>
                  <a:lnTo>
                    <a:pt x="962" y="862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492" name="Google Shape;492;p19"/>
            <p:cNvSpPr/>
            <p:nvPr/>
          </p:nvSpPr>
          <p:spPr>
            <a:xfrm>
              <a:off x="8598126" y="743301"/>
              <a:ext cx="208256" cy="117201"/>
            </a:xfrm>
            <a:custGeom>
              <a:rect b="b" l="l" r="r" t="t"/>
              <a:pathLst>
                <a:path extrusionOk="0" h="2849" w="4806">
                  <a:moveTo>
                    <a:pt x="4657" y="0"/>
                  </a:moveTo>
                  <a:cubicBezTo>
                    <a:pt x="4642" y="0"/>
                    <a:pt x="4626" y="3"/>
                    <a:pt x="4611" y="8"/>
                  </a:cubicBezTo>
                  <a:lnTo>
                    <a:pt x="0" y="2673"/>
                  </a:lnTo>
                  <a:cubicBezTo>
                    <a:pt x="39" y="2673"/>
                    <a:pt x="59" y="2693"/>
                    <a:pt x="59" y="2693"/>
                  </a:cubicBezTo>
                  <a:cubicBezTo>
                    <a:pt x="137" y="2751"/>
                    <a:pt x="175" y="2790"/>
                    <a:pt x="234" y="2848"/>
                  </a:cubicBezTo>
                  <a:lnTo>
                    <a:pt x="4728" y="241"/>
                  </a:lnTo>
                  <a:cubicBezTo>
                    <a:pt x="4767" y="202"/>
                    <a:pt x="4806" y="144"/>
                    <a:pt x="4767" y="66"/>
                  </a:cubicBezTo>
                  <a:cubicBezTo>
                    <a:pt x="4752" y="22"/>
                    <a:pt x="4705" y="0"/>
                    <a:pt x="4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9"/>
            <p:cNvSpPr/>
            <p:nvPr/>
          </p:nvSpPr>
          <p:spPr>
            <a:xfrm>
              <a:off x="8542269" y="846360"/>
              <a:ext cx="73191" cy="55755"/>
            </a:xfrm>
            <a:custGeom>
              <a:rect b="b" l="l" r="r" t="t"/>
              <a:pathLst>
                <a:path extrusionOk="0" h="1068" w="1402">
                  <a:moveTo>
                    <a:pt x="545" y="0"/>
                  </a:moveTo>
                  <a:cubicBezTo>
                    <a:pt x="347" y="0"/>
                    <a:pt x="151" y="44"/>
                    <a:pt x="0" y="134"/>
                  </a:cubicBezTo>
                  <a:lnTo>
                    <a:pt x="0" y="484"/>
                  </a:lnTo>
                  <a:cubicBezTo>
                    <a:pt x="39" y="426"/>
                    <a:pt x="78" y="387"/>
                    <a:pt x="137" y="348"/>
                  </a:cubicBezTo>
                  <a:cubicBezTo>
                    <a:pt x="253" y="290"/>
                    <a:pt x="428" y="251"/>
                    <a:pt x="565" y="251"/>
                  </a:cubicBezTo>
                  <a:cubicBezTo>
                    <a:pt x="740" y="251"/>
                    <a:pt x="876" y="290"/>
                    <a:pt x="1012" y="348"/>
                  </a:cubicBezTo>
                  <a:cubicBezTo>
                    <a:pt x="1109" y="406"/>
                    <a:pt x="1148" y="484"/>
                    <a:pt x="1148" y="543"/>
                  </a:cubicBezTo>
                  <a:cubicBezTo>
                    <a:pt x="1148" y="620"/>
                    <a:pt x="1109" y="679"/>
                    <a:pt x="1012" y="737"/>
                  </a:cubicBezTo>
                  <a:cubicBezTo>
                    <a:pt x="886" y="815"/>
                    <a:pt x="720" y="854"/>
                    <a:pt x="560" y="854"/>
                  </a:cubicBezTo>
                  <a:cubicBezTo>
                    <a:pt x="399" y="854"/>
                    <a:pt x="244" y="815"/>
                    <a:pt x="137" y="737"/>
                  </a:cubicBezTo>
                  <a:cubicBezTo>
                    <a:pt x="59" y="698"/>
                    <a:pt x="0" y="679"/>
                    <a:pt x="0" y="620"/>
                  </a:cubicBezTo>
                  <a:lnTo>
                    <a:pt x="0" y="971"/>
                  </a:lnTo>
                  <a:cubicBezTo>
                    <a:pt x="156" y="1010"/>
                    <a:pt x="370" y="1068"/>
                    <a:pt x="565" y="1068"/>
                  </a:cubicBezTo>
                  <a:cubicBezTo>
                    <a:pt x="759" y="1068"/>
                    <a:pt x="973" y="1010"/>
                    <a:pt x="1129" y="912"/>
                  </a:cubicBezTo>
                  <a:cubicBezTo>
                    <a:pt x="1304" y="815"/>
                    <a:pt x="1401" y="679"/>
                    <a:pt x="1401" y="523"/>
                  </a:cubicBezTo>
                  <a:cubicBezTo>
                    <a:pt x="1401" y="426"/>
                    <a:pt x="1343" y="329"/>
                    <a:pt x="1265" y="270"/>
                  </a:cubicBezTo>
                  <a:lnTo>
                    <a:pt x="1129" y="329"/>
                  </a:lnTo>
                  <a:cubicBezTo>
                    <a:pt x="1109" y="329"/>
                    <a:pt x="1070" y="367"/>
                    <a:pt x="1070" y="367"/>
                  </a:cubicBezTo>
                  <a:cubicBezTo>
                    <a:pt x="1031" y="367"/>
                    <a:pt x="1012" y="329"/>
                    <a:pt x="973" y="309"/>
                  </a:cubicBezTo>
                  <a:cubicBezTo>
                    <a:pt x="954" y="251"/>
                    <a:pt x="954" y="192"/>
                    <a:pt x="1031" y="134"/>
                  </a:cubicBezTo>
                  <a:lnTo>
                    <a:pt x="1070" y="115"/>
                  </a:lnTo>
                  <a:cubicBezTo>
                    <a:pt x="919" y="39"/>
                    <a:pt x="732" y="0"/>
                    <a:pt x="5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0"/>
          <p:cNvSpPr/>
          <p:nvPr/>
        </p:nvSpPr>
        <p:spPr>
          <a:xfrm>
            <a:off x="350925" y="391025"/>
            <a:ext cx="8461800" cy="4383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0"/>
          <p:cNvSpPr txBox="1"/>
          <p:nvPr>
            <p:ph type="title"/>
          </p:nvPr>
        </p:nvSpPr>
        <p:spPr>
          <a:xfrm>
            <a:off x="4488175" y="1555775"/>
            <a:ext cx="3391200" cy="83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9pPr>
          </a:lstStyle>
          <a:p/>
        </p:txBody>
      </p:sp>
      <p:sp>
        <p:nvSpPr>
          <p:cNvPr id="497" name="Google Shape;497;p20"/>
          <p:cNvSpPr txBox="1"/>
          <p:nvPr>
            <p:ph idx="1" type="subTitle"/>
          </p:nvPr>
        </p:nvSpPr>
        <p:spPr>
          <a:xfrm>
            <a:off x="4488350" y="2394150"/>
            <a:ext cx="33912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98" name="Google Shape;498;p20"/>
          <p:cNvGrpSpPr/>
          <p:nvPr/>
        </p:nvGrpSpPr>
        <p:grpSpPr>
          <a:xfrm>
            <a:off x="8536254" y="391075"/>
            <a:ext cx="276300" cy="4383600"/>
            <a:chOff x="8536254" y="391075"/>
            <a:chExt cx="276300" cy="4383600"/>
          </a:xfrm>
        </p:grpSpPr>
        <p:sp>
          <p:nvSpPr>
            <p:cNvPr id="499" name="Google Shape;499;p20"/>
            <p:cNvSpPr/>
            <p:nvPr/>
          </p:nvSpPr>
          <p:spPr>
            <a:xfrm>
              <a:off x="8536254" y="391075"/>
              <a:ext cx="276300" cy="43836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0"/>
            <p:cNvSpPr/>
            <p:nvPr/>
          </p:nvSpPr>
          <p:spPr>
            <a:xfrm>
              <a:off x="8543825" y="3202624"/>
              <a:ext cx="6160" cy="13260"/>
            </a:xfrm>
            <a:custGeom>
              <a:rect b="b" l="l" r="r" t="t"/>
              <a:pathLst>
                <a:path extrusionOk="0" h="254" w="118">
                  <a:moveTo>
                    <a:pt x="1" y="0"/>
                  </a:moveTo>
                  <a:lnTo>
                    <a:pt x="1" y="253"/>
                  </a:lnTo>
                  <a:lnTo>
                    <a:pt x="20" y="234"/>
                  </a:lnTo>
                  <a:cubicBezTo>
                    <a:pt x="98" y="176"/>
                    <a:pt x="118" y="117"/>
                    <a:pt x="79" y="59"/>
                  </a:cubicBezTo>
                  <a:cubicBezTo>
                    <a:pt x="59" y="39"/>
                    <a:pt x="20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0"/>
            <p:cNvSpPr/>
            <p:nvPr/>
          </p:nvSpPr>
          <p:spPr>
            <a:xfrm>
              <a:off x="8543825" y="3236766"/>
              <a:ext cx="66092" cy="48185"/>
            </a:xfrm>
            <a:custGeom>
              <a:rect b="b" l="l" r="r" t="t"/>
              <a:pathLst>
                <a:path extrusionOk="0" h="923" w="1266">
                  <a:moveTo>
                    <a:pt x="1128" y="1"/>
                  </a:moveTo>
                  <a:cubicBezTo>
                    <a:pt x="1110" y="1"/>
                    <a:pt x="1090" y="3"/>
                    <a:pt x="1071" y="8"/>
                  </a:cubicBezTo>
                  <a:lnTo>
                    <a:pt x="1" y="630"/>
                  </a:lnTo>
                  <a:lnTo>
                    <a:pt x="1" y="922"/>
                  </a:lnTo>
                  <a:lnTo>
                    <a:pt x="1188" y="241"/>
                  </a:lnTo>
                  <a:cubicBezTo>
                    <a:pt x="1246" y="202"/>
                    <a:pt x="1265" y="144"/>
                    <a:pt x="1246" y="66"/>
                  </a:cubicBezTo>
                  <a:cubicBezTo>
                    <a:pt x="1231" y="23"/>
                    <a:pt x="1184" y="1"/>
                    <a:pt x="11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0"/>
            <p:cNvSpPr/>
            <p:nvPr/>
          </p:nvSpPr>
          <p:spPr>
            <a:xfrm>
              <a:off x="8543825" y="3271273"/>
              <a:ext cx="126023" cy="82745"/>
            </a:xfrm>
            <a:custGeom>
              <a:rect b="b" l="l" r="r" t="t"/>
              <a:pathLst>
                <a:path extrusionOk="0" h="1585" w="2414">
                  <a:moveTo>
                    <a:pt x="2277" y="1"/>
                  </a:moveTo>
                  <a:cubicBezTo>
                    <a:pt x="2259" y="1"/>
                    <a:pt x="2240" y="3"/>
                    <a:pt x="2219" y="8"/>
                  </a:cubicBezTo>
                  <a:lnTo>
                    <a:pt x="1" y="1292"/>
                  </a:lnTo>
                  <a:lnTo>
                    <a:pt x="1" y="1584"/>
                  </a:lnTo>
                  <a:lnTo>
                    <a:pt x="2335" y="242"/>
                  </a:lnTo>
                  <a:cubicBezTo>
                    <a:pt x="2413" y="203"/>
                    <a:pt x="2413" y="125"/>
                    <a:pt x="2394" y="47"/>
                  </a:cubicBezTo>
                  <a:cubicBezTo>
                    <a:pt x="2365" y="19"/>
                    <a:pt x="2326" y="1"/>
                    <a:pt x="22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0"/>
            <p:cNvSpPr/>
            <p:nvPr/>
          </p:nvSpPr>
          <p:spPr>
            <a:xfrm>
              <a:off x="8543825" y="3306877"/>
              <a:ext cx="186946" cy="117200"/>
            </a:xfrm>
            <a:custGeom>
              <a:rect b="b" l="l" r="r" t="t"/>
              <a:pathLst>
                <a:path extrusionOk="0" h="2245" w="3581">
                  <a:moveTo>
                    <a:pt x="3405" y="0"/>
                  </a:moveTo>
                  <a:cubicBezTo>
                    <a:pt x="3386" y="0"/>
                    <a:pt x="3367" y="2"/>
                    <a:pt x="3347" y="7"/>
                  </a:cubicBezTo>
                  <a:lnTo>
                    <a:pt x="1" y="1953"/>
                  </a:lnTo>
                  <a:lnTo>
                    <a:pt x="1" y="2245"/>
                  </a:lnTo>
                  <a:lnTo>
                    <a:pt x="3483" y="221"/>
                  </a:lnTo>
                  <a:cubicBezTo>
                    <a:pt x="3561" y="182"/>
                    <a:pt x="3581" y="105"/>
                    <a:pt x="3522" y="66"/>
                  </a:cubicBezTo>
                  <a:cubicBezTo>
                    <a:pt x="3508" y="22"/>
                    <a:pt x="3460" y="0"/>
                    <a:pt x="34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0"/>
            <p:cNvSpPr/>
            <p:nvPr/>
          </p:nvSpPr>
          <p:spPr>
            <a:xfrm>
              <a:off x="8543825" y="3341385"/>
              <a:ext cx="246877" cy="151760"/>
            </a:xfrm>
            <a:custGeom>
              <a:rect b="b" l="l" r="r" t="t"/>
              <a:pathLst>
                <a:path extrusionOk="0" h="2907" w="4729">
                  <a:moveTo>
                    <a:pt x="4583" y="0"/>
                  </a:moveTo>
                  <a:cubicBezTo>
                    <a:pt x="4567" y="0"/>
                    <a:pt x="4550" y="3"/>
                    <a:pt x="4534" y="8"/>
                  </a:cubicBezTo>
                  <a:lnTo>
                    <a:pt x="1" y="2615"/>
                  </a:lnTo>
                  <a:lnTo>
                    <a:pt x="1" y="2907"/>
                  </a:lnTo>
                  <a:lnTo>
                    <a:pt x="4651" y="222"/>
                  </a:lnTo>
                  <a:cubicBezTo>
                    <a:pt x="4690" y="202"/>
                    <a:pt x="4728" y="125"/>
                    <a:pt x="4690" y="47"/>
                  </a:cubicBezTo>
                  <a:cubicBezTo>
                    <a:pt x="4675" y="18"/>
                    <a:pt x="4630" y="0"/>
                    <a:pt x="45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0"/>
            <p:cNvSpPr/>
            <p:nvPr/>
          </p:nvSpPr>
          <p:spPr>
            <a:xfrm>
              <a:off x="8600726" y="3406426"/>
              <a:ext cx="208256" cy="117201"/>
            </a:xfrm>
            <a:custGeom>
              <a:rect b="b" l="l" r="r" t="t"/>
              <a:pathLst>
                <a:path extrusionOk="0" h="2849" w="4806">
                  <a:moveTo>
                    <a:pt x="4657" y="0"/>
                  </a:moveTo>
                  <a:cubicBezTo>
                    <a:pt x="4642" y="0"/>
                    <a:pt x="4626" y="3"/>
                    <a:pt x="4611" y="8"/>
                  </a:cubicBezTo>
                  <a:lnTo>
                    <a:pt x="0" y="2673"/>
                  </a:lnTo>
                  <a:cubicBezTo>
                    <a:pt x="39" y="2673"/>
                    <a:pt x="59" y="2693"/>
                    <a:pt x="59" y="2693"/>
                  </a:cubicBezTo>
                  <a:cubicBezTo>
                    <a:pt x="137" y="2751"/>
                    <a:pt x="175" y="2790"/>
                    <a:pt x="234" y="2848"/>
                  </a:cubicBezTo>
                  <a:lnTo>
                    <a:pt x="4728" y="241"/>
                  </a:lnTo>
                  <a:cubicBezTo>
                    <a:pt x="4767" y="202"/>
                    <a:pt x="4806" y="144"/>
                    <a:pt x="4767" y="66"/>
                  </a:cubicBezTo>
                  <a:cubicBezTo>
                    <a:pt x="4752" y="22"/>
                    <a:pt x="4705" y="0"/>
                    <a:pt x="4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0"/>
            <p:cNvSpPr/>
            <p:nvPr/>
          </p:nvSpPr>
          <p:spPr>
            <a:xfrm>
              <a:off x="8781023" y="2548968"/>
              <a:ext cx="27460" cy="25789"/>
            </a:xfrm>
            <a:custGeom>
              <a:rect b="b" l="l" r="r" t="t"/>
              <a:pathLst>
                <a:path extrusionOk="0" h="494" w="526">
                  <a:moveTo>
                    <a:pt x="146" y="0"/>
                  </a:moveTo>
                  <a:cubicBezTo>
                    <a:pt x="93" y="0"/>
                    <a:pt x="35" y="22"/>
                    <a:pt x="20" y="66"/>
                  </a:cubicBezTo>
                  <a:cubicBezTo>
                    <a:pt x="1" y="105"/>
                    <a:pt x="1" y="182"/>
                    <a:pt x="59" y="221"/>
                  </a:cubicBezTo>
                  <a:lnTo>
                    <a:pt x="526" y="494"/>
                  </a:lnTo>
                  <a:lnTo>
                    <a:pt x="526" y="202"/>
                  </a:lnTo>
                  <a:lnTo>
                    <a:pt x="195" y="7"/>
                  </a:lnTo>
                  <a:cubicBezTo>
                    <a:pt x="181" y="2"/>
                    <a:pt x="164" y="0"/>
                    <a:pt x="1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0"/>
            <p:cNvSpPr/>
            <p:nvPr/>
          </p:nvSpPr>
          <p:spPr>
            <a:xfrm>
              <a:off x="8721091" y="2584311"/>
              <a:ext cx="87391" cy="60558"/>
            </a:xfrm>
            <a:custGeom>
              <a:rect b="b" l="l" r="r" t="t"/>
              <a:pathLst>
                <a:path extrusionOk="0" h="1160" w="1674">
                  <a:moveTo>
                    <a:pt x="120" y="0"/>
                  </a:moveTo>
                  <a:cubicBezTo>
                    <a:pt x="72" y="0"/>
                    <a:pt x="33" y="18"/>
                    <a:pt x="20" y="70"/>
                  </a:cubicBezTo>
                  <a:cubicBezTo>
                    <a:pt x="1" y="108"/>
                    <a:pt x="1" y="186"/>
                    <a:pt x="79" y="225"/>
                  </a:cubicBezTo>
                  <a:lnTo>
                    <a:pt x="1674" y="1159"/>
                  </a:lnTo>
                  <a:lnTo>
                    <a:pt x="1674" y="867"/>
                  </a:lnTo>
                  <a:lnTo>
                    <a:pt x="195" y="11"/>
                  </a:lnTo>
                  <a:cubicBezTo>
                    <a:pt x="169" y="5"/>
                    <a:pt x="144" y="0"/>
                    <a:pt x="1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0"/>
            <p:cNvSpPr/>
            <p:nvPr/>
          </p:nvSpPr>
          <p:spPr>
            <a:xfrm>
              <a:off x="8660168" y="2618557"/>
              <a:ext cx="147323" cy="94334"/>
            </a:xfrm>
            <a:custGeom>
              <a:rect b="b" l="l" r="r" t="t"/>
              <a:pathLst>
                <a:path extrusionOk="0" h="1807" w="2822">
                  <a:moveTo>
                    <a:pt x="144" y="1"/>
                  </a:moveTo>
                  <a:cubicBezTo>
                    <a:pt x="103" y="1"/>
                    <a:pt x="61" y="28"/>
                    <a:pt x="20" y="56"/>
                  </a:cubicBezTo>
                  <a:cubicBezTo>
                    <a:pt x="1" y="114"/>
                    <a:pt x="1" y="192"/>
                    <a:pt x="78" y="231"/>
                  </a:cubicBezTo>
                  <a:lnTo>
                    <a:pt x="2822" y="1807"/>
                  </a:lnTo>
                  <a:lnTo>
                    <a:pt x="2822" y="1515"/>
                  </a:lnTo>
                  <a:lnTo>
                    <a:pt x="195" y="17"/>
                  </a:lnTo>
                  <a:cubicBezTo>
                    <a:pt x="178" y="5"/>
                    <a:pt x="161" y="1"/>
                    <a:pt x="1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0"/>
            <p:cNvSpPr/>
            <p:nvPr/>
          </p:nvSpPr>
          <p:spPr>
            <a:xfrm>
              <a:off x="8600237" y="2652647"/>
              <a:ext cx="208246" cy="130304"/>
            </a:xfrm>
            <a:custGeom>
              <a:rect b="b" l="l" r="r" t="t"/>
              <a:pathLst>
                <a:path extrusionOk="0" h="2496" w="3989">
                  <a:moveTo>
                    <a:pt x="154" y="1"/>
                  </a:moveTo>
                  <a:cubicBezTo>
                    <a:pt x="97" y="1"/>
                    <a:pt x="52" y="32"/>
                    <a:pt x="20" y="64"/>
                  </a:cubicBezTo>
                  <a:cubicBezTo>
                    <a:pt x="1" y="122"/>
                    <a:pt x="1" y="181"/>
                    <a:pt x="79" y="239"/>
                  </a:cubicBezTo>
                  <a:lnTo>
                    <a:pt x="3989" y="2496"/>
                  </a:lnTo>
                  <a:lnTo>
                    <a:pt x="3989" y="2204"/>
                  </a:lnTo>
                  <a:lnTo>
                    <a:pt x="195" y="6"/>
                  </a:lnTo>
                  <a:cubicBezTo>
                    <a:pt x="181" y="2"/>
                    <a:pt x="167" y="1"/>
                    <a:pt x="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0"/>
            <p:cNvSpPr/>
            <p:nvPr/>
          </p:nvSpPr>
          <p:spPr>
            <a:xfrm>
              <a:off x="8540305" y="2688146"/>
              <a:ext cx="268177" cy="164916"/>
            </a:xfrm>
            <a:custGeom>
              <a:rect b="b" l="l" r="r" t="t"/>
              <a:pathLst>
                <a:path extrusionOk="0" h="3159" w="5137">
                  <a:moveTo>
                    <a:pt x="117" y="1"/>
                  </a:moveTo>
                  <a:cubicBezTo>
                    <a:pt x="79" y="1"/>
                    <a:pt x="43" y="19"/>
                    <a:pt x="20" y="65"/>
                  </a:cubicBezTo>
                  <a:cubicBezTo>
                    <a:pt x="1" y="123"/>
                    <a:pt x="1" y="182"/>
                    <a:pt x="79" y="240"/>
                  </a:cubicBezTo>
                  <a:lnTo>
                    <a:pt x="5137" y="3158"/>
                  </a:lnTo>
                  <a:lnTo>
                    <a:pt x="5137" y="2867"/>
                  </a:lnTo>
                  <a:lnTo>
                    <a:pt x="195" y="26"/>
                  </a:lnTo>
                  <a:cubicBezTo>
                    <a:pt x="171" y="10"/>
                    <a:pt x="144" y="1"/>
                    <a:pt x="1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0"/>
            <p:cNvSpPr/>
            <p:nvPr/>
          </p:nvSpPr>
          <p:spPr>
            <a:xfrm>
              <a:off x="8541300" y="2528844"/>
              <a:ext cx="41712" cy="32576"/>
            </a:xfrm>
            <a:custGeom>
              <a:rect b="b" l="l" r="r" t="t"/>
              <a:pathLst>
                <a:path extrusionOk="0" h="624" w="799">
                  <a:moveTo>
                    <a:pt x="1" y="1"/>
                  </a:moveTo>
                  <a:lnTo>
                    <a:pt x="1" y="293"/>
                  </a:lnTo>
                  <a:lnTo>
                    <a:pt x="604" y="624"/>
                  </a:lnTo>
                  <a:lnTo>
                    <a:pt x="682" y="624"/>
                  </a:lnTo>
                  <a:cubicBezTo>
                    <a:pt x="740" y="624"/>
                    <a:pt x="760" y="604"/>
                    <a:pt x="779" y="585"/>
                  </a:cubicBezTo>
                  <a:cubicBezTo>
                    <a:pt x="799" y="526"/>
                    <a:pt x="799" y="448"/>
                    <a:pt x="740" y="41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0"/>
            <p:cNvSpPr/>
            <p:nvPr/>
          </p:nvSpPr>
          <p:spPr>
            <a:xfrm>
              <a:off x="8541300" y="2463849"/>
              <a:ext cx="97571" cy="66092"/>
            </a:xfrm>
            <a:custGeom>
              <a:rect b="b" l="l" r="r" t="t"/>
              <a:pathLst>
                <a:path extrusionOk="0" h="1266" w="1869">
                  <a:moveTo>
                    <a:pt x="1" y="1"/>
                  </a:moveTo>
                  <a:lnTo>
                    <a:pt x="1" y="293"/>
                  </a:lnTo>
                  <a:lnTo>
                    <a:pt x="1674" y="1265"/>
                  </a:lnTo>
                  <a:lnTo>
                    <a:pt x="1752" y="1265"/>
                  </a:lnTo>
                  <a:cubicBezTo>
                    <a:pt x="1810" y="1265"/>
                    <a:pt x="1830" y="1246"/>
                    <a:pt x="1849" y="1207"/>
                  </a:cubicBezTo>
                  <a:cubicBezTo>
                    <a:pt x="1869" y="1168"/>
                    <a:pt x="1869" y="1090"/>
                    <a:pt x="1810" y="10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0"/>
            <p:cNvSpPr/>
            <p:nvPr/>
          </p:nvSpPr>
          <p:spPr>
            <a:xfrm>
              <a:off x="8541300" y="2398854"/>
              <a:ext cx="153430" cy="98563"/>
            </a:xfrm>
            <a:custGeom>
              <a:rect b="b" l="l" r="r" t="t"/>
              <a:pathLst>
                <a:path extrusionOk="0" h="1888" w="2939">
                  <a:moveTo>
                    <a:pt x="1" y="1"/>
                  </a:moveTo>
                  <a:lnTo>
                    <a:pt x="1" y="293"/>
                  </a:lnTo>
                  <a:lnTo>
                    <a:pt x="2744" y="1888"/>
                  </a:lnTo>
                  <a:lnTo>
                    <a:pt x="2822" y="1888"/>
                  </a:lnTo>
                  <a:cubicBezTo>
                    <a:pt x="2880" y="1888"/>
                    <a:pt x="2900" y="1849"/>
                    <a:pt x="2919" y="1830"/>
                  </a:cubicBezTo>
                  <a:cubicBezTo>
                    <a:pt x="2939" y="1771"/>
                    <a:pt x="2939" y="1713"/>
                    <a:pt x="2861" y="165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0"/>
            <p:cNvSpPr/>
            <p:nvPr/>
          </p:nvSpPr>
          <p:spPr>
            <a:xfrm>
              <a:off x="8541300" y="2334902"/>
              <a:ext cx="209290" cy="130043"/>
            </a:xfrm>
            <a:custGeom>
              <a:rect b="b" l="l" r="r" t="t"/>
              <a:pathLst>
                <a:path extrusionOk="0" h="2491" w="4009">
                  <a:moveTo>
                    <a:pt x="1" y="0"/>
                  </a:moveTo>
                  <a:lnTo>
                    <a:pt x="1" y="292"/>
                  </a:lnTo>
                  <a:lnTo>
                    <a:pt x="3814" y="2490"/>
                  </a:lnTo>
                  <a:lnTo>
                    <a:pt x="3892" y="2490"/>
                  </a:lnTo>
                  <a:cubicBezTo>
                    <a:pt x="3950" y="2490"/>
                    <a:pt x="3970" y="2471"/>
                    <a:pt x="3989" y="2451"/>
                  </a:cubicBezTo>
                  <a:cubicBezTo>
                    <a:pt x="4009" y="2393"/>
                    <a:pt x="4009" y="2335"/>
                    <a:pt x="3931" y="227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0"/>
            <p:cNvSpPr/>
            <p:nvPr/>
          </p:nvSpPr>
          <p:spPr>
            <a:xfrm>
              <a:off x="8540308" y="2269855"/>
              <a:ext cx="266141" cy="162566"/>
            </a:xfrm>
            <a:custGeom>
              <a:rect b="b" l="l" r="r" t="t"/>
              <a:pathLst>
                <a:path extrusionOk="0" h="3114" w="5098">
                  <a:moveTo>
                    <a:pt x="0" y="1"/>
                  </a:moveTo>
                  <a:lnTo>
                    <a:pt x="0" y="293"/>
                  </a:lnTo>
                  <a:lnTo>
                    <a:pt x="4903" y="3114"/>
                  </a:lnTo>
                  <a:lnTo>
                    <a:pt x="4981" y="3114"/>
                  </a:lnTo>
                  <a:cubicBezTo>
                    <a:pt x="5039" y="3114"/>
                    <a:pt x="5059" y="3094"/>
                    <a:pt x="5078" y="3055"/>
                  </a:cubicBezTo>
                  <a:cubicBezTo>
                    <a:pt x="5098" y="3016"/>
                    <a:pt x="5098" y="2939"/>
                    <a:pt x="5039" y="288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0"/>
            <p:cNvSpPr/>
            <p:nvPr/>
          </p:nvSpPr>
          <p:spPr>
            <a:xfrm>
              <a:off x="8542733" y="3990617"/>
              <a:ext cx="70111" cy="79247"/>
            </a:xfrm>
            <a:custGeom>
              <a:rect b="b" l="l" r="r" t="t"/>
              <a:pathLst>
                <a:path extrusionOk="0" h="1518" w="1343">
                  <a:moveTo>
                    <a:pt x="0" y="0"/>
                  </a:moveTo>
                  <a:lnTo>
                    <a:pt x="0" y="1518"/>
                  </a:lnTo>
                  <a:lnTo>
                    <a:pt x="506" y="1226"/>
                  </a:lnTo>
                  <a:lnTo>
                    <a:pt x="312" y="1128"/>
                  </a:lnTo>
                  <a:cubicBezTo>
                    <a:pt x="273" y="1109"/>
                    <a:pt x="234" y="1031"/>
                    <a:pt x="273" y="973"/>
                  </a:cubicBezTo>
                  <a:cubicBezTo>
                    <a:pt x="287" y="929"/>
                    <a:pt x="335" y="907"/>
                    <a:pt x="382" y="907"/>
                  </a:cubicBezTo>
                  <a:cubicBezTo>
                    <a:pt x="398" y="907"/>
                    <a:pt x="414" y="910"/>
                    <a:pt x="428" y="914"/>
                  </a:cubicBezTo>
                  <a:lnTo>
                    <a:pt x="759" y="1090"/>
                  </a:lnTo>
                  <a:lnTo>
                    <a:pt x="1343" y="7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0"/>
            <p:cNvSpPr/>
            <p:nvPr/>
          </p:nvSpPr>
          <p:spPr>
            <a:xfrm>
              <a:off x="8630731" y="3966377"/>
              <a:ext cx="86399" cy="54763"/>
            </a:xfrm>
            <a:custGeom>
              <a:rect b="b" l="l" r="r" t="t"/>
              <a:pathLst>
                <a:path extrusionOk="0" h="1049" w="1655">
                  <a:moveTo>
                    <a:pt x="798" y="251"/>
                  </a:moveTo>
                  <a:cubicBezTo>
                    <a:pt x="973" y="251"/>
                    <a:pt x="1109" y="270"/>
                    <a:pt x="1245" y="348"/>
                  </a:cubicBezTo>
                  <a:cubicBezTo>
                    <a:pt x="1343" y="407"/>
                    <a:pt x="1382" y="465"/>
                    <a:pt x="1382" y="543"/>
                  </a:cubicBezTo>
                  <a:cubicBezTo>
                    <a:pt x="1382" y="621"/>
                    <a:pt x="1343" y="659"/>
                    <a:pt x="1245" y="737"/>
                  </a:cubicBezTo>
                  <a:cubicBezTo>
                    <a:pt x="1119" y="815"/>
                    <a:pt x="954" y="854"/>
                    <a:pt x="793" y="854"/>
                  </a:cubicBezTo>
                  <a:cubicBezTo>
                    <a:pt x="633" y="854"/>
                    <a:pt x="477" y="815"/>
                    <a:pt x="370" y="737"/>
                  </a:cubicBezTo>
                  <a:cubicBezTo>
                    <a:pt x="273" y="679"/>
                    <a:pt x="214" y="621"/>
                    <a:pt x="214" y="543"/>
                  </a:cubicBezTo>
                  <a:cubicBezTo>
                    <a:pt x="214" y="465"/>
                    <a:pt x="273" y="426"/>
                    <a:pt x="370" y="348"/>
                  </a:cubicBezTo>
                  <a:cubicBezTo>
                    <a:pt x="487" y="270"/>
                    <a:pt x="662" y="251"/>
                    <a:pt x="798" y="251"/>
                  </a:cubicBezTo>
                  <a:close/>
                  <a:moveTo>
                    <a:pt x="837" y="0"/>
                  </a:moveTo>
                  <a:cubicBezTo>
                    <a:pt x="650" y="0"/>
                    <a:pt x="463" y="39"/>
                    <a:pt x="312" y="115"/>
                  </a:cubicBezTo>
                  <a:lnTo>
                    <a:pt x="331" y="134"/>
                  </a:lnTo>
                  <a:cubicBezTo>
                    <a:pt x="409" y="154"/>
                    <a:pt x="428" y="231"/>
                    <a:pt x="389" y="309"/>
                  </a:cubicBezTo>
                  <a:cubicBezTo>
                    <a:pt x="370" y="348"/>
                    <a:pt x="312" y="348"/>
                    <a:pt x="292" y="348"/>
                  </a:cubicBezTo>
                  <a:cubicBezTo>
                    <a:pt x="273" y="348"/>
                    <a:pt x="234" y="348"/>
                    <a:pt x="234" y="329"/>
                  </a:cubicBezTo>
                  <a:lnTo>
                    <a:pt x="117" y="251"/>
                  </a:lnTo>
                  <a:cubicBezTo>
                    <a:pt x="39" y="329"/>
                    <a:pt x="0" y="426"/>
                    <a:pt x="0" y="523"/>
                  </a:cubicBezTo>
                  <a:cubicBezTo>
                    <a:pt x="0" y="659"/>
                    <a:pt x="98" y="815"/>
                    <a:pt x="273" y="912"/>
                  </a:cubicBezTo>
                  <a:cubicBezTo>
                    <a:pt x="428" y="1010"/>
                    <a:pt x="623" y="1049"/>
                    <a:pt x="817" y="1049"/>
                  </a:cubicBezTo>
                  <a:cubicBezTo>
                    <a:pt x="1012" y="1049"/>
                    <a:pt x="1245" y="1010"/>
                    <a:pt x="1382" y="912"/>
                  </a:cubicBezTo>
                  <a:cubicBezTo>
                    <a:pt x="1557" y="815"/>
                    <a:pt x="1654" y="659"/>
                    <a:pt x="1654" y="523"/>
                  </a:cubicBezTo>
                  <a:cubicBezTo>
                    <a:pt x="1654" y="368"/>
                    <a:pt x="1557" y="231"/>
                    <a:pt x="1382" y="134"/>
                  </a:cubicBezTo>
                  <a:cubicBezTo>
                    <a:pt x="1231" y="44"/>
                    <a:pt x="1035" y="0"/>
                    <a:pt x="8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0"/>
            <p:cNvSpPr/>
            <p:nvPr/>
          </p:nvSpPr>
          <p:spPr>
            <a:xfrm>
              <a:off x="8552925" y="4037750"/>
              <a:ext cx="30475" cy="17275"/>
            </a:xfrm>
            <a:custGeom>
              <a:rect b="b" l="l" r="r" t="t"/>
              <a:pathLst>
                <a:path extrusionOk="0" h="323" w="507">
                  <a:moveTo>
                    <a:pt x="133" y="1"/>
                  </a:moveTo>
                  <a:cubicBezTo>
                    <a:pt x="89" y="1"/>
                    <a:pt x="46" y="18"/>
                    <a:pt x="20" y="70"/>
                  </a:cubicBezTo>
                  <a:cubicBezTo>
                    <a:pt x="1" y="109"/>
                    <a:pt x="1" y="187"/>
                    <a:pt x="59" y="225"/>
                  </a:cubicBezTo>
                  <a:lnTo>
                    <a:pt x="254" y="323"/>
                  </a:lnTo>
                  <a:lnTo>
                    <a:pt x="507" y="187"/>
                  </a:lnTo>
                  <a:lnTo>
                    <a:pt x="195" y="11"/>
                  </a:lnTo>
                  <a:cubicBezTo>
                    <a:pt x="176" y="5"/>
                    <a:pt x="154" y="1"/>
                    <a:pt x="1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0"/>
            <p:cNvSpPr/>
            <p:nvPr/>
          </p:nvSpPr>
          <p:spPr>
            <a:xfrm>
              <a:off x="8540312" y="3912397"/>
              <a:ext cx="106707" cy="70164"/>
            </a:xfrm>
            <a:custGeom>
              <a:rect b="b" l="l" r="r" t="t"/>
              <a:pathLst>
                <a:path extrusionOk="0" h="1344" w="2044">
                  <a:moveTo>
                    <a:pt x="1" y="1"/>
                  </a:moveTo>
                  <a:lnTo>
                    <a:pt x="1" y="293"/>
                  </a:lnTo>
                  <a:lnTo>
                    <a:pt x="1830" y="1343"/>
                  </a:lnTo>
                  <a:cubicBezTo>
                    <a:pt x="1869" y="1265"/>
                    <a:pt x="1927" y="1207"/>
                    <a:pt x="1966" y="1188"/>
                  </a:cubicBezTo>
                  <a:cubicBezTo>
                    <a:pt x="2005" y="1168"/>
                    <a:pt x="2024" y="1168"/>
                    <a:pt x="2044" y="116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0"/>
            <p:cNvSpPr/>
            <p:nvPr/>
          </p:nvSpPr>
          <p:spPr>
            <a:xfrm>
              <a:off x="8635701" y="3971901"/>
              <a:ext cx="20350" cy="13700"/>
            </a:xfrm>
            <a:custGeom>
              <a:rect b="b" l="l" r="r" t="t"/>
              <a:pathLst>
                <a:path extrusionOk="0" h="234" w="293">
                  <a:moveTo>
                    <a:pt x="195" y="0"/>
                  </a:moveTo>
                  <a:cubicBezTo>
                    <a:pt x="156" y="0"/>
                    <a:pt x="137" y="20"/>
                    <a:pt x="117" y="20"/>
                  </a:cubicBezTo>
                  <a:lnTo>
                    <a:pt x="1" y="136"/>
                  </a:lnTo>
                  <a:lnTo>
                    <a:pt x="117" y="214"/>
                  </a:lnTo>
                  <a:cubicBezTo>
                    <a:pt x="137" y="214"/>
                    <a:pt x="176" y="234"/>
                    <a:pt x="176" y="234"/>
                  </a:cubicBezTo>
                  <a:cubicBezTo>
                    <a:pt x="215" y="234"/>
                    <a:pt x="234" y="214"/>
                    <a:pt x="273" y="195"/>
                  </a:cubicBezTo>
                  <a:cubicBezTo>
                    <a:pt x="292" y="136"/>
                    <a:pt x="292" y="78"/>
                    <a:pt x="215" y="20"/>
                  </a:cubicBezTo>
                  <a:lnTo>
                    <a:pt x="1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0"/>
            <p:cNvSpPr/>
            <p:nvPr/>
          </p:nvSpPr>
          <p:spPr>
            <a:xfrm rot="-5400000">
              <a:off x="8531151" y="1488845"/>
              <a:ext cx="84363" cy="47768"/>
            </a:xfrm>
            <a:custGeom>
              <a:rect b="b" l="l" r="r" t="t"/>
              <a:pathLst>
                <a:path extrusionOk="0" h="915" w="1616">
                  <a:moveTo>
                    <a:pt x="253" y="0"/>
                  </a:moveTo>
                  <a:lnTo>
                    <a:pt x="0" y="136"/>
                  </a:lnTo>
                  <a:lnTo>
                    <a:pt x="1362" y="914"/>
                  </a:lnTo>
                  <a:lnTo>
                    <a:pt x="1615" y="778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0"/>
            <p:cNvSpPr/>
            <p:nvPr/>
          </p:nvSpPr>
          <p:spPr>
            <a:xfrm rot="-5400000">
              <a:off x="8525539" y="1024194"/>
              <a:ext cx="42756" cy="11224"/>
            </a:xfrm>
            <a:custGeom>
              <a:rect b="b" l="l" r="r" t="t"/>
              <a:pathLst>
                <a:path extrusionOk="0" h="215" w="819">
                  <a:moveTo>
                    <a:pt x="1" y="0"/>
                  </a:moveTo>
                  <a:lnTo>
                    <a:pt x="429" y="214"/>
                  </a:lnTo>
                  <a:lnTo>
                    <a:pt x="8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0"/>
            <p:cNvSpPr/>
            <p:nvPr/>
          </p:nvSpPr>
          <p:spPr>
            <a:xfrm rot="-5400000">
              <a:off x="8482887" y="1179608"/>
              <a:ext cx="211326" cy="94491"/>
            </a:xfrm>
            <a:custGeom>
              <a:rect b="b" l="l" r="r" t="t"/>
              <a:pathLst>
                <a:path extrusionOk="0" h="1810" w="4048">
                  <a:moveTo>
                    <a:pt x="1" y="0"/>
                  </a:moveTo>
                  <a:lnTo>
                    <a:pt x="3114" y="1810"/>
                  </a:lnTo>
                  <a:lnTo>
                    <a:pt x="4048" y="1265"/>
                  </a:lnTo>
                  <a:lnTo>
                    <a:pt x="18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 rot="-5400000">
              <a:off x="8527575" y="1312627"/>
              <a:ext cx="237742" cy="137195"/>
            </a:xfrm>
            <a:custGeom>
              <a:rect b="b" l="l" r="r" t="t"/>
              <a:pathLst>
                <a:path extrusionOk="0" h="2628" w="4554">
                  <a:moveTo>
                    <a:pt x="935" y="1"/>
                  </a:moveTo>
                  <a:lnTo>
                    <a:pt x="565" y="195"/>
                  </a:lnTo>
                  <a:lnTo>
                    <a:pt x="1051" y="487"/>
                  </a:lnTo>
                  <a:cubicBezTo>
                    <a:pt x="1129" y="546"/>
                    <a:pt x="1129" y="643"/>
                    <a:pt x="1090" y="682"/>
                  </a:cubicBezTo>
                  <a:cubicBezTo>
                    <a:pt x="1071" y="740"/>
                    <a:pt x="1032" y="740"/>
                    <a:pt x="993" y="740"/>
                  </a:cubicBezTo>
                  <a:cubicBezTo>
                    <a:pt x="974" y="740"/>
                    <a:pt x="954" y="740"/>
                    <a:pt x="954" y="721"/>
                  </a:cubicBezTo>
                  <a:lnTo>
                    <a:pt x="351" y="351"/>
                  </a:lnTo>
                  <a:lnTo>
                    <a:pt x="1" y="546"/>
                  </a:lnTo>
                  <a:lnTo>
                    <a:pt x="3620" y="2627"/>
                  </a:lnTo>
                  <a:lnTo>
                    <a:pt x="4553" y="2102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0"/>
            <p:cNvSpPr/>
            <p:nvPr/>
          </p:nvSpPr>
          <p:spPr>
            <a:xfrm rot="-5400000">
              <a:off x="8583434" y="1450761"/>
              <a:ext cx="41712" cy="26468"/>
            </a:xfrm>
            <a:custGeom>
              <a:rect b="b" l="l" r="r" t="t"/>
              <a:pathLst>
                <a:path extrusionOk="0" h="507" w="799">
                  <a:moveTo>
                    <a:pt x="254" y="1"/>
                  </a:moveTo>
                  <a:lnTo>
                    <a:pt x="1" y="137"/>
                  </a:lnTo>
                  <a:lnTo>
                    <a:pt x="643" y="487"/>
                  </a:lnTo>
                  <a:cubicBezTo>
                    <a:pt x="662" y="487"/>
                    <a:pt x="682" y="507"/>
                    <a:pt x="682" y="507"/>
                  </a:cubicBezTo>
                  <a:cubicBezTo>
                    <a:pt x="740" y="507"/>
                    <a:pt x="759" y="487"/>
                    <a:pt x="779" y="468"/>
                  </a:cubicBezTo>
                  <a:cubicBezTo>
                    <a:pt x="798" y="409"/>
                    <a:pt x="798" y="331"/>
                    <a:pt x="740" y="293"/>
                  </a:cubicBezTo>
                  <a:lnTo>
                    <a:pt x="2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0"/>
            <p:cNvSpPr/>
            <p:nvPr/>
          </p:nvSpPr>
          <p:spPr>
            <a:xfrm>
              <a:off x="8544869" y="3509485"/>
              <a:ext cx="73191" cy="55755"/>
            </a:xfrm>
            <a:custGeom>
              <a:rect b="b" l="l" r="r" t="t"/>
              <a:pathLst>
                <a:path extrusionOk="0" h="1068" w="1402">
                  <a:moveTo>
                    <a:pt x="545" y="0"/>
                  </a:moveTo>
                  <a:cubicBezTo>
                    <a:pt x="347" y="0"/>
                    <a:pt x="151" y="44"/>
                    <a:pt x="0" y="134"/>
                  </a:cubicBezTo>
                  <a:lnTo>
                    <a:pt x="0" y="484"/>
                  </a:lnTo>
                  <a:cubicBezTo>
                    <a:pt x="39" y="426"/>
                    <a:pt x="78" y="387"/>
                    <a:pt x="137" y="348"/>
                  </a:cubicBezTo>
                  <a:cubicBezTo>
                    <a:pt x="253" y="290"/>
                    <a:pt x="428" y="251"/>
                    <a:pt x="565" y="251"/>
                  </a:cubicBezTo>
                  <a:cubicBezTo>
                    <a:pt x="740" y="251"/>
                    <a:pt x="876" y="290"/>
                    <a:pt x="1012" y="348"/>
                  </a:cubicBezTo>
                  <a:cubicBezTo>
                    <a:pt x="1109" y="406"/>
                    <a:pt x="1148" y="484"/>
                    <a:pt x="1148" y="543"/>
                  </a:cubicBezTo>
                  <a:cubicBezTo>
                    <a:pt x="1148" y="620"/>
                    <a:pt x="1109" y="679"/>
                    <a:pt x="1012" y="737"/>
                  </a:cubicBezTo>
                  <a:cubicBezTo>
                    <a:pt x="886" y="815"/>
                    <a:pt x="720" y="854"/>
                    <a:pt x="560" y="854"/>
                  </a:cubicBezTo>
                  <a:cubicBezTo>
                    <a:pt x="399" y="854"/>
                    <a:pt x="244" y="815"/>
                    <a:pt x="137" y="737"/>
                  </a:cubicBezTo>
                  <a:cubicBezTo>
                    <a:pt x="59" y="698"/>
                    <a:pt x="0" y="679"/>
                    <a:pt x="0" y="620"/>
                  </a:cubicBezTo>
                  <a:lnTo>
                    <a:pt x="0" y="971"/>
                  </a:lnTo>
                  <a:cubicBezTo>
                    <a:pt x="156" y="1010"/>
                    <a:pt x="370" y="1068"/>
                    <a:pt x="565" y="1068"/>
                  </a:cubicBezTo>
                  <a:cubicBezTo>
                    <a:pt x="759" y="1068"/>
                    <a:pt x="973" y="1010"/>
                    <a:pt x="1129" y="912"/>
                  </a:cubicBezTo>
                  <a:cubicBezTo>
                    <a:pt x="1304" y="815"/>
                    <a:pt x="1401" y="679"/>
                    <a:pt x="1401" y="523"/>
                  </a:cubicBezTo>
                  <a:cubicBezTo>
                    <a:pt x="1401" y="426"/>
                    <a:pt x="1343" y="329"/>
                    <a:pt x="1265" y="270"/>
                  </a:cubicBezTo>
                  <a:lnTo>
                    <a:pt x="1129" y="329"/>
                  </a:lnTo>
                  <a:cubicBezTo>
                    <a:pt x="1109" y="329"/>
                    <a:pt x="1070" y="367"/>
                    <a:pt x="1070" y="367"/>
                  </a:cubicBezTo>
                  <a:cubicBezTo>
                    <a:pt x="1031" y="367"/>
                    <a:pt x="1012" y="329"/>
                    <a:pt x="973" y="309"/>
                  </a:cubicBezTo>
                  <a:cubicBezTo>
                    <a:pt x="954" y="251"/>
                    <a:pt x="954" y="192"/>
                    <a:pt x="1031" y="134"/>
                  </a:cubicBezTo>
                  <a:lnTo>
                    <a:pt x="1070" y="115"/>
                  </a:lnTo>
                  <a:cubicBezTo>
                    <a:pt x="919" y="39"/>
                    <a:pt x="732" y="0"/>
                    <a:pt x="5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8594620" y="3514444"/>
              <a:ext cx="16288" cy="12216"/>
            </a:xfrm>
            <a:custGeom>
              <a:rect b="b" l="l" r="r" t="t"/>
              <a:pathLst>
                <a:path extrusionOk="0" h="234" w="312">
                  <a:moveTo>
                    <a:pt x="117" y="0"/>
                  </a:moveTo>
                  <a:lnTo>
                    <a:pt x="78" y="20"/>
                  </a:lnTo>
                  <a:cubicBezTo>
                    <a:pt x="20" y="78"/>
                    <a:pt x="1" y="136"/>
                    <a:pt x="20" y="195"/>
                  </a:cubicBezTo>
                  <a:cubicBezTo>
                    <a:pt x="59" y="234"/>
                    <a:pt x="98" y="234"/>
                    <a:pt x="117" y="234"/>
                  </a:cubicBezTo>
                  <a:cubicBezTo>
                    <a:pt x="156" y="234"/>
                    <a:pt x="176" y="234"/>
                    <a:pt x="176" y="214"/>
                  </a:cubicBezTo>
                  <a:lnTo>
                    <a:pt x="312" y="136"/>
                  </a:lnTo>
                  <a:cubicBezTo>
                    <a:pt x="273" y="97"/>
                    <a:pt x="215" y="39"/>
                    <a:pt x="176" y="20"/>
                  </a:cubicBezTo>
                  <a:cubicBezTo>
                    <a:pt x="156" y="20"/>
                    <a:pt x="117" y="0"/>
                    <a:pt x="1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0"/>
            <p:cNvSpPr/>
            <p:nvPr/>
          </p:nvSpPr>
          <p:spPr>
            <a:xfrm>
              <a:off x="8595348" y="707246"/>
              <a:ext cx="86347" cy="54920"/>
            </a:xfrm>
            <a:custGeom>
              <a:rect b="b" l="l" r="r" t="t"/>
              <a:pathLst>
                <a:path extrusionOk="0" h="1052" w="1654">
                  <a:moveTo>
                    <a:pt x="837" y="215"/>
                  </a:moveTo>
                  <a:cubicBezTo>
                    <a:pt x="992" y="215"/>
                    <a:pt x="1148" y="234"/>
                    <a:pt x="1265" y="312"/>
                  </a:cubicBezTo>
                  <a:cubicBezTo>
                    <a:pt x="1362" y="390"/>
                    <a:pt x="1420" y="468"/>
                    <a:pt x="1420" y="506"/>
                  </a:cubicBezTo>
                  <a:cubicBezTo>
                    <a:pt x="1420" y="584"/>
                    <a:pt x="1362" y="623"/>
                    <a:pt x="1265" y="701"/>
                  </a:cubicBezTo>
                  <a:cubicBezTo>
                    <a:pt x="1148" y="779"/>
                    <a:pt x="983" y="818"/>
                    <a:pt x="820" y="818"/>
                  </a:cubicBezTo>
                  <a:cubicBezTo>
                    <a:pt x="657" y="818"/>
                    <a:pt x="496" y="779"/>
                    <a:pt x="389" y="701"/>
                  </a:cubicBezTo>
                  <a:cubicBezTo>
                    <a:pt x="292" y="662"/>
                    <a:pt x="253" y="584"/>
                    <a:pt x="253" y="506"/>
                  </a:cubicBezTo>
                  <a:cubicBezTo>
                    <a:pt x="253" y="429"/>
                    <a:pt x="292" y="390"/>
                    <a:pt x="389" y="312"/>
                  </a:cubicBezTo>
                  <a:cubicBezTo>
                    <a:pt x="506" y="234"/>
                    <a:pt x="681" y="215"/>
                    <a:pt x="837" y="215"/>
                  </a:cubicBezTo>
                  <a:close/>
                  <a:moveTo>
                    <a:pt x="720" y="1"/>
                  </a:moveTo>
                  <a:cubicBezTo>
                    <a:pt x="545" y="20"/>
                    <a:pt x="389" y="40"/>
                    <a:pt x="272" y="117"/>
                  </a:cubicBezTo>
                  <a:cubicBezTo>
                    <a:pt x="97" y="215"/>
                    <a:pt x="0" y="370"/>
                    <a:pt x="0" y="506"/>
                  </a:cubicBezTo>
                  <a:cubicBezTo>
                    <a:pt x="0" y="662"/>
                    <a:pt x="97" y="798"/>
                    <a:pt x="272" y="896"/>
                  </a:cubicBezTo>
                  <a:cubicBezTo>
                    <a:pt x="447" y="993"/>
                    <a:pt x="642" y="1051"/>
                    <a:pt x="837" y="1051"/>
                  </a:cubicBezTo>
                  <a:cubicBezTo>
                    <a:pt x="1031" y="1051"/>
                    <a:pt x="1245" y="993"/>
                    <a:pt x="1401" y="896"/>
                  </a:cubicBezTo>
                  <a:cubicBezTo>
                    <a:pt x="1556" y="798"/>
                    <a:pt x="1654" y="662"/>
                    <a:pt x="1654" y="506"/>
                  </a:cubicBezTo>
                  <a:cubicBezTo>
                    <a:pt x="1654" y="370"/>
                    <a:pt x="1556" y="215"/>
                    <a:pt x="1401" y="117"/>
                  </a:cubicBezTo>
                  <a:cubicBezTo>
                    <a:pt x="1265" y="40"/>
                    <a:pt x="1090" y="1"/>
                    <a:pt x="953" y="1"/>
                  </a:cubicBezTo>
                  <a:lnTo>
                    <a:pt x="953" y="40"/>
                  </a:lnTo>
                  <a:cubicBezTo>
                    <a:pt x="953" y="117"/>
                    <a:pt x="914" y="176"/>
                    <a:pt x="837" y="176"/>
                  </a:cubicBezTo>
                  <a:cubicBezTo>
                    <a:pt x="759" y="176"/>
                    <a:pt x="720" y="117"/>
                    <a:pt x="720" y="40"/>
                  </a:cubicBezTo>
                  <a:lnTo>
                    <a:pt x="7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0"/>
            <p:cNvSpPr/>
            <p:nvPr/>
          </p:nvSpPr>
          <p:spPr>
            <a:xfrm>
              <a:off x="8632884" y="455357"/>
              <a:ext cx="12268" cy="251941"/>
            </a:xfrm>
            <a:custGeom>
              <a:rect b="b" l="l" r="r" t="t"/>
              <a:pathLst>
                <a:path extrusionOk="0" h="4826" w="235">
                  <a:moveTo>
                    <a:pt x="234" y="1"/>
                  </a:moveTo>
                  <a:lnTo>
                    <a:pt x="1" y="156"/>
                  </a:lnTo>
                  <a:lnTo>
                    <a:pt x="1" y="4826"/>
                  </a:lnTo>
                  <a:cubicBezTo>
                    <a:pt x="30" y="4816"/>
                    <a:pt x="69" y="4811"/>
                    <a:pt x="110" y="4811"/>
                  </a:cubicBezTo>
                  <a:cubicBezTo>
                    <a:pt x="152" y="4811"/>
                    <a:pt x="195" y="4816"/>
                    <a:pt x="234" y="4826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8632884" y="706516"/>
              <a:ext cx="12268" cy="9919"/>
            </a:xfrm>
            <a:custGeom>
              <a:rect b="b" l="l" r="r" t="t"/>
              <a:pathLst>
                <a:path extrusionOk="0" h="190" w="235">
                  <a:moveTo>
                    <a:pt x="110" y="0"/>
                  </a:moveTo>
                  <a:cubicBezTo>
                    <a:pt x="69" y="0"/>
                    <a:pt x="30" y="5"/>
                    <a:pt x="1" y="15"/>
                  </a:cubicBezTo>
                  <a:lnTo>
                    <a:pt x="1" y="54"/>
                  </a:lnTo>
                  <a:cubicBezTo>
                    <a:pt x="1" y="131"/>
                    <a:pt x="40" y="190"/>
                    <a:pt x="118" y="190"/>
                  </a:cubicBezTo>
                  <a:cubicBezTo>
                    <a:pt x="195" y="190"/>
                    <a:pt x="234" y="131"/>
                    <a:pt x="234" y="54"/>
                  </a:cubicBezTo>
                  <a:lnTo>
                    <a:pt x="234" y="15"/>
                  </a:lnTo>
                  <a:cubicBezTo>
                    <a:pt x="195" y="5"/>
                    <a:pt x="152" y="0"/>
                    <a:pt x="1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8690779" y="574228"/>
              <a:ext cx="86399" cy="53876"/>
            </a:xfrm>
            <a:custGeom>
              <a:rect b="b" l="l" r="r" t="t"/>
              <a:pathLst>
                <a:path extrusionOk="0" h="1032" w="1655">
                  <a:moveTo>
                    <a:pt x="857" y="214"/>
                  </a:moveTo>
                  <a:cubicBezTo>
                    <a:pt x="1032" y="214"/>
                    <a:pt x="1168" y="233"/>
                    <a:pt x="1285" y="311"/>
                  </a:cubicBezTo>
                  <a:cubicBezTo>
                    <a:pt x="1363" y="389"/>
                    <a:pt x="1440" y="447"/>
                    <a:pt x="1440" y="506"/>
                  </a:cubicBezTo>
                  <a:cubicBezTo>
                    <a:pt x="1440" y="584"/>
                    <a:pt x="1382" y="623"/>
                    <a:pt x="1285" y="700"/>
                  </a:cubicBezTo>
                  <a:cubicBezTo>
                    <a:pt x="1168" y="769"/>
                    <a:pt x="1008" y="803"/>
                    <a:pt x="847" y="803"/>
                  </a:cubicBezTo>
                  <a:cubicBezTo>
                    <a:pt x="687" y="803"/>
                    <a:pt x="526" y="769"/>
                    <a:pt x="409" y="700"/>
                  </a:cubicBezTo>
                  <a:cubicBezTo>
                    <a:pt x="312" y="642"/>
                    <a:pt x="273" y="584"/>
                    <a:pt x="273" y="506"/>
                  </a:cubicBezTo>
                  <a:cubicBezTo>
                    <a:pt x="273" y="428"/>
                    <a:pt x="312" y="389"/>
                    <a:pt x="409" y="311"/>
                  </a:cubicBezTo>
                  <a:cubicBezTo>
                    <a:pt x="546" y="233"/>
                    <a:pt x="701" y="214"/>
                    <a:pt x="857" y="214"/>
                  </a:cubicBezTo>
                  <a:close/>
                  <a:moveTo>
                    <a:pt x="701" y="0"/>
                  </a:moveTo>
                  <a:cubicBezTo>
                    <a:pt x="546" y="19"/>
                    <a:pt x="390" y="39"/>
                    <a:pt x="273" y="117"/>
                  </a:cubicBezTo>
                  <a:cubicBezTo>
                    <a:pt x="98" y="214"/>
                    <a:pt x="1" y="350"/>
                    <a:pt x="1" y="506"/>
                  </a:cubicBezTo>
                  <a:cubicBezTo>
                    <a:pt x="1" y="642"/>
                    <a:pt x="98" y="798"/>
                    <a:pt x="273" y="895"/>
                  </a:cubicBezTo>
                  <a:cubicBezTo>
                    <a:pt x="448" y="992"/>
                    <a:pt x="643" y="1031"/>
                    <a:pt x="837" y="1031"/>
                  </a:cubicBezTo>
                  <a:cubicBezTo>
                    <a:pt x="1032" y="1031"/>
                    <a:pt x="1246" y="992"/>
                    <a:pt x="1382" y="895"/>
                  </a:cubicBezTo>
                  <a:cubicBezTo>
                    <a:pt x="1557" y="798"/>
                    <a:pt x="1654" y="642"/>
                    <a:pt x="1654" y="506"/>
                  </a:cubicBezTo>
                  <a:cubicBezTo>
                    <a:pt x="1654" y="350"/>
                    <a:pt x="1557" y="214"/>
                    <a:pt x="1382" y="117"/>
                  </a:cubicBezTo>
                  <a:cubicBezTo>
                    <a:pt x="1265" y="39"/>
                    <a:pt x="1090" y="0"/>
                    <a:pt x="954" y="0"/>
                  </a:cubicBezTo>
                  <a:lnTo>
                    <a:pt x="954" y="39"/>
                  </a:lnTo>
                  <a:cubicBezTo>
                    <a:pt x="954" y="117"/>
                    <a:pt x="896" y="156"/>
                    <a:pt x="837" y="156"/>
                  </a:cubicBezTo>
                  <a:cubicBezTo>
                    <a:pt x="760" y="156"/>
                    <a:pt x="701" y="117"/>
                    <a:pt x="701" y="39"/>
                  </a:cubicBezTo>
                  <a:lnTo>
                    <a:pt x="7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8727375" y="399498"/>
              <a:ext cx="13260" cy="174782"/>
            </a:xfrm>
            <a:custGeom>
              <a:rect b="b" l="l" r="r" t="t"/>
              <a:pathLst>
                <a:path extrusionOk="0" h="3348" w="254">
                  <a:moveTo>
                    <a:pt x="253" y="1"/>
                  </a:moveTo>
                  <a:lnTo>
                    <a:pt x="0" y="156"/>
                  </a:lnTo>
                  <a:lnTo>
                    <a:pt x="0" y="3347"/>
                  </a:lnTo>
                  <a:cubicBezTo>
                    <a:pt x="49" y="3328"/>
                    <a:pt x="93" y="3318"/>
                    <a:pt x="134" y="3318"/>
                  </a:cubicBezTo>
                  <a:cubicBezTo>
                    <a:pt x="175" y="3318"/>
                    <a:pt x="214" y="3328"/>
                    <a:pt x="253" y="3347"/>
                  </a:cubicBezTo>
                  <a:lnTo>
                    <a:pt x="2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8727375" y="572662"/>
              <a:ext cx="13260" cy="9710"/>
            </a:xfrm>
            <a:custGeom>
              <a:rect b="b" l="l" r="r" t="t"/>
              <a:pathLst>
                <a:path extrusionOk="0" h="186" w="254">
                  <a:moveTo>
                    <a:pt x="134" y="1"/>
                  </a:moveTo>
                  <a:cubicBezTo>
                    <a:pt x="93" y="1"/>
                    <a:pt x="49" y="11"/>
                    <a:pt x="0" y="30"/>
                  </a:cubicBezTo>
                  <a:lnTo>
                    <a:pt x="0" y="69"/>
                  </a:lnTo>
                  <a:cubicBezTo>
                    <a:pt x="0" y="147"/>
                    <a:pt x="59" y="186"/>
                    <a:pt x="136" y="186"/>
                  </a:cubicBezTo>
                  <a:cubicBezTo>
                    <a:pt x="195" y="186"/>
                    <a:pt x="253" y="147"/>
                    <a:pt x="253" y="69"/>
                  </a:cubicBezTo>
                  <a:lnTo>
                    <a:pt x="253" y="30"/>
                  </a:lnTo>
                  <a:cubicBezTo>
                    <a:pt x="214" y="11"/>
                    <a:pt x="175" y="1"/>
                    <a:pt x="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8567149" y="4050012"/>
              <a:ext cx="232625" cy="135159"/>
            </a:xfrm>
            <a:custGeom>
              <a:rect b="b" l="l" r="r" t="t"/>
              <a:pathLst>
                <a:path extrusionOk="0" h="2589" w="4456">
                  <a:moveTo>
                    <a:pt x="215" y="1"/>
                  </a:moveTo>
                  <a:cubicBezTo>
                    <a:pt x="156" y="20"/>
                    <a:pt x="117" y="59"/>
                    <a:pt x="59" y="98"/>
                  </a:cubicBezTo>
                  <a:cubicBezTo>
                    <a:pt x="39" y="118"/>
                    <a:pt x="20" y="118"/>
                    <a:pt x="1" y="118"/>
                  </a:cubicBezTo>
                  <a:lnTo>
                    <a:pt x="4261" y="2588"/>
                  </a:lnTo>
                  <a:cubicBezTo>
                    <a:pt x="4320" y="2550"/>
                    <a:pt x="4378" y="2491"/>
                    <a:pt x="4417" y="2472"/>
                  </a:cubicBezTo>
                  <a:cubicBezTo>
                    <a:pt x="4436" y="2472"/>
                    <a:pt x="4456" y="2452"/>
                    <a:pt x="4456" y="2452"/>
                  </a:cubicBezTo>
                  <a:lnTo>
                    <a:pt x="4436" y="2433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8624500" y="4422243"/>
              <a:ext cx="86399" cy="55807"/>
            </a:xfrm>
            <a:custGeom>
              <a:rect b="b" l="l" r="r" t="t"/>
              <a:pathLst>
                <a:path extrusionOk="0" h="1069" w="1655">
                  <a:moveTo>
                    <a:pt x="818" y="252"/>
                  </a:moveTo>
                  <a:cubicBezTo>
                    <a:pt x="973" y="252"/>
                    <a:pt x="1129" y="290"/>
                    <a:pt x="1246" y="349"/>
                  </a:cubicBezTo>
                  <a:cubicBezTo>
                    <a:pt x="1343" y="407"/>
                    <a:pt x="1401" y="485"/>
                    <a:pt x="1401" y="543"/>
                  </a:cubicBezTo>
                  <a:cubicBezTo>
                    <a:pt x="1401" y="621"/>
                    <a:pt x="1343" y="660"/>
                    <a:pt x="1246" y="738"/>
                  </a:cubicBezTo>
                  <a:cubicBezTo>
                    <a:pt x="1129" y="816"/>
                    <a:pt x="964" y="855"/>
                    <a:pt x="801" y="855"/>
                  </a:cubicBezTo>
                  <a:cubicBezTo>
                    <a:pt x="638" y="855"/>
                    <a:pt x="477" y="816"/>
                    <a:pt x="370" y="738"/>
                  </a:cubicBezTo>
                  <a:cubicBezTo>
                    <a:pt x="273" y="699"/>
                    <a:pt x="234" y="621"/>
                    <a:pt x="234" y="543"/>
                  </a:cubicBezTo>
                  <a:cubicBezTo>
                    <a:pt x="234" y="485"/>
                    <a:pt x="273" y="427"/>
                    <a:pt x="370" y="349"/>
                  </a:cubicBezTo>
                  <a:cubicBezTo>
                    <a:pt x="487" y="290"/>
                    <a:pt x="643" y="252"/>
                    <a:pt x="818" y="252"/>
                  </a:cubicBezTo>
                  <a:close/>
                  <a:moveTo>
                    <a:pt x="845" y="1"/>
                  </a:moveTo>
                  <a:cubicBezTo>
                    <a:pt x="660" y="1"/>
                    <a:pt x="473" y="40"/>
                    <a:pt x="312" y="115"/>
                  </a:cubicBezTo>
                  <a:cubicBezTo>
                    <a:pt x="370" y="135"/>
                    <a:pt x="390" y="213"/>
                    <a:pt x="370" y="290"/>
                  </a:cubicBezTo>
                  <a:cubicBezTo>
                    <a:pt x="351" y="329"/>
                    <a:pt x="293" y="329"/>
                    <a:pt x="273" y="329"/>
                  </a:cubicBezTo>
                  <a:cubicBezTo>
                    <a:pt x="254" y="329"/>
                    <a:pt x="234" y="329"/>
                    <a:pt x="234" y="310"/>
                  </a:cubicBezTo>
                  <a:lnTo>
                    <a:pt x="137" y="252"/>
                  </a:lnTo>
                  <a:cubicBezTo>
                    <a:pt x="59" y="329"/>
                    <a:pt x="1" y="427"/>
                    <a:pt x="1" y="524"/>
                  </a:cubicBezTo>
                  <a:cubicBezTo>
                    <a:pt x="1" y="680"/>
                    <a:pt x="98" y="816"/>
                    <a:pt x="273" y="913"/>
                  </a:cubicBezTo>
                  <a:cubicBezTo>
                    <a:pt x="448" y="1010"/>
                    <a:pt x="643" y="1069"/>
                    <a:pt x="837" y="1069"/>
                  </a:cubicBezTo>
                  <a:cubicBezTo>
                    <a:pt x="1032" y="1069"/>
                    <a:pt x="1246" y="1010"/>
                    <a:pt x="1382" y="913"/>
                  </a:cubicBezTo>
                  <a:cubicBezTo>
                    <a:pt x="1557" y="816"/>
                    <a:pt x="1654" y="680"/>
                    <a:pt x="1654" y="524"/>
                  </a:cubicBezTo>
                  <a:cubicBezTo>
                    <a:pt x="1654" y="388"/>
                    <a:pt x="1557" y="232"/>
                    <a:pt x="1382" y="135"/>
                  </a:cubicBezTo>
                  <a:cubicBezTo>
                    <a:pt x="1232" y="45"/>
                    <a:pt x="1040" y="1"/>
                    <a:pt x="8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8542225" y="4275912"/>
              <a:ext cx="258049" cy="158494"/>
            </a:xfrm>
            <a:custGeom>
              <a:rect b="b" l="l" r="r" t="t"/>
              <a:pathLst>
                <a:path extrusionOk="0" h="3036" w="4943">
                  <a:moveTo>
                    <a:pt x="1" y="0"/>
                  </a:moveTo>
                  <a:lnTo>
                    <a:pt x="1" y="292"/>
                  </a:lnTo>
                  <a:lnTo>
                    <a:pt x="4748" y="3035"/>
                  </a:lnTo>
                  <a:cubicBezTo>
                    <a:pt x="4787" y="2977"/>
                    <a:pt x="4845" y="2938"/>
                    <a:pt x="4923" y="2899"/>
                  </a:cubicBezTo>
                  <a:cubicBezTo>
                    <a:pt x="4923" y="2899"/>
                    <a:pt x="4942" y="2899"/>
                    <a:pt x="4942" y="2860"/>
                  </a:cubicBezTo>
                  <a:lnTo>
                    <a:pt x="3600" y="2082"/>
                  </a:lnTo>
                  <a:lnTo>
                    <a:pt x="3600" y="2101"/>
                  </a:lnTo>
                  <a:cubicBezTo>
                    <a:pt x="3600" y="2179"/>
                    <a:pt x="3561" y="2237"/>
                    <a:pt x="3483" y="2237"/>
                  </a:cubicBezTo>
                  <a:cubicBezTo>
                    <a:pt x="3405" y="2237"/>
                    <a:pt x="3367" y="2179"/>
                    <a:pt x="3367" y="2101"/>
                  </a:cubicBezTo>
                  <a:lnTo>
                    <a:pt x="3367" y="1946"/>
                  </a:lnTo>
                  <a:lnTo>
                    <a:pt x="954" y="545"/>
                  </a:lnTo>
                  <a:lnTo>
                    <a:pt x="954" y="584"/>
                  </a:lnTo>
                  <a:cubicBezTo>
                    <a:pt x="954" y="642"/>
                    <a:pt x="896" y="701"/>
                    <a:pt x="837" y="701"/>
                  </a:cubicBezTo>
                  <a:cubicBezTo>
                    <a:pt x="760" y="701"/>
                    <a:pt x="701" y="642"/>
                    <a:pt x="701" y="584"/>
                  </a:cubicBezTo>
                  <a:lnTo>
                    <a:pt x="701" y="4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8542225" y="4371343"/>
              <a:ext cx="99607" cy="64056"/>
            </a:xfrm>
            <a:custGeom>
              <a:rect b="b" l="l" r="r" t="t"/>
              <a:pathLst>
                <a:path extrusionOk="0" h="1227" w="1908">
                  <a:moveTo>
                    <a:pt x="1" y="1"/>
                  </a:moveTo>
                  <a:lnTo>
                    <a:pt x="1" y="293"/>
                  </a:lnTo>
                  <a:lnTo>
                    <a:pt x="1674" y="1227"/>
                  </a:lnTo>
                  <a:cubicBezTo>
                    <a:pt x="1732" y="1188"/>
                    <a:pt x="1771" y="1168"/>
                    <a:pt x="1830" y="1110"/>
                  </a:cubicBezTo>
                  <a:cubicBezTo>
                    <a:pt x="1849" y="1090"/>
                    <a:pt x="1869" y="1090"/>
                    <a:pt x="1907" y="109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8629616" y="4428246"/>
              <a:ext cx="14252" cy="11224"/>
            </a:xfrm>
            <a:custGeom>
              <a:rect b="b" l="l" r="r" t="t"/>
              <a:pathLst>
                <a:path extrusionOk="0" h="215" w="273">
                  <a:moveTo>
                    <a:pt x="195" y="0"/>
                  </a:moveTo>
                  <a:cubicBezTo>
                    <a:pt x="175" y="0"/>
                    <a:pt x="156" y="20"/>
                    <a:pt x="136" y="20"/>
                  </a:cubicBezTo>
                  <a:cubicBezTo>
                    <a:pt x="78" y="78"/>
                    <a:pt x="39" y="98"/>
                    <a:pt x="0" y="137"/>
                  </a:cubicBezTo>
                  <a:lnTo>
                    <a:pt x="97" y="195"/>
                  </a:lnTo>
                  <a:cubicBezTo>
                    <a:pt x="136" y="195"/>
                    <a:pt x="156" y="214"/>
                    <a:pt x="156" y="214"/>
                  </a:cubicBezTo>
                  <a:cubicBezTo>
                    <a:pt x="195" y="214"/>
                    <a:pt x="233" y="195"/>
                    <a:pt x="253" y="175"/>
                  </a:cubicBezTo>
                  <a:cubicBezTo>
                    <a:pt x="272" y="117"/>
                    <a:pt x="272" y="39"/>
                    <a:pt x="1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8578821" y="4140806"/>
              <a:ext cx="13260" cy="165594"/>
            </a:xfrm>
            <a:custGeom>
              <a:rect b="b" l="l" r="r" t="t"/>
              <a:pathLst>
                <a:path extrusionOk="0" h="3172" w="254">
                  <a:moveTo>
                    <a:pt x="0" y="1"/>
                  </a:moveTo>
                  <a:lnTo>
                    <a:pt x="0" y="3016"/>
                  </a:lnTo>
                  <a:lnTo>
                    <a:pt x="253" y="3172"/>
                  </a:lnTo>
                  <a:lnTo>
                    <a:pt x="253" y="156"/>
                  </a:lnTo>
                  <a:cubicBezTo>
                    <a:pt x="175" y="98"/>
                    <a:pt x="78" y="5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8717947" y="4221045"/>
              <a:ext cx="12268" cy="165594"/>
            </a:xfrm>
            <a:custGeom>
              <a:rect b="b" l="l" r="r" t="t"/>
              <a:pathLst>
                <a:path extrusionOk="0" h="3172" w="235">
                  <a:moveTo>
                    <a:pt x="1" y="1"/>
                  </a:moveTo>
                  <a:lnTo>
                    <a:pt x="1" y="3016"/>
                  </a:lnTo>
                  <a:lnTo>
                    <a:pt x="234" y="3172"/>
                  </a:lnTo>
                  <a:lnTo>
                    <a:pt x="234" y="156"/>
                  </a:lnTo>
                  <a:cubicBezTo>
                    <a:pt x="156" y="98"/>
                    <a:pt x="59" y="59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8717947" y="4378495"/>
              <a:ext cx="12268" cy="15244"/>
            </a:xfrm>
            <a:custGeom>
              <a:rect b="b" l="l" r="r" t="t"/>
              <a:pathLst>
                <a:path extrusionOk="0" h="292" w="235">
                  <a:moveTo>
                    <a:pt x="1" y="0"/>
                  </a:moveTo>
                  <a:lnTo>
                    <a:pt x="1" y="175"/>
                  </a:lnTo>
                  <a:cubicBezTo>
                    <a:pt x="1" y="253"/>
                    <a:pt x="39" y="292"/>
                    <a:pt x="117" y="292"/>
                  </a:cubicBezTo>
                  <a:cubicBezTo>
                    <a:pt x="195" y="292"/>
                    <a:pt x="234" y="253"/>
                    <a:pt x="234" y="175"/>
                  </a:cubicBezTo>
                  <a:lnTo>
                    <a:pt x="234" y="15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8578821" y="4298881"/>
              <a:ext cx="13260" cy="15244"/>
            </a:xfrm>
            <a:custGeom>
              <a:rect b="b" l="l" r="r" t="t"/>
              <a:pathLst>
                <a:path extrusionOk="0" h="292" w="254">
                  <a:moveTo>
                    <a:pt x="0" y="0"/>
                  </a:moveTo>
                  <a:lnTo>
                    <a:pt x="0" y="175"/>
                  </a:lnTo>
                  <a:cubicBezTo>
                    <a:pt x="0" y="253"/>
                    <a:pt x="59" y="292"/>
                    <a:pt x="136" y="292"/>
                  </a:cubicBezTo>
                  <a:cubicBezTo>
                    <a:pt x="195" y="292"/>
                    <a:pt x="253" y="253"/>
                    <a:pt x="253" y="175"/>
                  </a:cubicBezTo>
                  <a:lnTo>
                    <a:pt x="253" y="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 flipH="1" rot="-7124984">
              <a:off x="8542225" y="4124687"/>
              <a:ext cx="258051" cy="158496"/>
            </a:xfrm>
            <a:custGeom>
              <a:rect b="b" l="l" r="r" t="t"/>
              <a:pathLst>
                <a:path extrusionOk="0" h="3036" w="4943">
                  <a:moveTo>
                    <a:pt x="1" y="0"/>
                  </a:moveTo>
                  <a:lnTo>
                    <a:pt x="1" y="292"/>
                  </a:lnTo>
                  <a:lnTo>
                    <a:pt x="4748" y="3035"/>
                  </a:lnTo>
                  <a:cubicBezTo>
                    <a:pt x="4787" y="2977"/>
                    <a:pt x="4845" y="2938"/>
                    <a:pt x="4923" y="2899"/>
                  </a:cubicBezTo>
                  <a:cubicBezTo>
                    <a:pt x="4923" y="2899"/>
                    <a:pt x="4942" y="2899"/>
                    <a:pt x="4942" y="2860"/>
                  </a:cubicBezTo>
                  <a:lnTo>
                    <a:pt x="3600" y="2082"/>
                  </a:lnTo>
                  <a:lnTo>
                    <a:pt x="3600" y="2101"/>
                  </a:lnTo>
                  <a:cubicBezTo>
                    <a:pt x="3600" y="2179"/>
                    <a:pt x="3561" y="2237"/>
                    <a:pt x="3483" y="2237"/>
                  </a:cubicBezTo>
                  <a:cubicBezTo>
                    <a:pt x="3405" y="2237"/>
                    <a:pt x="3367" y="2179"/>
                    <a:pt x="3367" y="2101"/>
                  </a:cubicBezTo>
                  <a:lnTo>
                    <a:pt x="3367" y="1946"/>
                  </a:lnTo>
                  <a:lnTo>
                    <a:pt x="954" y="545"/>
                  </a:lnTo>
                  <a:lnTo>
                    <a:pt x="954" y="584"/>
                  </a:lnTo>
                  <a:cubicBezTo>
                    <a:pt x="954" y="642"/>
                    <a:pt x="896" y="701"/>
                    <a:pt x="837" y="701"/>
                  </a:cubicBezTo>
                  <a:cubicBezTo>
                    <a:pt x="760" y="701"/>
                    <a:pt x="701" y="642"/>
                    <a:pt x="701" y="584"/>
                  </a:cubicBezTo>
                  <a:lnTo>
                    <a:pt x="701" y="4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8561047" y="4686627"/>
              <a:ext cx="193002" cy="83319"/>
            </a:xfrm>
            <a:custGeom>
              <a:rect b="b" l="l" r="r" t="t"/>
              <a:pathLst>
                <a:path extrusionOk="0" h="1596" w="3697">
                  <a:moveTo>
                    <a:pt x="2763" y="1"/>
                  </a:moveTo>
                  <a:lnTo>
                    <a:pt x="0" y="1596"/>
                  </a:lnTo>
                  <a:lnTo>
                    <a:pt x="1849" y="1596"/>
                  </a:lnTo>
                  <a:lnTo>
                    <a:pt x="3697" y="526"/>
                  </a:lnTo>
                  <a:lnTo>
                    <a:pt x="3327" y="312"/>
                  </a:lnTo>
                  <a:lnTo>
                    <a:pt x="2724" y="682"/>
                  </a:lnTo>
                  <a:cubicBezTo>
                    <a:pt x="2705" y="682"/>
                    <a:pt x="2666" y="701"/>
                    <a:pt x="2666" y="701"/>
                  </a:cubicBezTo>
                  <a:cubicBezTo>
                    <a:pt x="2627" y="701"/>
                    <a:pt x="2607" y="682"/>
                    <a:pt x="2568" y="662"/>
                  </a:cubicBezTo>
                  <a:cubicBezTo>
                    <a:pt x="2549" y="604"/>
                    <a:pt x="2549" y="526"/>
                    <a:pt x="2627" y="487"/>
                  </a:cubicBezTo>
                  <a:lnTo>
                    <a:pt x="3113" y="195"/>
                  </a:lnTo>
                  <a:lnTo>
                    <a:pt x="27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8693075" y="4693725"/>
              <a:ext cx="40675" cy="31551"/>
            </a:xfrm>
            <a:custGeom>
              <a:rect b="b" l="l" r="r" t="t"/>
              <a:pathLst>
                <a:path extrusionOk="0" h="546" w="779">
                  <a:moveTo>
                    <a:pt x="526" y="1"/>
                  </a:moveTo>
                  <a:lnTo>
                    <a:pt x="78" y="332"/>
                  </a:lnTo>
                  <a:cubicBezTo>
                    <a:pt x="20" y="351"/>
                    <a:pt x="1" y="429"/>
                    <a:pt x="20" y="487"/>
                  </a:cubicBezTo>
                  <a:cubicBezTo>
                    <a:pt x="39" y="546"/>
                    <a:pt x="98" y="546"/>
                    <a:pt x="117" y="546"/>
                  </a:cubicBezTo>
                  <a:cubicBezTo>
                    <a:pt x="137" y="546"/>
                    <a:pt x="176" y="546"/>
                    <a:pt x="176" y="526"/>
                  </a:cubicBezTo>
                  <a:lnTo>
                    <a:pt x="779" y="156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0"/>
            <p:cNvSpPr/>
            <p:nvPr/>
          </p:nvSpPr>
          <p:spPr>
            <a:xfrm flipH="1">
              <a:off x="8709375" y="4646800"/>
              <a:ext cx="97575" cy="64049"/>
            </a:xfrm>
            <a:custGeom>
              <a:rect b="b" l="l" r="r" t="t"/>
              <a:pathLst>
                <a:path extrusionOk="0" h="1227" w="1908">
                  <a:moveTo>
                    <a:pt x="1" y="1"/>
                  </a:moveTo>
                  <a:lnTo>
                    <a:pt x="1" y="293"/>
                  </a:lnTo>
                  <a:lnTo>
                    <a:pt x="1674" y="1227"/>
                  </a:lnTo>
                  <a:cubicBezTo>
                    <a:pt x="1732" y="1188"/>
                    <a:pt x="1771" y="1168"/>
                    <a:pt x="1830" y="1110"/>
                  </a:cubicBezTo>
                  <a:cubicBezTo>
                    <a:pt x="1849" y="1090"/>
                    <a:pt x="1869" y="1090"/>
                    <a:pt x="1907" y="109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8783525" y="4424050"/>
              <a:ext cx="24050" cy="21550"/>
            </a:xfrm>
            <a:custGeom>
              <a:rect b="b" l="l" r="r" t="t"/>
              <a:pathLst>
                <a:path extrusionOk="0" h="862" w="962">
                  <a:moveTo>
                    <a:pt x="506" y="0"/>
                  </a:moveTo>
                  <a:lnTo>
                    <a:pt x="962" y="254"/>
                  </a:lnTo>
                  <a:lnTo>
                    <a:pt x="962" y="862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548" name="Google Shape;548;p20"/>
            <p:cNvSpPr/>
            <p:nvPr/>
          </p:nvSpPr>
          <p:spPr>
            <a:xfrm>
              <a:off x="8633300" y="396950"/>
              <a:ext cx="12675" cy="88675"/>
            </a:xfrm>
            <a:custGeom>
              <a:rect b="b" l="l" r="r" t="t"/>
              <a:pathLst>
                <a:path extrusionOk="0" h="3547" w="507">
                  <a:moveTo>
                    <a:pt x="0" y="3547"/>
                  </a:moveTo>
                  <a:lnTo>
                    <a:pt x="0" y="0"/>
                  </a:lnTo>
                  <a:lnTo>
                    <a:pt x="507" y="0"/>
                  </a:lnTo>
                  <a:lnTo>
                    <a:pt x="507" y="324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549" name="Google Shape;549;p20"/>
            <p:cNvSpPr/>
            <p:nvPr/>
          </p:nvSpPr>
          <p:spPr>
            <a:xfrm>
              <a:off x="8727025" y="396950"/>
              <a:ext cx="15200" cy="62075"/>
            </a:xfrm>
            <a:custGeom>
              <a:rect b="b" l="l" r="r" t="t"/>
              <a:pathLst>
                <a:path extrusionOk="0" h="2483" w="608">
                  <a:moveTo>
                    <a:pt x="0" y="2483"/>
                  </a:moveTo>
                  <a:lnTo>
                    <a:pt x="0" y="51"/>
                  </a:lnTo>
                  <a:lnTo>
                    <a:pt x="608" y="0"/>
                  </a:lnTo>
                  <a:lnTo>
                    <a:pt x="608" y="131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550" name="Google Shape;550;p20"/>
            <p:cNvSpPr/>
            <p:nvPr/>
          </p:nvSpPr>
          <p:spPr>
            <a:xfrm>
              <a:off x="8783500" y="4171400"/>
              <a:ext cx="24075" cy="22150"/>
            </a:xfrm>
            <a:custGeom>
              <a:rect b="b" l="l" r="r" t="t"/>
              <a:pathLst>
                <a:path extrusionOk="0" h="886" w="963">
                  <a:moveTo>
                    <a:pt x="203" y="0"/>
                  </a:moveTo>
                  <a:lnTo>
                    <a:pt x="963" y="456"/>
                  </a:lnTo>
                  <a:lnTo>
                    <a:pt x="937" y="886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551" name="Google Shape;551;p20"/>
            <p:cNvSpPr/>
            <p:nvPr/>
          </p:nvSpPr>
          <p:spPr>
            <a:xfrm>
              <a:off x="8708025" y="4225950"/>
              <a:ext cx="32300" cy="24700"/>
            </a:xfrm>
            <a:custGeom>
              <a:rect b="b" l="l" r="r" t="t"/>
              <a:pathLst>
                <a:path extrusionOk="0" h="988" w="1292">
                  <a:moveTo>
                    <a:pt x="0" y="202"/>
                  </a:moveTo>
                  <a:lnTo>
                    <a:pt x="1292" y="988"/>
                  </a:lnTo>
                  <a:lnTo>
                    <a:pt x="1013" y="354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552" name="Google Shape;552;p20"/>
            <p:cNvSpPr/>
            <p:nvPr/>
          </p:nvSpPr>
          <p:spPr>
            <a:xfrm>
              <a:off x="8569300" y="4140800"/>
              <a:ext cx="32300" cy="24700"/>
            </a:xfrm>
            <a:custGeom>
              <a:rect b="b" l="l" r="r" t="t"/>
              <a:pathLst>
                <a:path extrusionOk="0" h="988" w="1292">
                  <a:moveTo>
                    <a:pt x="0" y="202"/>
                  </a:moveTo>
                  <a:lnTo>
                    <a:pt x="1292" y="988"/>
                  </a:lnTo>
                  <a:lnTo>
                    <a:pt x="1013" y="354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553" name="Google Shape;553;p20"/>
            <p:cNvSpPr/>
            <p:nvPr/>
          </p:nvSpPr>
          <p:spPr>
            <a:xfrm>
              <a:off x="8782713" y="4268275"/>
              <a:ext cx="24050" cy="21550"/>
            </a:xfrm>
            <a:custGeom>
              <a:rect b="b" l="l" r="r" t="t"/>
              <a:pathLst>
                <a:path extrusionOk="0" h="862" w="962">
                  <a:moveTo>
                    <a:pt x="506" y="0"/>
                  </a:moveTo>
                  <a:lnTo>
                    <a:pt x="962" y="254"/>
                  </a:lnTo>
                  <a:lnTo>
                    <a:pt x="962" y="862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554" name="Google Shape;554;p20"/>
            <p:cNvSpPr/>
            <p:nvPr/>
          </p:nvSpPr>
          <p:spPr>
            <a:xfrm>
              <a:off x="8598126" y="743301"/>
              <a:ext cx="208256" cy="117201"/>
            </a:xfrm>
            <a:custGeom>
              <a:rect b="b" l="l" r="r" t="t"/>
              <a:pathLst>
                <a:path extrusionOk="0" h="2849" w="4806">
                  <a:moveTo>
                    <a:pt x="4657" y="0"/>
                  </a:moveTo>
                  <a:cubicBezTo>
                    <a:pt x="4642" y="0"/>
                    <a:pt x="4626" y="3"/>
                    <a:pt x="4611" y="8"/>
                  </a:cubicBezTo>
                  <a:lnTo>
                    <a:pt x="0" y="2673"/>
                  </a:lnTo>
                  <a:cubicBezTo>
                    <a:pt x="39" y="2673"/>
                    <a:pt x="59" y="2693"/>
                    <a:pt x="59" y="2693"/>
                  </a:cubicBezTo>
                  <a:cubicBezTo>
                    <a:pt x="137" y="2751"/>
                    <a:pt x="175" y="2790"/>
                    <a:pt x="234" y="2848"/>
                  </a:cubicBezTo>
                  <a:lnTo>
                    <a:pt x="4728" y="241"/>
                  </a:lnTo>
                  <a:cubicBezTo>
                    <a:pt x="4767" y="202"/>
                    <a:pt x="4806" y="144"/>
                    <a:pt x="4767" y="66"/>
                  </a:cubicBezTo>
                  <a:cubicBezTo>
                    <a:pt x="4752" y="22"/>
                    <a:pt x="4705" y="0"/>
                    <a:pt x="4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8542269" y="846360"/>
              <a:ext cx="73191" cy="55755"/>
            </a:xfrm>
            <a:custGeom>
              <a:rect b="b" l="l" r="r" t="t"/>
              <a:pathLst>
                <a:path extrusionOk="0" h="1068" w="1402">
                  <a:moveTo>
                    <a:pt x="545" y="0"/>
                  </a:moveTo>
                  <a:cubicBezTo>
                    <a:pt x="347" y="0"/>
                    <a:pt x="151" y="44"/>
                    <a:pt x="0" y="134"/>
                  </a:cubicBezTo>
                  <a:lnTo>
                    <a:pt x="0" y="484"/>
                  </a:lnTo>
                  <a:cubicBezTo>
                    <a:pt x="39" y="426"/>
                    <a:pt x="78" y="387"/>
                    <a:pt x="137" y="348"/>
                  </a:cubicBezTo>
                  <a:cubicBezTo>
                    <a:pt x="253" y="290"/>
                    <a:pt x="428" y="251"/>
                    <a:pt x="565" y="251"/>
                  </a:cubicBezTo>
                  <a:cubicBezTo>
                    <a:pt x="740" y="251"/>
                    <a:pt x="876" y="290"/>
                    <a:pt x="1012" y="348"/>
                  </a:cubicBezTo>
                  <a:cubicBezTo>
                    <a:pt x="1109" y="406"/>
                    <a:pt x="1148" y="484"/>
                    <a:pt x="1148" y="543"/>
                  </a:cubicBezTo>
                  <a:cubicBezTo>
                    <a:pt x="1148" y="620"/>
                    <a:pt x="1109" y="679"/>
                    <a:pt x="1012" y="737"/>
                  </a:cubicBezTo>
                  <a:cubicBezTo>
                    <a:pt x="886" y="815"/>
                    <a:pt x="720" y="854"/>
                    <a:pt x="560" y="854"/>
                  </a:cubicBezTo>
                  <a:cubicBezTo>
                    <a:pt x="399" y="854"/>
                    <a:pt x="244" y="815"/>
                    <a:pt x="137" y="737"/>
                  </a:cubicBezTo>
                  <a:cubicBezTo>
                    <a:pt x="59" y="698"/>
                    <a:pt x="0" y="679"/>
                    <a:pt x="0" y="620"/>
                  </a:cubicBezTo>
                  <a:lnTo>
                    <a:pt x="0" y="971"/>
                  </a:lnTo>
                  <a:cubicBezTo>
                    <a:pt x="156" y="1010"/>
                    <a:pt x="370" y="1068"/>
                    <a:pt x="565" y="1068"/>
                  </a:cubicBezTo>
                  <a:cubicBezTo>
                    <a:pt x="759" y="1068"/>
                    <a:pt x="973" y="1010"/>
                    <a:pt x="1129" y="912"/>
                  </a:cubicBezTo>
                  <a:cubicBezTo>
                    <a:pt x="1304" y="815"/>
                    <a:pt x="1401" y="679"/>
                    <a:pt x="1401" y="523"/>
                  </a:cubicBezTo>
                  <a:cubicBezTo>
                    <a:pt x="1401" y="426"/>
                    <a:pt x="1343" y="329"/>
                    <a:pt x="1265" y="270"/>
                  </a:cubicBezTo>
                  <a:lnTo>
                    <a:pt x="1129" y="329"/>
                  </a:lnTo>
                  <a:cubicBezTo>
                    <a:pt x="1109" y="329"/>
                    <a:pt x="1070" y="367"/>
                    <a:pt x="1070" y="367"/>
                  </a:cubicBezTo>
                  <a:cubicBezTo>
                    <a:pt x="1031" y="367"/>
                    <a:pt x="1012" y="329"/>
                    <a:pt x="973" y="309"/>
                  </a:cubicBezTo>
                  <a:cubicBezTo>
                    <a:pt x="954" y="251"/>
                    <a:pt x="954" y="192"/>
                    <a:pt x="1031" y="134"/>
                  </a:cubicBezTo>
                  <a:lnTo>
                    <a:pt x="1070" y="115"/>
                  </a:lnTo>
                  <a:cubicBezTo>
                    <a:pt x="919" y="39"/>
                    <a:pt x="732" y="0"/>
                    <a:pt x="5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350925" y="391025"/>
            <a:ext cx="8461800" cy="4383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713225" y="2031775"/>
            <a:ext cx="3712200" cy="159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Font typeface="Bakbak One"/>
              <a:buNone/>
              <a:defRPr sz="3600">
                <a:latin typeface="Bakbak One"/>
                <a:ea typeface="Bakbak One"/>
                <a:cs typeface="Bakbak One"/>
                <a:sym typeface="Bakbak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Font typeface="Bakbak One"/>
              <a:buNone/>
              <a:defRPr sz="3600">
                <a:latin typeface="Bakbak One"/>
                <a:ea typeface="Bakbak One"/>
                <a:cs typeface="Bakbak One"/>
                <a:sym typeface="Bakbak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Font typeface="Bakbak One"/>
              <a:buNone/>
              <a:defRPr sz="3600">
                <a:latin typeface="Bakbak One"/>
                <a:ea typeface="Bakbak One"/>
                <a:cs typeface="Bakbak One"/>
                <a:sym typeface="Bakbak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Font typeface="Bakbak One"/>
              <a:buNone/>
              <a:defRPr sz="3600">
                <a:latin typeface="Bakbak One"/>
                <a:ea typeface="Bakbak One"/>
                <a:cs typeface="Bakbak One"/>
                <a:sym typeface="Bakbak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Font typeface="Bakbak One"/>
              <a:buNone/>
              <a:defRPr sz="3600">
                <a:latin typeface="Bakbak One"/>
                <a:ea typeface="Bakbak One"/>
                <a:cs typeface="Bakbak One"/>
                <a:sym typeface="Bakbak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Font typeface="Bakbak One"/>
              <a:buNone/>
              <a:defRPr sz="3600">
                <a:latin typeface="Bakbak One"/>
                <a:ea typeface="Bakbak One"/>
                <a:cs typeface="Bakbak One"/>
                <a:sym typeface="Bakbak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Font typeface="Bakbak One"/>
              <a:buNone/>
              <a:defRPr sz="3600">
                <a:latin typeface="Bakbak One"/>
                <a:ea typeface="Bakbak One"/>
                <a:cs typeface="Bakbak One"/>
                <a:sym typeface="Bakbak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Font typeface="Bakbak One"/>
              <a:buNone/>
              <a:defRPr sz="36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713175" y="3623275"/>
            <a:ext cx="37122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776475" y="1216350"/>
            <a:ext cx="1233300" cy="8094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b="1"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Font typeface="Bakbak One"/>
              <a:buNone/>
              <a:defRPr sz="9600">
                <a:latin typeface="Bakbak One"/>
                <a:ea typeface="Bakbak One"/>
                <a:cs typeface="Bakbak One"/>
                <a:sym typeface="Bakbak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Font typeface="Bakbak One"/>
              <a:buNone/>
              <a:defRPr sz="9600">
                <a:latin typeface="Bakbak One"/>
                <a:ea typeface="Bakbak One"/>
                <a:cs typeface="Bakbak One"/>
                <a:sym typeface="Bakbak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Font typeface="Bakbak One"/>
              <a:buNone/>
              <a:defRPr sz="9600">
                <a:latin typeface="Bakbak One"/>
                <a:ea typeface="Bakbak One"/>
                <a:cs typeface="Bakbak One"/>
                <a:sym typeface="Bakbak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Font typeface="Bakbak One"/>
              <a:buNone/>
              <a:defRPr sz="9600">
                <a:latin typeface="Bakbak One"/>
                <a:ea typeface="Bakbak One"/>
                <a:cs typeface="Bakbak One"/>
                <a:sym typeface="Bakbak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Font typeface="Bakbak One"/>
              <a:buNone/>
              <a:defRPr sz="9600">
                <a:latin typeface="Bakbak One"/>
                <a:ea typeface="Bakbak One"/>
                <a:cs typeface="Bakbak One"/>
                <a:sym typeface="Bakbak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Font typeface="Bakbak One"/>
              <a:buNone/>
              <a:defRPr sz="9600">
                <a:latin typeface="Bakbak One"/>
                <a:ea typeface="Bakbak One"/>
                <a:cs typeface="Bakbak One"/>
                <a:sym typeface="Bakbak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Font typeface="Bakbak One"/>
              <a:buNone/>
              <a:defRPr sz="9600">
                <a:latin typeface="Bakbak One"/>
                <a:ea typeface="Bakbak One"/>
                <a:cs typeface="Bakbak One"/>
                <a:sym typeface="Bakbak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Font typeface="Bakbak One"/>
              <a:buNone/>
              <a:defRPr sz="96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"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21"/>
          <p:cNvSpPr/>
          <p:nvPr/>
        </p:nvSpPr>
        <p:spPr>
          <a:xfrm>
            <a:off x="350925" y="391025"/>
            <a:ext cx="8461800" cy="4383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9pPr>
          </a:lstStyle>
          <a:p/>
        </p:txBody>
      </p:sp>
      <p:sp>
        <p:nvSpPr>
          <p:cNvPr id="559" name="Google Shape;559;p21"/>
          <p:cNvSpPr txBox="1"/>
          <p:nvPr>
            <p:ph idx="1" type="subTitle"/>
          </p:nvPr>
        </p:nvSpPr>
        <p:spPr>
          <a:xfrm>
            <a:off x="713225" y="10896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560" name="Google Shape;560;p21"/>
          <p:cNvGrpSpPr/>
          <p:nvPr/>
        </p:nvGrpSpPr>
        <p:grpSpPr>
          <a:xfrm>
            <a:off x="8536254" y="391075"/>
            <a:ext cx="276300" cy="4383600"/>
            <a:chOff x="8536254" y="391075"/>
            <a:chExt cx="276300" cy="4383600"/>
          </a:xfrm>
        </p:grpSpPr>
        <p:sp>
          <p:nvSpPr>
            <p:cNvPr id="561" name="Google Shape;561;p21"/>
            <p:cNvSpPr/>
            <p:nvPr/>
          </p:nvSpPr>
          <p:spPr>
            <a:xfrm>
              <a:off x="8536254" y="391075"/>
              <a:ext cx="276300" cy="43836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1"/>
            <p:cNvSpPr/>
            <p:nvPr/>
          </p:nvSpPr>
          <p:spPr>
            <a:xfrm>
              <a:off x="8543825" y="3202624"/>
              <a:ext cx="6160" cy="13260"/>
            </a:xfrm>
            <a:custGeom>
              <a:rect b="b" l="l" r="r" t="t"/>
              <a:pathLst>
                <a:path extrusionOk="0" h="254" w="118">
                  <a:moveTo>
                    <a:pt x="1" y="0"/>
                  </a:moveTo>
                  <a:lnTo>
                    <a:pt x="1" y="253"/>
                  </a:lnTo>
                  <a:lnTo>
                    <a:pt x="20" y="234"/>
                  </a:lnTo>
                  <a:cubicBezTo>
                    <a:pt x="98" y="176"/>
                    <a:pt x="118" y="117"/>
                    <a:pt x="79" y="59"/>
                  </a:cubicBezTo>
                  <a:cubicBezTo>
                    <a:pt x="59" y="39"/>
                    <a:pt x="20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1"/>
            <p:cNvSpPr/>
            <p:nvPr/>
          </p:nvSpPr>
          <p:spPr>
            <a:xfrm>
              <a:off x="8543825" y="3236766"/>
              <a:ext cx="66092" cy="48185"/>
            </a:xfrm>
            <a:custGeom>
              <a:rect b="b" l="l" r="r" t="t"/>
              <a:pathLst>
                <a:path extrusionOk="0" h="923" w="1266">
                  <a:moveTo>
                    <a:pt x="1128" y="1"/>
                  </a:moveTo>
                  <a:cubicBezTo>
                    <a:pt x="1110" y="1"/>
                    <a:pt x="1090" y="3"/>
                    <a:pt x="1071" y="8"/>
                  </a:cubicBezTo>
                  <a:lnTo>
                    <a:pt x="1" y="630"/>
                  </a:lnTo>
                  <a:lnTo>
                    <a:pt x="1" y="922"/>
                  </a:lnTo>
                  <a:lnTo>
                    <a:pt x="1188" y="241"/>
                  </a:lnTo>
                  <a:cubicBezTo>
                    <a:pt x="1246" y="202"/>
                    <a:pt x="1265" y="144"/>
                    <a:pt x="1246" y="66"/>
                  </a:cubicBezTo>
                  <a:cubicBezTo>
                    <a:pt x="1231" y="23"/>
                    <a:pt x="1184" y="1"/>
                    <a:pt x="11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1"/>
            <p:cNvSpPr/>
            <p:nvPr/>
          </p:nvSpPr>
          <p:spPr>
            <a:xfrm>
              <a:off x="8543825" y="3271273"/>
              <a:ext cx="126023" cy="82745"/>
            </a:xfrm>
            <a:custGeom>
              <a:rect b="b" l="l" r="r" t="t"/>
              <a:pathLst>
                <a:path extrusionOk="0" h="1585" w="2414">
                  <a:moveTo>
                    <a:pt x="2277" y="1"/>
                  </a:moveTo>
                  <a:cubicBezTo>
                    <a:pt x="2259" y="1"/>
                    <a:pt x="2240" y="3"/>
                    <a:pt x="2219" y="8"/>
                  </a:cubicBezTo>
                  <a:lnTo>
                    <a:pt x="1" y="1292"/>
                  </a:lnTo>
                  <a:lnTo>
                    <a:pt x="1" y="1584"/>
                  </a:lnTo>
                  <a:lnTo>
                    <a:pt x="2335" y="242"/>
                  </a:lnTo>
                  <a:cubicBezTo>
                    <a:pt x="2413" y="203"/>
                    <a:pt x="2413" y="125"/>
                    <a:pt x="2394" y="47"/>
                  </a:cubicBezTo>
                  <a:cubicBezTo>
                    <a:pt x="2365" y="19"/>
                    <a:pt x="2326" y="1"/>
                    <a:pt x="22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1"/>
            <p:cNvSpPr/>
            <p:nvPr/>
          </p:nvSpPr>
          <p:spPr>
            <a:xfrm>
              <a:off x="8543825" y="3306877"/>
              <a:ext cx="186946" cy="117200"/>
            </a:xfrm>
            <a:custGeom>
              <a:rect b="b" l="l" r="r" t="t"/>
              <a:pathLst>
                <a:path extrusionOk="0" h="2245" w="3581">
                  <a:moveTo>
                    <a:pt x="3405" y="0"/>
                  </a:moveTo>
                  <a:cubicBezTo>
                    <a:pt x="3386" y="0"/>
                    <a:pt x="3367" y="2"/>
                    <a:pt x="3347" y="7"/>
                  </a:cubicBezTo>
                  <a:lnTo>
                    <a:pt x="1" y="1953"/>
                  </a:lnTo>
                  <a:lnTo>
                    <a:pt x="1" y="2245"/>
                  </a:lnTo>
                  <a:lnTo>
                    <a:pt x="3483" y="221"/>
                  </a:lnTo>
                  <a:cubicBezTo>
                    <a:pt x="3561" y="182"/>
                    <a:pt x="3581" y="105"/>
                    <a:pt x="3522" y="66"/>
                  </a:cubicBezTo>
                  <a:cubicBezTo>
                    <a:pt x="3508" y="22"/>
                    <a:pt x="3460" y="0"/>
                    <a:pt x="34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1"/>
            <p:cNvSpPr/>
            <p:nvPr/>
          </p:nvSpPr>
          <p:spPr>
            <a:xfrm>
              <a:off x="8543825" y="3341385"/>
              <a:ext cx="246877" cy="151760"/>
            </a:xfrm>
            <a:custGeom>
              <a:rect b="b" l="l" r="r" t="t"/>
              <a:pathLst>
                <a:path extrusionOk="0" h="2907" w="4729">
                  <a:moveTo>
                    <a:pt x="4583" y="0"/>
                  </a:moveTo>
                  <a:cubicBezTo>
                    <a:pt x="4567" y="0"/>
                    <a:pt x="4550" y="3"/>
                    <a:pt x="4534" y="8"/>
                  </a:cubicBezTo>
                  <a:lnTo>
                    <a:pt x="1" y="2615"/>
                  </a:lnTo>
                  <a:lnTo>
                    <a:pt x="1" y="2907"/>
                  </a:lnTo>
                  <a:lnTo>
                    <a:pt x="4651" y="222"/>
                  </a:lnTo>
                  <a:cubicBezTo>
                    <a:pt x="4690" y="202"/>
                    <a:pt x="4728" y="125"/>
                    <a:pt x="4690" y="47"/>
                  </a:cubicBezTo>
                  <a:cubicBezTo>
                    <a:pt x="4675" y="18"/>
                    <a:pt x="4630" y="0"/>
                    <a:pt x="45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1"/>
            <p:cNvSpPr/>
            <p:nvPr/>
          </p:nvSpPr>
          <p:spPr>
            <a:xfrm>
              <a:off x="8600726" y="3406426"/>
              <a:ext cx="208256" cy="117201"/>
            </a:xfrm>
            <a:custGeom>
              <a:rect b="b" l="l" r="r" t="t"/>
              <a:pathLst>
                <a:path extrusionOk="0" h="2849" w="4806">
                  <a:moveTo>
                    <a:pt x="4657" y="0"/>
                  </a:moveTo>
                  <a:cubicBezTo>
                    <a:pt x="4642" y="0"/>
                    <a:pt x="4626" y="3"/>
                    <a:pt x="4611" y="8"/>
                  </a:cubicBezTo>
                  <a:lnTo>
                    <a:pt x="0" y="2673"/>
                  </a:lnTo>
                  <a:cubicBezTo>
                    <a:pt x="39" y="2673"/>
                    <a:pt x="59" y="2693"/>
                    <a:pt x="59" y="2693"/>
                  </a:cubicBezTo>
                  <a:cubicBezTo>
                    <a:pt x="137" y="2751"/>
                    <a:pt x="175" y="2790"/>
                    <a:pt x="234" y="2848"/>
                  </a:cubicBezTo>
                  <a:lnTo>
                    <a:pt x="4728" y="241"/>
                  </a:lnTo>
                  <a:cubicBezTo>
                    <a:pt x="4767" y="202"/>
                    <a:pt x="4806" y="144"/>
                    <a:pt x="4767" y="66"/>
                  </a:cubicBezTo>
                  <a:cubicBezTo>
                    <a:pt x="4752" y="22"/>
                    <a:pt x="4705" y="0"/>
                    <a:pt x="4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1"/>
            <p:cNvSpPr/>
            <p:nvPr/>
          </p:nvSpPr>
          <p:spPr>
            <a:xfrm>
              <a:off x="8781023" y="2548968"/>
              <a:ext cx="27460" cy="25789"/>
            </a:xfrm>
            <a:custGeom>
              <a:rect b="b" l="l" r="r" t="t"/>
              <a:pathLst>
                <a:path extrusionOk="0" h="494" w="526">
                  <a:moveTo>
                    <a:pt x="146" y="0"/>
                  </a:moveTo>
                  <a:cubicBezTo>
                    <a:pt x="93" y="0"/>
                    <a:pt x="35" y="22"/>
                    <a:pt x="20" y="66"/>
                  </a:cubicBezTo>
                  <a:cubicBezTo>
                    <a:pt x="1" y="105"/>
                    <a:pt x="1" y="182"/>
                    <a:pt x="59" y="221"/>
                  </a:cubicBezTo>
                  <a:lnTo>
                    <a:pt x="526" y="494"/>
                  </a:lnTo>
                  <a:lnTo>
                    <a:pt x="526" y="202"/>
                  </a:lnTo>
                  <a:lnTo>
                    <a:pt x="195" y="7"/>
                  </a:lnTo>
                  <a:cubicBezTo>
                    <a:pt x="181" y="2"/>
                    <a:pt x="164" y="0"/>
                    <a:pt x="1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1"/>
            <p:cNvSpPr/>
            <p:nvPr/>
          </p:nvSpPr>
          <p:spPr>
            <a:xfrm>
              <a:off x="8721091" y="2584311"/>
              <a:ext cx="87391" cy="60558"/>
            </a:xfrm>
            <a:custGeom>
              <a:rect b="b" l="l" r="r" t="t"/>
              <a:pathLst>
                <a:path extrusionOk="0" h="1160" w="1674">
                  <a:moveTo>
                    <a:pt x="120" y="0"/>
                  </a:moveTo>
                  <a:cubicBezTo>
                    <a:pt x="72" y="0"/>
                    <a:pt x="33" y="18"/>
                    <a:pt x="20" y="70"/>
                  </a:cubicBezTo>
                  <a:cubicBezTo>
                    <a:pt x="1" y="108"/>
                    <a:pt x="1" y="186"/>
                    <a:pt x="79" y="225"/>
                  </a:cubicBezTo>
                  <a:lnTo>
                    <a:pt x="1674" y="1159"/>
                  </a:lnTo>
                  <a:lnTo>
                    <a:pt x="1674" y="867"/>
                  </a:lnTo>
                  <a:lnTo>
                    <a:pt x="195" y="11"/>
                  </a:lnTo>
                  <a:cubicBezTo>
                    <a:pt x="169" y="5"/>
                    <a:pt x="144" y="0"/>
                    <a:pt x="1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1"/>
            <p:cNvSpPr/>
            <p:nvPr/>
          </p:nvSpPr>
          <p:spPr>
            <a:xfrm>
              <a:off x="8660168" y="2618557"/>
              <a:ext cx="147323" cy="94334"/>
            </a:xfrm>
            <a:custGeom>
              <a:rect b="b" l="l" r="r" t="t"/>
              <a:pathLst>
                <a:path extrusionOk="0" h="1807" w="2822">
                  <a:moveTo>
                    <a:pt x="144" y="1"/>
                  </a:moveTo>
                  <a:cubicBezTo>
                    <a:pt x="103" y="1"/>
                    <a:pt x="61" y="28"/>
                    <a:pt x="20" y="56"/>
                  </a:cubicBezTo>
                  <a:cubicBezTo>
                    <a:pt x="1" y="114"/>
                    <a:pt x="1" y="192"/>
                    <a:pt x="78" y="231"/>
                  </a:cubicBezTo>
                  <a:lnTo>
                    <a:pt x="2822" y="1807"/>
                  </a:lnTo>
                  <a:lnTo>
                    <a:pt x="2822" y="1515"/>
                  </a:lnTo>
                  <a:lnTo>
                    <a:pt x="195" y="17"/>
                  </a:lnTo>
                  <a:cubicBezTo>
                    <a:pt x="178" y="5"/>
                    <a:pt x="161" y="1"/>
                    <a:pt x="1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1"/>
            <p:cNvSpPr/>
            <p:nvPr/>
          </p:nvSpPr>
          <p:spPr>
            <a:xfrm>
              <a:off x="8600237" y="2652647"/>
              <a:ext cx="208246" cy="130304"/>
            </a:xfrm>
            <a:custGeom>
              <a:rect b="b" l="l" r="r" t="t"/>
              <a:pathLst>
                <a:path extrusionOk="0" h="2496" w="3989">
                  <a:moveTo>
                    <a:pt x="154" y="1"/>
                  </a:moveTo>
                  <a:cubicBezTo>
                    <a:pt x="97" y="1"/>
                    <a:pt x="52" y="32"/>
                    <a:pt x="20" y="64"/>
                  </a:cubicBezTo>
                  <a:cubicBezTo>
                    <a:pt x="1" y="122"/>
                    <a:pt x="1" y="181"/>
                    <a:pt x="79" y="239"/>
                  </a:cubicBezTo>
                  <a:lnTo>
                    <a:pt x="3989" y="2496"/>
                  </a:lnTo>
                  <a:lnTo>
                    <a:pt x="3989" y="2204"/>
                  </a:lnTo>
                  <a:lnTo>
                    <a:pt x="195" y="6"/>
                  </a:lnTo>
                  <a:cubicBezTo>
                    <a:pt x="181" y="2"/>
                    <a:pt x="167" y="1"/>
                    <a:pt x="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1"/>
            <p:cNvSpPr/>
            <p:nvPr/>
          </p:nvSpPr>
          <p:spPr>
            <a:xfrm>
              <a:off x="8540305" y="2688146"/>
              <a:ext cx="268177" cy="164916"/>
            </a:xfrm>
            <a:custGeom>
              <a:rect b="b" l="l" r="r" t="t"/>
              <a:pathLst>
                <a:path extrusionOk="0" h="3159" w="5137">
                  <a:moveTo>
                    <a:pt x="117" y="1"/>
                  </a:moveTo>
                  <a:cubicBezTo>
                    <a:pt x="79" y="1"/>
                    <a:pt x="43" y="19"/>
                    <a:pt x="20" y="65"/>
                  </a:cubicBezTo>
                  <a:cubicBezTo>
                    <a:pt x="1" y="123"/>
                    <a:pt x="1" y="182"/>
                    <a:pt x="79" y="240"/>
                  </a:cubicBezTo>
                  <a:lnTo>
                    <a:pt x="5137" y="3158"/>
                  </a:lnTo>
                  <a:lnTo>
                    <a:pt x="5137" y="2867"/>
                  </a:lnTo>
                  <a:lnTo>
                    <a:pt x="195" y="26"/>
                  </a:lnTo>
                  <a:cubicBezTo>
                    <a:pt x="171" y="10"/>
                    <a:pt x="144" y="1"/>
                    <a:pt x="1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1"/>
            <p:cNvSpPr/>
            <p:nvPr/>
          </p:nvSpPr>
          <p:spPr>
            <a:xfrm>
              <a:off x="8541300" y="2528844"/>
              <a:ext cx="41712" cy="32576"/>
            </a:xfrm>
            <a:custGeom>
              <a:rect b="b" l="l" r="r" t="t"/>
              <a:pathLst>
                <a:path extrusionOk="0" h="624" w="799">
                  <a:moveTo>
                    <a:pt x="1" y="1"/>
                  </a:moveTo>
                  <a:lnTo>
                    <a:pt x="1" y="293"/>
                  </a:lnTo>
                  <a:lnTo>
                    <a:pt x="604" y="624"/>
                  </a:lnTo>
                  <a:lnTo>
                    <a:pt x="682" y="624"/>
                  </a:lnTo>
                  <a:cubicBezTo>
                    <a:pt x="740" y="624"/>
                    <a:pt x="760" y="604"/>
                    <a:pt x="779" y="585"/>
                  </a:cubicBezTo>
                  <a:cubicBezTo>
                    <a:pt x="799" y="526"/>
                    <a:pt x="799" y="448"/>
                    <a:pt x="740" y="41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1"/>
            <p:cNvSpPr/>
            <p:nvPr/>
          </p:nvSpPr>
          <p:spPr>
            <a:xfrm>
              <a:off x="8541300" y="2463849"/>
              <a:ext cx="97571" cy="66092"/>
            </a:xfrm>
            <a:custGeom>
              <a:rect b="b" l="l" r="r" t="t"/>
              <a:pathLst>
                <a:path extrusionOk="0" h="1266" w="1869">
                  <a:moveTo>
                    <a:pt x="1" y="1"/>
                  </a:moveTo>
                  <a:lnTo>
                    <a:pt x="1" y="293"/>
                  </a:lnTo>
                  <a:lnTo>
                    <a:pt x="1674" y="1265"/>
                  </a:lnTo>
                  <a:lnTo>
                    <a:pt x="1752" y="1265"/>
                  </a:lnTo>
                  <a:cubicBezTo>
                    <a:pt x="1810" y="1265"/>
                    <a:pt x="1830" y="1246"/>
                    <a:pt x="1849" y="1207"/>
                  </a:cubicBezTo>
                  <a:cubicBezTo>
                    <a:pt x="1869" y="1168"/>
                    <a:pt x="1869" y="1090"/>
                    <a:pt x="1810" y="10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1"/>
            <p:cNvSpPr/>
            <p:nvPr/>
          </p:nvSpPr>
          <p:spPr>
            <a:xfrm>
              <a:off x="8541300" y="2398854"/>
              <a:ext cx="153430" cy="98563"/>
            </a:xfrm>
            <a:custGeom>
              <a:rect b="b" l="l" r="r" t="t"/>
              <a:pathLst>
                <a:path extrusionOk="0" h="1888" w="2939">
                  <a:moveTo>
                    <a:pt x="1" y="1"/>
                  </a:moveTo>
                  <a:lnTo>
                    <a:pt x="1" y="293"/>
                  </a:lnTo>
                  <a:lnTo>
                    <a:pt x="2744" y="1888"/>
                  </a:lnTo>
                  <a:lnTo>
                    <a:pt x="2822" y="1888"/>
                  </a:lnTo>
                  <a:cubicBezTo>
                    <a:pt x="2880" y="1888"/>
                    <a:pt x="2900" y="1849"/>
                    <a:pt x="2919" y="1830"/>
                  </a:cubicBezTo>
                  <a:cubicBezTo>
                    <a:pt x="2939" y="1771"/>
                    <a:pt x="2939" y="1713"/>
                    <a:pt x="2861" y="165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1"/>
            <p:cNvSpPr/>
            <p:nvPr/>
          </p:nvSpPr>
          <p:spPr>
            <a:xfrm>
              <a:off x="8541300" y="2334902"/>
              <a:ext cx="209290" cy="130043"/>
            </a:xfrm>
            <a:custGeom>
              <a:rect b="b" l="l" r="r" t="t"/>
              <a:pathLst>
                <a:path extrusionOk="0" h="2491" w="4009">
                  <a:moveTo>
                    <a:pt x="1" y="0"/>
                  </a:moveTo>
                  <a:lnTo>
                    <a:pt x="1" y="292"/>
                  </a:lnTo>
                  <a:lnTo>
                    <a:pt x="3814" y="2490"/>
                  </a:lnTo>
                  <a:lnTo>
                    <a:pt x="3892" y="2490"/>
                  </a:lnTo>
                  <a:cubicBezTo>
                    <a:pt x="3950" y="2490"/>
                    <a:pt x="3970" y="2471"/>
                    <a:pt x="3989" y="2451"/>
                  </a:cubicBezTo>
                  <a:cubicBezTo>
                    <a:pt x="4009" y="2393"/>
                    <a:pt x="4009" y="2335"/>
                    <a:pt x="3931" y="227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1"/>
            <p:cNvSpPr/>
            <p:nvPr/>
          </p:nvSpPr>
          <p:spPr>
            <a:xfrm>
              <a:off x="8540308" y="2269855"/>
              <a:ext cx="266141" cy="162566"/>
            </a:xfrm>
            <a:custGeom>
              <a:rect b="b" l="l" r="r" t="t"/>
              <a:pathLst>
                <a:path extrusionOk="0" h="3114" w="5098">
                  <a:moveTo>
                    <a:pt x="0" y="1"/>
                  </a:moveTo>
                  <a:lnTo>
                    <a:pt x="0" y="293"/>
                  </a:lnTo>
                  <a:lnTo>
                    <a:pt x="4903" y="3114"/>
                  </a:lnTo>
                  <a:lnTo>
                    <a:pt x="4981" y="3114"/>
                  </a:lnTo>
                  <a:cubicBezTo>
                    <a:pt x="5039" y="3114"/>
                    <a:pt x="5059" y="3094"/>
                    <a:pt x="5078" y="3055"/>
                  </a:cubicBezTo>
                  <a:cubicBezTo>
                    <a:pt x="5098" y="3016"/>
                    <a:pt x="5098" y="2939"/>
                    <a:pt x="5039" y="288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1"/>
            <p:cNvSpPr/>
            <p:nvPr/>
          </p:nvSpPr>
          <p:spPr>
            <a:xfrm>
              <a:off x="8542733" y="3990617"/>
              <a:ext cx="70111" cy="79247"/>
            </a:xfrm>
            <a:custGeom>
              <a:rect b="b" l="l" r="r" t="t"/>
              <a:pathLst>
                <a:path extrusionOk="0" h="1518" w="1343">
                  <a:moveTo>
                    <a:pt x="0" y="0"/>
                  </a:moveTo>
                  <a:lnTo>
                    <a:pt x="0" y="1518"/>
                  </a:lnTo>
                  <a:lnTo>
                    <a:pt x="506" y="1226"/>
                  </a:lnTo>
                  <a:lnTo>
                    <a:pt x="312" y="1128"/>
                  </a:lnTo>
                  <a:cubicBezTo>
                    <a:pt x="273" y="1109"/>
                    <a:pt x="234" y="1031"/>
                    <a:pt x="273" y="973"/>
                  </a:cubicBezTo>
                  <a:cubicBezTo>
                    <a:pt x="287" y="929"/>
                    <a:pt x="335" y="907"/>
                    <a:pt x="382" y="907"/>
                  </a:cubicBezTo>
                  <a:cubicBezTo>
                    <a:pt x="398" y="907"/>
                    <a:pt x="414" y="910"/>
                    <a:pt x="428" y="914"/>
                  </a:cubicBezTo>
                  <a:lnTo>
                    <a:pt x="759" y="1090"/>
                  </a:lnTo>
                  <a:lnTo>
                    <a:pt x="1343" y="7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1"/>
            <p:cNvSpPr/>
            <p:nvPr/>
          </p:nvSpPr>
          <p:spPr>
            <a:xfrm>
              <a:off x="8630731" y="3966377"/>
              <a:ext cx="86399" cy="54763"/>
            </a:xfrm>
            <a:custGeom>
              <a:rect b="b" l="l" r="r" t="t"/>
              <a:pathLst>
                <a:path extrusionOk="0" h="1049" w="1655">
                  <a:moveTo>
                    <a:pt x="798" y="251"/>
                  </a:moveTo>
                  <a:cubicBezTo>
                    <a:pt x="973" y="251"/>
                    <a:pt x="1109" y="270"/>
                    <a:pt x="1245" y="348"/>
                  </a:cubicBezTo>
                  <a:cubicBezTo>
                    <a:pt x="1343" y="407"/>
                    <a:pt x="1382" y="465"/>
                    <a:pt x="1382" y="543"/>
                  </a:cubicBezTo>
                  <a:cubicBezTo>
                    <a:pt x="1382" y="621"/>
                    <a:pt x="1343" y="659"/>
                    <a:pt x="1245" y="737"/>
                  </a:cubicBezTo>
                  <a:cubicBezTo>
                    <a:pt x="1119" y="815"/>
                    <a:pt x="954" y="854"/>
                    <a:pt x="793" y="854"/>
                  </a:cubicBezTo>
                  <a:cubicBezTo>
                    <a:pt x="633" y="854"/>
                    <a:pt x="477" y="815"/>
                    <a:pt x="370" y="737"/>
                  </a:cubicBezTo>
                  <a:cubicBezTo>
                    <a:pt x="273" y="679"/>
                    <a:pt x="214" y="621"/>
                    <a:pt x="214" y="543"/>
                  </a:cubicBezTo>
                  <a:cubicBezTo>
                    <a:pt x="214" y="465"/>
                    <a:pt x="273" y="426"/>
                    <a:pt x="370" y="348"/>
                  </a:cubicBezTo>
                  <a:cubicBezTo>
                    <a:pt x="487" y="270"/>
                    <a:pt x="662" y="251"/>
                    <a:pt x="798" y="251"/>
                  </a:cubicBezTo>
                  <a:close/>
                  <a:moveTo>
                    <a:pt x="837" y="0"/>
                  </a:moveTo>
                  <a:cubicBezTo>
                    <a:pt x="650" y="0"/>
                    <a:pt x="463" y="39"/>
                    <a:pt x="312" y="115"/>
                  </a:cubicBezTo>
                  <a:lnTo>
                    <a:pt x="331" y="134"/>
                  </a:lnTo>
                  <a:cubicBezTo>
                    <a:pt x="409" y="154"/>
                    <a:pt x="428" y="231"/>
                    <a:pt x="389" y="309"/>
                  </a:cubicBezTo>
                  <a:cubicBezTo>
                    <a:pt x="370" y="348"/>
                    <a:pt x="312" y="348"/>
                    <a:pt x="292" y="348"/>
                  </a:cubicBezTo>
                  <a:cubicBezTo>
                    <a:pt x="273" y="348"/>
                    <a:pt x="234" y="348"/>
                    <a:pt x="234" y="329"/>
                  </a:cubicBezTo>
                  <a:lnTo>
                    <a:pt x="117" y="251"/>
                  </a:lnTo>
                  <a:cubicBezTo>
                    <a:pt x="39" y="329"/>
                    <a:pt x="0" y="426"/>
                    <a:pt x="0" y="523"/>
                  </a:cubicBezTo>
                  <a:cubicBezTo>
                    <a:pt x="0" y="659"/>
                    <a:pt x="98" y="815"/>
                    <a:pt x="273" y="912"/>
                  </a:cubicBezTo>
                  <a:cubicBezTo>
                    <a:pt x="428" y="1010"/>
                    <a:pt x="623" y="1049"/>
                    <a:pt x="817" y="1049"/>
                  </a:cubicBezTo>
                  <a:cubicBezTo>
                    <a:pt x="1012" y="1049"/>
                    <a:pt x="1245" y="1010"/>
                    <a:pt x="1382" y="912"/>
                  </a:cubicBezTo>
                  <a:cubicBezTo>
                    <a:pt x="1557" y="815"/>
                    <a:pt x="1654" y="659"/>
                    <a:pt x="1654" y="523"/>
                  </a:cubicBezTo>
                  <a:cubicBezTo>
                    <a:pt x="1654" y="368"/>
                    <a:pt x="1557" y="231"/>
                    <a:pt x="1382" y="134"/>
                  </a:cubicBezTo>
                  <a:cubicBezTo>
                    <a:pt x="1231" y="44"/>
                    <a:pt x="1035" y="0"/>
                    <a:pt x="8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1"/>
            <p:cNvSpPr/>
            <p:nvPr/>
          </p:nvSpPr>
          <p:spPr>
            <a:xfrm>
              <a:off x="8552925" y="4037750"/>
              <a:ext cx="30475" cy="17275"/>
            </a:xfrm>
            <a:custGeom>
              <a:rect b="b" l="l" r="r" t="t"/>
              <a:pathLst>
                <a:path extrusionOk="0" h="323" w="507">
                  <a:moveTo>
                    <a:pt x="133" y="1"/>
                  </a:moveTo>
                  <a:cubicBezTo>
                    <a:pt x="89" y="1"/>
                    <a:pt x="46" y="18"/>
                    <a:pt x="20" y="70"/>
                  </a:cubicBezTo>
                  <a:cubicBezTo>
                    <a:pt x="1" y="109"/>
                    <a:pt x="1" y="187"/>
                    <a:pt x="59" y="225"/>
                  </a:cubicBezTo>
                  <a:lnTo>
                    <a:pt x="254" y="323"/>
                  </a:lnTo>
                  <a:lnTo>
                    <a:pt x="507" y="187"/>
                  </a:lnTo>
                  <a:lnTo>
                    <a:pt x="195" y="11"/>
                  </a:lnTo>
                  <a:cubicBezTo>
                    <a:pt x="176" y="5"/>
                    <a:pt x="154" y="1"/>
                    <a:pt x="1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1"/>
            <p:cNvSpPr/>
            <p:nvPr/>
          </p:nvSpPr>
          <p:spPr>
            <a:xfrm>
              <a:off x="8540312" y="3912397"/>
              <a:ext cx="106707" cy="70164"/>
            </a:xfrm>
            <a:custGeom>
              <a:rect b="b" l="l" r="r" t="t"/>
              <a:pathLst>
                <a:path extrusionOk="0" h="1344" w="2044">
                  <a:moveTo>
                    <a:pt x="1" y="1"/>
                  </a:moveTo>
                  <a:lnTo>
                    <a:pt x="1" y="293"/>
                  </a:lnTo>
                  <a:lnTo>
                    <a:pt x="1830" y="1343"/>
                  </a:lnTo>
                  <a:cubicBezTo>
                    <a:pt x="1869" y="1265"/>
                    <a:pt x="1927" y="1207"/>
                    <a:pt x="1966" y="1188"/>
                  </a:cubicBezTo>
                  <a:cubicBezTo>
                    <a:pt x="2005" y="1168"/>
                    <a:pt x="2024" y="1168"/>
                    <a:pt x="2044" y="116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1"/>
            <p:cNvSpPr/>
            <p:nvPr/>
          </p:nvSpPr>
          <p:spPr>
            <a:xfrm>
              <a:off x="8635701" y="3971901"/>
              <a:ext cx="20350" cy="13700"/>
            </a:xfrm>
            <a:custGeom>
              <a:rect b="b" l="l" r="r" t="t"/>
              <a:pathLst>
                <a:path extrusionOk="0" h="234" w="293">
                  <a:moveTo>
                    <a:pt x="195" y="0"/>
                  </a:moveTo>
                  <a:cubicBezTo>
                    <a:pt x="156" y="0"/>
                    <a:pt x="137" y="20"/>
                    <a:pt x="117" y="20"/>
                  </a:cubicBezTo>
                  <a:lnTo>
                    <a:pt x="1" y="136"/>
                  </a:lnTo>
                  <a:lnTo>
                    <a:pt x="117" y="214"/>
                  </a:lnTo>
                  <a:cubicBezTo>
                    <a:pt x="137" y="214"/>
                    <a:pt x="176" y="234"/>
                    <a:pt x="176" y="234"/>
                  </a:cubicBezTo>
                  <a:cubicBezTo>
                    <a:pt x="215" y="234"/>
                    <a:pt x="234" y="214"/>
                    <a:pt x="273" y="195"/>
                  </a:cubicBezTo>
                  <a:cubicBezTo>
                    <a:pt x="292" y="136"/>
                    <a:pt x="292" y="78"/>
                    <a:pt x="215" y="20"/>
                  </a:cubicBezTo>
                  <a:lnTo>
                    <a:pt x="1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1"/>
            <p:cNvSpPr/>
            <p:nvPr/>
          </p:nvSpPr>
          <p:spPr>
            <a:xfrm rot="-5400000">
              <a:off x="8531151" y="1488845"/>
              <a:ext cx="84363" cy="47768"/>
            </a:xfrm>
            <a:custGeom>
              <a:rect b="b" l="l" r="r" t="t"/>
              <a:pathLst>
                <a:path extrusionOk="0" h="915" w="1616">
                  <a:moveTo>
                    <a:pt x="253" y="0"/>
                  </a:moveTo>
                  <a:lnTo>
                    <a:pt x="0" y="136"/>
                  </a:lnTo>
                  <a:lnTo>
                    <a:pt x="1362" y="914"/>
                  </a:lnTo>
                  <a:lnTo>
                    <a:pt x="1615" y="778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1"/>
            <p:cNvSpPr/>
            <p:nvPr/>
          </p:nvSpPr>
          <p:spPr>
            <a:xfrm rot="-5400000">
              <a:off x="8525539" y="1024194"/>
              <a:ext cx="42756" cy="11224"/>
            </a:xfrm>
            <a:custGeom>
              <a:rect b="b" l="l" r="r" t="t"/>
              <a:pathLst>
                <a:path extrusionOk="0" h="215" w="819">
                  <a:moveTo>
                    <a:pt x="1" y="0"/>
                  </a:moveTo>
                  <a:lnTo>
                    <a:pt x="429" y="214"/>
                  </a:lnTo>
                  <a:lnTo>
                    <a:pt x="8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1"/>
            <p:cNvSpPr/>
            <p:nvPr/>
          </p:nvSpPr>
          <p:spPr>
            <a:xfrm rot="-5400000">
              <a:off x="8482887" y="1179608"/>
              <a:ext cx="211326" cy="94491"/>
            </a:xfrm>
            <a:custGeom>
              <a:rect b="b" l="l" r="r" t="t"/>
              <a:pathLst>
                <a:path extrusionOk="0" h="1810" w="4048">
                  <a:moveTo>
                    <a:pt x="1" y="0"/>
                  </a:moveTo>
                  <a:lnTo>
                    <a:pt x="3114" y="1810"/>
                  </a:lnTo>
                  <a:lnTo>
                    <a:pt x="4048" y="1265"/>
                  </a:lnTo>
                  <a:lnTo>
                    <a:pt x="18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1"/>
            <p:cNvSpPr/>
            <p:nvPr/>
          </p:nvSpPr>
          <p:spPr>
            <a:xfrm rot="-5400000">
              <a:off x="8527575" y="1312627"/>
              <a:ext cx="237742" cy="137195"/>
            </a:xfrm>
            <a:custGeom>
              <a:rect b="b" l="l" r="r" t="t"/>
              <a:pathLst>
                <a:path extrusionOk="0" h="2628" w="4554">
                  <a:moveTo>
                    <a:pt x="935" y="1"/>
                  </a:moveTo>
                  <a:lnTo>
                    <a:pt x="565" y="195"/>
                  </a:lnTo>
                  <a:lnTo>
                    <a:pt x="1051" y="487"/>
                  </a:lnTo>
                  <a:cubicBezTo>
                    <a:pt x="1129" y="546"/>
                    <a:pt x="1129" y="643"/>
                    <a:pt x="1090" y="682"/>
                  </a:cubicBezTo>
                  <a:cubicBezTo>
                    <a:pt x="1071" y="740"/>
                    <a:pt x="1032" y="740"/>
                    <a:pt x="993" y="740"/>
                  </a:cubicBezTo>
                  <a:cubicBezTo>
                    <a:pt x="974" y="740"/>
                    <a:pt x="954" y="740"/>
                    <a:pt x="954" y="721"/>
                  </a:cubicBezTo>
                  <a:lnTo>
                    <a:pt x="351" y="351"/>
                  </a:lnTo>
                  <a:lnTo>
                    <a:pt x="1" y="546"/>
                  </a:lnTo>
                  <a:lnTo>
                    <a:pt x="3620" y="2627"/>
                  </a:lnTo>
                  <a:lnTo>
                    <a:pt x="4553" y="2102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1"/>
            <p:cNvSpPr/>
            <p:nvPr/>
          </p:nvSpPr>
          <p:spPr>
            <a:xfrm rot="-5400000">
              <a:off x="8583434" y="1450761"/>
              <a:ext cx="41712" cy="26468"/>
            </a:xfrm>
            <a:custGeom>
              <a:rect b="b" l="l" r="r" t="t"/>
              <a:pathLst>
                <a:path extrusionOk="0" h="507" w="799">
                  <a:moveTo>
                    <a:pt x="254" y="1"/>
                  </a:moveTo>
                  <a:lnTo>
                    <a:pt x="1" y="137"/>
                  </a:lnTo>
                  <a:lnTo>
                    <a:pt x="643" y="487"/>
                  </a:lnTo>
                  <a:cubicBezTo>
                    <a:pt x="662" y="487"/>
                    <a:pt x="682" y="507"/>
                    <a:pt x="682" y="507"/>
                  </a:cubicBezTo>
                  <a:cubicBezTo>
                    <a:pt x="740" y="507"/>
                    <a:pt x="759" y="487"/>
                    <a:pt x="779" y="468"/>
                  </a:cubicBezTo>
                  <a:cubicBezTo>
                    <a:pt x="798" y="409"/>
                    <a:pt x="798" y="331"/>
                    <a:pt x="740" y="293"/>
                  </a:cubicBezTo>
                  <a:lnTo>
                    <a:pt x="2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1"/>
            <p:cNvSpPr/>
            <p:nvPr/>
          </p:nvSpPr>
          <p:spPr>
            <a:xfrm>
              <a:off x="8544869" y="3509485"/>
              <a:ext cx="73191" cy="55755"/>
            </a:xfrm>
            <a:custGeom>
              <a:rect b="b" l="l" r="r" t="t"/>
              <a:pathLst>
                <a:path extrusionOk="0" h="1068" w="1402">
                  <a:moveTo>
                    <a:pt x="545" y="0"/>
                  </a:moveTo>
                  <a:cubicBezTo>
                    <a:pt x="347" y="0"/>
                    <a:pt x="151" y="44"/>
                    <a:pt x="0" y="134"/>
                  </a:cubicBezTo>
                  <a:lnTo>
                    <a:pt x="0" y="484"/>
                  </a:lnTo>
                  <a:cubicBezTo>
                    <a:pt x="39" y="426"/>
                    <a:pt x="78" y="387"/>
                    <a:pt x="137" y="348"/>
                  </a:cubicBezTo>
                  <a:cubicBezTo>
                    <a:pt x="253" y="290"/>
                    <a:pt x="428" y="251"/>
                    <a:pt x="565" y="251"/>
                  </a:cubicBezTo>
                  <a:cubicBezTo>
                    <a:pt x="740" y="251"/>
                    <a:pt x="876" y="290"/>
                    <a:pt x="1012" y="348"/>
                  </a:cubicBezTo>
                  <a:cubicBezTo>
                    <a:pt x="1109" y="406"/>
                    <a:pt x="1148" y="484"/>
                    <a:pt x="1148" y="543"/>
                  </a:cubicBezTo>
                  <a:cubicBezTo>
                    <a:pt x="1148" y="620"/>
                    <a:pt x="1109" y="679"/>
                    <a:pt x="1012" y="737"/>
                  </a:cubicBezTo>
                  <a:cubicBezTo>
                    <a:pt x="886" y="815"/>
                    <a:pt x="720" y="854"/>
                    <a:pt x="560" y="854"/>
                  </a:cubicBezTo>
                  <a:cubicBezTo>
                    <a:pt x="399" y="854"/>
                    <a:pt x="244" y="815"/>
                    <a:pt x="137" y="737"/>
                  </a:cubicBezTo>
                  <a:cubicBezTo>
                    <a:pt x="59" y="698"/>
                    <a:pt x="0" y="679"/>
                    <a:pt x="0" y="620"/>
                  </a:cubicBezTo>
                  <a:lnTo>
                    <a:pt x="0" y="971"/>
                  </a:lnTo>
                  <a:cubicBezTo>
                    <a:pt x="156" y="1010"/>
                    <a:pt x="370" y="1068"/>
                    <a:pt x="565" y="1068"/>
                  </a:cubicBezTo>
                  <a:cubicBezTo>
                    <a:pt x="759" y="1068"/>
                    <a:pt x="973" y="1010"/>
                    <a:pt x="1129" y="912"/>
                  </a:cubicBezTo>
                  <a:cubicBezTo>
                    <a:pt x="1304" y="815"/>
                    <a:pt x="1401" y="679"/>
                    <a:pt x="1401" y="523"/>
                  </a:cubicBezTo>
                  <a:cubicBezTo>
                    <a:pt x="1401" y="426"/>
                    <a:pt x="1343" y="329"/>
                    <a:pt x="1265" y="270"/>
                  </a:cubicBezTo>
                  <a:lnTo>
                    <a:pt x="1129" y="329"/>
                  </a:lnTo>
                  <a:cubicBezTo>
                    <a:pt x="1109" y="329"/>
                    <a:pt x="1070" y="367"/>
                    <a:pt x="1070" y="367"/>
                  </a:cubicBezTo>
                  <a:cubicBezTo>
                    <a:pt x="1031" y="367"/>
                    <a:pt x="1012" y="329"/>
                    <a:pt x="973" y="309"/>
                  </a:cubicBezTo>
                  <a:cubicBezTo>
                    <a:pt x="954" y="251"/>
                    <a:pt x="954" y="192"/>
                    <a:pt x="1031" y="134"/>
                  </a:cubicBezTo>
                  <a:lnTo>
                    <a:pt x="1070" y="115"/>
                  </a:lnTo>
                  <a:cubicBezTo>
                    <a:pt x="919" y="39"/>
                    <a:pt x="732" y="0"/>
                    <a:pt x="5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1"/>
            <p:cNvSpPr/>
            <p:nvPr/>
          </p:nvSpPr>
          <p:spPr>
            <a:xfrm>
              <a:off x="8594620" y="3514444"/>
              <a:ext cx="16288" cy="12216"/>
            </a:xfrm>
            <a:custGeom>
              <a:rect b="b" l="l" r="r" t="t"/>
              <a:pathLst>
                <a:path extrusionOk="0" h="234" w="312">
                  <a:moveTo>
                    <a:pt x="117" y="0"/>
                  </a:moveTo>
                  <a:lnTo>
                    <a:pt x="78" y="20"/>
                  </a:lnTo>
                  <a:cubicBezTo>
                    <a:pt x="20" y="78"/>
                    <a:pt x="1" y="136"/>
                    <a:pt x="20" y="195"/>
                  </a:cubicBezTo>
                  <a:cubicBezTo>
                    <a:pt x="59" y="234"/>
                    <a:pt x="98" y="234"/>
                    <a:pt x="117" y="234"/>
                  </a:cubicBezTo>
                  <a:cubicBezTo>
                    <a:pt x="156" y="234"/>
                    <a:pt x="176" y="234"/>
                    <a:pt x="176" y="214"/>
                  </a:cubicBezTo>
                  <a:lnTo>
                    <a:pt x="312" y="136"/>
                  </a:lnTo>
                  <a:cubicBezTo>
                    <a:pt x="273" y="97"/>
                    <a:pt x="215" y="39"/>
                    <a:pt x="176" y="20"/>
                  </a:cubicBezTo>
                  <a:cubicBezTo>
                    <a:pt x="156" y="20"/>
                    <a:pt x="117" y="0"/>
                    <a:pt x="1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1"/>
            <p:cNvSpPr/>
            <p:nvPr/>
          </p:nvSpPr>
          <p:spPr>
            <a:xfrm>
              <a:off x="8595348" y="707246"/>
              <a:ext cx="86347" cy="54920"/>
            </a:xfrm>
            <a:custGeom>
              <a:rect b="b" l="l" r="r" t="t"/>
              <a:pathLst>
                <a:path extrusionOk="0" h="1052" w="1654">
                  <a:moveTo>
                    <a:pt x="837" y="215"/>
                  </a:moveTo>
                  <a:cubicBezTo>
                    <a:pt x="992" y="215"/>
                    <a:pt x="1148" y="234"/>
                    <a:pt x="1265" y="312"/>
                  </a:cubicBezTo>
                  <a:cubicBezTo>
                    <a:pt x="1362" y="390"/>
                    <a:pt x="1420" y="468"/>
                    <a:pt x="1420" y="506"/>
                  </a:cubicBezTo>
                  <a:cubicBezTo>
                    <a:pt x="1420" y="584"/>
                    <a:pt x="1362" y="623"/>
                    <a:pt x="1265" y="701"/>
                  </a:cubicBezTo>
                  <a:cubicBezTo>
                    <a:pt x="1148" y="779"/>
                    <a:pt x="983" y="818"/>
                    <a:pt x="820" y="818"/>
                  </a:cubicBezTo>
                  <a:cubicBezTo>
                    <a:pt x="657" y="818"/>
                    <a:pt x="496" y="779"/>
                    <a:pt x="389" y="701"/>
                  </a:cubicBezTo>
                  <a:cubicBezTo>
                    <a:pt x="292" y="662"/>
                    <a:pt x="253" y="584"/>
                    <a:pt x="253" y="506"/>
                  </a:cubicBezTo>
                  <a:cubicBezTo>
                    <a:pt x="253" y="429"/>
                    <a:pt x="292" y="390"/>
                    <a:pt x="389" y="312"/>
                  </a:cubicBezTo>
                  <a:cubicBezTo>
                    <a:pt x="506" y="234"/>
                    <a:pt x="681" y="215"/>
                    <a:pt x="837" y="215"/>
                  </a:cubicBezTo>
                  <a:close/>
                  <a:moveTo>
                    <a:pt x="720" y="1"/>
                  </a:moveTo>
                  <a:cubicBezTo>
                    <a:pt x="545" y="20"/>
                    <a:pt x="389" y="40"/>
                    <a:pt x="272" y="117"/>
                  </a:cubicBezTo>
                  <a:cubicBezTo>
                    <a:pt x="97" y="215"/>
                    <a:pt x="0" y="370"/>
                    <a:pt x="0" y="506"/>
                  </a:cubicBezTo>
                  <a:cubicBezTo>
                    <a:pt x="0" y="662"/>
                    <a:pt x="97" y="798"/>
                    <a:pt x="272" y="896"/>
                  </a:cubicBezTo>
                  <a:cubicBezTo>
                    <a:pt x="447" y="993"/>
                    <a:pt x="642" y="1051"/>
                    <a:pt x="837" y="1051"/>
                  </a:cubicBezTo>
                  <a:cubicBezTo>
                    <a:pt x="1031" y="1051"/>
                    <a:pt x="1245" y="993"/>
                    <a:pt x="1401" y="896"/>
                  </a:cubicBezTo>
                  <a:cubicBezTo>
                    <a:pt x="1556" y="798"/>
                    <a:pt x="1654" y="662"/>
                    <a:pt x="1654" y="506"/>
                  </a:cubicBezTo>
                  <a:cubicBezTo>
                    <a:pt x="1654" y="370"/>
                    <a:pt x="1556" y="215"/>
                    <a:pt x="1401" y="117"/>
                  </a:cubicBezTo>
                  <a:cubicBezTo>
                    <a:pt x="1265" y="40"/>
                    <a:pt x="1090" y="1"/>
                    <a:pt x="953" y="1"/>
                  </a:cubicBezTo>
                  <a:lnTo>
                    <a:pt x="953" y="40"/>
                  </a:lnTo>
                  <a:cubicBezTo>
                    <a:pt x="953" y="117"/>
                    <a:pt x="914" y="176"/>
                    <a:pt x="837" y="176"/>
                  </a:cubicBezTo>
                  <a:cubicBezTo>
                    <a:pt x="759" y="176"/>
                    <a:pt x="720" y="117"/>
                    <a:pt x="720" y="40"/>
                  </a:cubicBezTo>
                  <a:lnTo>
                    <a:pt x="7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1"/>
            <p:cNvSpPr/>
            <p:nvPr/>
          </p:nvSpPr>
          <p:spPr>
            <a:xfrm>
              <a:off x="8632884" y="455357"/>
              <a:ext cx="12268" cy="251941"/>
            </a:xfrm>
            <a:custGeom>
              <a:rect b="b" l="l" r="r" t="t"/>
              <a:pathLst>
                <a:path extrusionOk="0" h="4826" w="235">
                  <a:moveTo>
                    <a:pt x="234" y="1"/>
                  </a:moveTo>
                  <a:lnTo>
                    <a:pt x="1" y="156"/>
                  </a:lnTo>
                  <a:lnTo>
                    <a:pt x="1" y="4826"/>
                  </a:lnTo>
                  <a:cubicBezTo>
                    <a:pt x="30" y="4816"/>
                    <a:pt x="69" y="4811"/>
                    <a:pt x="110" y="4811"/>
                  </a:cubicBezTo>
                  <a:cubicBezTo>
                    <a:pt x="152" y="4811"/>
                    <a:pt x="195" y="4816"/>
                    <a:pt x="234" y="4826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1"/>
            <p:cNvSpPr/>
            <p:nvPr/>
          </p:nvSpPr>
          <p:spPr>
            <a:xfrm>
              <a:off x="8632884" y="706516"/>
              <a:ext cx="12268" cy="9919"/>
            </a:xfrm>
            <a:custGeom>
              <a:rect b="b" l="l" r="r" t="t"/>
              <a:pathLst>
                <a:path extrusionOk="0" h="190" w="235">
                  <a:moveTo>
                    <a:pt x="110" y="0"/>
                  </a:moveTo>
                  <a:cubicBezTo>
                    <a:pt x="69" y="0"/>
                    <a:pt x="30" y="5"/>
                    <a:pt x="1" y="15"/>
                  </a:cubicBezTo>
                  <a:lnTo>
                    <a:pt x="1" y="54"/>
                  </a:lnTo>
                  <a:cubicBezTo>
                    <a:pt x="1" y="131"/>
                    <a:pt x="40" y="190"/>
                    <a:pt x="118" y="190"/>
                  </a:cubicBezTo>
                  <a:cubicBezTo>
                    <a:pt x="195" y="190"/>
                    <a:pt x="234" y="131"/>
                    <a:pt x="234" y="54"/>
                  </a:cubicBezTo>
                  <a:lnTo>
                    <a:pt x="234" y="15"/>
                  </a:lnTo>
                  <a:cubicBezTo>
                    <a:pt x="195" y="5"/>
                    <a:pt x="152" y="0"/>
                    <a:pt x="1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1"/>
            <p:cNvSpPr/>
            <p:nvPr/>
          </p:nvSpPr>
          <p:spPr>
            <a:xfrm>
              <a:off x="8690779" y="574228"/>
              <a:ext cx="86399" cy="53876"/>
            </a:xfrm>
            <a:custGeom>
              <a:rect b="b" l="l" r="r" t="t"/>
              <a:pathLst>
                <a:path extrusionOk="0" h="1032" w="1655">
                  <a:moveTo>
                    <a:pt x="857" y="214"/>
                  </a:moveTo>
                  <a:cubicBezTo>
                    <a:pt x="1032" y="214"/>
                    <a:pt x="1168" y="233"/>
                    <a:pt x="1285" y="311"/>
                  </a:cubicBezTo>
                  <a:cubicBezTo>
                    <a:pt x="1363" y="389"/>
                    <a:pt x="1440" y="447"/>
                    <a:pt x="1440" y="506"/>
                  </a:cubicBezTo>
                  <a:cubicBezTo>
                    <a:pt x="1440" y="584"/>
                    <a:pt x="1382" y="623"/>
                    <a:pt x="1285" y="700"/>
                  </a:cubicBezTo>
                  <a:cubicBezTo>
                    <a:pt x="1168" y="769"/>
                    <a:pt x="1008" y="803"/>
                    <a:pt x="847" y="803"/>
                  </a:cubicBezTo>
                  <a:cubicBezTo>
                    <a:pt x="687" y="803"/>
                    <a:pt x="526" y="769"/>
                    <a:pt x="409" y="700"/>
                  </a:cubicBezTo>
                  <a:cubicBezTo>
                    <a:pt x="312" y="642"/>
                    <a:pt x="273" y="584"/>
                    <a:pt x="273" y="506"/>
                  </a:cubicBezTo>
                  <a:cubicBezTo>
                    <a:pt x="273" y="428"/>
                    <a:pt x="312" y="389"/>
                    <a:pt x="409" y="311"/>
                  </a:cubicBezTo>
                  <a:cubicBezTo>
                    <a:pt x="546" y="233"/>
                    <a:pt x="701" y="214"/>
                    <a:pt x="857" y="214"/>
                  </a:cubicBezTo>
                  <a:close/>
                  <a:moveTo>
                    <a:pt x="701" y="0"/>
                  </a:moveTo>
                  <a:cubicBezTo>
                    <a:pt x="546" y="19"/>
                    <a:pt x="390" y="39"/>
                    <a:pt x="273" y="117"/>
                  </a:cubicBezTo>
                  <a:cubicBezTo>
                    <a:pt x="98" y="214"/>
                    <a:pt x="1" y="350"/>
                    <a:pt x="1" y="506"/>
                  </a:cubicBezTo>
                  <a:cubicBezTo>
                    <a:pt x="1" y="642"/>
                    <a:pt x="98" y="798"/>
                    <a:pt x="273" y="895"/>
                  </a:cubicBezTo>
                  <a:cubicBezTo>
                    <a:pt x="448" y="992"/>
                    <a:pt x="643" y="1031"/>
                    <a:pt x="837" y="1031"/>
                  </a:cubicBezTo>
                  <a:cubicBezTo>
                    <a:pt x="1032" y="1031"/>
                    <a:pt x="1246" y="992"/>
                    <a:pt x="1382" y="895"/>
                  </a:cubicBezTo>
                  <a:cubicBezTo>
                    <a:pt x="1557" y="798"/>
                    <a:pt x="1654" y="642"/>
                    <a:pt x="1654" y="506"/>
                  </a:cubicBezTo>
                  <a:cubicBezTo>
                    <a:pt x="1654" y="350"/>
                    <a:pt x="1557" y="214"/>
                    <a:pt x="1382" y="117"/>
                  </a:cubicBezTo>
                  <a:cubicBezTo>
                    <a:pt x="1265" y="39"/>
                    <a:pt x="1090" y="0"/>
                    <a:pt x="954" y="0"/>
                  </a:cubicBezTo>
                  <a:lnTo>
                    <a:pt x="954" y="39"/>
                  </a:lnTo>
                  <a:cubicBezTo>
                    <a:pt x="954" y="117"/>
                    <a:pt x="896" y="156"/>
                    <a:pt x="837" y="156"/>
                  </a:cubicBezTo>
                  <a:cubicBezTo>
                    <a:pt x="760" y="156"/>
                    <a:pt x="701" y="117"/>
                    <a:pt x="701" y="39"/>
                  </a:cubicBezTo>
                  <a:lnTo>
                    <a:pt x="7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1"/>
            <p:cNvSpPr/>
            <p:nvPr/>
          </p:nvSpPr>
          <p:spPr>
            <a:xfrm>
              <a:off x="8727375" y="399498"/>
              <a:ext cx="13260" cy="174782"/>
            </a:xfrm>
            <a:custGeom>
              <a:rect b="b" l="l" r="r" t="t"/>
              <a:pathLst>
                <a:path extrusionOk="0" h="3348" w="254">
                  <a:moveTo>
                    <a:pt x="253" y="1"/>
                  </a:moveTo>
                  <a:lnTo>
                    <a:pt x="0" y="156"/>
                  </a:lnTo>
                  <a:lnTo>
                    <a:pt x="0" y="3347"/>
                  </a:lnTo>
                  <a:cubicBezTo>
                    <a:pt x="49" y="3328"/>
                    <a:pt x="93" y="3318"/>
                    <a:pt x="134" y="3318"/>
                  </a:cubicBezTo>
                  <a:cubicBezTo>
                    <a:pt x="175" y="3318"/>
                    <a:pt x="214" y="3328"/>
                    <a:pt x="253" y="3347"/>
                  </a:cubicBezTo>
                  <a:lnTo>
                    <a:pt x="2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1"/>
            <p:cNvSpPr/>
            <p:nvPr/>
          </p:nvSpPr>
          <p:spPr>
            <a:xfrm>
              <a:off x="8727375" y="572662"/>
              <a:ext cx="13260" cy="9710"/>
            </a:xfrm>
            <a:custGeom>
              <a:rect b="b" l="l" r="r" t="t"/>
              <a:pathLst>
                <a:path extrusionOk="0" h="186" w="254">
                  <a:moveTo>
                    <a:pt x="134" y="1"/>
                  </a:moveTo>
                  <a:cubicBezTo>
                    <a:pt x="93" y="1"/>
                    <a:pt x="49" y="11"/>
                    <a:pt x="0" y="30"/>
                  </a:cubicBezTo>
                  <a:lnTo>
                    <a:pt x="0" y="69"/>
                  </a:lnTo>
                  <a:cubicBezTo>
                    <a:pt x="0" y="147"/>
                    <a:pt x="59" y="186"/>
                    <a:pt x="136" y="186"/>
                  </a:cubicBezTo>
                  <a:cubicBezTo>
                    <a:pt x="195" y="186"/>
                    <a:pt x="253" y="147"/>
                    <a:pt x="253" y="69"/>
                  </a:cubicBezTo>
                  <a:lnTo>
                    <a:pt x="253" y="30"/>
                  </a:lnTo>
                  <a:cubicBezTo>
                    <a:pt x="214" y="11"/>
                    <a:pt x="175" y="1"/>
                    <a:pt x="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1"/>
            <p:cNvSpPr/>
            <p:nvPr/>
          </p:nvSpPr>
          <p:spPr>
            <a:xfrm>
              <a:off x="8567149" y="4050012"/>
              <a:ext cx="232625" cy="135159"/>
            </a:xfrm>
            <a:custGeom>
              <a:rect b="b" l="l" r="r" t="t"/>
              <a:pathLst>
                <a:path extrusionOk="0" h="2589" w="4456">
                  <a:moveTo>
                    <a:pt x="215" y="1"/>
                  </a:moveTo>
                  <a:cubicBezTo>
                    <a:pt x="156" y="20"/>
                    <a:pt x="117" y="59"/>
                    <a:pt x="59" y="98"/>
                  </a:cubicBezTo>
                  <a:cubicBezTo>
                    <a:pt x="39" y="118"/>
                    <a:pt x="20" y="118"/>
                    <a:pt x="1" y="118"/>
                  </a:cubicBezTo>
                  <a:lnTo>
                    <a:pt x="4261" y="2588"/>
                  </a:lnTo>
                  <a:cubicBezTo>
                    <a:pt x="4320" y="2550"/>
                    <a:pt x="4378" y="2491"/>
                    <a:pt x="4417" y="2472"/>
                  </a:cubicBezTo>
                  <a:cubicBezTo>
                    <a:pt x="4436" y="2472"/>
                    <a:pt x="4456" y="2452"/>
                    <a:pt x="4456" y="2452"/>
                  </a:cubicBezTo>
                  <a:lnTo>
                    <a:pt x="4436" y="2433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1"/>
            <p:cNvSpPr/>
            <p:nvPr/>
          </p:nvSpPr>
          <p:spPr>
            <a:xfrm>
              <a:off x="8624500" y="4422243"/>
              <a:ext cx="86399" cy="55807"/>
            </a:xfrm>
            <a:custGeom>
              <a:rect b="b" l="l" r="r" t="t"/>
              <a:pathLst>
                <a:path extrusionOk="0" h="1069" w="1655">
                  <a:moveTo>
                    <a:pt x="818" y="252"/>
                  </a:moveTo>
                  <a:cubicBezTo>
                    <a:pt x="973" y="252"/>
                    <a:pt x="1129" y="290"/>
                    <a:pt x="1246" y="349"/>
                  </a:cubicBezTo>
                  <a:cubicBezTo>
                    <a:pt x="1343" y="407"/>
                    <a:pt x="1401" y="485"/>
                    <a:pt x="1401" y="543"/>
                  </a:cubicBezTo>
                  <a:cubicBezTo>
                    <a:pt x="1401" y="621"/>
                    <a:pt x="1343" y="660"/>
                    <a:pt x="1246" y="738"/>
                  </a:cubicBezTo>
                  <a:cubicBezTo>
                    <a:pt x="1129" y="816"/>
                    <a:pt x="964" y="855"/>
                    <a:pt x="801" y="855"/>
                  </a:cubicBezTo>
                  <a:cubicBezTo>
                    <a:pt x="638" y="855"/>
                    <a:pt x="477" y="816"/>
                    <a:pt x="370" y="738"/>
                  </a:cubicBezTo>
                  <a:cubicBezTo>
                    <a:pt x="273" y="699"/>
                    <a:pt x="234" y="621"/>
                    <a:pt x="234" y="543"/>
                  </a:cubicBezTo>
                  <a:cubicBezTo>
                    <a:pt x="234" y="485"/>
                    <a:pt x="273" y="427"/>
                    <a:pt x="370" y="349"/>
                  </a:cubicBezTo>
                  <a:cubicBezTo>
                    <a:pt x="487" y="290"/>
                    <a:pt x="643" y="252"/>
                    <a:pt x="818" y="252"/>
                  </a:cubicBezTo>
                  <a:close/>
                  <a:moveTo>
                    <a:pt x="845" y="1"/>
                  </a:moveTo>
                  <a:cubicBezTo>
                    <a:pt x="660" y="1"/>
                    <a:pt x="473" y="40"/>
                    <a:pt x="312" y="115"/>
                  </a:cubicBezTo>
                  <a:cubicBezTo>
                    <a:pt x="370" y="135"/>
                    <a:pt x="390" y="213"/>
                    <a:pt x="370" y="290"/>
                  </a:cubicBezTo>
                  <a:cubicBezTo>
                    <a:pt x="351" y="329"/>
                    <a:pt x="293" y="329"/>
                    <a:pt x="273" y="329"/>
                  </a:cubicBezTo>
                  <a:cubicBezTo>
                    <a:pt x="254" y="329"/>
                    <a:pt x="234" y="329"/>
                    <a:pt x="234" y="310"/>
                  </a:cubicBezTo>
                  <a:lnTo>
                    <a:pt x="137" y="252"/>
                  </a:lnTo>
                  <a:cubicBezTo>
                    <a:pt x="59" y="329"/>
                    <a:pt x="1" y="427"/>
                    <a:pt x="1" y="524"/>
                  </a:cubicBezTo>
                  <a:cubicBezTo>
                    <a:pt x="1" y="680"/>
                    <a:pt x="98" y="816"/>
                    <a:pt x="273" y="913"/>
                  </a:cubicBezTo>
                  <a:cubicBezTo>
                    <a:pt x="448" y="1010"/>
                    <a:pt x="643" y="1069"/>
                    <a:pt x="837" y="1069"/>
                  </a:cubicBezTo>
                  <a:cubicBezTo>
                    <a:pt x="1032" y="1069"/>
                    <a:pt x="1246" y="1010"/>
                    <a:pt x="1382" y="913"/>
                  </a:cubicBezTo>
                  <a:cubicBezTo>
                    <a:pt x="1557" y="816"/>
                    <a:pt x="1654" y="680"/>
                    <a:pt x="1654" y="524"/>
                  </a:cubicBezTo>
                  <a:cubicBezTo>
                    <a:pt x="1654" y="388"/>
                    <a:pt x="1557" y="232"/>
                    <a:pt x="1382" y="135"/>
                  </a:cubicBezTo>
                  <a:cubicBezTo>
                    <a:pt x="1232" y="45"/>
                    <a:pt x="1040" y="1"/>
                    <a:pt x="8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1"/>
            <p:cNvSpPr/>
            <p:nvPr/>
          </p:nvSpPr>
          <p:spPr>
            <a:xfrm>
              <a:off x="8542225" y="4275912"/>
              <a:ext cx="258049" cy="158494"/>
            </a:xfrm>
            <a:custGeom>
              <a:rect b="b" l="l" r="r" t="t"/>
              <a:pathLst>
                <a:path extrusionOk="0" h="3036" w="4943">
                  <a:moveTo>
                    <a:pt x="1" y="0"/>
                  </a:moveTo>
                  <a:lnTo>
                    <a:pt x="1" y="292"/>
                  </a:lnTo>
                  <a:lnTo>
                    <a:pt x="4748" y="3035"/>
                  </a:lnTo>
                  <a:cubicBezTo>
                    <a:pt x="4787" y="2977"/>
                    <a:pt x="4845" y="2938"/>
                    <a:pt x="4923" y="2899"/>
                  </a:cubicBezTo>
                  <a:cubicBezTo>
                    <a:pt x="4923" y="2899"/>
                    <a:pt x="4942" y="2899"/>
                    <a:pt x="4942" y="2860"/>
                  </a:cubicBezTo>
                  <a:lnTo>
                    <a:pt x="3600" y="2082"/>
                  </a:lnTo>
                  <a:lnTo>
                    <a:pt x="3600" y="2101"/>
                  </a:lnTo>
                  <a:cubicBezTo>
                    <a:pt x="3600" y="2179"/>
                    <a:pt x="3561" y="2237"/>
                    <a:pt x="3483" y="2237"/>
                  </a:cubicBezTo>
                  <a:cubicBezTo>
                    <a:pt x="3405" y="2237"/>
                    <a:pt x="3367" y="2179"/>
                    <a:pt x="3367" y="2101"/>
                  </a:cubicBezTo>
                  <a:lnTo>
                    <a:pt x="3367" y="1946"/>
                  </a:lnTo>
                  <a:lnTo>
                    <a:pt x="954" y="545"/>
                  </a:lnTo>
                  <a:lnTo>
                    <a:pt x="954" y="584"/>
                  </a:lnTo>
                  <a:cubicBezTo>
                    <a:pt x="954" y="642"/>
                    <a:pt x="896" y="701"/>
                    <a:pt x="837" y="701"/>
                  </a:cubicBezTo>
                  <a:cubicBezTo>
                    <a:pt x="760" y="701"/>
                    <a:pt x="701" y="642"/>
                    <a:pt x="701" y="584"/>
                  </a:cubicBezTo>
                  <a:lnTo>
                    <a:pt x="701" y="4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1"/>
            <p:cNvSpPr/>
            <p:nvPr/>
          </p:nvSpPr>
          <p:spPr>
            <a:xfrm>
              <a:off x="8542225" y="4371343"/>
              <a:ext cx="99607" cy="64056"/>
            </a:xfrm>
            <a:custGeom>
              <a:rect b="b" l="l" r="r" t="t"/>
              <a:pathLst>
                <a:path extrusionOk="0" h="1227" w="1908">
                  <a:moveTo>
                    <a:pt x="1" y="1"/>
                  </a:moveTo>
                  <a:lnTo>
                    <a:pt x="1" y="293"/>
                  </a:lnTo>
                  <a:lnTo>
                    <a:pt x="1674" y="1227"/>
                  </a:lnTo>
                  <a:cubicBezTo>
                    <a:pt x="1732" y="1188"/>
                    <a:pt x="1771" y="1168"/>
                    <a:pt x="1830" y="1110"/>
                  </a:cubicBezTo>
                  <a:cubicBezTo>
                    <a:pt x="1849" y="1090"/>
                    <a:pt x="1869" y="1090"/>
                    <a:pt x="1907" y="109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1"/>
            <p:cNvSpPr/>
            <p:nvPr/>
          </p:nvSpPr>
          <p:spPr>
            <a:xfrm>
              <a:off x="8629616" y="4428246"/>
              <a:ext cx="14252" cy="11224"/>
            </a:xfrm>
            <a:custGeom>
              <a:rect b="b" l="l" r="r" t="t"/>
              <a:pathLst>
                <a:path extrusionOk="0" h="215" w="273">
                  <a:moveTo>
                    <a:pt x="195" y="0"/>
                  </a:moveTo>
                  <a:cubicBezTo>
                    <a:pt x="175" y="0"/>
                    <a:pt x="156" y="20"/>
                    <a:pt x="136" y="20"/>
                  </a:cubicBezTo>
                  <a:cubicBezTo>
                    <a:pt x="78" y="78"/>
                    <a:pt x="39" y="98"/>
                    <a:pt x="0" y="137"/>
                  </a:cubicBezTo>
                  <a:lnTo>
                    <a:pt x="97" y="195"/>
                  </a:lnTo>
                  <a:cubicBezTo>
                    <a:pt x="136" y="195"/>
                    <a:pt x="156" y="214"/>
                    <a:pt x="156" y="214"/>
                  </a:cubicBezTo>
                  <a:cubicBezTo>
                    <a:pt x="195" y="214"/>
                    <a:pt x="233" y="195"/>
                    <a:pt x="253" y="175"/>
                  </a:cubicBezTo>
                  <a:cubicBezTo>
                    <a:pt x="272" y="117"/>
                    <a:pt x="272" y="39"/>
                    <a:pt x="1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1"/>
            <p:cNvSpPr/>
            <p:nvPr/>
          </p:nvSpPr>
          <p:spPr>
            <a:xfrm>
              <a:off x="8578821" y="4140806"/>
              <a:ext cx="13260" cy="165594"/>
            </a:xfrm>
            <a:custGeom>
              <a:rect b="b" l="l" r="r" t="t"/>
              <a:pathLst>
                <a:path extrusionOk="0" h="3172" w="254">
                  <a:moveTo>
                    <a:pt x="0" y="1"/>
                  </a:moveTo>
                  <a:lnTo>
                    <a:pt x="0" y="3016"/>
                  </a:lnTo>
                  <a:lnTo>
                    <a:pt x="253" y="3172"/>
                  </a:lnTo>
                  <a:lnTo>
                    <a:pt x="253" y="156"/>
                  </a:lnTo>
                  <a:cubicBezTo>
                    <a:pt x="175" y="98"/>
                    <a:pt x="78" y="5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1"/>
            <p:cNvSpPr/>
            <p:nvPr/>
          </p:nvSpPr>
          <p:spPr>
            <a:xfrm>
              <a:off x="8717947" y="4221045"/>
              <a:ext cx="12268" cy="165594"/>
            </a:xfrm>
            <a:custGeom>
              <a:rect b="b" l="l" r="r" t="t"/>
              <a:pathLst>
                <a:path extrusionOk="0" h="3172" w="235">
                  <a:moveTo>
                    <a:pt x="1" y="1"/>
                  </a:moveTo>
                  <a:lnTo>
                    <a:pt x="1" y="3016"/>
                  </a:lnTo>
                  <a:lnTo>
                    <a:pt x="234" y="3172"/>
                  </a:lnTo>
                  <a:lnTo>
                    <a:pt x="234" y="156"/>
                  </a:lnTo>
                  <a:cubicBezTo>
                    <a:pt x="156" y="98"/>
                    <a:pt x="59" y="59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1"/>
            <p:cNvSpPr/>
            <p:nvPr/>
          </p:nvSpPr>
          <p:spPr>
            <a:xfrm>
              <a:off x="8717947" y="4378495"/>
              <a:ext cx="12268" cy="15244"/>
            </a:xfrm>
            <a:custGeom>
              <a:rect b="b" l="l" r="r" t="t"/>
              <a:pathLst>
                <a:path extrusionOk="0" h="292" w="235">
                  <a:moveTo>
                    <a:pt x="1" y="0"/>
                  </a:moveTo>
                  <a:lnTo>
                    <a:pt x="1" y="175"/>
                  </a:lnTo>
                  <a:cubicBezTo>
                    <a:pt x="1" y="253"/>
                    <a:pt x="39" y="292"/>
                    <a:pt x="117" y="292"/>
                  </a:cubicBezTo>
                  <a:cubicBezTo>
                    <a:pt x="195" y="292"/>
                    <a:pt x="234" y="253"/>
                    <a:pt x="234" y="175"/>
                  </a:cubicBezTo>
                  <a:lnTo>
                    <a:pt x="234" y="15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1"/>
            <p:cNvSpPr/>
            <p:nvPr/>
          </p:nvSpPr>
          <p:spPr>
            <a:xfrm>
              <a:off x="8578821" y="4298881"/>
              <a:ext cx="13260" cy="15244"/>
            </a:xfrm>
            <a:custGeom>
              <a:rect b="b" l="l" r="r" t="t"/>
              <a:pathLst>
                <a:path extrusionOk="0" h="292" w="254">
                  <a:moveTo>
                    <a:pt x="0" y="0"/>
                  </a:moveTo>
                  <a:lnTo>
                    <a:pt x="0" y="175"/>
                  </a:lnTo>
                  <a:cubicBezTo>
                    <a:pt x="0" y="253"/>
                    <a:pt x="59" y="292"/>
                    <a:pt x="136" y="292"/>
                  </a:cubicBezTo>
                  <a:cubicBezTo>
                    <a:pt x="195" y="292"/>
                    <a:pt x="253" y="253"/>
                    <a:pt x="253" y="175"/>
                  </a:cubicBezTo>
                  <a:lnTo>
                    <a:pt x="253" y="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1"/>
            <p:cNvSpPr/>
            <p:nvPr/>
          </p:nvSpPr>
          <p:spPr>
            <a:xfrm flipH="1" rot="-7124984">
              <a:off x="8542225" y="4124687"/>
              <a:ext cx="258051" cy="158496"/>
            </a:xfrm>
            <a:custGeom>
              <a:rect b="b" l="l" r="r" t="t"/>
              <a:pathLst>
                <a:path extrusionOk="0" h="3036" w="4943">
                  <a:moveTo>
                    <a:pt x="1" y="0"/>
                  </a:moveTo>
                  <a:lnTo>
                    <a:pt x="1" y="292"/>
                  </a:lnTo>
                  <a:lnTo>
                    <a:pt x="4748" y="3035"/>
                  </a:lnTo>
                  <a:cubicBezTo>
                    <a:pt x="4787" y="2977"/>
                    <a:pt x="4845" y="2938"/>
                    <a:pt x="4923" y="2899"/>
                  </a:cubicBezTo>
                  <a:cubicBezTo>
                    <a:pt x="4923" y="2899"/>
                    <a:pt x="4942" y="2899"/>
                    <a:pt x="4942" y="2860"/>
                  </a:cubicBezTo>
                  <a:lnTo>
                    <a:pt x="3600" y="2082"/>
                  </a:lnTo>
                  <a:lnTo>
                    <a:pt x="3600" y="2101"/>
                  </a:lnTo>
                  <a:cubicBezTo>
                    <a:pt x="3600" y="2179"/>
                    <a:pt x="3561" y="2237"/>
                    <a:pt x="3483" y="2237"/>
                  </a:cubicBezTo>
                  <a:cubicBezTo>
                    <a:pt x="3405" y="2237"/>
                    <a:pt x="3367" y="2179"/>
                    <a:pt x="3367" y="2101"/>
                  </a:cubicBezTo>
                  <a:lnTo>
                    <a:pt x="3367" y="1946"/>
                  </a:lnTo>
                  <a:lnTo>
                    <a:pt x="954" y="545"/>
                  </a:lnTo>
                  <a:lnTo>
                    <a:pt x="954" y="584"/>
                  </a:lnTo>
                  <a:cubicBezTo>
                    <a:pt x="954" y="642"/>
                    <a:pt x="896" y="701"/>
                    <a:pt x="837" y="701"/>
                  </a:cubicBezTo>
                  <a:cubicBezTo>
                    <a:pt x="760" y="701"/>
                    <a:pt x="701" y="642"/>
                    <a:pt x="701" y="584"/>
                  </a:cubicBezTo>
                  <a:lnTo>
                    <a:pt x="701" y="4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1"/>
            <p:cNvSpPr/>
            <p:nvPr/>
          </p:nvSpPr>
          <p:spPr>
            <a:xfrm>
              <a:off x="8561047" y="4686627"/>
              <a:ext cx="193002" cy="83319"/>
            </a:xfrm>
            <a:custGeom>
              <a:rect b="b" l="l" r="r" t="t"/>
              <a:pathLst>
                <a:path extrusionOk="0" h="1596" w="3697">
                  <a:moveTo>
                    <a:pt x="2763" y="1"/>
                  </a:moveTo>
                  <a:lnTo>
                    <a:pt x="0" y="1596"/>
                  </a:lnTo>
                  <a:lnTo>
                    <a:pt x="1849" y="1596"/>
                  </a:lnTo>
                  <a:lnTo>
                    <a:pt x="3697" y="526"/>
                  </a:lnTo>
                  <a:lnTo>
                    <a:pt x="3327" y="312"/>
                  </a:lnTo>
                  <a:lnTo>
                    <a:pt x="2724" y="682"/>
                  </a:lnTo>
                  <a:cubicBezTo>
                    <a:pt x="2705" y="682"/>
                    <a:pt x="2666" y="701"/>
                    <a:pt x="2666" y="701"/>
                  </a:cubicBezTo>
                  <a:cubicBezTo>
                    <a:pt x="2627" y="701"/>
                    <a:pt x="2607" y="682"/>
                    <a:pt x="2568" y="662"/>
                  </a:cubicBezTo>
                  <a:cubicBezTo>
                    <a:pt x="2549" y="604"/>
                    <a:pt x="2549" y="526"/>
                    <a:pt x="2627" y="487"/>
                  </a:cubicBezTo>
                  <a:lnTo>
                    <a:pt x="3113" y="195"/>
                  </a:lnTo>
                  <a:lnTo>
                    <a:pt x="27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1"/>
            <p:cNvSpPr/>
            <p:nvPr/>
          </p:nvSpPr>
          <p:spPr>
            <a:xfrm>
              <a:off x="8693075" y="4693725"/>
              <a:ext cx="40675" cy="31551"/>
            </a:xfrm>
            <a:custGeom>
              <a:rect b="b" l="l" r="r" t="t"/>
              <a:pathLst>
                <a:path extrusionOk="0" h="546" w="779">
                  <a:moveTo>
                    <a:pt x="526" y="1"/>
                  </a:moveTo>
                  <a:lnTo>
                    <a:pt x="78" y="332"/>
                  </a:lnTo>
                  <a:cubicBezTo>
                    <a:pt x="20" y="351"/>
                    <a:pt x="1" y="429"/>
                    <a:pt x="20" y="487"/>
                  </a:cubicBezTo>
                  <a:cubicBezTo>
                    <a:pt x="39" y="546"/>
                    <a:pt x="98" y="546"/>
                    <a:pt x="117" y="546"/>
                  </a:cubicBezTo>
                  <a:cubicBezTo>
                    <a:pt x="137" y="546"/>
                    <a:pt x="176" y="546"/>
                    <a:pt x="176" y="526"/>
                  </a:cubicBezTo>
                  <a:lnTo>
                    <a:pt x="779" y="156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1"/>
            <p:cNvSpPr/>
            <p:nvPr/>
          </p:nvSpPr>
          <p:spPr>
            <a:xfrm flipH="1">
              <a:off x="8709375" y="4646800"/>
              <a:ext cx="97575" cy="64049"/>
            </a:xfrm>
            <a:custGeom>
              <a:rect b="b" l="l" r="r" t="t"/>
              <a:pathLst>
                <a:path extrusionOk="0" h="1227" w="1908">
                  <a:moveTo>
                    <a:pt x="1" y="1"/>
                  </a:moveTo>
                  <a:lnTo>
                    <a:pt x="1" y="293"/>
                  </a:lnTo>
                  <a:lnTo>
                    <a:pt x="1674" y="1227"/>
                  </a:lnTo>
                  <a:cubicBezTo>
                    <a:pt x="1732" y="1188"/>
                    <a:pt x="1771" y="1168"/>
                    <a:pt x="1830" y="1110"/>
                  </a:cubicBezTo>
                  <a:cubicBezTo>
                    <a:pt x="1849" y="1090"/>
                    <a:pt x="1869" y="1090"/>
                    <a:pt x="1907" y="109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1"/>
            <p:cNvSpPr/>
            <p:nvPr/>
          </p:nvSpPr>
          <p:spPr>
            <a:xfrm>
              <a:off x="8783525" y="4424050"/>
              <a:ext cx="24050" cy="21550"/>
            </a:xfrm>
            <a:custGeom>
              <a:rect b="b" l="l" r="r" t="t"/>
              <a:pathLst>
                <a:path extrusionOk="0" h="862" w="962">
                  <a:moveTo>
                    <a:pt x="506" y="0"/>
                  </a:moveTo>
                  <a:lnTo>
                    <a:pt x="962" y="254"/>
                  </a:lnTo>
                  <a:lnTo>
                    <a:pt x="962" y="862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610" name="Google Shape;610;p21"/>
            <p:cNvSpPr/>
            <p:nvPr/>
          </p:nvSpPr>
          <p:spPr>
            <a:xfrm>
              <a:off x="8633300" y="396950"/>
              <a:ext cx="12675" cy="88675"/>
            </a:xfrm>
            <a:custGeom>
              <a:rect b="b" l="l" r="r" t="t"/>
              <a:pathLst>
                <a:path extrusionOk="0" h="3547" w="507">
                  <a:moveTo>
                    <a:pt x="0" y="3547"/>
                  </a:moveTo>
                  <a:lnTo>
                    <a:pt x="0" y="0"/>
                  </a:lnTo>
                  <a:lnTo>
                    <a:pt x="507" y="0"/>
                  </a:lnTo>
                  <a:lnTo>
                    <a:pt x="507" y="324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611" name="Google Shape;611;p21"/>
            <p:cNvSpPr/>
            <p:nvPr/>
          </p:nvSpPr>
          <p:spPr>
            <a:xfrm>
              <a:off x="8727025" y="396950"/>
              <a:ext cx="15200" cy="62075"/>
            </a:xfrm>
            <a:custGeom>
              <a:rect b="b" l="l" r="r" t="t"/>
              <a:pathLst>
                <a:path extrusionOk="0" h="2483" w="608">
                  <a:moveTo>
                    <a:pt x="0" y="2483"/>
                  </a:moveTo>
                  <a:lnTo>
                    <a:pt x="0" y="51"/>
                  </a:lnTo>
                  <a:lnTo>
                    <a:pt x="608" y="0"/>
                  </a:lnTo>
                  <a:lnTo>
                    <a:pt x="608" y="131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612" name="Google Shape;612;p21"/>
            <p:cNvSpPr/>
            <p:nvPr/>
          </p:nvSpPr>
          <p:spPr>
            <a:xfrm>
              <a:off x="8783500" y="4171400"/>
              <a:ext cx="24075" cy="22150"/>
            </a:xfrm>
            <a:custGeom>
              <a:rect b="b" l="l" r="r" t="t"/>
              <a:pathLst>
                <a:path extrusionOk="0" h="886" w="963">
                  <a:moveTo>
                    <a:pt x="203" y="0"/>
                  </a:moveTo>
                  <a:lnTo>
                    <a:pt x="963" y="456"/>
                  </a:lnTo>
                  <a:lnTo>
                    <a:pt x="937" y="886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613" name="Google Shape;613;p21"/>
            <p:cNvSpPr/>
            <p:nvPr/>
          </p:nvSpPr>
          <p:spPr>
            <a:xfrm>
              <a:off x="8708025" y="4225950"/>
              <a:ext cx="32300" cy="24700"/>
            </a:xfrm>
            <a:custGeom>
              <a:rect b="b" l="l" r="r" t="t"/>
              <a:pathLst>
                <a:path extrusionOk="0" h="988" w="1292">
                  <a:moveTo>
                    <a:pt x="0" y="202"/>
                  </a:moveTo>
                  <a:lnTo>
                    <a:pt x="1292" y="988"/>
                  </a:lnTo>
                  <a:lnTo>
                    <a:pt x="1013" y="354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614" name="Google Shape;614;p21"/>
            <p:cNvSpPr/>
            <p:nvPr/>
          </p:nvSpPr>
          <p:spPr>
            <a:xfrm>
              <a:off x="8569300" y="4140800"/>
              <a:ext cx="32300" cy="24700"/>
            </a:xfrm>
            <a:custGeom>
              <a:rect b="b" l="l" r="r" t="t"/>
              <a:pathLst>
                <a:path extrusionOk="0" h="988" w="1292">
                  <a:moveTo>
                    <a:pt x="0" y="202"/>
                  </a:moveTo>
                  <a:lnTo>
                    <a:pt x="1292" y="988"/>
                  </a:lnTo>
                  <a:lnTo>
                    <a:pt x="1013" y="354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615" name="Google Shape;615;p21"/>
            <p:cNvSpPr/>
            <p:nvPr/>
          </p:nvSpPr>
          <p:spPr>
            <a:xfrm>
              <a:off x="8782713" y="4268275"/>
              <a:ext cx="24050" cy="21550"/>
            </a:xfrm>
            <a:custGeom>
              <a:rect b="b" l="l" r="r" t="t"/>
              <a:pathLst>
                <a:path extrusionOk="0" h="862" w="962">
                  <a:moveTo>
                    <a:pt x="506" y="0"/>
                  </a:moveTo>
                  <a:lnTo>
                    <a:pt x="962" y="254"/>
                  </a:lnTo>
                  <a:lnTo>
                    <a:pt x="962" y="862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616" name="Google Shape;616;p21"/>
            <p:cNvSpPr/>
            <p:nvPr/>
          </p:nvSpPr>
          <p:spPr>
            <a:xfrm>
              <a:off x="8598126" y="743301"/>
              <a:ext cx="208256" cy="117201"/>
            </a:xfrm>
            <a:custGeom>
              <a:rect b="b" l="l" r="r" t="t"/>
              <a:pathLst>
                <a:path extrusionOk="0" h="2849" w="4806">
                  <a:moveTo>
                    <a:pt x="4657" y="0"/>
                  </a:moveTo>
                  <a:cubicBezTo>
                    <a:pt x="4642" y="0"/>
                    <a:pt x="4626" y="3"/>
                    <a:pt x="4611" y="8"/>
                  </a:cubicBezTo>
                  <a:lnTo>
                    <a:pt x="0" y="2673"/>
                  </a:lnTo>
                  <a:cubicBezTo>
                    <a:pt x="39" y="2673"/>
                    <a:pt x="59" y="2693"/>
                    <a:pt x="59" y="2693"/>
                  </a:cubicBezTo>
                  <a:cubicBezTo>
                    <a:pt x="137" y="2751"/>
                    <a:pt x="175" y="2790"/>
                    <a:pt x="234" y="2848"/>
                  </a:cubicBezTo>
                  <a:lnTo>
                    <a:pt x="4728" y="241"/>
                  </a:lnTo>
                  <a:cubicBezTo>
                    <a:pt x="4767" y="202"/>
                    <a:pt x="4806" y="144"/>
                    <a:pt x="4767" y="66"/>
                  </a:cubicBezTo>
                  <a:cubicBezTo>
                    <a:pt x="4752" y="22"/>
                    <a:pt x="4705" y="0"/>
                    <a:pt x="4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1"/>
            <p:cNvSpPr/>
            <p:nvPr/>
          </p:nvSpPr>
          <p:spPr>
            <a:xfrm>
              <a:off x="8542269" y="846360"/>
              <a:ext cx="73191" cy="55755"/>
            </a:xfrm>
            <a:custGeom>
              <a:rect b="b" l="l" r="r" t="t"/>
              <a:pathLst>
                <a:path extrusionOk="0" h="1068" w="1402">
                  <a:moveTo>
                    <a:pt x="545" y="0"/>
                  </a:moveTo>
                  <a:cubicBezTo>
                    <a:pt x="347" y="0"/>
                    <a:pt x="151" y="44"/>
                    <a:pt x="0" y="134"/>
                  </a:cubicBezTo>
                  <a:lnTo>
                    <a:pt x="0" y="484"/>
                  </a:lnTo>
                  <a:cubicBezTo>
                    <a:pt x="39" y="426"/>
                    <a:pt x="78" y="387"/>
                    <a:pt x="137" y="348"/>
                  </a:cubicBezTo>
                  <a:cubicBezTo>
                    <a:pt x="253" y="290"/>
                    <a:pt x="428" y="251"/>
                    <a:pt x="565" y="251"/>
                  </a:cubicBezTo>
                  <a:cubicBezTo>
                    <a:pt x="740" y="251"/>
                    <a:pt x="876" y="290"/>
                    <a:pt x="1012" y="348"/>
                  </a:cubicBezTo>
                  <a:cubicBezTo>
                    <a:pt x="1109" y="406"/>
                    <a:pt x="1148" y="484"/>
                    <a:pt x="1148" y="543"/>
                  </a:cubicBezTo>
                  <a:cubicBezTo>
                    <a:pt x="1148" y="620"/>
                    <a:pt x="1109" y="679"/>
                    <a:pt x="1012" y="737"/>
                  </a:cubicBezTo>
                  <a:cubicBezTo>
                    <a:pt x="886" y="815"/>
                    <a:pt x="720" y="854"/>
                    <a:pt x="560" y="854"/>
                  </a:cubicBezTo>
                  <a:cubicBezTo>
                    <a:pt x="399" y="854"/>
                    <a:pt x="244" y="815"/>
                    <a:pt x="137" y="737"/>
                  </a:cubicBezTo>
                  <a:cubicBezTo>
                    <a:pt x="59" y="698"/>
                    <a:pt x="0" y="679"/>
                    <a:pt x="0" y="620"/>
                  </a:cubicBezTo>
                  <a:lnTo>
                    <a:pt x="0" y="971"/>
                  </a:lnTo>
                  <a:cubicBezTo>
                    <a:pt x="156" y="1010"/>
                    <a:pt x="370" y="1068"/>
                    <a:pt x="565" y="1068"/>
                  </a:cubicBezTo>
                  <a:cubicBezTo>
                    <a:pt x="759" y="1068"/>
                    <a:pt x="973" y="1010"/>
                    <a:pt x="1129" y="912"/>
                  </a:cubicBezTo>
                  <a:cubicBezTo>
                    <a:pt x="1304" y="815"/>
                    <a:pt x="1401" y="679"/>
                    <a:pt x="1401" y="523"/>
                  </a:cubicBezTo>
                  <a:cubicBezTo>
                    <a:pt x="1401" y="426"/>
                    <a:pt x="1343" y="329"/>
                    <a:pt x="1265" y="270"/>
                  </a:cubicBezTo>
                  <a:lnTo>
                    <a:pt x="1129" y="329"/>
                  </a:lnTo>
                  <a:cubicBezTo>
                    <a:pt x="1109" y="329"/>
                    <a:pt x="1070" y="367"/>
                    <a:pt x="1070" y="367"/>
                  </a:cubicBezTo>
                  <a:cubicBezTo>
                    <a:pt x="1031" y="367"/>
                    <a:pt x="1012" y="329"/>
                    <a:pt x="973" y="309"/>
                  </a:cubicBezTo>
                  <a:cubicBezTo>
                    <a:pt x="954" y="251"/>
                    <a:pt x="954" y="192"/>
                    <a:pt x="1031" y="134"/>
                  </a:cubicBezTo>
                  <a:lnTo>
                    <a:pt x="1070" y="115"/>
                  </a:lnTo>
                  <a:cubicBezTo>
                    <a:pt x="919" y="39"/>
                    <a:pt x="732" y="0"/>
                    <a:pt x="5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2"/>
          <p:cNvSpPr/>
          <p:nvPr/>
        </p:nvSpPr>
        <p:spPr>
          <a:xfrm>
            <a:off x="350925" y="391025"/>
            <a:ext cx="8461800" cy="4383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21" name="Google Shape;621;p22"/>
          <p:cNvSpPr txBox="1"/>
          <p:nvPr>
            <p:ph idx="1" type="subTitle"/>
          </p:nvPr>
        </p:nvSpPr>
        <p:spPr>
          <a:xfrm>
            <a:off x="4939585" y="2980824"/>
            <a:ext cx="26238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2" name="Google Shape;622;p22"/>
          <p:cNvSpPr txBox="1"/>
          <p:nvPr>
            <p:ph idx="2" type="subTitle"/>
          </p:nvPr>
        </p:nvSpPr>
        <p:spPr>
          <a:xfrm>
            <a:off x="1580613" y="2980824"/>
            <a:ext cx="26238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3" name="Google Shape;623;p22"/>
          <p:cNvSpPr txBox="1"/>
          <p:nvPr>
            <p:ph idx="3" type="subTitle"/>
          </p:nvPr>
        </p:nvSpPr>
        <p:spPr>
          <a:xfrm>
            <a:off x="1580613" y="2589925"/>
            <a:ext cx="2623800" cy="3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0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/>
        </p:txBody>
      </p:sp>
      <p:sp>
        <p:nvSpPr>
          <p:cNvPr id="624" name="Google Shape;624;p22"/>
          <p:cNvSpPr txBox="1"/>
          <p:nvPr>
            <p:ph idx="4" type="subTitle"/>
          </p:nvPr>
        </p:nvSpPr>
        <p:spPr>
          <a:xfrm>
            <a:off x="4939588" y="2589925"/>
            <a:ext cx="2623800" cy="3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0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/>
        </p:txBody>
      </p:sp>
      <p:grpSp>
        <p:nvGrpSpPr>
          <p:cNvPr id="625" name="Google Shape;625;p22"/>
          <p:cNvGrpSpPr/>
          <p:nvPr/>
        </p:nvGrpSpPr>
        <p:grpSpPr>
          <a:xfrm>
            <a:off x="8536254" y="391075"/>
            <a:ext cx="276300" cy="4383600"/>
            <a:chOff x="8536254" y="391075"/>
            <a:chExt cx="276300" cy="4383600"/>
          </a:xfrm>
        </p:grpSpPr>
        <p:sp>
          <p:nvSpPr>
            <p:cNvPr id="626" name="Google Shape;626;p22"/>
            <p:cNvSpPr/>
            <p:nvPr/>
          </p:nvSpPr>
          <p:spPr>
            <a:xfrm>
              <a:off x="8536254" y="391075"/>
              <a:ext cx="276300" cy="43836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2"/>
            <p:cNvSpPr/>
            <p:nvPr/>
          </p:nvSpPr>
          <p:spPr>
            <a:xfrm>
              <a:off x="8543825" y="3202624"/>
              <a:ext cx="6160" cy="13260"/>
            </a:xfrm>
            <a:custGeom>
              <a:rect b="b" l="l" r="r" t="t"/>
              <a:pathLst>
                <a:path extrusionOk="0" h="254" w="118">
                  <a:moveTo>
                    <a:pt x="1" y="0"/>
                  </a:moveTo>
                  <a:lnTo>
                    <a:pt x="1" y="253"/>
                  </a:lnTo>
                  <a:lnTo>
                    <a:pt x="20" y="234"/>
                  </a:lnTo>
                  <a:cubicBezTo>
                    <a:pt x="98" y="176"/>
                    <a:pt x="118" y="117"/>
                    <a:pt x="79" y="59"/>
                  </a:cubicBezTo>
                  <a:cubicBezTo>
                    <a:pt x="59" y="39"/>
                    <a:pt x="20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2"/>
            <p:cNvSpPr/>
            <p:nvPr/>
          </p:nvSpPr>
          <p:spPr>
            <a:xfrm>
              <a:off x="8543825" y="3236766"/>
              <a:ext cx="66092" cy="48185"/>
            </a:xfrm>
            <a:custGeom>
              <a:rect b="b" l="l" r="r" t="t"/>
              <a:pathLst>
                <a:path extrusionOk="0" h="923" w="1266">
                  <a:moveTo>
                    <a:pt x="1128" y="1"/>
                  </a:moveTo>
                  <a:cubicBezTo>
                    <a:pt x="1110" y="1"/>
                    <a:pt x="1090" y="3"/>
                    <a:pt x="1071" y="8"/>
                  </a:cubicBezTo>
                  <a:lnTo>
                    <a:pt x="1" y="630"/>
                  </a:lnTo>
                  <a:lnTo>
                    <a:pt x="1" y="922"/>
                  </a:lnTo>
                  <a:lnTo>
                    <a:pt x="1188" y="241"/>
                  </a:lnTo>
                  <a:cubicBezTo>
                    <a:pt x="1246" y="202"/>
                    <a:pt x="1265" y="144"/>
                    <a:pt x="1246" y="66"/>
                  </a:cubicBezTo>
                  <a:cubicBezTo>
                    <a:pt x="1231" y="23"/>
                    <a:pt x="1184" y="1"/>
                    <a:pt x="11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2"/>
            <p:cNvSpPr/>
            <p:nvPr/>
          </p:nvSpPr>
          <p:spPr>
            <a:xfrm>
              <a:off x="8543825" y="3271273"/>
              <a:ext cx="126023" cy="82745"/>
            </a:xfrm>
            <a:custGeom>
              <a:rect b="b" l="l" r="r" t="t"/>
              <a:pathLst>
                <a:path extrusionOk="0" h="1585" w="2414">
                  <a:moveTo>
                    <a:pt x="2277" y="1"/>
                  </a:moveTo>
                  <a:cubicBezTo>
                    <a:pt x="2259" y="1"/>
                    <a:pt x="2240" y="3"/>
                    <a:pt x="2219" y="8"/>
                  </a:cubicBezTo>
                  <a:lnTo>
                    <a:pt x="1" y="1292"/>
                  </a:lnTo>
                  <a:lnTo>
                    <a:pt x="1" y="1584"/>
                  </a:lnTo>
                  <a:lnTo>
                    <a:pt x="2335" y="242"/>
                  </a:lnTo>
                  <a:cubicBezTo>
                    <a:pt x="2413" y="203"/>
                    <a:pt x="2413" y="125"/>
                    <a:pt x="2394" y="47"/>
                  </a:cubicBezTo>
                  <a:cubicBezTo>
                    <a:pt x="2365" y="19"/>
                    <a:pt x="2326" y="1"/>
                    <a:pt x="22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2"/>
            <p:cNvSpPr/>
            <p:nvPr/>
          </p:nvSpPr>
          <p:spPr>
            <a:xfrm>
              <a:off x="8543825" y="3306877"/>
              <a:ext cx="186946" cy="117200"/>
            </a:xfrm>
            <a:custGeom>
              <a:rect b="b" l="l" r="r" t="t"/>
              <a:pathLst>
                <a:path extrusionOk="0" h="2245" w="3581">
                  <a:moveTo>
                    <a:pt x="3405" y="0"/>
                  </a:moveTo>
                  <a:cubicBezTo>
                    <a:pt x="3386" y="0"/>
                    <a:pt x="3367" y="2"/>
                    <a:pt x="3347" y="7"/>
                  </a:cubicBezTo>
                  <a:lnTo>
                    <a:pt x="1" y="1953"/>
                  </a:lnTo>
                  <a:lnTo>
                    <a:pt x="1" y="2245"/>
                  </a:lnTo>
                  <a:lnTo>
                    <a:pt x="3483" y="221"/>
                  </a:lnTo>
                  <a:cubicBezTo>
                    <a:pt x="3561" y="182"/>
                    <a:pt x="3581" y="105"/>
                    <a:pt x="3522" y="66"/>
                  </a:cubicBezTo>
                  <a:cubicBezTo>
                    <a:pt x="3508" y="22"/>
                    <a:pt x="3460" y="0"/>
                    <a:pt x="34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2"/>
            <p:cNvSpPr/>
            <p:nvPr/>
          </p:nvSpPr>
          <p:spPr>
            <a:xfrm>
              <a:off x="8543825" y="3341385"/>
              <a:ext cx="246877" cy="151760"/>
            </a:xfrm>
            <a:custGeom>
              <a:rect b="b" l="l" r="r" t="t"/>
              <a:pathLst>
                <a:path extrusionOk="0" h="2907" w="4729">
                  <a:moveTo>
                    <a:pt x="4583" y="0"/>
                  </a:moveTo>
                  <a:cubicBezTo>
                    <a:pt x="4567" y="0"/>
                    <a:pt x="4550" y="3"/>
                    <a:pt x="4534" y="8"/>
                  </a:cubicBezTo>
                  <a:lnTo>
                    <a:pt x="1" y="2615"/>
                  </a:lnTo>
                  <a:lnTo>
                    <a:pt x="1" y="2907"/>
                  </a:lnTo>
                  <a:lnTo>
                    <a:pt x="4651" y="222"/>
                  </a:lnTo>
                  <a:cubicBezTo>
                    <a:pt x="4690" y="202"/>
                    <a:pt x="4728" y="125"/>
                    <a:pt x="4690" y="47"/>
                  </a:cubicBezTo>
                  <a:cubicBezTo>
                    <a:pt x="4675" y="18"/>
                    <a:pt x="4630" y="0"/>
                    <a:pt x="45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2"/>
            <p:cNvSpPr/>
            <p:nvPr/>
          </p:nvSpPr>
          <p:spPr>
            <a:xfrm>
              <a:off x="8600726" y="3406426"/>
              <a:ext cx="208256" cy="117201"/>
            </a:xfrm>
            <a:custGeom>
              <a:rect b="b" l="l" r="r" t="t"/>
              <a:pathLst>
                <a:path extrusionOk="0" h="2849" w="4806">
                  <a:moveTo>
                    <a:pt x="4657" y="0"/>
                  </a:moveTo>
                  <a:cubicBezTo>
                    <a:pt x="4642" y="0"/>
                    <a:pt x="4626" y="3"/>
                    <a:pt x="4611" y="8"/>
                  </a:cubicBezTo>
                  <a:lnTo>
                    <a:pt x="0" y="2673"/>
                  </a:lnTo>
                  <a:cubicBezTo>
                    <a:pt x="39" y="2673"/>
                    <a:pt x="59" y="2693"/>
                    <a:pt x="59" y="2693"/>
                  </a:cubicBezTo>
                  <a:cubicBezTo>
                    <a:pt x="137" y="2751"/>
                    <a:pt x="175" y="2790"/>
                    <a:pt x="234" y="2848"/>
                  </a:cubicBezTo>
                  <a:lnTo>
                    <a:pt x="4728" y="241"/>
                  </a:lnTo>
                  <a:cubicBezTo>
                    <a:pt x="4767" y="202"/>
                    <a:pt x="4806" y="144"/>
                    <a:pt x="4767" y="66"/>
                  </a:cubicBezTo>
                  <a:cubicBezTo>
                    <a:pt x="4752" y="22"/>
                    <a:pt x="4705" y="0"/>
                    <a:pt x="4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2"/>
            <p:cNvSpPr/>
            <p:nvPr/>
          </p:nvSpPr>
          <p:spPr>
            <a:xfrm>
              <a:off x="8781023" y="2548968"/>
              <a:ext cx="27460" cy="25789"/>
            </a:xfrm>
            <a:custGeom>
              <a:rect b="b" l="l" r="r" t="t"/>
              <a:pathLst>
                <a:path extrusionOk="0" h="494" w="526">
                  <a:moveTo>
                    <a:pt x="146" y="0"/>
                  </a:moveTo>
                  <a:cubicBezTo>
                    <a:pt x="93" y="0"/>
                    <a:pt x="35" y="22"/>
                    <a:pt x="20" y="66"/>
                  </a:cubicBezTo>
                  <a:cubicBezTo>
                    <a:pt x="1" y="105"/>
                    <a:pt x="1" y="182"/>
                    <a:pt x="59" y="221"/>
                  </a:cubicBezTo>
                  <a:lnTo>
                    <a:pt x="526" y="494"/>
                  </a:lnTo>
                  <a:lnTo>
                    <a:pt x="526" y="202"/>
                  </a:lnTo>
                  <a:lnTo>
                    <a:pt x="195" y="7"/>
                  </a:lnTo>
                  <a:cubicBezTo>
                    <a:pt x="181" y="2"/>
                    <a:pt x="164" y="0"/>
                    <a:pt x="1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2"/>
            <p:cNvSpPr/>
            <p:nvPr/>
          </p:nvSpPr>
          <p:spPr>
            <a:xfrm>
              <a:off x="8721091" y="2584311"/>
              <a:ext cx="87391" cy="60558"/>
            </a:xfrm>
            <a:custGeom>
              <a:rect b="b" l="l" r="r" t="t"/>
              <a:pathLst>
                <a:path extrusionOk="0" h="1160" w="1674">
                  <a:moveTo>
                    <a:pt x="120" y="0"/>
                  </a:moveTo>
                  <a:cubicBezTo>
                    <a:pt x="72" y="0"/>
                    <a:pt x="33" y="18"/>
                    <a:pt x="20" y="70"/>
                  </a:cubicBezTo>
                  <a:cubicBezTo>
                    <a:pt x="1" y="108"/>
                    <a:pt x="1" y="186"/>
                    <a:pt x="79" y="225"/>
                  </a:cubicBezTo>
                  <a:lnTo>
                    <a:pt x="1674" y="1159"/>
                  </a:lnTo>
                  <a:lnTo>
                    <a:pt x="1674" y="867"/>
                  </a:lnTo>
                  <a:lnTo>
                    <a:pt x="195" y="11"/>
                  </a:lnTo>
                  <a:cubicBezTo>
                    <a:pt x="169" y="5"/>
                    <a:pt x="144" y="0"/>
                    <a:pt x="1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2"/>
            <p:cNvSpPr/>
            <p:nvPr/>
          </p:nvSpPr>
          <p:spPr>
            <a:xfrm>
              <a:off x="8660168" y="2618557"/>
              <a:ext cx="147323" cy="94334"/>
            </a:xfrm>
            <a:custGeom>
              <a:rect b="b" l="l" r="r" t="t"/>
              <a:pathLst>
                <a:path extrusionOk="0" h="1807" w="2822">
                  <a:moveTo>
                    <a:pt x="144" y="1"/>
                  </a:moveTo>
                  <a:cubicBezTo>
                    <a:pt x="103" y="1"/>
                    <a:pt x="61" y="28"/>
                    <a:pt x="20" y="56"/>
                  </a:cubicBezTo>
                  <a:cubicBezTo>
                    <a:pt x="1" y="114"/>
                    <a:pt x="1" y="192"/>
                    <a:pt x="78" y="231"/>
                  </a:cubicBezTo>
                  <a:lnTo>
                    <a:pt x="2822" y="1807"/>
                  </a:lnTo>
                  <a:lnTo>
                    <a:pt x="2822" y="1515"/>
                  </a:lnTo>
                  <a:lnTo>
                    <a:pt x="195" y="17"/>
                  </a:lnTo>
                  <a:cubicBezTo>
                    <a:pt x="178" y="5"/>
                    <a:pt x="161" y="1"/>
                    <a:pt x="1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2"/>
            <p:cNvSpPr/>
            <p:nvPr/>
          </p:nvSpPr>
          <p:spPr>
            <a:xfrm>
              <a:off x="8600237" y="2652647"/>
              <a:ext cx="208246" cy="130304"/>
            </a:xfrm>
            <a:custGeom>
              <a:rect b="b" l="l" r="r" t="t"/>
              <a:pathLst>
                <a:path extrusionOk="0" h="2496" w="3989">
                  <a:moveTo>
                    <a:pt x="154" y="1"/>
                  </a:moveTo>
                  <a:cubicBezTo>
                    <a:pt x="97" y="1"/>
                    <a:pt x="52" y="32"/>
                    <a:pt x="20" y="64"/>
                  </a:cubicBezTo>
                  <a:cubicBezTo>
                    <a:pt x="1" y="122"/>
                    <a:pt x="1" y="181"/>
                    <a:pt x="79" y="239"/>
                  </a:cubicBezTo>
                  <a:lnTo>
                    <a:pt x="3989" y="2496"/>
                  </a:lnTo>
                  <a:lnTo>
                    <a:pt x="3989" y="2204"/>
                  </a:lnTo>
                  <a:lnTo>
                    <a:pt x="195" y="6"/>
                  </a:lnTo>
                  <a:cubicBezTo>
                    <a:pt x="181" y="2"/>
                    <a:pt x="167" y="1"/>
                    <a:pt x="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2"/>
            <p:cNvSpPr/>
            <p:nvPr/>
          </p:nvSpPr>
          <p:spPr>
            <a:xfrm>
              <a:off x="8540305" y="2688146"/>
              <a:ext cx="268177" cy="164916"/>
            </a:xfrm>
            <a:custGeom>
              <a:rect b="b" l="l" r="r" t="t"/>
              <a:pathLst>
                <a:path extrusionOk="0" h="3159" w="5137">
                  <a:moveTo>
                    <a:pt x="117" y="1"/>
                  </a:moveTo>
                  <a:cubicBezTo>
                    <a:pt x="79" y="1"/>
                    <a:pt x="43" y="19"/>
                    <a:pt x="20" y="65"/>
                  </a:cubicBezTo>
                  <a:cubicBezTo>
                    <a:pt x="1" y="123"/>
                    <a:pt x="1" y="182"/>
                    <a:pt x="79" y="240"/>
                  </a:cubicBezTo>
                  <a:lnTo>
                    <a:pt x="5137" y="3158"/>
                  </a:lnTo>
                  <a:lnTo>
                    <a:pt x="5137" y="2867"/>
                  </a:lnTo>
                  <a:lnTo>
                    <a:pt x="195" y="26"/>
                  </a:lnTo>
                  <a:cubicBezTo>
                    <a:pt x="171" y="10"/>
                    <a:pt x="144" y="1"/>
                    <a:pt x="1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2"/>
            <p:cNvSpPr/>
            <p:nvPr/>
          </p:nvSpPr>
          <p:spPr>
            <a:xfrm>
              <a:off x="8541300" y="2528844"/>
              <a:ext cx="41712" cy="32576"/>
            </a:xfrm>
            <a:custGeom>
              <a:rect b="b" l="l" r="r" t="t"/>
              <a:pathLst>
                <a:path extrusionOk="0" h="624" w="799">
                  <a:moveTo>
                    <a:pt x="1" y="1"/>
                  </a:moveTo>
                  <a:lnTo>
                    <a:pt x="1" y="293"/>
                  </a:lnTo>
                  <a:lnTo>
                    <a:pt x="604" y="624"/>
                  </a:lnTo>
                  <a:lnTo>
                    <a:pt x="682" y="624"/>
                  </a:lnTo>
                  <a:cubicBezTo>
                    <a:pt x="740" y="624"/>
                    <a:pt x="760" y="604"/>
                    <a:pt x="779" y="585"/>
                  </a:cubicBezTo>
                  <a:cubicBezTo>
                    <a:pt x="799" y="526"/>
                    <a:pt x="799" y="448"/>
                    <a:pt x="740" y="41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2"/>
            <p:cNvSpPr/>
            <p:nvPr/>
          </p:nvSpPr>
          <p:spPr>
            <a:xfrm>
              <a:off x="8541300" y="2463849"/>
              <a:ext cx="97571" cy="66092"/>
            </a:xfrm>
            <a:custGeom>
              <a:rect b="b" l="l" r="r" t="t"/>
              <a:pathLst>
                <a:path extrusionOk="0" h="1266" w="1869">
                  <a:moveTo>
                    <a:pt x="1" y="1"/>
                  </a:moveTo>
                  <a:lnTo>
                    <a:pt x="1" y="293"/>
                  </a:lnTo>
                  <a:lnTo>
                    <a:pt x="1674" y="1265"/>
                  </a:lnTo>
                  <a:lnTo>
                    <a:pt x="1752" y="1265"/>
                  </a:lnTo>
                  <a:cubicBezTo>
                    <a:pt x="1810" y="1265"/>
                    <a:pt x="1830" y="1246"/>
                    <a:pt x="1849" y="1207"/>
                  </a:cubicBezTo>
                  <a:cubicBezTo>
                    <a:pt x="1869" y="1168"/>
                    <a:pt x="1869" y="1090"/>
                    <a:pt x="1810" y="10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2"/>
            <p:cNvSpPr/>
            <p:nvPr/>
          </p:nvSpPr>
          <p:spPr>
            <a:xfrm>
              <a:off x="8541300" y="2398854"/>
              <a:ext cx="153430" cy="98563"/>
            </a:xfrm>
            <a:custGeom>
              <a:rect b="b" l="l" r="r" t="t"/>
              <a:pathLst>
                <a:path extrusionOk="0" h="1888" w="2939">
                  <a:moveTo>
                    <a:pt x="1" y="1"/>
                  </a:moveTo>
                  <a:lnTo>
                    <a:pt x="1" y="293"/>
                  </a:lnTo>
                  <a:lnTo>
                    <a:pt x="2744" y="1888"/>
                  </a:lnTo>
                  <a:lnTo>
                    <a:pt x="2822" y="1888"/>
                  </a:lnTo>
                  <a:cubicBezTo>
                    <a:pt x="2880" y="1888"/>
                    <a:pt x="2900" y="1849"/>
                    <a:pt x="2919" y="1830"/>
                  </a:cubicBezTo>
                  <a:cubicBezTo>
                    <a:pt x="2939" y="1771"/>
                    <a:pt x="2939" y="1713"/>
                    <a:pt x="2861" y="165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2"/>
            <p:cNvSpPr/>
            <p:nvPr/>
          </p:nvSpPr>
          <p:spPr>
            <a:xfrm>
              <a:off x="8541300" y="2334902"/>
              <a:ext cx="209290" cy="130043"/>
            </a:xfrm>
            <a:custGeom>
              <a:rect b="b" l="l" r="r" t="t"/>
              <a:pathLst>
                <a:path extrusionOk="0" h="2491" w="4009">
                  <a:moveTo>
                    <a:pt x="1" y="0"/>
                  </a:moveTo>
                  <a:lnTo>
                    <a:pt x="1" y="292"/>
                  </a:lnTo>
                  <a:lnTo>
                    <a:pt x="3814" y="2490"/>
                  </a:lnTo>
                  <a:lnTo>
                    <a:pt x="3892" y="2490"/>
                  </a:lnTo>
                  <a:cubicBezTo>
                    <a:pt x="3950" y="2490"/>
                    <a:pt x="3970" y="2471"/>
                    <a:pt x="3989" y="2451"/>
                  </a:cubicBezTo>
                  <a:cubicBezTo>
                    <a:pt x="4009" y="2393"/>
                    <a:pt x="4009" y="2335"/>
                    <a:pt x="3931" y="227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2"/>
            <p:cNvSpPr/>
            <p:nvPr/>
          </p:nvSpPr>
          <p:spPr>
            <a:xfrm>
              <a:off x="8540308" y="2269855"/>
              <a:ext cx="266141" cy="162566"/>
            </a:xfrm>
            <a:custGeom>
              <a:rect b="b" l="l" r="r" t="t"/>
              <a:pathLst>
                <a:path extrusionOk="0" h="3114" w="5098">
                  <a:moveTo>
                    <a:pt x="0" y="1"/>
                  </a:moveTo>
                  <a:lnTo>
                    <a:pt x="0" y="293"/>
                  </a:lnTo>
                  <a:lnTo>
                    <a:pt x="4903" y="3114"/>
                  </a:lnTo>
                  <a:lnTo>
                    <a:pt x="4981" y="3114"/>
                  </a:lnTo>
                  <a:cubicBezTo>
                    <a:pt x="5039" y="3114"/>
                    <a:pt x="5059" y="3094"/>
                    <a:pt x="5078" y="3055"/>
                  </a:cubicBezTo>
                  <a:cubicBezTo>
                    <a:pt x="5098" y="3016"/>
                    <a:pt x="5098" y="2939"/>
                    <a:pt x="5039" y="288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2"/>
            <p:cNvSpPr/>
            <p:nvPr/>
          </p:nvSpPr>
          <p:spPr>
            <a:xfrm>
              <a:off x="8542733" y="3990617"/>
              <a:ext cx="70111" cy="79247"/>
            </a:xfrm>
            <a:custGeom>
              <a:rect b="b" l="l" r="r" t="t"/>
              <a:pathLst>
                <a:path extrusionOk="0" h="1518" w="1343">
                  <a:moveTo>
                    <a:pt x="0" y="0"/>
                  </a:moveTo>
                  <a:lnTo>
                    <a:pt x="0" y="1518"/>
                  </a:lnTo>
                  <a:lnTo>
                    <a:pt x="506" y="1226"/>
                  </a:lnTo>
                  <a:lnTo>
                    <a:pt x="312" y="1128"/>
                  </a:lnTo>
                  <a:cubicBezTo>
                    <a:pt x="273" y="1109"/>
                    <a:pt x="234" y="1031"/>
                    <a:pt x="273" y="973"/>
                  </a:cubicBezTo>
                  <a:cubicBezTo>
                    <a:pt x="287" y="929"/>
                    <a:pt x="335" y="907"/>
                    <a:pt x="382" y="907"/>
                  </a:cubicBezTo>
                  <a:cubicBezTo>
                    <a:pt x="398" y="907"/>
                    <a:pt x="414" y="910"/>
                    <a:pt x="428" y="914"/>
                  </a:cubicBezTo>
                  <a:lnTo>
                    <a:pt x="759" y="1090"/>
                  </a:lnTo>
                  <a:lnTo>
                    <a:pt x="1343" y="7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2"/>
            <p:cNvSpPr/>
            <p:nvPr/>
          </p:nvSpPr>
          <p:spPr>
            <a:xfrm>
              <a:off x="8630731" y="3966377"/>
              <a:ext cx="86399" cy="54763"/>
            </a:xfrm>
            <a:custGeom>
              <a:rect b="b" l="l" r="r" t="t"/>
              <a:pathLst>
                <a:path extrusionOk="0" h="1049" w="1655">
                  <a:moveTo>
                    <a:pt x="798" y="251"/>
                  </a:moveTo>
                  <a:cubicBezTo>
                    <a:pt x="973" y="251"/>
                    <a:pt x="1109" y="270"/>
                    <a:pt x="1245" y="348"/>
                  </a:cubicBezTo>
                  <a:cubicBezTo>
                    <a:pt x="1343" y="407"/>
                    <a:pt x="1382" y="465"/>
                    <a:pt x="1382" y="543"/>
                  </a:cubicBezTo>
                  <a:cubicBezTo>
                    <a:pt x="1382" y="621"/>
                    <a:pt x="1343" y="659"/>
                    <a:pt x="1245" y="737"/>
                  </a:cubicBezTo>
                  <a:cubicBezTo>
                    <a:pt x="1119" y="815"/>
                    <a:pt x="954" y="854"/>
                    <a:pt x="793" y="854"/>
                  </a:cubicBezTo>
                  <a:cubicBezTo>
                    <a:pt x="633" y="854"/>
                    <a:pt x="477" y="815"/>
                    <a:pt x="370" y="737"/>
                  </a:cubicBezTo>
                  <a:cubicBezTo>
                    <a:pt x="273" y="679"/>
                    <a:pt x="214" y="621"/>
                    <a:pt x="214" y="543"/>
                  </a:cubicBezTo>
                  <a:cubicBezTo>
                    <a:pt x="214" y="465"/>
                    <a:pt x="273" y="426"/>
                    <a:pt x="370" y="348"/>
                  </a:cubicBezTo>
                  <a:cubicBezTo>
                    <a:pt x="487" y="270"/>
                    <a:pt x="662" y="251"/>
                    <a:pt x="798" y="251"/>
                  </a:cubicBezTo>
                  <a:close/>
                  <a:moveTo>
                    <a:pt x="837" y="0"/>
                  </a:moveTo>
                  <a:cubicBezTo>
                    <a:pt x="650" y="0"/>
                    <a:pt x="463" y="39"/>
                    <a:pt x="312" y="115"/>
                  </a:cubicBezTo>
                  <a:lnTo>
                    <a:pt x="331" y="134"/>
                  </a:lnTo>
                  <a:cubicBezTo>
                    <a:pt x="409" y="154"/>
                    <a:pt x="428" y="231"/>
                    <a:pt x="389" y="309"/>
                  </a:cubicBezTo>
                  <a:cubicBezTo>
                    <a:pt x="370" y="348"/>
                    <a:pt x="312" y="348"/>
                    <a:pt x="292" y="348"/>
                  </a:cubicBezTo>
                  <a:cubicBezTo>
                    <a:pt x="273" y="348"/>
                    <a:pt x="234" y="348"/>
                    <a:pt x="234" y="329"/>
                  </a:cubicBezTo>
                  <a:lnTo>
                    <a:pt x="117" y="251"/>
                  </a:lnTo>
                  <a:cubicBezTo>
                    <a:pt x="39" y="329"/>
                    <a:pt x="0" y="426"/>
                    <a:pt x="0" y="523"/>
                  </a:cubicBezTo>
                  <a:cubicBezTo>
                    <a:pt x="0" y="659"/>
                    <a:pt x="98" y="815"/>
                    <a:pt x="273" y="912"/>
                  </a:cubicBezTo>
                  <a:cubicBezTo>
                    <a:pt x="428" y="1010"/>
                    <a:pt x="623" y="1049"/>
                    <a:pt x="817" y="1049"/>
                  </a:cubicBezTo>
                  <a:cubicBezTo>
                    <a:pt x="1012" y="1049"/>
                    <a:pt x="1245" y="1010"/>
                    <a:pt x="1382" y="912"/>
                  </a:cubicBezTo>
                  <a:cubicBezTo>
                    <a:pt x="1557" y="815"/>
                    <a:pt x="1654" y="659"/>
                    <a:pt x="1654" y="523"/>
                  </a:cubicBezTo>
                  <a:cubicBezTo>
                    <a:pt x="1654" y="368"/>
                    <a:pt x="1557" y="231"/>
                    <a:pt x="1382" y="134"/>
                  </a:cubicBezTo>
                  <a:cubicBezTo>
                    <a:pt x="1231" y="44"/>
                    <a:pt x="1035" y="0"/>
                    <a:pt x="8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2"/>
            <p:cNvSpPr/>
            <p:nvPr/>
          </p:nvSpPr>
          <p:spPr>
            <a:xfrm>
              <a:off x="8552925" y="4037750"/>
              <a:ext cx="30475" cy="17275"/>
            </a:xfrm>
            <a:custGeom>
              <a:rect b="b" l="l" r="r" t="t"/>
              <a:pathLst>
                <a:path extrusionOk="0" h="323" w="507">
                  <a:moveTo>
                    <a:pt x="133" y="1"/>
                  </a:moveTo>
                  <a:cubicBezTo>
                    <a:pt x="89" y="1"/>
                    <a:pt x="46" y="18"/>
                    <a:pt x="20" y="70"/>
                  </a:cubicBezTo>
                  <a:cubicBezTo>
                    <a:pt x="1" y="109"/>
                    <a:pt x="1" y="187"/>
                    <a:pt x="59" y="225"/>
                  </a:cubicBezTo>
                  <a:lnTo>
                    <a:pt x="254" y="323"/>
                  </a:lnTo>
                  <a:lnTo>
                    <a:pt x="507" y="187"/>
                  </a:lnTo>
                  <a:lnTo>
                    <a:pt x="195" y="11"/>
                  </a:lnTo>
                  <a:cubicBezTo>
                    <a:pt x="176" y="5"/>
                    <a:pt x="154" y="1"/>
                    <a:pt x="1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2"/>
            <p:cNvSpPr/>
            <p:nvPr/>
          </p:nvSpPr>
          <p:spPr>
            <a:xfrm>
              <a:off x="8540312" y="3912397"/>
              <a:ext cx="106707" cy="70164"/>
            </a:xfrm>
            <a:custGeom>
              <a:rect b="b" l="l" r="r" t="t"/>
              <a:pathLst>
                <a:path extrusionOk="0" h="1344" w="2044">
                  <a:moveTo>
                    <a:pt x="1" y="1"/>
                  </a:moveTo>
                  <a:lnTo>
                    <a:pt x="1" y="293"/>
                  </a:lnTo>
                  <a:lnTo>
                    <a:pt x="1830" y="1343"/>
                  </a:lnTo>
                  <a:cubicBezTo>
                    <a:pt x="1869" y="1265"/>
                    <a:pt x="1927" y="1207"/>
                    <a:pt x="1966" y="1188"/>
                  </a:cubicBezTo>
                  <a:cubicBezTo>
                    <a:pt x="2005" y="1168"/>
                    <a:pt x="2024" y="1168"/>
                    <a:pt x="2044" y="116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2"/>
            <p:cNvSpPr/>
            <p:nvPr/>
          </p:nvSpPr>
          <p:spPr>
            <a:xfrm>
              <a:off x="8635701" y="3971901"/>
              <a:ext cx="20350" cy="13700"/>
            </a:xfrm>
            <a:custGeom>
              <a:rect b="b" l="l" r="r" t="t"/>
              <a:pathLst>
                <a:path extrusionOk="0" h="234" w="293">
                  <a:moveTo>
                    <a:pt x="195" y="0"/>
                  </a:moveTo>
                  <a:cubicBezTo>
                    <a:pt x="156" y="0"/>
                    <a:pt x="137" y="20"/>
                    <a:pt x="117" y="20"/>
                  </a:cubicBezTo>
                  <a:lnTo>
                    <a:pt x="1" y="136"/>
                  </a:lnTo>
                  <a:lnTo>
                    <a:pt x="117" y="214"/>
                  </a:lnTo>
                  <a:cubicBezTo>
                    <a:pt x="137" y="214"/>
                    <a:pt x="176" y="234"/>
                    <a:pt x="176" y="234"/>
                  </a:cubicBezTo>
                  <a:cubicBezTo>
                    <a:pt x="215" y="234"/>
                    <a:pt x="234" y="214"/>
                    <a:pt x="273" y="195"/>
                  </a:cubicBezTo>
                  <a:cubicBezTo>
                    <a:pt x="292" y="136"/>
                    <a:pt x="292" y="78"/>
                    <a:pt x="215" y="20"/>
                  </a:cubicBezTo>
                  <a:lnTo>
                    <a:pt x="1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2"/>
            <p:cNvSpPr/>
            <p:nvPr/>
          </p:nvSpPr>
          <p:spPr>
            <a:xfrm rot="-5400000">
              <a:off x="8531151" y="1488845"/>
              <a:ext cx="84363" cy="47768"/>
            </a:xfrm>
            <a:custGeom>
              <a:rect b="b" l="l" r="r" t="t"/>
              <a:pathLst>
                <a:path extrusionOk="0" h="915" w="1616">
                  <a:moveTo>
                    <a:pt x="253" y="0"/>
                  </a:moveTo>
                  <a:lnTo>
                    <a:pt x="0" y="136"/>
                  </a:lnTo>
                  <a:lnTo>
                    <a:pt x="1362" y="914"/>
                  </a:lnTo>
                  <a:lnTo>
                    <a:pt x="1615" y="778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2"/>
            <p:cNvSpPr/>
            <p:nvPr/>
          </p:nvSpPr>
          <p:spPr>
            <a:xfrm rot="-5400000">
              <a:off x="8525539" y="1024194"/>
              <a:ext cx="42756" cy="11224"/>
            </a:xfrm>
            <a:custGeom>
              <a:rect b="b" l="l" r="r" t="t"/>
              <a:pathLst>
                <a:path extrusionOk="0" h="215" w="819">
                  <a:moveTo>
                    <a:pt x="1" y="0"/>
                  </a:moveTo>
                  <a:lnTo>
                    <a:pt x="429" y="214"/>
                  </a:lnTo>
                  <a:lnTo>
                    <a:pt x="8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2"/>
            <p:cNvSpPr/>
            <p:nvPr/>
          </p:nvSpPr>
          <p:spPr>
            <a:xfrm rot="-5400000">
              <a:off x="8482887" y="1179608"/>
              <a:ext cx="211326" cy="94491"/>
            </a:xfrm>
            <a:custGeom>
              <a:rect b="b" l="l" r="r" t="t"/>
              <a:pathLst>
                <a:path extrusionOk="0" h="1810" w="4048">
                  <a:moveTo>
                    <a:pt x="1" y="0"/>
                  </a:moveTo>
                  <a:lnTo>
                    <a:pt x="3114" y="1810"/>
                  </a:lnTo>
                  <a:lnTo>
                    <a:pt x="4048" y="1265"/>
                  </a:lnTo>
                  <a:lnTo>
                    <a:pt x="18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2"/>
            <p:cNvSpPr/>
            <p:nvPr/>
          </p:nvSpPr>
          <p:spPr>
            <a:xfrm rot="-5400000">
              <a:off x="8527575" y="1312627"/>
              <a:ext cx="237742" cy="137195"/>
            </a:xfrm>
            <a:custGeom>
              <a:rect b="b" l="l" r="r" t="t"/>
              <a:pathLst>
                <a:path extrusionOk="0" h="2628" w="4554">
                  <a:moveTo>
                    <a:pt x="935" y="1"/>
                  </a:moveTo>
                  <a:lnTo>
                    <a:pt x="565" y="195"/>
                  </a:lnTo>
                  <a:lnTo>
                    <a:pt x="1051" y="487"/>
                  </a:lnTo>
                  <a:cubicBezTo>
                    <a:pt x="1129" y="546"/>
                    <a:pt x="1129" y="643"/>
                    <a:pt x="1090" y="682"/>
                  </a:cubicBezTo>
                  <a:cubicBezTo>
                    <a:pt x="1071" y="740"/>
                    <a:pt x="1032" y="740"/>
                    <a:pt x="993" y="740"/>
                  </a:cubicBezTo>
                  <a:cubicBezTo>
                    <a:pt x="974" y="740"/>
                    <a:pt x="954" y="740"/>
                    <a:pt x="954" y="721"/>
                  </a:cubicBezTo>
                  <a:lnTo>
                    <a:pt x="351" y="351"/>
                  </a:lnTo>
                  <a:lnTo>
                    <a:pt x="1" y="546"/>
                  </a:lnTo>
                  <a:lnTo>
                    <a:pt x="3620" y="2627"/>
                  </a:lnTo>
                  <a:lnTo>
                    <a:pt x="4553" y="2102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2"/>
            <p:cNvSpPr/>
            <p:nvPr/>
          </p:nvSpPr>
          <p:spPr>
            <a:xfrm rot="-5400000">
              <a:off x="8583434" y="1450761"/>
              <a:ext cx="41712" cy="26468"/>
            </a:xfrm>
            <a:custGeom>
              <a:rect b="b" l="l" r="r" t="t"/>
              <a:pathLst>
                <a:path extrusionOk="0" h="507" w="799">
                  <a:moveTo>
                    <a:pt x="254" y="1"/>
                  </a:moveTo>
                  <a:lnTo>
                    <a:pt x="1" y="137"/>
                  </a:lnTo>
                  <a:lnTo>
                    <a:pt x="643" y="487"/>
                  </a:lnTo>
                  <a:cubicBezTo>
                    <a:pt x="662" y="487"/>
                    <a:pt x="682" y="507"/>
                    <a:pt x="682" y="507"/>
                  </a:cubicBezTo>
                  <a:cubicBezTo>
                    <a:pt x="740" y="507"/>
                    <a:pt x="759" y="487"/>
                    <a:pt x="779" y="468"/>
                  </a:cubicBezTo>
                  <a:cubicBezTo>
                    <a:pt x="798" y="409"/>
                    <a:pt x="798" y="331"/>
                    <a:pt x="740" y="293"/>
                  </a:cubicBezTo>
                  <a:lnTo>
                    <a:pt x="2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2"/>
            <p:cNvSpPr/>
            <p:nvPr/>
          </p:nvSpPr>
          <p:spPr>
            <a:xfrm>
              <a:off x="8544869" y="3509485"/>
              <a:ext cx="73191" cy="55755"/>
            </a:xfrm>
            <a:custGeom>
              <a:rect b="b" l="l" r="r" t="t"/>
              <a:pathLst>
                <a:path extrusionOk="0" h="1068" w="1402">
                  <a:moveTo>
                    <a:pt x="545" y="0"/>
                  </a:moveTo>
                  <a:cubicBezTo>
                    <a:pt x="347" y="0"/>
                    <a:pt x="151" y="44"/>
                    <a:pt x="0" y="134"/>
                  </a:cubicBezTo>
                  <a:lnTo>
                    <a:pt x="0" y="484"/>
                  </a:lnTo>
                  <a:cubicBezTo>
                    <a:pt x="39" y="426"/>
                    <a:pt x="78" y="387"/>
                    <a:pt x="137" y="348"/>
                  </a:cubicBezTo>
                  <a:cubicBezTo>
                    <a:pt x="253" y="290"/>
                    <a:pt x="428" y="251"/>
                    <a:pt x="565" y="251"/>
                  </a:cubicBezTo>
                  <a:cubicBezTo>
                    <a:pt x="740" y="251"/>
                    <a:pt x="876" y="290"/>
                    <a:pt x="1012" y="348"/>
                  </a:cubicBezTo>
                  <a:cubicBezTo>
                    <a:pt x="1109" y="406"/>
                    <a:pt x="1148" y="484"/>
                    <a:pt x="1148" y="543"/>
                  </a:cubicBezTo>
                  <a:cubicBezTo>
                    <a:pt x="1148" y="620"/>
                    <a:pt x="1109" y="679"/>
                    <a:pt x="1012" y="737"/>
                  </a:cubicBezTo>
                  <a:cubicBezTo>
                    <a:pt x="886" y="815"/>
                    <a:pt x="720" y="854"/>
                    <a:pt x="560" y="854"/>
                  </a:cubicBezTo>
                  <a:cubicBezTo>
                    <a:pt x="399" y="854"/>
                    <a:pt x="244" y="815"/>
                    <a:pt x="137" y="737"/>
                  </a:cubicBezTo>
                  <a:cubicBezTo>
                    <a:pt x="59" y="698"/>
                    <a:pt x="0" y="679"/>
                    <a:pt x="0" y="620"/>
                  </a:cubicBezTo>
                  <a:lnTo>
                    <a:pt x="0" y="971"/>
                  </a:lnTo>
                  <a:cubicBezTo>
                    <a:pt x="156" y="1010"/>
                    <a:pt x="370" y="1068"/>
                    <a:pt x="565" y="1068"/>
                  </a:cubicBezTo>
                  <a:cubicBezTo>
                    <a:pt x="759" y="1068"/>
                    <a:pt x="973" y="1010"/>
                    <a:pt x="1129" y="912"/>
                  </a:cubicBezTo>
                  <a:cubicBezTo>
                    <a:pt x="1304" y="815"/>
                    <a:pt x="1401" y="679"/>
                    <a:pt x="1401" y="523"/>
                  </a:cubicBezTo>
                  <a:cubicBezTo>
                    <a:pt x="1401" y="426"/>
                    <a:pt x="1343" y="329"/>
                    <a:pt x="1265" y="270"/>
                  </a:cubicBezTo>
                  <a:lnTo>
                    <a:pt x="1129" y="329"/>
                  </a:lnTo>
                  <a:cubicBezTo>
                    <a:pt x="1109" y="329"/>
                    <a:pt x="1070" y="367"/>
                    <a:pt x="1070" y="367"/>
                  </a:cubicBezTo>
                  <a:cubicBezTo>
                    <a:pt x="1031" y="367"/>
                    <a:pt x="1012" y="329"/>
                    <a:pt x="973" y="309"/>
                  </a:cubicBezTo>
                  <a:cubicBezTo>
                    <a:pt x="954" y="251"/>
                    <a:pt x="954" y="192"/>
                    <a:pt x="1031" y="134"/>
                  </a:cubicBezTo>
                  <a:lnTo>
                    <a:pt x="1070" y="115"/>
                  </a:lnTo>
                  <a:cubicBezTo>
                    <a:pt x="919" y="39"/>
                    <a:pt x="732" y="0"/>
                    <a:pt x="5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2"/>
            <p:cNvSpPr/>
            <p:nvPr/>
          </p:nvSpPr>
          <p:spPr>
            <a:xfrm>
              <a:off x="8594620" y="3514444"/>
              <a:ext cx="16288" cy="12216"/>
            </a:xfrm>
            <a:custGeom>
              <a:rect b="b" l="l" r="r" t="t"/>
              <a:pathLst>
                <a:path extrusionOk="0" h="234" w="312">
                  <a:moveTo>
                    <a:pt x="117" y="0"/>
                  </a:moveTo>
                  <a:lnTo>
                    <a:pt x="78" y="20"/>
                  </a:lnTo>
                  <a:cubicBezTo>
                    <a:pt x="20" y="78"/>
                    <a:pt x="1" y="136"/>
                    <a:pt x="20" y="195"/>
                  </a:cubicBezTo>
                  <a:cubicBezTo>
                    <a:pt x="59" y="234"/>
                    <a:pt x="98" y="234"/>
                    <a:pt x="117" y="234"/>
                  </a:cubicBezTo>
                  <a:cubicBezTo>
                    <a:pt x="156" y="234"/>
                    <a:pt x="176" y="234"/>
                    <a:pt x="176" y="214"/>
                  </a:cubicBezTo>
                  <a:lnTo>
                    <a:pt x="312" y="136"/>
                  </a:lnTo>
                  <a:cubicBezTo>
                    <a:pt x="273" y="97"/>
                    <a:pt x="215" y="39"/>
                    <a:pt x="176" y="20"/>
                  </a:cubicBezTo>
                  <a:cubicBezTo>
                    <a:pt x="156" y="20"/>
                    <a:pt x="117" y="0"/>
                    <a:pt x="1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2"/>
            <p:cNvSpPr/>
            <p:nvPr/>
          </p:nvSpPr>
          <p:spPr>
            <a:xfrm>
              <a:off x="8595348" y="707246"/>
              <a:ext cx="86347" cy="54920"/>
            </a:xfrm>
            <a:custGeom>
              <a:rect b="b" l="l" r="r" t="t"/>
              <a:pathLst>
                <a:path extrusionOk="0" h="1052" w="1654">
                  <a:moveTo>
                    <a:pt x="837" y="215"/>
                  </a:moveTo>
                  <a:cubicBezTo>
                    <a:pt x="992" y="215"/>
                    <a:pt x="1148" y="234"/>
                    <a:pt x="1265" y="312"/>
                  </a:cubicBezTo>
                  <a:cubicBezTo>
                    <a:pt x="1362" y="390"/>
                    <a:pt x="1420" y="468"/>
                    <a:pt x="1420" y="506"/>
                  </a:cubicBezTo>
                  <a:cubicBezTo>
                    <a:pt x="1420" y="584"/>
                    <a:pt x="1362" y="623"/>
                    <a:pt x="1265" y="701"/>
                  </a:cubicBezTo>
                  <a:cubicBezTo>
                    <a:pt x="1148" y="779"/>
                    <a:pt x="983" y="818"/>
                    <a:pt x="820" y="818"/>
                  </a:cubicBezTo>
                  <a:cubicBezTo>
                    <a:pt x="657" y="818"/>
                    <a:pt x="496" y="779"/>
                    <a:pt x="389" y="701"/>
                  </a:cubicBezTo>
                  <a:cubicBezTo>
                    <a:pt x="292" y="662"/>
                    <a:pt x="253" y="584"/>
                    <a:pt x="253" y="506"/>
                  </a:cubicBezTo>
                  <a:cubicBezTo>
                    <a:pt x="253" y="429"/>
                    <a:pt x="292" y="390"/>
                    <a:pt x="389" y="312"/>
                  </a:cubicBezTo>
                  <a:cubicBezTo>
                    <a:pt x="506" y="234"/>
                    <a:pt x="681" y="215"/>
                    <a:pt x="837" y="215"/>
                  </a:cubicBezTo>
                  <a:close/>
                  <a:moveTo>
                    <a:pt x="720" y="1"/>
                  </a:moveTo>
                  <a:cubicBezTo>
                    <a:pt x="545" y="20"/>
                    <a:pt x="389" y="40"/>
                    <a:pt x="272" y="117"/>
                  </a:cubicBezTo>
                  <a:cubicBezTo>
                    <a:pt x="97" y="215"/>
                    <a:pt x="0" y="370"/>
                    <a:pt x="0" y="506"/>
                  </a:cubicBezTo>
                  <a:cubicBezTo>
                    <a:pt x="0" y="662"/>
                    <a:pt x="97" y="798"/>
                    <a:pt x="272" y="896"/>
                  </a:cubicBezTo>
                  <a:cubicBezTo>
                    <a:pt x="447" y="993"/>
                    <a:pt x="642" y="1051"/>
                    <a:pt x="837" y="1051"/>
                  </a:cubicBezTo>
                  <a:cubicBezTo>
                    <a:pt x="1031" y="1051"/>
                    <a:pt x="1245" y="993"/>
                    <a:pt x="1401" y="896"/>
                  </a:cubicBezTo>
                  <a:cubicBezTo>
                    <a:pt x="1556" y="798"/>
                    <a:pt x="1654" y="662"/>
                    <a:pt x="1654" y="506"/>
                  </a:cubicBezTo>
                  <a:cubicBezTo>
                    <a:pt x="1654" y="370"/>
                    <a:pt x="1556" y="215"/>
                    <a:pt x="1401" y="117"/>
                  </a:cubicBezTo>
                  <a:cubicBezTo>
                    <a:pt x="1265" y="40"/>
                    <a:pt x="1090" y="1"/>
                    <a:pt x="953" y="1"/>
                  </a:cubicBezTo>
                  <a:lnTo>
                    <a:pt x="953" y="40"/>
                  </a:lnTo>
                  <a:cubicBezTo>
                    <a:pt x="953" y="117"/>
                    <a:pt x="914" y="176"/>
                    <a:pt x="837" y="176"/>
                  </a:cubicBezTo>
                  <a:cubicBezTo>
                    <a:pt x="759" y="176"/>
                    <a:pt x="720" y="117"/>
                    <a:pt x="720" y="40"/>
                  </a:cubicBezTo>
                  <a:lnTo>
                    <a:pt x="7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2"/>
            <p:cNvSpPr/>
            <p:nvPr/>
          </p:nvSpPr>
          <p:spPr>
            <a:xfrm>
              <a:off x="8632884" y="455357"/>
              <a:ext cx="12268" cy="251941"/>
            </a:xfrm>
            <a:custGeom>
              <a:rect b="b" l="l" r="r" t="t"/>
              <a:pathLst>
                <a:path extrusionOk="0" h="4826" w="235">
                  <a:moveTo>
                    <a:pt x="234" y="1"/>
                  </a:moveTo>
                  <a:lnTo>
                    <a:pt x="1" y="156"/>
                  </a:lnTo>
                  <a:lnTo>
                    <a:pt x="1" y="4826"/>
                  </a:lnTo>
                  <a:cubicBezTo>
                    <a:pt x="30" y="4816"/>
                    <a:pt x="69" y="4811"/>
                    <a:pt x="110" y="4811"/>
                  </a:cubicBezTo>
                  <a:cubicBezTo>
                    <a:pt x="152" y="4811"/>
                    <a:pt x="195" y="4816"/>
                    <a:pt x="234" y="4826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2"/>
            <p:cNvSpPr/>
            <p:nvPr/>
          </p:nvSpPr>
          <p:spPr>
            <a:xfrm>
              <a:off x="8632884" y="706516"/>
              <a:ext cx="12268" cy="9919"/>
            </a:xfrm>
            <a:custGeom>
              <a:rect b="b" l="l" r="r" t="t"/>
              <a:pathLst>
                <a:path extrusionOk="0" h="190" w="235">
                  <a:moveTo>
                    <a:pt x="110" y="0"/>
                  </a:moveTo>
                  <a:cubicBezTo>
                    <a:pt x="69" y="0"/>
                    <a:pt x="30" y="5"/>
                    <a:pt x="1" y="15"/>
                  </a:cubicBezTo>
                  <a:lnTo>
                    <a:pt x="1" y="54"/>
                  </a:lnTo>
                  <a:cubicBezTo>
                    <a:pt x="1" y="131"/>
                    <a:pt x="40" y="190"/>
                    <a:pt x="118" y="190"/>
                  </a:cubicBezTo>
                  <a:cubicBezTo>
                    <a:pt x="195" y="190"/>
                    <a:pt x="234" y="131"/>
                    <a:pt x="234" y="54"/>
                  </a:cubicBezTo>
                  <a:lnTo>
                    <a:pt x="234" y="15"/>
                  </a:lnTo>
                  <a:cubicBezTo>
                    <a:pt x="195" y="5"/>
                    <a:pt x="152" y="0"/>
                    <a:pt x="1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2"/>
            <p:cNvSpPr/>
            <p:nvPr/>
          </p:nvSpPr>
          <p:spPr>
            <a:xfrm>
              <a:off x="8690779" y="574228"/>
              <a:ext cx="86399" cy="53876"/>
            </a:xfrm>
            <a:custGeom>
              <a:rect b="b" l="l" r="r" t="t"/>
              <a:pathLst>
                <a:path extrusionOk="0" h="1032" w="1655">
                  <a:moveTo>
                    <a:pt x="857" y="214"/>
                  </a:moveTo>
                  <a:cubicBezTo>
                    <a:pt x="1032" y="214"/>
                    <a:pt x="1168" y="233"/>
                    <a:pt x="1285" y="311"/>
                  </a:cubicBezTo>
                  <a:cubicBezTo>
                    <a:pt x="1363" y="389"/>
                    <a:pt x="1440" y="447"/>
                    <a:pt x="1440" y="506"/>
                  </a:cubicBezTo>
                  <a:cubicBezTo>
                    <a:pt x="1440" y="584"/>
                    <a:pt x="1382" y="623"/>
                    <a:pt x="1285" y="700"/>
                  </a:cubicBezTo>
                  <a:cubicBezTo>
                    <a:pt x="1168" y="769"/>
                    <a:pt x="1008" y="803"/>
                    <a:pt x="847" y="803"/>
                  </a:cubicBezTo>
                  <a:cubicBezTo>
                    <a:pt x="687" y="803"/>
                    <a:pt x="526" y="769"/>
                    <a:pt x="409" y="700"/>
                  </a:cubicBezTo>
                  <a:cubicBezTo>
                    <a:pt x="312" y="642"/>
                    <a:pt x="273" y="584"/>
                    <a:pt x="273" y="506"/>
                  </a:cubicBezTo>
                  <a:cubicBezTo>
                    <a:pt x="273" y="428"/>
                    <a:pt x="312" y="389"/>
                    <a:pt x="409" y="311"/>
                  </a:cubicBezTo>
                  <a:cubicBezTo>
                    <a:pt x="546" y="233"/>
                    <a:pt x="701" y="214"/>
                    <a:pt x="857" y="214"/>
                  </a:cubicBezTo>
                  <a:close/>
                  <a:moveTo>
                    <a:pt x="701" y="0"/>
                  </a:moveTo>
                  <a:cubicBezTo>
                    <a:pt x="546" y="19"/>
                    <a:pt x="390" y="39"/>
                    <a:pt x="273" y="117"/>
                  </a:cubicBezTo>
                  <a:cubicBezTo>
                    <a:pt x="98" y="214"/>
                    <a:pt x="1" y="350"/>
                    <a:pt x="1" y="506"/>
                  </a:cubicBezTo>
                  <a:cubicBezTo>
                    <a:pt x="1" y="642"/>
                    <a:pt x="98" y="798"/>
                    <a:pt x="273" y="895"/>
                  </a:cubicBezTo>
                  <a:cubicBezTo>
                    <a:pt x="448" y="992"/>
                    <a:pt x="643" y="1031"/>
                    <a:pt x="837" y="1031"/>
                  </a:cubicBezTo>
                  <a:cubicBezTo>
                    <a:pt x="1032" y="1031"/>
                    <a:pt x="1246" y="992"/>
                    <a:pt x="1382" y="895"/>
                  </a:cubicBezTo>
                  <a:cubicBezTo>
                    <a:pt x="1557" y="798"/>
                    <a:pt x="1654" y="642"/>
                    <a:pt x="1654" y="506"/>
                  </a:cubicBezTo>
                  <a:cubicBezTo>
                    <a:pt x="1654" y="350"/>
                    <a:pt x="1557" y="214"/>
                    <a:pt x="1382" y="117"/>
                  </a:cubicBezTo>
                  <a:cubicBezTo>
                    <a:pt x="1265" y="39"/>
                    <a:pt x="1090" y="0"/>
                    <a:pt x="954" y="0"/>
                  </a:cubicBezTo>
                  <a:lnTo>
                    <a:pt x="954" y="39"/>
                  </a:lnTo>
                  <a:cubicBezTo>
                    <a:pt x="954" y="117"/>
                    <a:pt x="896" y="156"/>
                    <a:pt x="837" y="156"/>
                  </a:cubicBezTo>
                  <a:cubicBezTo>
                    <a:pt x="760" y="156"/>
                    <a:pt x="701" y="117"/>
                    <a:pt x="701" y="39"/>
                  </a:cubicBezTo>
                  <a:lnTo>
                    <a:pt x="7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2"/>
            <p:cNvSpPr/>
            <p:nvPr/>
          </p:nvSpPr>
          <p:spPr>
            <a:xfrm>
              <a:off x="8727375" y="399498"/>
              <a:ext cx="13260" cy="174782"/>
            </a:xfrm>
            <a:custGeom>
              <a:rect b="b" l="l" r="r" t="t"/>
              <a:pathLst>
                <a:path extrusionOk="0" h="3348" w="254">
                  <a:moveTo>
                    <a:pt x="253" y="1"/>
                  </a:moveTo>
                  <a:lnTo>
                    <a:pt x="0" y="156"/>
                  </a:lnTo>
                  <a:lnTo>
                    <a:pt x="0" y="3347"/>
                  </a:lnTo>
                  <a:cubicBezTo>
                    <a:pt x="49" y="3328"/>
                    <a:pt x="93" y="3318"/>
                    <a:pt x="134" y="3318"/>
                  </a:cubicBezTo>
                  <a:cubicBezTo>
                    <a:pt x="175" y="3318"/>
                    <a:pt x="214" y="3328"/>
                    <a:pt x="253" y="3347"/>
                  </a:cubicBezTo>
                  <a:lnTo>
                    <a:pt x="2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2"/>
            <p:cNvSpPr/>
            <p:nvPr/>
          </p:nvSpPr>
          <p:spPr>
            <a:xfrm>
              <a:off x="8727375" y="572662"/>
              <a:ext cx="13260" cy="9710"/>
            </a:xfrm>
            <a:custGeom>
              <a:rect b="b" l="l" r="r" t="t"/>
              <a:pathLst>
                <a:path extrusionOk="0" h="186" w="254">
                  <a:moveTo>
                    <a:pt x="134" y="1"/>
                  </a:moveTo>
                  <a:cubicBezTo>
                    <a:pt x="93" y="1"/>
                    <a:pt x="49" y="11"/>
                    <a:pt x="0" y="30"/>
                  </a:cubicBezTo>
                  <a:lnTo>
                    <a:pt x="0" y="69"/>
                  </a:lnTo>
                  <a:cubicBezTo>
                    <a:pt x="0" y="147"/>
                    <a:pt x="59" y="186"/>
                    <a:pt x="136" y="186"/>
                  </a:cubicBezTo>
                  <a:cubicBezTo>
                    <a:pt x="195" y="186"/>
                    <a:pt x="253" y="147"/>
                    <a:pt x="253" y="69"/>
                  </a:cubicBezTo>
                  <a:lnTo>
                    <a:pt x="253" y="30"/>
                  </a:lnTo>
                  <a:cubicBezTo>
                    <a:pt x="214" y="11"/>
                    <a:pt x="175" y="1"/>
                    <a:pt x="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2"/>
            <p:cNvSpPr/>
            <p:nvPr/>
          </p:nvSpPr>
          <p:spPr>
            <a:xfrm>
              <a:off x="8567149" y="4050012"/>
              <a:ext cx="232625" cy="135159"/>
            </a:xfrm>
            <a:custGeom>
              <a:rect b="b" l="l" r="r" t="t"/>
              <a:pathLst>
                <a:path extrusionOk="0" h="2589" w="4456">
                  <a:moveTo>
                    <a:pt x="215" y="1"/>
                  </a:moveTo>
                  <a:cubicBezTo>
                    <a:pt x="156" y="20"/>
                    <a:pt x="117" y="59"/>
                    <a:pt x="59" y="98"/>
                  </a:cubicBezTo>
                  <a:cubicBezTo>
                    <a:pt x="39" y="118"/>
                    <a:pt x="20" y="118"/>
                    <a:pt x="1" y="118"/>
                  </a:cubicBezTo>
                  <a:lnTo>
                    <a:pt x="4261" y="2588"/>
                  </a:lnTo>
                  <a:cubicBezTo>
                    <a:pt x="4320" y="2550"/>
                    <a:pt x="4378" y="2491"/>
                    <a:pt x="4417" y="2472"/>
                  </a:cubicBezTo>
                  <a:cubicBezTo>
                    <a:pt x="4436" y="2472"/>
                    <a:pt x="4456" y="2452"/>
                    <a:pt x="4456" y="2452"/>
                  </a:cubicBezTo>
                  <a:lnTo>
                    <a:pt x="4436" y="2433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2"/>
            <p:cNvSpPr/>
            <p:nvPr/>
          </p:nvSpPr>
          <p:spPr>
            <a:xfrm>
              <a:off x="8624500" y="4422243"/>
              <a:ext cx="86399" cy="55807"/>
            </a:xfrm>
            <a:custGeom>
              <a:rect b="b" l="l" r="r" t="t"/>
              <a:pathLst>
                <a:path extrusionOk="0" h="1069" w="1655">
                  <a:moveTo>
                    <a:pt x="818" y="252"/>
                  </a:moveTo>
                  <a:cubicBezTo>
                    <a:pt x="973" y="252"/>
                    <a:pt x="1129" y="290"/>
                    <a:pt x="1246" y="349"/>
                  </a:cubicBezTo>
                  <a:cubicBezTo>
                    <a:pt x="1343" y="407"/>
                    <a:pt x="1401" y="485"/>
                    <a:pt x="1401" y="543"/>
                  </a:cubicBezTo>
                  <a:cubicBezTo>
                    <a:pt x="1401" y="621"/>
                    <a:pt x="1343" y="660"/>
                    <a:pt x="1246" y="738"/>
                  </a:cubicBezTo>
                  <a:cubicBezTo>
                    <a:pt x="1129" y="816"/>
                    <a:pt x="964" y="855"/>
                    <a:pt x="801" y="855"/>
                  </a:cubicBezTo>
                  <a:cubicBezTo>
                    <a:pt x="638" y="855"/>
                    <a:pt x="477" y="816"/>
                    <a:pt x="370" y="738"/>
                  </a:cubicBezTo>
                  <a:cubicBezTo>
                    <a:pt x="273" y="699"/>
                    <a:pt x="234" y="621"/>
                    <a:pt x="234" y="543"/>
                  </a:cubicBezTo>
                  <a:cubicBezTo>
                    <a:pt x="234" y="485"/>
                    <a:pt x="273" y="427"/>
                    <a:pt x="370" y="349"/>
                  </a:cubicBezTo>
                  <a:cubicBezTo>
                    <a:pt x="487" y="290"/>
                    <a:pt x="643" y="252"/>
                    <a:pt x="818" y="252"/>
                  </a:cubicBezTo>
                  <a:close/>
                  <a:moveTo>
                    <a:pt x="845" y="1"/>
                  </a:moveTo>
                  <a:cubicBezTo>
                    <a:pt x="660" y="1"/>
                    <a:pt x="473" y="40"/>
                    <a:pt x="312" y="115"/>
                  </a:cubicBezTo>
                  <a:cubicBezTo>
                    <a:pt x="370" y="135"/>
                    <a:pt x="390" y="213"/>
                    <a:pt x="370" y="290"/>
                  </a:cubicBezTo>
                  <a:cubicBezTo>
                    <a:pt x="351" y="329"/>
                    <a:pt x="293" y="329"/>
                    <a:pt x="273" y="329"/>
                  </a:cubicBezTo>
                  <a:cubicBezTo>
                    <a:pt x="254" y="329"/>
                    <a:pt x="234" y="329"/>
                    <a:pt x="234" y="310"/>
                  </a:cubicBezTo>
                  <a:lnTo>
                    <a:pt x="137" y="252"/>
                  </a:lnTo>
                  <a:cubicBezTo>
                    <a:pt x="59" y="329"/>
                    <a:pt x="1" y="427"/>
                    <a:pt x="1" y="524"/>
                  </a:cubicBezTo>
                  <a:cubicBezTo>
                    <a:pt x="1" y="680"/>
                    <a:pt x="98" y="816"/>
                    <a:pt x="273" y="913"/>
                  </a:cubicBezTo>
                  <a:cubicBezTo>
                    <a:pt x="448" y="1010"/>
                    <a:pt x="643" y="1069"/>
                    <a:pt x="837" y="1069"/>
                  </a:cubicBezTo>
                  <a:cubicBezTo>
                    <a:pt x="1032" y="1069"/>
                    <a:pt x="1246" y="1010"/>
                    <a:pt x="1382" y="913"/>
                  </a:cubicBezTo>
                  <a:cubicBezTo>
                    <a:pt x="1557" y="816"/>
                    <a:pt x="1654" y="680"/>
                    <a:pt x="1654" y="524"/>
                  </a:cubicBezTo>
                  <a:cubicBezTo>
                    <a:pt x="1654" y="388"/>
                    <a:pt x="1557" y="232"/>
                    <a:pt x="1382" y="135"/>
                  </a:cubicBezTo>
                  <a:cubicBezTo>
                    <a:pt x="1232" y="45"/>
                    <a:pt x="1040" y="1"/>
                    <a:pt x="8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2"/>
            <p:cNvSpPr/>
            <p:nvPr/>
          </p:nvSpPr>
          <p:spPr>
            <a:xfrm>
              <a:off x="8542225" y="4275912"/>
              <a:ext cx="258049" cy="158494"/>
            </a:xfrm>
            <a:custGeom>
              <a:rect b="b" l="l" r="r" t="t"/>
              <a:pathLst>
                <a:path extrusionOk="0" h="3036" w="4943">
                  <a:moveTo>
                    <a:pt x="1" y="0"/>
                  </a:moveTo>
                  <a:lnTo>
                    <a:pt x="1" y="292"/>
                  </a:lnTo>
                  <a:lnTo>
                    <a:pt x="4748" y="3035"/>
                  </a:lnTo>
                  <a:cubicBezTo>
                    <a:pt x="4787" y="2977"/>
                    <a:pt x="4845" y="2938"/>
                    <a:pt x="4923" y="2899"/>
                  </a:cubicBezTo>
                  <a:cubicBezTo>
                    <a:pt x="4923" y="2899"/>
                    <a:pt x="4942" y="2899"/>
                    <a:pt x="4942" y="2860"/>
                  </a:cubicBezTo>
                  <a:lnTo>
                    <a:pt x="3600" y="2082"/>
                  </a:lnTo>
                  <a:lnTo>
                    <a:pt x="3600" y="2101"/>
                  </a:lnTo>
                  <a:cubicBezTo>
                    <a:pt x="3600" y="2179"/>
                    <a:pt x="3561" y="2237"/>
                    <a:pt x="3483" y="2237"/>
                  </a:cubicBezTo>
                  <a:cubicBezTo>
                    <a:pt x="3405" y="2237"/>
                    <a:pt x="3367" y="2179"/>
                    <a:pt x="3367" y="2101"/>
                  </a:cubicBezTo>
                  <a:lnTo>
                    <a:pt x="3367" y="1946"/>
                  </a:lnTo>
                  <a:lnTo>
                    <a:pt x="954" y="545"/>
                  </a:lnTo>
                  <a:lnTo>
                    <a:pt x="954" y="584"/>
                  </a:lnTo>
                  <a:cubicBezTo>
                    <a:pt x="954" y="642"/>
                    <a:pt x="896" y="701"/>
                    <a:pt x="837" y="701"/>
                  </a:cubicBezTo>
                  <a:cubicBezTo>
                    <a:pt x="760" y="701"/>
                    <a:pt x="701" y="642"/>
                    <a:pt x="701" y="584"/>
                  </a:cubicBezTo>
                  <a:lnTo>
                    <a:pt x="701" y="4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2"/>
            <p:cNvSpPr/>
            <p:nvPr/>
          </p:nvSpPr>
          <p:spPr>
            <a:xfrm>
              <a:off x="8542225" y="4371343"/>
              <a:ext cx="99607" cy="64056"/>
            </a:xfrm>
            <a:custGeom>
              <a:rect b="b" l="l" r="r" t="t"/>
              <a:pathLst>
                <a:path extrusionOk="0" h="1227" w="1908">
                  <a:moveTo>
                    <a:pt x="1" y="1"/>
                  </a:moveTo>
                  <a:lnTo>
                    <a:pt x="1" y="293"/>
                  </a:lnTo>
                  <a:lnTo>
                    <a:pt x="1674" y="1227"/>
                  </a:lnTo>
                  <a:cubicBezTo>
                    <a:pt x="1732" y="1188"/>
                    <a:pt x="1771" y="1168"/>
                    <a:pt x="1830" y="1110"/>
                  </a:cubicBezTo>
                  <a:cubicBezTo>
                    <a:pt x="1849" y="1090"/>
                    <a:pt x="1869" y="1090"/>
                    <a:pt x="1907" y="109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2"/>
            <p:cNvSpPr/>
            <p:nvPr/>
          </p:nvSpPr>
          <p:spPr>
            <a:xfrm>
              <a:off x="8629616" y="4428246"/>
              <a:ext cx="14252" cy="11224"/>
            </a:xfrm>
            <a:custGeom>
              <a:rect b="b" l="l" r="r" t="t"/>
              <a:pathLst>
                <a:path extrusionOk="0" h="215" w="273">
                  <a:moveTo>
                    <a:pt x="195" y="0"/>
                  </a:moveTo>
                  <a:cubicBezTo>
                    <a:pt x="175" y="0"/>
                    <a:pt x="156" y="20"/>
                    <a:pt x="136" y="20"/>
                  </a:cubicBezTo>
                  <a:cubicBezTo>
                    <a:pt x="78" y="78"/>
                    <a:pt x="39" y="98"/>
                    <a:pt x="0" y="137"/>
                  </a:cubicBezTo>
                  <a:lnTo>
                    <a:pt x="97" y="195"/>
                  </a:lnTo>
                  <a:cubicBezTo>
                    <a:pt x="136" y="195"/>
                    <a:pt x="156" y="214"/>
                    <a:pt x="156" y="214"/>
                  </a:cubicBezTo>
                  <a:cubicBezTo>
                    <a:pt x="195" y="214"/>
                    <a:pt x="233" y="195"/>
                    <a:pt x="253" y="175"/>
                  </a:cubicBezTo>
                  <a:cubicBezTo>
                    <a:pt x="272" y="117"/>
                    <a:pt x="272" y="39"/>
                    <a:pt x="1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2"/>
            <p:cNvSpPr/>
            <p:nvPr/>
          </p:nvSpPr>
          <p:spPr>
            <a:xfrm>
              <a:off x="8578821" y="4140806"/>
              <a:ext cx="13260" cy="165594"/>
            </a:xfrm>
            <a:custGeom>
              <a:rect b="b" l="l" r="r" t="t"/>
              <a:pathLst>
                <a:path extrusionOk="0" h="3172" w="254">
                  <a:moveTo>
                    <a:pt x="0" y="1"/>
                  </a:moveTo>
                  <a:lnTo>
                    <a:pt x="0" y="3016"/>
                  </a:lnTo>
                  <a:lnTo>
                    <a:pt x="253" y="3172"/>
                  </a:lnTo>
                  <a:lnTo>
                    <a:pt x="253" y="156"/>
                  </a:lnTo>
                  <a:cubicBezTo>
                    <a:pt x="175" y="98"/>
                    <a:pt x="78" y="5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2"/>
            <p:cNvSpPr/>
            <p:nvPr/>
          </p:nvSpPr>
          <p:spPr>
            <a:xfrm>
              <a:off x="8717947" y="4221045"/>
              <a:ext cx="12268" cy="165594"/>
            </a:xfrm>
            <a:custGeom>
              <a:rect b="b" l="l" r="r" t="t"/>
              <a:pathLst>
                <a:path extrusionOk="0" h="3172" w="235">
                  <a:moveTo>
                    <a:pt x="1" y="1"/>
                  </a:moveTo>
                  <a:lnTo>
                    <a:pt x="1" y="3016"/>
                  </a:lnTo>
                  <a:lnTo>
                    <a:pt x="234" y="3172"/>
                  </a:lnTo>
                  <a:lnTo>
                    <a:pt x="234" y="156"/>
                  </a:lnTo>
                  <a:cubicBezTo>
                    <a:pt x="156" y="98"/>
                    <a:pt x="59" y="59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2"/>
            <p:cNvSpPr/>
            <p:nvPr/>
          </p:nvSpPr>
          <p:spPr>
            <a:xfrm>
              <a:off x="8717947" y="4378495"/>
              <a:ext cx="12268" cy="15244"/>
            </a:xfrm>
            <a:custGeom>
              <a:rect b="b" l="l" r="r" t="t"/>
              <a:pathLst>
                <a:path extrusionOk="0" h="292" w="235">
                  <a:moveTo>
                    <a:pt x="1" y="0"/>
                  </a:moveTo>
                  <a:lnTo>
                    <a:pt x="1" y="175"/>
                  </a:lnTo>
                  <a:cubicBezTo>
                    <a:pt x="1" y="253"/>
                    <a:pt x="39" y="292"/>
                    <a:pt x="117" y="292"/>
                  </a:cubicBezTo>
                  <a:cubicBezTo>
                    <a:pt x="195" y="292"/>
                    <a:pt x="234" y="253"/>
                    <a:pt x="234" y="175"/>
                  </a:cubicBezTo>
                  <a:lnTo>
                    <a:pt x="234" y="15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2"/>
            <p:cNvSpPr/>
            <p:nvPr/>
          </p:nvSpPr>
          <p:spPr>
            <a:xfrm>
              <a:off x="8578821" y="4298881"/>
              <a:ext cx="13260" cy="15244"/>
            </a:xfrm>
            <a:custGeom>
              <a:rect b="b" l="l" r="r" t="t"/>
              <a:pathLst>
                <a:path extrusionOk="0" h="292" w="254">
                  <a:moveTo>
                    <a:pt x="0" y="0"/>
                  </a:moveTo>
                  <a:lnTo>
                    <a:pt x="0" y="175"/>
                  </a:lnTo>
                  <a:cubicBezTo>
                    <a:pt x="0" y="253"/>
                    <a:pt x="59" y="292"/>
                    <a:pt x="136" y="292"/>
                  </a:cubicBezTo>
                  <a:cubicBezTo>
                    <a:pt x="195" y="292"/>
                    <a:pt x="253" y="253"/>
                    <a:pt x="253" y="175"/>
                  </a:cubicBezTo>
                  <a:lnTo>
                    <a:pt x="253" y="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2"/>
            <p:cNvSpPr/>
            <p:nvPr/>
          </p:nvSpPr>
          <p:spPr>
            <a:xfrm flipH="1" rot="-7124984">
              <a:off x="8542225" y="4124687"/>
              <a:ext cx="258051" cy="158496"/>
            </a:xfrm>
            <a:custGeom>
              <a:rect b="b" l="l" r="r" t="t"/>
              <a:pathLst>
                <a:path extrusionOk="0" h="3036" w="4943">
                  <a:moveTo>
                    <a:pt x="1" y="0"/>
                  </a:moveTo>
                  <a:lnTo>
                    <a:pt x="1" y="292"/>
                  </a:lnTo>
                  <a:lnTo>
                    <a:pt x="4748" y="3035"/>
                  </a:lnTo>
                  <a:cubicBezTo>
                    <a:pt x="4787" y="2977"/>
                    <a:pt x="4845" y="2938"/>
                    <a:pt x="4923" y="2899"/>
                  </a:cubicBezTo>
                  <a:cubicBezTo>
                    <a:pt x="4923" y="2899"/>
                    <a:pt x="4942" y="2899"/>
                    <a:pt x="4942" y="2860"/>
                  </a:cubicBezTo>
                  <a:lnTo>
                    <a:pt x="3600" y="2082"/>
                  </a:lnTo>
                  <a:lnTo>
                    <a:pt x="3600" y="2101"/>
                  </a:lnTo>
                  <a:cubicBezTo>
                    <a:pt x="3600" y="2179"/>
                    <a:pt x="3561" y="2237"/>
                    <a:pt x="3483" y="2237"/>
                  </a:cubicBezTo>
                  <a:cubicBezTo>
                    <a:pt x="3405" y="2237"/>
                    <a:pt x="3367" y="2179"/>
                    <a:pt x="3367" y="2101"/>
                  </a:cubicBezTo>
                  <a:lnTo>
                    <a:pt x="3367" y="1946"/>
                  </a:lnTo>
                  <a:lnTo>
                    <a:pt x="954" y="545"/>
                  </a:lnTo>
                  <a:lnTo>
                    <a:pt x="954" y="584"/>
                  </a:lnTo>
                  <a:cubicBezTo>
                    <a:pt x="954" y="642"/>
                    <a:pt x="896" y="701"/>
                    <a:pt x="837" y="701"/>
                  </a:cubicBezTo>
                  <a:cubicBezTo>
                    <a:pt x="760" y="701"/>
                    <a:pt x="701" y="642"/>
                    <a:pt x="701" y="584"/>
                  </a:cubicBezTo>
                  <a:lnTo>
                    <a:pt x="701" y="4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2"/>
            <p:cNvSpPr/>
            <p:nvPr/>
          </p:nvSpPr>
          <p:spPr>
            <a:xfrm>
              <a:off x="8561047" y="4686627"/>
              <a:ext cx="193002" cy="83319"/>
            </a:xfrm>
            <a:custGeom>
              <a:rect b="b" l="l" r="r" t="t"/>
              <a:pathLst>
                <a:path extrusionOk="0" h="1596" w="3697">
                  <a:moveTo>
                    <a:pt x="2763" y="1"/>
                  </a:moveTo>
                  <a:lnTo>
                    <a:pt x="0" y="1596"/>
                  </a:lnTo>
                  <a:lnTo>
                    <a:pt x="1849" y="1596"/>
                  </a:lnTo>
                  <a:lnTo>
                    <a:pt x="3697" y="526"/>
                  </a:lnTo>
                  <a:lnTo>
                    <a:pt x="3327" y="312"/>
                  </a:lnTo>
                  <a:lnTo>
                    <a:pt x="2724" y="682"/>
                  </a:lnTo>
                  <a:cubicBezTo>
                    <a:pt x="2705" y="682"/>
                    <a:pt x="2666" y="701"/>
                    <a:pt x="2666" y="701"/>
                  </a:cubicBezTo>
                  <a:cubicBezTo>
                    <a:pt x="2627" y="701"/>
                    <a:pt x="2607" y="682"/>
                    <a:pt x="2568" y="662"/>
                  </a:cubicBezTo>
                  <a:cubicBezTo>
                    <a:pt x="2549" y="604"/>
                    <a:pt x="2549" y="526"/>
                    <a:pt x="2627" y="487"/>
                  </a:cubicBezTo>
                  <a:lnTo>
                    <a:pt x="3113" y="195"/>
                  </a:lnTo>
                  <a:lnTo>
                    <a:pt x="27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2"/>
            <p:cNvSpPr/>
            <p:nvPr/>
          </p:nvSpPr>
          <p:spPr>
            <a:xfrm>
              <a:off x="8693075" y="4693725"/>
              <a:ext cx="40675" cy="31551"/>
            </a:xfrm>
            <a:custGeom>
              <a:rect b="b" l="l" r="r" t="t"/>
              <a:pathLst>
                <a:path extrusionOk="0" h="546" w="779">
                  <a:moveTo>
                    <a:pt x="526" y="1"/>
                  </a:moveTo>
                  <a:lnTo>
                    <a:pt x="78" y="332"/>
                  </a:lnTo>
                  <a:cubicBezTo>
                    <a:pt x="20" y="351"/>
                    <a:pt x="1" y="429"/>
                    <a:pt x="20" y="487"/>
                  </a:cubicBezTo>
                  <a:cubicBezTo>
                    <a:pt x="39" y="546"/>
                    <a:pt x="98" y="546"/>
                    <a:pt x="117" y="546"/>
                  </a:cubicBezTo>
                  <a:cubicBezTo>
                    <a:pt x="137" y="546"/>
                    <a:pt x="176" y="546"/>
                    <a:pt x="176" y="526"/>
                  </a:cubicBezTo>
                  <a:lnTo>
                    <a:pt x="779" y="156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2"/>
            <p:cNvSpPr/>
            <p:nvPr/>
          </p:nvSpPr>
          <p:spPr>
            <a:xfrm flipH="1">
              <a:off x="8709375" y="4646800"/>
              <a:ext cx="97575" cy="64049"/>
            </a:xfrm>
            <a:custGeom>
              <a:rect b="b" l="l" r="r" t="t"/>
              <a:pathLst>
                <a:path extrusionOk="0" h="1227" w="1908">
                  <a:moveTo>
                    <a:pt x="1" y="1"/>
                  </a:moveTo>
                  <a:lnTo>
                    <a:pt x="1" y="293"/>
                  </a:lnTo>
                  <a:lnTo>
                    <a:pt x="1674" y="1227"/>
                  </a:lnTo>
                  <a:cubicBezTo>
                    <a:pt x="1732" y="1188"/>
                    <a:pt x="1771" y="1168"/>
                    <a:pt x="1830" y="1110"/>
                  </a:cubicBezTo>
                  <a:cubicBezTo>
                    <a:pt x="1849" y="1090"/>
                    <a:pt x="1869" y="1090"/>
                    <a:pt x="1907" y="109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2"/>
            <p:cNvSpPr/>
            <p:nvPr/>
          </p:nvSpPr>
          <p:spPr>
            <a:xfrm>
              <a:off x="8783525" y="4424050"/>
              <a:ext cx="24050" cy="21550"/>
            </a:xfrm>
            <a:custGeom>
              <a:rect b="b" l="l" r="r" t="t"/>
              <a:pathLst>
                <a:path extrusionOk="0" h="862" w="962">
                  <a:moveTo>
                    <a:pt x="506" y="0"/>
                  </a:moveTo>
                  <a:lnTo>
                    <a:pt x="962" y="254"/>
                  </a:lnTo>
                  <a:lnTo>
                    <a:pt x="962" y="862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675" name="Google Shape;675;p22"/>
            <p:cNvSpPr/>
            <p:nvPr/>
          </p:nvSpPr>
          <p:spPr>
            <a:xfrm>
              <a:off x="8633300" y="396950"/>
              <a:ext cx="12675" cy="88675"/>
            </a:xfrm>
            <a:custGeom>
              <a:rect b="b" l="l" r="r" t="t"/>
              <a:pathLst>
                <a:path extrusionOk="0" h="3547" w="507">
                  <a:moveTo>
                    <a:pt x="0" y="3547"/>
                  </a:moveTo>
                  <a:lnTo>
                    <a:pt x="0" y="0"/>
                  </a:lnTo>
                  <a:lnTo>
                    <a:pt x="507" y="0"/>
                  </a:lnTo>
                  <a:lnTo>
                    <a:pt x="507" y="324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676" name="Google Shape;676;p22"/>
            <p:cNvSpPr/>
            <p:nvPr/>
          </p:nvSpPr>
          <p:spPr>
            <a:xfrm>
              <a:off x="8727025" y="396950"/>
              <a:ext cx="15200" cy="62075"/>
            </a:xfrm>
            <a:custGeom>
              <a:rect b="b" l="l" r="r" t="t"/>
              <a:pathLst>
                <a:path extrusionOk="0" h="2483" w="608">
                  <a:moveTo>
                    <a:pt x="0" y="2483"/>
                  </a:moveTo>
                  <a:lnTo>
                    <a:pt x="0" y="51"/>
                  </a:lnTo>
                  <a:lnTo>
                    <a:pt x="608" y="0"/>
                  </a:lnTo>
                  <a:lnTo>
                    <a:pt x="608" y="131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677" name="Google Shape;677;p22"/>
            <p:cNvSpPr/>
            <p:nvPr/>
          </p:nvSpPr>
          <p:spPr>
            <a:xfrm>
              <a:off x="8783500" y="4171400"/>
              <a:ext cx="24075" cy="22150"/>
            </a:xfrm>
            <a:custGeom>
              <a:rect b="b" l="l" r="r" t="t"/>
              <a:pathLst>
                <a:path extrusionOk="0" h="886" w="963">
                  <a:moveTo>
                    <a:pt x="203" y="0"/>
                  </a:moveTo>
                  <a:lnTo>
                    <a:pt x="963" y="456"/>
                  </a:lnTo>
                  <a:lnTo>
                    <a:pt x="937" y="886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678" name="Google Shape;678;p22"/>
            <p:cNvSpPr/>
            <p:nvPr/>
          </p:nvSpPr>
          <p:spPr>
            <a:xfrm>
              <a:off x="8708025" y="4225950"/>
              <a:ext cx="32300" cy="24700"/>
            </a:xfrm>
            <a:custGeom>
              <a:rect b="b" l="l" r="r" t="t"/>
              <a:pathLst>
                <a:path extrusionOk="0" h="988" w="1292">
                  <a:moveTo>
                    <a:pt x="0" y="202"/>
                  </a:moveTo>
                  <a:lnTo>
                    <a:pt x="1292" y="988"/>
                  </a:lnTo>
                  <a:lnTo>
                    <a:pt x="1013" y="354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679" name="Google Shape;679;p22"/>
            <p:cNvSpPr/>
            <p:nvPr/>
          </p:nvSpPr>
          <p:spPr>
            <a:xfrm>
              <a:off x="8569300" y="4140800"/>
              <a:ext cx="32300" cy="24700"/>
            </a:xfrm>
            <a:custGeom>
              <a:rect b="b" l="l" r="r" t="t"/>
              <a:pathLst>
                <a:path extrusionOk="0" h="988" w="1292">
                  <a:moveTo>
                    <a:pt x="0" y="202"/>
                  </a:moveTo>
                  <a:lnTo>
                    <a:pt x="1292" y="988"/>
                  </a:lnTo>
                  <a:lnTo>
                    <a:pt x="1013" y="354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680" name="Google Shape;680;p22"/>
            <p:cNvSpPr/>
            <p:nvPr/>
          </p:nvSpPr>
          <p:spPr>
            <a:xfrm>
              <a:off x="8782713" y="4268275"/>
              <a:ext cx="24050" cy="21550"/>
            </a:xfrm>
            <a:custGeom>
              <a:rect b="b" l="l" r="r" t="t"/>
              <a:pathLst>
                <a:path extrusionOk="0" h="862" w="962">
                  <a:moveTo>
                    <a:pt x="506" y="0"/>
                  </a:moveTo>
                  <a:lnTo>
                    <a:pt x="962" y="254"/>
                  </a:lnTo>
                  <a:lnTo>
                    <a:pt x="962" y="862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681" name="Google Shape;681;p22"/>
            <p:cNvSpPr/>
            <p:nvPr/>
          </p:nvSpPr>
          <p:spPr>
            <a:xfrm>
              <a:off x="8598126" y="743301"/>
              <a:ext cx="208256" cy="117201"/>
            </a:xfrm>
            <a:custGeom>
              <a:rect b="b" l="l" r="r" t="t"/>
              <a:pathLst>
                <a:path extrusionOk="0" h="2849" w="4806">
                  <a:moveTo>
                    <a:pt x="4657" y="0"/>
                  </a:moveTo>
                  <a:cubicBezTo>
                    <a:pt x="4642" y="0"/>
                    <a:pt x="4626" y="3"/>
                    <a:pt x="4611" y="8"/>
                  </a:cubicBezTo>
                  <a:lnTo>
                    <a:pt x="0" y="2673"/>
                  </a:lnTo>
                  <a:cubicBezTo>
                    <a:pt x="39" y="2673"/>
                    <a:pt x="59" y="2693"/>
                    <a:pt x="59" y="2693"/>
                  </a:cubicBezTo>
                  <a:cubicBezTo>
                    <a:pt x="137" y="2751"/>
                    <a:pt x="175" y="2790"/>
                    <a:pt x="234" y="2848"/>
                  </a:cubicBezTo>
                  <a:lnTo>
                    <a:pt x="4728" y="241"/>
                  </a:lnTo>
                  <a:cubicBezTo>
                    <a:pt x="4767" y="202"/>
                    <a:pt x="4806" y="144"/>
                    <a:pt x="4767" y="66"/>
                  </a:cubicBezTo>
                  <a:cubicBezTo>
                    <a:pt x="4752" y="22"/>
                    <a:pt x="4705" y="0"/>
                    <a:pt x="4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2"/>
            <p:cNvSpPr/>
            <p:nvPr/>
          </p:nvSpPr>
          <p:spPr>
            <a:xfrm>
              <a:off x="8542269" y="846360"/>
              <a:ext cx="73191" cy="55755"/>
            </a:xfrm>
            <a:custGeom>
              <a:rect b="b" l="l" r="r" t="t"/>
              <a:pathLst>
                <a:path extrusionOk="0" h="1068" w="1402">
                  <a:moveTo>
                    <a:pt x="545" y="0"/>
                  </a:moveTo>
                  <a:cubicBezTo>
                    <a:pt x="347" y="0"/>
                    <a:pt x="151" y="44"/>
                    <a:pt x="0" y="134"/>
                  </a:cubicBezTo>
                  <a:lnTo>
                    <a:pt x="0" y="484"/>
                  </a:lnTo>
                  <a:cubicBezTo>
                    <a:pt x="39" y="426"/>
                    <a:pt x="78" y="387"/>
                    <a:pt x="137" y="348"/>
                  </a:cubicBezTo>
                  <a:cubicBezTo>
                    <a:pt x="253" y="290"/>
                    <a:pt x="428" y="251"/>
                    <a:pt x="565" y="251"/>
                  </a:cubicBezTo>
                  <a:cubicBezTo>
                    <a:pt x="740" y="251"/>
                    <a:pt x="876" y="290"/>
                    <a:pt x="1012" y="348"/>
                  </a:cubicBezTo>
                  <a:cubicBezTo>
                    <a:pt x="1109" y="406"/>
                    <a:pt x="1148" y="484"/>
                    <a:pt x="1148" y="543"/>
                  </a:cubicBezTo>
                  <a:cubicBezTo>
                    <a:pt x="1148" y="620"/>
                    <a:pt x="1109" y="679"/>
                    <a:pt x="1012" y="737"/>
                  </a:cubicBezTo>
                  <a:cubicBezTo>
                    <a:pt x="886" y="815"/>
                    <a:pt x="720" y="854"/>
                    <a:pt x="560" y="854"/>
                  </a:cubicBezTo>
                  <a:cubicBezTo>
                    <a:pt x="399" y="854"/>
                    <a:pt x="244" y="815"/>
                    <a:pt x="137" y="737"/>
                  </a:cubicBezTo>
                  <a:cubicBezTo>
                    <a:pt x="59" y="698"/>
                    <a:pt x="0" y="679"/>
                    <a:pt x="0" y="620"/>
                  </a:cubicBezTo>
                  <a:lnTo>
                    <a:pt x="0" y="971"/>
                  </a:lnTo>
                  <a:cubicBezTo>
                    <a:pt x="156" y="1010"/>
                    <a:pt x="370" y="1068"/>
                    <a:pt x="565" y="1068"/>
                  </a:cubicBezTo>
                  <a:cubicBezTo>
                    <a:pt x="759" y="1068"/>
                    <a:pt x="973" y="1010"/>
                    <a:pt x="1129" y="912"/>
                  </a:cubicBezTo>
                  <a:cubicBezTo>
                    <a:pt x="1304" y="815"/>
                    <a:pt x="1401" y="679"/>
                    <a:pt x="1401" y="523"/>
                  </a:cubicBezTo>
                  <a:cubicBezTo>
                    <a:pt x="1401" y="426"/>
                    <a:pt x="1343" y="329"/>
                    <a:pt x="1265" y="270"/>
                  </a:cubicBezTo>
                  <a:lnTo>
                    <a:pt x="1129" y="329"/>
                  </a:lnTo>
                  <a:cubicBezTo>
                    <a:pt x="1109" y="329"/>
                    <a:pt x="1070" y="367"/>
                    <a:pt x="1070" y="367"/>
                  </a:cubicBezTo>
                  <a:cubicBezTo>
                    <a:pt x="1031" y="367"/>
                    <a:pt x="1012" y="329"/>
                    <a:pt x="973" y="309"/>
                  </a:cubicBezTo>
                  <a:cubicBezTo>
                    <a:pt x="954" y="251"/>
                    <a:pt x="954" y="192"/>
                    <a:pt x="1031" y="134"/>
                  </a:cubicBezTo>
                  <a:lnTo>
                    <a:pt x="1070" y="115"/>
                  </a:lnTo>
                  <a:cubicBezTo>
                    <a:pt x="919" y="39"/>
                    <a:pt x="732" y="0"/>
                    <a:pt x="5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23"/>
          <p:cNvSpPr/>
          <p:nvPr/>
        </p:nvSpPr>
        <p:spPr>
          <a:xfrm>
            <a:off x="350925" y="391025"/>
            <a:ext cx="8461800" cy="4383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9pPr>
          </a:lstStyle>
          <a:p/>
        </p:txBody>
      </p:sp>
      <p:sp>
        <p:nvSpPr>
          <p:cNvPr id="686" name="Google Shape;686;p23"/>
          <p:cNvSpPr txBox="1"/>
          <p:nvPr>
            <p:ph idx="1" type="subTitle"/>
          </p:nvPr>
        </p:nvSpPr>
        <p:spPr>
          <a:xfrm>
            <a:off x="4996545" y="1505700"/>
            <a:ext cx="3028500" cy="27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7" name="Google Shape;687;p23"/>
          <p:cNvSpPr txBox="1"/>
          <p:nvPr>
            <p:ph idx="2" type="subTitle"/>
          </p:nvPr>
        </p:nvSpPr>
        <p:spPr>
          <a:xfrm>
            <a:off x="1118950" y="1505700"/>
            <a:ext cx="3028500" cy="27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88" name="Google Shape;688;p23"/>
          <p:cNvGrpSpPr/>
          <p:nvPr/>
        </p:nvGrpSpPr>
        <p:grpSpPr>
          <a:xfrm flipH="1" rot="10800000">
            <a:off x="350929" y="391075"/>
            <a:ext cx="276300" cy="4383600"/>
            <a:chOff x="8536254" y="391075"/>
            <a:chExt cx="276300" cy="4383600"/>
          </a:xfrm>
        </p:grpSpPr>
        <p:sp>
          <p:nvSpPr>
            <p:cNvPr id="689" name="Google Shape;689;p23"/>
            <p:cNvSpPr/>
            <p:nvPr/>
          </p:nvSpPr>
          <p:spPr>
            <a:xfrm>
              <a:off x="8536254" y="391075"/>
              <a:ext cx="276300" cy="43836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3"/>
            <p:cNvSpPr/>
            <p:nvPr/>
          </p:nvSpPr>
          <p:spPr>
            <a:xfrm>
              <a:off x="8543825" y="3202624"/>
              <a:ext cx="6160" cy="13260"/>
            </a:xfrm>
            <a:custGeom>
              <a:rect b="b" l="l" r="r" t="t"/>
              <a:pathLst>
                <a:path extrusionOk="0" h="254" w="118">
                  <a:moveTo>
                    <a:pt x="1" y="0"/>
                  </a:moveTo>
                  <a:lnTo>
                    <a:pt x="1" y="253"/>
                  </a:lnTo>
                  <a:lnTo>
                    <a:pt x="20" y="234"/>
                  </a:lnTo>
                  <a:cubicBezTo>
                    <a:pt x="98" y="176"/>
                    <a:pt x="118" y="117"/>
                    <a:pt x="79" y="59"/>
                  </a:cubicBezTo>
                  <a:cubicBezTo>
                    <a:pt x="59" y="39"/>
                    <a:pt x="20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3"/>
            <p:cNvSpPr/>
            <p:nvPr/>
          </p:nvSpPr>
          <p:spPr>
            <a:xfrm>
              <a:off x="8543825" y="3236766"/>
              <a:ext cx="66092" cy="48185"/>
            </a:xfrm>
            <a:custGeom>
              <a:rect b="b" l="l" r="r" t="t"/>
              <a:pathLst>
                <a:path extrusionOk="0" h="923" w="1266">
                  <a:moveTo>
                    <a:pt x="1128" y="1"/>
                  </a:moveTo>
                  <a:cubicBezTo>
                    <a:pt x="1110" y="1"/>
                    <a:pt x="1090" y="3"/>
                    <a:pt x="1071" y="8"/>
                  </a:cubicBezTo>
                  <a:lnTo>
                    <a:pt x="1" y="630"/>
                  </a:lnTo>
                  <a:lnTo>
                    <a:pt x="1" y="922"/>
                  </a:lnTo>
                  <a:lnTo>
                    <a:pt x="1188" y="241"/>
                  </a:lnTo>
                  <a:cubicBezTo>
                    <a:pt x="1246" y="202"/>
                    <a:pt x="1265" y="144"/>
                    <a:pt x="1246" y="66"/>
                  </a:cubicBezTo>
                  <a:cubicBezTo>
                    <a:pt x="1231" y="23"/>
                    <a:pt x="1184" y="1"/>
                    <a:pt x="11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3"/>
            <p:cNvSpPr/>
            <p:nvPr/>
          </p:nvSpPr>
          <p:spPr>
            <a:xfrm>
              <a:off x="8543825" y="3271273"/>
              <a:ext cx="126023" cy="82745"/>
            </a:xfrm>
            <a:custGeom>
              <a:rect b="b" l="l" r="r" t="t"/>
              <a:pathLst>
                <a:path extrusionOk="0" h="1585" w="2414">
                  <a:moveTo>
                    <a:pt x="2277" y="1"/>
                  </a:moveTo>
                  <a:cubicBezTo>
                    <a:pt x="2259" y="1"/>
                    <a:pt x="2240" y="3"/>
                    <a:pt x="2219" y="8"/>
                  </a:cubicBezTo>
                  <a:lnTo>
                    <a:pt x="1" y="1292"/>
                  </a:lnTo>
                  <a:lnTo>
                    <a:pt x="1" y="1584"/>
                  </a:lnTo>
                  <a:lnTo>
                    <a:pt x="2335" y="242"/>
                  </a:lnTo>
                  <a:cubicBezTo>
                    <a:pt x="2413" y="203"/>
                    <a:pt x="2413" y="125"/>
                    <a:pt x="2394" y="47"/>
                  </a:cubicBezTo>
                  <a:cubicBezTo>
                    <a:pt x="2365" y="19"/>
                    <a:pt x="2326" y="1"/>
                    <a:pt x="22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3"/>
            <p:cNvSpPr/>
            <p:nvPr/>
          </p:nvSpPr>
          <p:spPr>
            <a:xfrm>
              <a:off x="8543825" y="3306877"/>
              <a:ext cx="186946" cy="117200"/>
            </a:xfrm>
            <a:custGeom>
              <a:rect b="b" l="l" r="r" t="t"/>
              <a:pathLst>
                <a:path extrusionOk="0" h="2245" w="3581">
                  <a:moveTo>
                    <a:pt x="3405" y="0"/>
                  </a:moveTo>
                  <a:cubicBezTo>
                    <a:pt x="3386" y="0"/>
                    <a:pt x="3367" y="2"/>
                    <a:pt x="3347" y="7"/>
                  </a:cubicBezTo>
                  <a:lnTo>
                    <a:pt x="1" y="1953"/>
                  </a:lnTo>
                  <a:lnTo>
                    <a:pt x="1" y="2245"/>
                  </a:lnTo>
                  <a:lnTo>
                    <a:pt x="3483" y="221"/>
                  </a:lnTo>
                  <a:cubicBezTo>
                    <a:pt x="3561" y="182"/>
                    <a:pt x="3581" y="105"/>
                    <a:pt x="3522" y="66"/>
                  </a:cubicBezTo>
                  <a:cubicBezTo>
                    <a:pt x="3508" y="22"/>
                    <a:pt x="3460" y="0"/>
                    <a:pt x="34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3"/>
            <p:cNvSpPr/>
            <p:nvPr/>
          </p:nvSpPr>
          <p:spPr>
            <a:xfrm>
              <a:off x="8543825" y="3341385"/>
              <a:ext cx="246877" cy="151760"/>
            </a:xfrm>
            <a:custGeom>
              <a:rect b="b" l="l" r="r" t="t"/>
              <a:pathLst>
                <a:path extrusionOk="0" h="2907" w="4729">
                  <a:moveTo>
                    <a:pt x="4583" y="0"/>
                  </a:moveTo>
                  <a:cubicBezTo>
                    <a:pt x="4567" y="0"/>
                    <a:pt x="4550" y="3"/>
                    <a:pt x="4534" y="8"/>
                  </a:cubicBezTo>
                  <a:lnTo>
                    <a:pt x="1" y="2615"/>
                  </a:lnTo>
                  <a:lnTo>
                    <a:pt x="1" y="2907"/>
                  </a:lnTo>
                  <a:lnTo>
                    <a:pt x="4651" y="222"/>
                  </a:lnTo>
                  <a:cubicBezTo>
                    <a:pt x="4690" y="202"/>
                    <a:pt x="4728" y="125"/>
                    <a:pt x="4690" y="47"/>
                  </a:cubicBezTo>
                  <a:cubicBezTo>
                    <a:pt x="4675" y="18"/>
                    <a:pt x="4630" y="0"/>
                    <a:pt x="45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3"/>
            <p:cNvSpPr/>
            <p:nvPr/>
          </p:nvSpPr>
          <p:spPr>
            <a:xfrm>
              <a:off x="8600726" y="3406426"/>
              <a:ext cx="208256" cy="117201"/>
            </a:xfrm>
            <a:custGeom>
              <a:rect b="b" l="l" r="r" t="t"/>
              <a:pathLst>
                <a:path extrusionOk="0" h="2849" w="4806">
                  <a:moveTo>
                    <a:pt x="4657" y="0"/>
                  </a:moveTo>
                  <a:cubicBezTo>
                    <a:pt x="4642" y="0"/>
                    <a:pt x="4626" y="3"/>
                    <a:pt x="4611" y="8"/>
                  </a:cubicBezTo>
                  <a:lnTo>
                    <a:pt x="0" y="2673"/>
                  </a:lnTo>
                  <a:cubicBezTo>
                    <a:pt x="39" y="2673"/>
                    <a:pt x="59" y="2693"/>
                    <a:pt x="59" y="2693"/>
                  </a:cubicBezTo>
                  <a:cubicBezTo>
                    <a:pt x="137" y="2751"/>
                    <a:pt x="175" y="2790"/>
                    <a:pt x="234" y="2848"/>
                  </a:cubicBezTo>
                  <a:lnTo>
                    <a:pt x="4728" y="241"/>
                  </a:lnTo>
                  <a:cubicBezTo>
                    <a:pt x="4767" y="202"/>
                    <a:pt x="4806" y="144"/>
                    <a:pt x="4767" y="66"/>
                  </a:cubicBezTo>
                  <a:cubicBezTo>
                    <a:pt x="4752" y="22"/>
                    <a:pt x="4705" y="0"/>
                    <a:pt x="4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3"/>
            <p:cNvSpPr/>
            <p:nvPr/>
          </p:nvSpPr>
          <p:spPr>
            <a:xfrm>
              <a:off x="8781023" y="2548968"/>
              <a:ext cx="27460" cy="25789"/>
            </a:xfrm>
            <a:custGeom>
              <a:rect b="b" l="l" r="r" t="t"/>
              <a:pathLst>
                <a:path extrusionOk="0" h="494" w="526">
                  <a:moveTo>
                    <a:pt x="146" y="0"/>
                  </a:moveTo>
                  <a:cubicBezTo>
                    <a:pt x="93" y="0"/>
                    <a:pt x="35" y="22"/>
                    <a:pt x="20" y="66"/>
                  </a:cubicBezTo>
                  <a:cubicBezTo>
                    <a:pt x="1" y="105"/>
                    <a:pt x="1" y="182"/>
                    <a:pt x="59" y="221"/>
                  </a:cubicBezTo>
                  <a:lnTo>
                    <a:pt x="526" y="494"/>
                  </a:lnTo>
                  <a:lnTo>
                    <a:pt x="526" y="202"/>
                  </a:lnTo>
                  <a:lnTo>
                    <a:pt x="195" y="7"/>
                  </a:lnTo>
                  <a:cubicBezTo>
                    <a:pt x="181" y="2"/>
                    <a:pt x="164" y="0"/>
                    <a:pt x="1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3"/>
            <p:cNvSpPr/>
            <p:nvPr/>
          </p:nvSpPr>
          <p:spPr>
            <a:xfrm>
              <a:off x="8721091" y="2584311"/>
              <a:ext cx="87391" cy="60558"/>
            </a:xfrm>
            <a:custGeom>
              <a:rect b="b" l="l" r="r" t="t"/>
              <a:pathLst>
                <a:path extrusionOk="0" h="1160" w="1674">
                  <a:moveTo>
                    <a:pt x="120" y="0"/>
                  </a:moveTo>
                  <a:cubicBezTo>
                    <a:pt x="72" y="0"/>
                    <a:pt x="33" y="18"/>
                    <a:pt x="20" y="70"/>
                  </a:cubicBezTo>
                  <a:cubicBezTo>
                    <a:pt x="1" y="108"/>
                    <a:pt x="1" y="186"/>
                    <a:pt x="79" y="225"/>
                  </a:cubicBezTo>
                  <a:lnTo>
                    <a:pt x="1674" y="1159"/>
                  </a:lnTo>
                  <a:lnTo>
                    <a:pt x="1674" y="867"/>
                  </a:lnTo>
                  <a:lnTo>
                    <a:pt x="195" y="11"/>
                  </a:lnTo>
                  <a:cubicBezTo>
                    <a:pt x="169" y="5"/>
                    <a:pt x="144" y="0"/>
                    <a:pt x="1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3"/>
            <p:cNvSpPr/>
            <p:nvPr/>
          </p:nvSpPr>
          <p:spPr>
            <a:xfrm>
              <a:off x="8660168" y="2618557"/>
              <a:ext cx="147323" cy="94334"/>
            </a:xfrm>
            <a:custGeom>
              <a:rect b="b" l="l" r="r" t="t"/>
              <a:pathLst>
                <a:path extrusionOk="0" h="1807" w="2822">
                  <a:moveTo>
                    <a:pt x="144" y="1"/>
                  </a:moveTo>
                  <a:cubicBezTo>
                    <a:pt x="103" y="1"/>
                    <a:pt x="61" y="28"/>
                    <a:pt x="20" y="56"/>
                  </a:cubicBezTo>
                  <a:cubicBezTo>
                    <a:pt x="1" y="114"/>
                    <a:pt x="1" y="192"/>
                    <a:pt x="78" y="231"/>
                  </a:cubicBezTo>
                  <a:lnTo>
                    <a:pt x="2822" y="1807"/>
                  </a:lnTo>
                  <a:lnTo>
                    <a:pt x="2822" y="1515"/>
                  </a:lnTo>
                  <a:lnTo>
                    <a:pt x="195" y="17"/>
                  </a:lnTo>
                  <a:cubicBezTo>
                    <a:pt x="178" y="5"/>
                    <a:pt x="161" y="1"/>
                    <a:pt x="1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3"/>
            <p:cNvSpPr/>
            <p:nvPr/>
          </p:nvSpPr>
          <p:spPr>
            <a:xfrm>
              <a:off x="8600237" y="2652647"/>
              <a:ext cx="208246" cy="130304"/>
            </a:xfrm>
            <a:custGeom>
              <a:rect b="b" l="l" r="r" t="t"/>
              <a:pathLst>
                <a:path extrusionOk="0" h="2496" w="3989">
                  <a:moveTo>
                    <a:pt x="154" y="1"/>
                  </a:moveTo>
                  <a:cubicBezTo>
                    <a:pt x="97" y="1"/>
                    <a:pt x="52" y="32"/>
                    <a:pt x="20" y="64"/>
                  </a:cubicBezTo>
                  <a:cubicBezTo>
                    <a:pt x="1" y="122"/>
                    <a:pt x="1" y="181"/>
                    <a:pt x="79" y="239"/>
                  </a:cubicBezTo>
                  <a:lnTo>
                    <a:pt x="3989" y="2496"/>
                  </a:lnTo>
                  <a:lnTo>
                    <a:pt x="3989" y="2204"/>
                  </a:lnTo>
                  <a:lnTo>
                    <a:pt x="195" y="6"/>
                  </a:lnTo>
                  <a:cubicBezTo>
                    <a:pt x="181" y="2"/>
                    <a:pt x="167" y="1"/>
                    <a:pt x="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3"/>
            <p:cNvSpPr/>
            <p:nvPr/>
          </p:nvSpPr>
          <p:spPr>
            <a:xfrm>
              <a:off x="8540305" y="2688146"/>
              <a:ext cx="268177" cy="164916"/>
            </a:xfrm>
            <a:custGeom>
              <a:rect b="b" l="l" r="r" t="t"/>
              <a:pathLst>
                <a:path extrusionOk="0" h="3159" w="5137">
                  <a:moveTo>
                    <a:pt x="117" y="1"/>
                  </a:moveTo>
                  <a:cubicBezTo>
                    <a:pt x="79" y="1"/>
                    <a:pt x="43" y="19"/>
                    <a:pt x="20" y="65"/>
                  </a:cubicBezTo>
                  <a:cubicBezTo>
                    <a:pt x="1" y="123"/>
                    <a:pt x="1" y="182"/>
                    <a:pt x="79" y="240"/>
                  </a:cubicBezTo>
                  <a:lnTo>
                    <a:pt x="5137" y="3158"/>
                  </a:lnTo>
                  <a:lnTo>
                    <a:pt x="5137" y="2867"/>
                  </a:lnTo>
                  <a:lnTo>
                    <a:pt x="195" y="26"/>
                  </a:lnTo>
                  <a:cubicBezTo>
                    <a:pt x="171" y="10"/>
                    <a:pt x="144" y="1"/>
                    <a:pt x="1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3"/>
            <p:cNvSpPr/>
            <p:nvPr/>
          </p:nvSpPr>
          <p:spPr>
            <a:xfrm>
              <a:off x="8541300" y="2528844"/>
              <a:ext cx="41712" cy="32576"/>
            </a:xfrm>
            <a:custGeom>
              <a:rect b="b" l="l" r="r" t="t"/>
              <a:pathLst>
                <a:path extrusionOk="0" h="624" w="799">
                  <a:moveTo>
                    <a:pt x="1" y="1"/>
                  </a:moveTo>
                  <a:lnTo>
                    <a:pt x="1" y="293"/>
                  </a:lnTo>
                  <a:lnTo>
                    <a:pt x="604" y="624"/>
                  </a:lnTo>
                  <a:lnTo>
                    <a:pt x="682" y="624"/>
                  </a:lnTo>
                  <a:cubicBezTo>
                    <a:pt x="740" y="624"/>
                    <a:pt x="760" y="604"/>
                    <a:pt x="779" y="585"/>
                  </a:cubicBezTo>
                  <a:cubicBezTo>
                    <a:pt x="799" y="526"/>
                    <a:pt x="799" y="448"/>
                    <a:pt x="740" y="41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3"/>
            <p:cNvSpPr/>
            <p:nvPr/>
          </p:nvSpPr>
          <p:spPr>
            <a:xfrm>
              <a:off x="8541300" y="2463849"/>
              <a:ext cx="97571" cy="66092"/>
            </a:xfrm>
            <a:custGeom>
              <a:rect b="b" l="l" r="r" t="t"/>
              <a:pathLst>
                <a:path extrusionOk="0" h="1266" w="1869">
                  <a:moveTo>
                    <a:pt x="1" y="1"/>
                  </a:moveTo>
                  <a:lnTo>
                    <a:pt x="1" y="293"/>
                  </a:lnTo>
                  <a:lnTo>
                    <a:pt x="1674" y="1265"/>
                  </a:lnTo>
                  <a:lnTo>
                    <a:pt x="1752" y="1265"/>
                  </a:lnTo>
                  <a:cubicBezTo>
                    <a:pt x="1810" y="1265"/>
                    <a:pt x="1830" y="1246"/>
                    <a:pt x="1849" y="1207"/>
                  </a:cubicBezTo>
                  <a:cubicBezTo>
                    <a:pt x="1869" y="1168"/>
                    <a:pt x="1869" y="1090"/>
                    <a:pt x="1810" y="10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3"/>
            <p:cNvSpPr/>
            <p:nvPr/>
          </p:nvSpPr>
          <p:spPr>
            <a:xfrm>
              <a:off x="8541300" y="2398854"/>
              <a:ext cx="153430" cy="98563"/>
            </a:xfrm>
            <a:custGeom>
              <a:rect b="b" l="l" r="r" t="t"/>
              <a:pathLst>
                <a:path extrusionOk="0" h="1888" w="2939">
                  <a:moveTo>
                    <a:pt x="1" y="1"/>
                  </a:moveTo>
                  <a:lnTo>
                    <a:pt x="1" y="293"/>
                  </a:lnTo>
                  <a:lnTo>
                    <a:pt x="2744" y="1888"/>
                  </a:lnTo>
                  <a:lnTo>
                    <a:pt x="2822" y="1888"/>
                  </a:lnTo>
                  <a:cubicBezTo>
                    <a:pt x="2880" y="1888"/>
                    <a:pt x="2900" y="1849"/>
                    <a:pt x="2919" y="1830"/>
                  </a:cubicBezTo>
                  <a:cubicBezTo>
                    <a:pt x="2939" y="1771"/>
                    <a:pt x="2939" y="1713"/>
                    <a:pt x="2861" y="165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3"/>
            <p:cNvSpPr/>
            <p:nvPr/>
          </p:nvSpPr>
          <p:spPr>
            <a:xfrm>
              <a:off x="8541300" y="2334902"/>
              <a:ext cx="209290" cy="130043"/>
            </a:xfrm>
            <a:custGeom>
              <a:rect b="b" l="l" r="r" t="t"/>
              <a:pathLst>
                <a:path extrusionOk="0" h="2491" w="4009">
                  <a:moveTo>
                    <a:pt x="1" y="0"/>
                  </a:moveTo>
                  <a:lnTo>
                    <a:pt x="1" y="292"/>
                  </a:lnTo>
                  <a:lnTo>
                    <a:pt x="3814" y="2490"/>
                  </a:lnTo>
                  <a:lnTo>
                    <a:pt x="3892" y="2490"/>
                  </a:lnTo>
                  <a:cubicBezTo>
                    <a:pt x="3950" y="2490"/>
                    <a:pt x="3970" y="2471"/>
                    <a:pt x="3989" y="2451"/>
                  </a:cubicBezTo>
                  <a:cubicBezTo>
                    <a:pt x="4009" y="2393"/>
                    <a:pt x="4009" y="2335"/>
                    <a:pt x="3931" y="227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3"/>
            <p:cNvSpPr/>
            <p:nvPr/>
          </p:nvSpPr>
          <p:spPr>
            <a:xfrm>
              <a:off x="8540308" y="2269855"/>
              <a:ext cx="266141" cy="162566"/>
            </a:xfrm>
            <a:custGeom>
              <a:rect b="b" l="l" r="r" t="t"/>
              <a:pathLst>
                <a:path extrusionOk="0" h="3114" w="5098">
                  <a:moveTo>
                    <a:pt x="0" y="1"/>
                  </a:moveTo>
                  <a:lnTo>
                    <a:pt x="0" y="293"/>
                  </a:lnTo>
                  <a:lnTo>
                    <a:pt x="4903" y="3114"/>
                  </a:lnTo>
                  <a:lnTo>
                    <a:pt x="4981" y="3114"/>
                  </a:lnTo>
                  <a:cubicBezTo>
                    <a:pt x="5039" y="3114"/>
                    <a:pt x="5059" y="3094"/>
                    <a:pt x="5078" y="3055"/>
                  </a:cubicBezTo>
                  <a:cubicBezTo>
                    <a:pt x="5098" y="3016"/>
                    <a:pt x="5098" y="2939"/>
                    <a:pt x="5039" y="288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3"/>
            <p:cNvSpPr/>
            <p:nvPr/>
          </p:nvSpPr>
          <p:spPr>
            <a:xfrm>
              <a:off x="8542733" y="3990617"/>
              <a:ext cx="70111" cy="79247"/>
            </a:xfrm>
            <a:custGeom>
              <a:rect b="b" l="l" r="r" t="t"/>
              <a:pathLst>
                <a:path extrusionOk="0" h="1518" w="1343">
                  <a:moveTo>
                    <a:pt x="0" y="0"/>
                  </a:moveTo>
                  <a:lnTo>
                    <a:pt x="0" y="1518"/>
                  </a:lnTo>
                  <a:lnTo>
                    <a:pt x="506" y="1226"/>
                  </a:lnTo>
                  <a:lnTo>
                    <a:pt x="312" y="1128"/>
                  </a:lnTo>
                  <a:cubicBezTo>
                    <a:pt x="273" y="1109"/>
                    <a:pt x="234" y="1031"/>
                    <a:pt x="273" y="973"/>
                  </a:cubicBezTo>
                  <a:cubicBezTo>
                    <a:pt x="287" y="929"/>
                    <a:pt x="335" y="907"/>
                    <a:pt x="382" y="907"/>
                  </a:cubicBezTo>
                  <a:cubicBezTo>
                    <a:pt x="398" y="907"/>
                    <a:pt x="414" y="910"/>
                    <a:pt x="428" y="914"/>
                  </a:cubicBezTo>
                  <a:lnTo>
                    <a:pt x="759" y="1090"/>
                  </a:lnTo>
                  <a:lnTo>
                    <a:pt x="1343" y="7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3"/>
            <p:cNvSpPr/>
            <p:nvPr/>
          </p:nvSpPr>
          <p:spPr>
            <a:xfrm>
              <a:off x="8630731" y="3966377"/>
              <a:ext cx="86399" cy="54763"/>
            </a:xfrm>
            <a:custGeom>
              <a:rect b="b" l="l" r="r" t="t"/>
              <a:pathLst>
                <a:path extrusionOk="0" h="1049" w="1655">
                  <a:moveTo>
                    <a:pt x="798" y="251"/>
                  </a:moveTo>
                  <a:cubicBezTo>
                    <a:pt x="973" y="251"/>
                    <a:pt x="1109" y="270"/>
                    <a:pt x="1245" y="348"/>
                  </a:cubicBezTo>
                  <a:cubicBezTo>
                    <a:pt x="1343" y="407"/>
                    <a:pt x="1382" y="465"/>
                    <a:pt x="1382" y="543"/>
                  </a:cubicBezTo>
                  <a:cubicBezTo>
                    <a:pt x="1382" y="621"/>
                    <a:pt x="1343" y="659"/>
                    <a:pt x="1245" y="737"/>
                  </a:cubicBezTo>
                  <a:cubicBezTo>
                    <a:pt x="1119" y="815"/>
                    <a:pt x="954" y="854"/>
                    <a:pt x="793" y="854"/>
                  </a:cubicBezTo>
                  <a:cubicBezTo>
                    <a:pt x="633" y="854"/>
                    <a:pt x="477" y="815"/>
                    <a:pt x="370" y="737"/>
                  </a:cubicBezTo>
                  <a:cubicBezTo>
                    <a:pt x="273" y="679"/>
                    <a:pt x="214" y="621"/>
                    <a:pt x="214" y="543"/>
                  </a:cubicBezTo>
                  <a:cubicBezTo>
                    <a:pt x="214" y="465"/>
                    <a:pt x="273" y="426"/>
                    <a:pt x="370" y="348"/>
                  </a:cubicBezTo>
                  <a:cubicBezTo>
                    <a:pt x="487" y="270"/>
                    <a:pt x="662" y="251"/>
                    <a:pt x="798" y="251"/>
                  </a:cubicBezTo>
                  <a:close/>
                  <a:moveTo>
                    <a:pt x="837" y="0"/>
                  </a:moveTo>
                  <a:cubicBezTo>
                    <a:pt x="650" y="0"/>
                    <a:pt x="463" y="39"/>
                    <a:pt x="312" y="115"/>
                  </a:cubicBezTo>
                  <a:lnTo>
                    <a:pt x="331" y="134"/>
                  </a:lnTo>
                  <a:cubicBezTo>
                    <a:pt x="409" y="154"/>
                    <a:pt x="428" y="231"/>
                    <a:pt x="389" y="309"/>
                  </a:cubicBezTo>
                  <a:cubicBezTo>
                    <a:pt x="370" y="348"/>
                    <a:pt x="312" y="348"/>
                    <a:pt x="292" y="348"/>
                  </a:cubicBezTo>
                  <a:cubicBezTo>
                    <a:pt x="273" y="348"/>
                    <a:pt x="234" y="348"/>
                    <a:pt x="234" y="329"/>
                  </a:cubicBezTo>
                  <a:lnTo>
                    <a:pt x="117" y="251"/>
                  </a:lnTo>
                  <a:cubicBezTo>
                    <a:pt x="39" y="329"/>
                    <a:pt x="0" y="426"/>
                    <a:pt x="0" y="523"/>
                  </a:cubicBezTo>
                  <a:cubicBezTo>
                    <a:pt x="0" y="659"/>
                    <a:pt x="98" y="815"/>
                    <a:pt x="273" y="912"/>
                  </a:cubicBezTo>
                  <a:cubicBezTo>
                    <a:pt x="428" y="1010"/>
                    <a:pt x="623" y="1049"/>
                    <a:pt x="817" y="1049"/>
                  </a:cubicBezTo>
                  <a:cubicBezTo>
                    <a:pt x="1012" y="1049"/>
                    <a:pt x="1245" y="1010"/>
                    <a:pt x="1382" y="912"/>
                  </a:cubicBezTo>
                  <a:cubicBezTo>
                    <a:pt x="1557" y="815"/>
                    <a:pt x="1654" y="659"/>
                    <a:pt x="1654" y="523"/>
                  </a:cubicBezTo>
                  <a:cubicBezTo>
                    <a:pt x="1654" y="368"/>
                    <a:pt x="1557" y="231"/>
                    <a:pt x="1382" y="134"/>
                  </a:cubicBezTo>
                  <a:cubicBezTo>
                    <a:pt x="1231" y="44"/>
                    <a:pt x="1035" y="0"/>
                    <a:pt x="8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3"/>
            <p:cNvSpPr/>
            <p:nvPr/>
          </p:nvSpPr>
          <p:spPr>
            <a:xfrm>
              <a:off x="8552925" y="4037750"/>
              <a:ext cx="30475" cy="17275"/>
            </a:xfrm>
            <a:custGeom>
              <a:rect b="b" l="l" r="r" t="t"/>
              <a:pathLst>
                <a:path extrusionOk="0" h="323" w="507">
                  <a:moveTo>
                    <a:pt x="133" y="1"/>
                  </a:moveTo>
                  <a:cubicBezTo>
                    <a:pt x="89" y="1"/>
                    <a:pt x="46" y="18"/>
                    <a:pt x="20" y="70"/>
                  </a:cubicBezTo>
                  <a:cubicBezTo>
                    <a:pt x="1" y="109"/>
                    <a:pt x="1" y="187"/>
                    <a:pt x="59" y="225"/>
                  </a:cubicBezTo>
                  <a:lnTo>
                    <a:pt x="254" y="323"/>
                  </a:lnTo>
                  <a:lnTo>
                    <a:pt x="507" y="187"/>
                  </a:lnTo>
                  <a:lnTo>
                    <a:pt x="195" y="11"/>
                  </a:lnTo>
                  <a:cubicBezTo>
                    <a:pt x="176" y="5"/>
                    <a:pt x="154" y="1"/>
                    <a:pt x="1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3"/>
            <p:cNvSpPr/>
            <p:nvPr/>
          </p:nvSpPr>
          <p:spPr>
            <a:xfrm>
              <a:off x="8540312" y="3912397"/>
              <a:ext cx="106707" cy="70164"/>
            </a:xfrm>
            <a:custGeom>
              <a:rect b="b" l="l" r="r" t="t"/>
              <a:pathLst>
                <a:path extrusionOk="0" h="1344" w="2044">
                  <a:moveTo>
                    <a:pt x="1" y="1"/>
                  </a:moveTo>
                  <a:lnTo>
                    <a:pt x="1" y="293"/>
                  </a:lnTo>
                  <a:lnTo>
                    <a:pt x="1830" y="1343"/>
                  </a:lnTo>
                  <a:cubicBezTo>
                    <a:pt x="1869" y="1265"/>
                    <a:pt x="1927" y="1207"/>
                    <a:pt x="1966" y="1188"/>
                  </a:cubicBezTo>
                  <a:cubicBezTo>
                    <a:pt x="2005" y="1168"/>
                    <a:pt x="2024" y="1168"/>
                    <a:pt x="2044" y="116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3"/>
            <p:cNvSpPr/>
            <p:nvPr/>
          </p:nvSpPr>
          <p:spPr>
            <a:xfrm>
              <a:off x="8635701" y="3971901"/>
              <a:ext cx="20350" cy="13700"/>
            </a:xfrm>
            <a:custGeom>
              <a:rect b="b" l="l" r="r" t="t"/>
              <a:pathLst>
                <a:path extrusionOk="0" h="234" w="293">
                  <a:moveTo>
                    <a:pt x="195" y="0"/>
                  </a:moveTo>
                  <a:cubicBezTo>
                    <a:pt x="156" y="0"/>
                    <a:pt x="137" y="20"/>
                    <a:pt x="117" y="20"/>
                  </a:cubicBezTo>
                  <a:lnTo>
                    <a:pt x="1" y="136"/>
                  </a:lnTo>
                  <a:lnTo>
                    <a:pt x="117" y="214"/>
                  </a:lnTo>
                  <a:cubicBezTo>
                    <a:pt x="137" y="214"/>
                    <a:pt x="176" y="234"/>
                    <a:pt x="176" y="234"/>
                  </a:cubicBezTo>
                  <a:cubicBezTo>
                    <a:pt x="215" y="234"/>
                    <a:pt x="234" y="214"/>
                    <a:pt x="273" y="195"/>
                  </a:cubicBezTo>
                  <a:cubicBezTo>
                    <a:pt x="292" y="136"/>
                    <a:pt x="292" y="78"/>
                    <a:pt x="215" y="20"/>
                  </a:cubicBezTo>
                  <a:lnTo>
                    <a:pt x="1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3"/>
            <p:cNvSpPr/>
            <p:nvPr/>
          </p:nvSpPr>
          <p:spPr>
            <a:xfrm rot="-5400000">
              <a:off x="8531151" y="1488845"/>
              <a:ext cx="84363" cy="47768"/>
            </a:xfrm>
            <a:custGeom>
              <a:rect b="b" l="l" r="r" t="t"/>
              <a:pathLst>
                <a:path extrusionOk="0" h="915" w="1616">
                  <a:moveTo>
                    <a:pt x="253" y="0"/>
                  </a:moveTo>
                  <a:lnTo>
                    <a:pt x="0" y="136"/>
                  </a:lnTo>
                  <a:lnTo>
                    <a:pt x="1362" y="914"/>
                  </a:lnTo>
                  <a:lnTo>
                    <a:pt x="1615" y="778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3"/>
            <p:cNvSpPr/>
            <p:nvPr/>
          </p:nvSpPr>
          <p:spPr>
            <a:xfrm rot="-5400000">
              <a:off x="8525539" y="1024194"/>
              <a:ext cx="42756" cy="11224"/>
            </a:xfrm>
            <a:custGeom>
              <a:rect b="b" l="l" r="r" t="t"/>
              <a:pathLst>
                <a:path extrusionOk="0" h="215" w="819">
                  <a:moveTo>
                    <a:pt x="1" y="0"/>
                  </a:moveTo>
                  <a:lnTo>
                    <a:pt x="429" y="214"/>
                  </a:lnTo>
                  <a:lnTo>
                    <a:pt x="8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3"/>
            <p:cNvSpPr/>
            <p:nvPr/>
          </p:nvSpPr>
          <p:spPr>
            <a:xfrm rot="-5400000">
              <a:off x="8482887" y="1179608"/>
              <a:ext cx="211326" cy="94491"/>
            </a:xfrm>
            <a:custGeom>
              <a:rect b="b" l="l" r="r" t="t"/>
              <a:pathLst>
                <a:path extrusionOk="0" h="1810" w="4048">
                  <a:moveTo>
                    <a:pt x="1" y="0"/>
                  </a:moveTo>
                  <a:lnTo>
                    <a:pt x="3114" y="1810"/>
                  </a:lnTo>
                  <a:lnTo>
                    <a:pt x="4048" y="1265"/>
                  </a:lnTo>
                  <a:lnTo>
                    <a:pt x="18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3"/>
            <p:cNvSpPr/>
            <p:nvPr/>
          </p:nvSpPr>
          <p:spPr>
            <a:xfrm rot="-5400000">
              <a:off x="8527575" y="1312627"/>
              <a:ext cx="237742" cy="137195"/>
            </a:xfrm>
            <a:custGeom>
              <a:rect b="b" l="l" r="r" t="t"/>
              <a:pathLst>
                <a:path extrusionOk="0" h="2628" w="4554">
                  <a:moveTo>
                    <a:pt x="935" y="1"/>
                  </a:moveTo>
                  <a:lnTo>
                    <a:pt x="565" y="195"/>
                  </a:lnTo>
                  <a:lnTo>
                    <a:pt x="1051" y="487"/>
                  </a:lnTo>
                  <a:cubicBezTo>
                    <a:pt x="1129" y="546"/>
                    <a:pt x="1129" y="643"/>
                    <a:pt x="1090" y="682"/>
                  </a:cubicBezTo>
                  <a:cubicBezTo>
                    <a:pt x="1071" y="740"/>
                    <a:pt x="1032" y="740"/>
                    <a:pt x="993" y="740"/>
                  </a:cubicBezTo>
                  <a:cubicBezTo>
                    <a:pt x="974" y="740"/>
                    <a:pt x="954" y="740"/>
                    <a:pt x="954" y="721"/>
                  </a:cubicBezTo>
                  <a:lnTo>
                    <a:pt x="351" y="351"/>
                  </a:lnTo>
                  <a:lnTo>
                    <a:pt x="1" y="546"/>
                  </a:lnTo>
                  <a:lnTo>
                    <a:pt x="3620" y="2627"/>
                  </a:lnTo>
                  <a:lnTo>
                    <a:pt x="4553" y="2102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3"/>
            <p:cNvSpPr/>
            <p:nvPr/>
          </p:nvSpPr>
          <p:spPr>
            <a:xfrm rot="-5400000">
              <a:off x="8583434" y="1450761"/>
              <a:ext cx="41712" cy="26468"/>
            </a:xfrm>
            <a:custGeom>
              <a:rect b="b" l="l" r="r" t="t"/>
              <a:pathLst>
                <a:path extrusionOk="0" h="507" w="799">
                  <a:moveTo>
                    <a:pt x="254" y="1"/>
                  </a:moveTo>
                  <a:lnTo>
                    <a:pt x="1" y="137"/>
                  </a:lnTo>
                  <a:lnTo>
                    <a:pt x="643" y="487"/>
                  </a:lnTo>
                  <a:cubicBezTo>
                    <a:pt x="662" y="487"/>
                    <a:pt x="682" y="507"/>
                    <a:pt x="682" y="507"/>
                  </a:cubicBezTo>
                  <a:cubicBezTo>
                    <a:pt x="740" y="507"/>
                    <a:pt x="759" y="487"/>
                    <a:pt x="779" y="468"/>
                  </a:cubicBezTo>
                  <a:cubicBezTo>
                    <a:pt x="798" y="409"/>
                    <a:pt x="798" y="331"/>
                    <a:pt x="740" y="293"/>
                  </a:cubicBezTo>
                  <a:lnTo>
                    <a:pt x="2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3"/>
            <p:cNvSpPr/>
            <p:nvPr/>
          </p:nvSpPr>
          <p:spPr>
            <a:xfrm>
              <a:off x="8544869" y="3509485"/>
              <a:ext cx="73191" cy="55755"/>
            </a:xfrm>
            <a:custGeom>
              <a:rect b="b" l="l" r="r" t="t"/>
              <a:pathLst>
                <a:path extrusionOk="0" h="1068" w="1402">
                  <a:moveTo>
                    <a:pt x="545" y="0"/>
                  </a:moveTo>
                  <a:cubicBezTo>
                    <a:pt x="347" y="0"/>
                    <a:pt x="151" y="44"/>
                    <a:pt x="0" y="134"/>
                  </a:cubicBezTo>
                  <a:lnTo>
                    <a:pt x="0" y="484"/>
                  </a:lnTo>
                  <a:cubicBezTo>
                    <a:pt x="39" y="426"/>
                    <a:pt x="78" y="387"/>
                    <a:pt x="137" y="348"/>
                  </a:cubicBezTo>
                  <a:cubicBezTo>
                    <a:pt x="253" y="290"/>
                    <a:pt x="428" y="251"/>
                    <a:pt x="565" y="251"/>
                  </a:cubicBezTo>
                  <a:cubicBezTo>
                    <a:pt x="740" y="251"/>
                    <a:pt x="876" y="290"/>
                    <a:pt x="1012" y="348"/>
                  </a:cubicBezTo>
                  <a:cubicBezTo>
                    <a:pt x="1109" y="406"/>
                    <a:pt x="1148" y="484"/>
                    <a:pt x="1148" y="543"/>
                  </a:cubicBezTo>
                  <a:cubicBezTo>
                    <a:pt x="1148" y="620"/>
                    <a:pt x="1109" y="679"/>
                    <a:pt x="1012" y="737"/>
                  </a:cubicBezTo>
                  <a:cubicBezTo>
                    <a:pt x="886" y="815"/>
                    <a:pt x="720" y="854"/>
                    <a:pt x="560" y="854"/>
                  </a:cubicBezTo>
                  <a:cubicBezTo>
                    <a:pt x="399" y="854"/>
                    <a:pt x="244" y="815"/>
                    <a:pt x="137" y="737"/>
                  </a:cubicBezTo>
                  <a:cubicBezTo>
                    <a:pt x="59" y="698"/>
                    <a:pt x="0" y="679"/>
                    <a:pt x="0" y="620"/>
                  </a:cubicBezTo>
                  <a:lnTo>
                    <a:pt x="0" y="971"/>
                  </a:lnTo>
                  <a:cubicBezTo>
                    <a:pt x="156" y="1010"/>
                    <a:pt x="370" y="1068"/>
                    <a:pt x="565" y="1068"/>
                  </a:cubicBezTo>
                  <a:cubicBezTo>
                    <a:pt x="759" y="1068"/>
                    <a:pt x="973" y="1010"/>
                    <a:pt x="1129" y="912"/>
                  </a:cubicBezTo>
                  <a:cubicBezTo>
                    <a:pt x="1304" y="815"/>
                    <a:pt x="1401" y="679"/>
                    <a:pt x="1401" y="523"/>
                  </a:cubicBezTo>
                  <a:cubicBezTo>
                    <a:pt x="1401" y="426"/>
                    <a:pt x="1343" y="329"/>
                    <a:pt x="1265" y="270"/>
                  </a:cubicBezTo>
                  <a:lnTo>
                    <a:pt x="1129" y="329"/>
                  </a:lnTo>
                  <a:cubicBezTo>
                    <a:pt x="1109" y="329"/>
                    <a:pt x="1070" y="367"/>
                    <a:pt x="1070" y="367"/>
                  </a:cubicBezTo>
                  <a:cubicBezTo>
                    <a:pt x="1031" y="367"/>
                    <a:pt x="1012" y="329"/>
                    <a:pt x="973" y="309"/>
                  </a:cubicBezTo>
                  <a:cubicBezTo>
                    <a:pt x="954" y="251"/>
                    <a:pt x="954" y="192"/>
                    <a:pt x="1031" y="134"/>
                  </a:cubicBezTo>
                  <a:lnTo>
                    <a:pt x="1070" y="115"/>
                  </a:lnTo>
                  <a:cubicBezTo>
                    <a:pt x="919" y="39"/>
                    <a:pt x="732" y="0"/>
                    <a:pt x="5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3"/>
            <p:cNvSpPr/>
            <p:nvPr/>
          </p:nvSpPr>
          <p:spPr>
            <a:xfrm>
              <a:off x="8594620" y="3514444"/>
              <a:ext cx="16288" cy="12216"/>
            </a:xfrm>
            <a:custGeom>
              <a:rect b="b" l="l" r="r" t="t"/>
              <a:pathLst>
                <a:path extrusionOk="0" h="234" w="312">
                  <a:moveTo>
                    <a:pt x="117" y="0"/>
                  </a:moveTo>
                  <a:lnTo>
                    <a:pt x="78" y="20"/>
                  </a:lnTo>
                  <a:cubicBezTo>
                    <a:pt x="20" y="78"/>
                    <a:pt x="1" y="136"/>
                    <a:pt x="20" y="195"/>
                  </a:cubicBezTo>
                  <a:cubicBezTo>
                    <a:pt x="59" y="234"/>
                    <a:pt x="98" y="234"/>
                    <a:pt x="117" y="234"/>
                  </a:cubicBezTo>
                  <a:cubicBezTo>
                    <a:pt x="156" y="234"/>
                    <a:pt x="176" y="234"/>
                    <a:pt x="176" y="214"/>
                  </a:cubicBezTo>
                  <a:lnTo>
                    <a:pt x="312" y="136"/>
                  </a:lnTo>
                  <a:cubicBezTo>
                    <a:pt x="273" y="97"/>
                    <a:pt x="215" y="39"/>
                    <a:pt x="176" y="20"/>
                  </a:cubicBezTo>
                  <a:cubicBezTo>
                    <a:pt x="156" y="20"/>
                    <a:pt x="117" y="0"/>
                    <a:pt x="1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3"/>
            <p:cNvSpPr/>
            <p:nvPr/>
          </p:nvSpPr>
          <p:spPr>
            <a:xfrm>
              <a:off x="8595348" y="707246"/>
              <a:ext cx="86347" cy="54920"/>
            </a:xfrm>
            <a:custGeom>
              <a:rect b="b" l="l" r="r" t="t"/>
              <a:pathLst>
                <a:path extrusionOk="0" h="1052" w="1654">
                  <a:moveTo>
                    <a:pt x="837" y="215"/>
                  </a:moveTo>
                  <a:cubicBezTo>
                    <a:pt x="992" y="215"/>
                    <a:pt x="1148" y="234"/>
                    <a:pt x="1265" y="312"/>
                  </a:cubicBezTo>
                  <a:cubicBezTo>
                    <a:pt x="1362" y="390"/>
                    <a:pt x="1420" y="468"/>
                    <a:pt x="1420" y="506"/>
                  </a:cubicBezTo>
                  <a:cubicBezTo>
                    <a:pt x="1420" y="584"/>
                    <a:pt x="1362" y="623"/>
                    <a:pt x="1265" y="701"/>
                  </a:cubicBezTo>
                  <a:cubicBezTo>
                    <a:pt x="1148" y="779"/>
                    <a:pt x="983" y="818"/>
                    <a:pt x="820" y="818"/>
                  </a:cubicBezTo>
                  <a:cubicBezTo>
                    <a:pt x="657" y="818"/>
                    <a:pt x="496" y="779"/>
                    <a:pt x="389" y="701"/>
                  </a:cubicBezTo>
                  <a:cubicBezTo>
                    <a:pt x="292" y="662"/>
                    <a:pt x="253" y="584"/>
                    <a:pt x="253" y="506"/>
                  </a:cubicBezTo>
                  <a:cubicBezTo>
                    <a:pt x="253" y="429"/>
                    <a:pt x="292" y="390"/>
                    <a:pt x="389" y="312"/>
                  </a:cubicBezTo>
                  <a:cubicBezTo>
                    <a:pt x="506" y="234"/>
                    <a:pt x="681" y="215"/>
                    <a:pt x="837" y="215"/>
                  </a:cubicBezTo>
                  <a:close/>
                  <a:moveTo>
                    <a:pt x="720" y="1"/>
                  </a:moveTo>
                  <a:cubicBezTo>
                    <a:pt x="545" y="20"/>
                    <a:pt x="389" y="40"/>
                    <a:pt x="272" y="117"/>
                  </a:cubicBezTo>
                  <a:cubicBezTo>
                    <a:pt x="97" y="215"/>
                    <a:pt x="0" y="370"/>
                    <a:pt x="0" y="506"/>
                  </a:cubicBezTo>
                  <a:cubicBezTo>
                    <a:pt x="0" y="662"/>
                    <a:pt x="97" y="798"/>
                    <a:pt x="272" y="896"/>
                  </a:cubicBezTo>
                  <a:cubicBezTo>
                    <a:pt x="447" y="993"/>
                    <a:pt x="642" y="1051"/>
                    <a:pt x="837" y="1051"/>
                  </a:cubicBezTo>
                  <a:cubicBezTo>
                    <a:pt x="1031" y="1051"/>
                    <a:pt x="1245" y="993"/>
                    <a:pt x="1401" y="896"/>
                  </a:cubicBezTo>
                  <a:cubicBezTo>
                    <a:pt x="1556" y="798"/>
                    <a:pt x="1654" y="662"/>
                    <a:pt x="1654" y="506"/>
                  </a:cubicBezTo>
                  <a:cubicBezTo>
                    <a:pt x="1654" y="370"/>
                    <a:pt x="1556" y="215"/>
                    <a:pt x="1401" y="117"/>
                  </a:cubicBezTo>
                  <a:cubicBezTo>
                    <a:pt x="1265" y="40"/>
                    <a:pt x="1090" y="1"/>
                    <a:pt x="953" y="1"/>
                  </a:cubicBezTo>
                  <a:lnTo>
                    <a:pt x="953" y="40"/>
                  </a:lnTo>
                  <a:cubicBezTo>
                    <a:pt x="953" y="117"/>
                    <a:pt x="914" y="176"/>
                    <a:pt x="837" y="176"/>
                  </a:cubicBezTo>
                  <a:cubicBezTo>
                    <a:pt x="759" y="176"/>
                    <a:pt x="720" y="117"/>
                    <a:pt x="720" y="40"/>
                  </a:cubicBezTo>
                  <a:lnTo>
                    <a:pt x="7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3"/>
            <p:cNvSpPr/>
            <p:nvPr/>
          </p:nvSpPr>
          <p:spPr>
            <a:xfrm>
              <a:off x="8632884" y="455357"/>
              <a:ext cx="12268" cy="251941"/>
            </a:xfrm>
            <a:custGeom>
              <a:rect b="b" l="l" r="r" t="t"/>
              <a:pathLst>
                <a:path extrusionOk="0" h="4826" w="235">
                  <a:moveTo>
                    <a:pt x="234" y="1"/>
                  </a:moveTo>
                  <a:lnTo>
                    <a:pt x="1" y="156"/>
                  </a:lnTo>
                  <a:lnTo>
                    <a:pt x="1" y="4826"/>
                  </a:lnTo>
                  <a:cubicBezTo>
                    <a:pt x="30" y="4816"/>
                    <a:pt x="69" y="4811"/>
                    <a:pt x="110" y="4811"/>
                  </a:cubicBezTo>
                  <a:cubicBezTo>
                    <a:pt x="152" y="4811"/>
                    <a:pt x="195" y="4816"/>
                    <a:pt x="234" y="4826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3"/>
            <p:cNvSpPr/>
            <p:nvPr/>
          </p:nvSpPr>
          <p:spPr>
            <a:xfrm>
              <a:off x="8632884" y="706516"/>
              <a:ext cx="12268" cy="9919"/>
            </a:xfrm>
            <a:custGeom>
              <a:rect b="b" l="l" r="r" t="t"/>
              <a:pathLst>
                <a:path extrusionOk="0" h="190" w="235">
                  <a:moveTo>
                    <a:pt x="110" y="0"/>
                  </a:moveTo>
                  <a:cubicBezTo>
                    <a:pt x="69" y="0"/>
                    <a:pt x="30" y="5"/>
                    <a:pt x="1" y="15"/>
                  </a:cubicBezTo>
                  <a:lnTo>
                    <a:pt x="1" y="54"/>
                  </a:lnTo>
                  <a:cubicBezTo>
                    <a:pt x="1" y="131"/>
                    <a:pt x="40" y="190"/>
                    <a:pt x="118" y="190"/>
                  </a:cubicBezTo>
                  <a:cubicBezTo>
                    <a:pt x="195" y="190"/>
                    <a:pt x="234" y="131"/>
                    <a:pt x="234" y="54"/>
                  </a:cubicBezTo>
                  <a:lnTo>
                    <a:pt x="234" y="15"/>
                  </a:lnTo>
                  <a:cubicBezTo>
                    <a:pt x="195" y="5"/>
                    <a:pt x="152" y="0"/>
                    <a:pt x="1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3"/>
            <p:cNvSpPr/>
            <p:nvPr/>
          </p:nvSpPr>
          <p:spPr>
            <a:xfrm>
              <a:off x="8690779" y="574228"/>
              <a:ext cx="86399" cy="53876"/>
            </a:xfrm>
            <a:custGeom>
              <a:rect b="b" l="l" r="r" t="t"/>
              <a:pathLst>
                <a:path extrusionOk="0" h="1032" w="1655">
                  <a:moveTo>
                    <a:pt x="857" y="214"/>
                  </a:moveTo>
                  <a:cubicBezTo>
                    <a:pt x="1032" y="214"/>
                    <a:pt x="1168" y="233"/>
                    <a:pt x="1285" y="311"/>
                  </a:cubicBezTo>
                  <a:cubicBezTo>
                    <a:pt x="1363" y="389"/>
                    <a:pt x="1440" y="447"/>
                    <a:pt x="1440" y="506"/>
                  </a:cubicBezTo>
                  <a:cubicBezTo>
                    <a:pt x="1440" y="584"/>
                    <a:pt x="1382" y="623"/>
                    <a:pt x="1285" y="700"/>
                  </a:cubicBezTo>
                  <a:cubicBezTo>
                    <a:pt x="1168" y="769"/>
                    <a:pt x="1008" y="803"/>
                    <a:pt x="847" y="803"/>
                  </a:cubicBezTo>
                  <a:cubicBezTo>
                    <a:pt x="687" y="803"/>
                    <a:pt x="526" y="769"/>
                    <a:pt x="409" y="700"/>
                  </a:cubicBezTo>
                  <a:cubicBezTo>
                    <a:pt x="312" y="642"/>
                    <a:pt x="273" y="584"/>
                    <a:pt x="273" y="506"/>
                  </a:cubicBezTo>
                  <a:cubicBezTo>
                    <a:pt x="273" y="428"/>
                    <a:pt x="312" y="389"/>
                    <a:pt x="409" y="311"/>
                  </a:cubicBezTo>
                  <a:cubicBezTo>
                    <a:pt x="546" y="233"/>
                    <a:pt x="701" y="214"/>
                    <a:pt x="857" y="214"/>
                  </a:cubicBezTo>
                  <a:close/>
                  <a:moveTo>
                    <a:pt x="701" y="0"/>
                  </a:moveTo>
                  <a:cubicBezTo>
                    <a:pt x="546" y="19"/>
                    <a:pt x="390" y="39"/>
                    <a:pt x="273" y="117"/>
                  </a:cubicBezTo>
                  <a:cubicBezTo>
                    <a:pt x="98" y="214"/>
                    <a:pt x="1" y="350"/>
                    <a:pt x="1" y="506"/>
                  </a:cubicBezTo>
                  <a:cubicBezTo>
                    <a:pt x="1" y="642"/>
                    <a:pt x="98" y="798"/>
                    <a:pt x="273" y="895"/>
                  </a:cubicBezTo>
                  <a:cubicBezTo>
                    <a:pt x="448" y="992"/>
                    <a:pt x="643" y="1031"/>
                    <a:pt x="837" y="1031"/>
                  </a:cubicBezTo>
                  <a:cubicBezTo>
                    <a:pt x="1032" y="1031"/>
                    <a:pt x="1246" y="992"/>
                    <a:pt x="1382" y="895"/>
                  </a:cubicBezTo>
                  <a:cubicBezTo>
                    <a:pt x="1557" y="798"/>
                    <a:pt x="1654" y="642"/>
                    <a:pt x="1654" y="506"/>
                  </a:cubicBezTo>
                  <a:cubicBezTo>
                    <a:pt x="1654" y="350"/>
                    <a:pt x="1557" y="214"/>
                    <a:pt x="1382" y="117"/>
                  </a:cubicBezTo>
                  <a:cubicBezTo>
                    <a:pt x="1265" y="39"/>
                    <a:pt x="1090" y="0"/>
                    <a:pt x="954" y="0"/>
                  </a:cubicBezTo>
                  <a:lnTo>
                    <a:pt x="954" y="39"/>
                  </a:lnTo>
                  <a:cubicBezTo>
                    <a:pt x="954" y="117"/>
                    <a:pt x="896" y="156"/>
                    <a:pt x="837" y="156"/>
                  </a:cubicBezTo>
                  <a:cubicBezTo>
                    <a:pt x="760" y="156"/>
                    <a:pt x="701" y="117"/>
                    <a:pt x="701" y="39"/>
                  </a:cubicBezTo>
                  <a:lnTo>
                    <a:pt x="7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3"/>
            <p:cNvSpPr/>
            <p:nvPr/>
          </p:nvSpPr>
          <p:spPr>
            <a:xfrm>
              <a:off x="8727375" y="399498"/>
              <a:ext cx="13260" cy="174782"/>
            </a:xfrm>
            <a:custGeom>
              <a:rect b="b" l="l" r="r" t="t"/>
              <a:pathLst>
                <a:path extrusionOk="0" h="3348" w="254">
                  <a:moveTo>
                    <a:pt x="253" y="1"/>
                  </a:moveTo>
                  <a:lnTo>
                    <a:pt x="0" y="156"/>
                  </a:lnTo>
                  <a:lnTo>
                    <a:pt x="0" y="3347"/>
                  </a:lnTo>
                  <a:cubicBezTo>
                    <a:pt x="49" y="3328"/>
                    <a:pt x="93" y="3318"/>
                    <a:pt x="134" y="3318"/>
                  </a:cubicBezTo>
                  <a:cubicBezTo>
                    <a:pt x="175" y="3318"/>
                    <a:pt x="214" y="3328"/>
                    <a:pt x="253" y="3347"/>
                  </a:cubicBezTo>
                  <a:lnTo>
                    <a:pt x="2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3"/>
            <p:cNvSpPr/>
            <p:nvPr/>
          </p:nvSpPr>
          <p:spPr>
            <a:xfrm>
              <a:off x="8727375" y="572662"/>
              <a:ext cx="13260" cy="9710"/>
            </a:xfrm>
            <a:custGeom>
              <a:rect b="b" l="l" r="r" t="t"/>
              <a:pathLst>
                <a:path extrusionOk="0" h="186" w="254">
                  <a:moveTo>
                    <a:pt x="134" y="1"/>
                  </a:moveTo>
                  <a:cubicBezTo>
                    <a:pt x="93" y="1"/>
                    <a:pt x="49" y="11"/>
                    <a:pt x="0" y="30"/>
                  </a:cubicBezTo>
                  <a:lnTo>
                    <a:pt x="0" y="69"/>
                  </a:lnTo>
                  <a:cubicBezTo>
                    <a:pt x="0" y="147"/>
                    <a:pt x="59" y="186"/>
                    <a:pt x="136" y="186"/>
                  </a:cubicBezTo>
                  <a:cubicBezTo>
                    <a:pt x="195" y="186"/>
                    <a:pt x="253" y="147"/>
                    <a:pt x="253" y="69"/>
                  </a:cubicBezTo>
                  <a:lnTo>
                    <a:pt x="253" y="30"/>
                  </a:lnTo>
                  <a:cubicBezTo>
                    <a:pt x="214" y="11"/>
                    <a:pt x="175" y="1"/>
                    <a:pt x="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3"/>
            <p:cNvSpPr/>
            <p:nvPr/>
          </p:nvSpPr>
          <p:spPr>
            <a:xfrm>
              <a:off x="8567149" y="4050012"/>
              <a:ext cx="232625" cy="135159"/>
            </a:xfrm>
            <a:custGeom>
              <a:rect b="b" l="l" r="r" t="t"/>
              <a:pathLst>
                <a:path extrusionOk="0" h="2589" w="4456">
                  <a:moveTo>
                    <a:pt x="215" y="1"/>
                  </a:moveTo>
                  <a:cubicBezTo>
                    <a:pt x="156" y="20"/>
                    <a:pt x="117" y="59"/>
                    <a:pt x="59" y="98"/>
                  </a:cubicBezTo>
                  <a:cubicBezTo>
                    <a:pt x="39" y="118"/>
                    <a:pt x="20" y="118"/>
                    <a:pt x="1" y="118"/>
                  </a:cubicBezTo>
                  <a:lnTo>
                    <a:pt x="4261" y="2588"/>
                  </a:lnTo>
                  <a:cubicBezTo>
                    <a:pt x="4320" y="2550"/>
                    <a:pt x="4378" y="2491"/>
                    <a:pt x="4417" y="2472"/>
                  </a:cubicBezTo>
                  <a:cubicBezTo>
                    <a:pt x="4436" y="2472"/>
                    <a:pt x="4456" y="2452"/>
                    <a:pt x="4456" y="2452"/>
                  </a:cubicBezTo>
                  <a:lnTo>
                    <a:pt x="4436" y="2433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3"/>
            <p:cNvSpPr/>
            <p:nvPr/>
          </p:nvSpPr>
          <p:spPr>
            <a:xfrm>
              <a:off x="8624500" y="4422243"/>
              <a:ext cx="86399" cy="55807"/>
            </a:xfrm>
            <a:custGeom>
              <a:rect b="b" l="l" r="r" t="t"/>
              <a:pathLst>
                <a:path extrusionOk="0" h="1069" w="1655">
                  <a:moveTo>
                    <a:pt x="818" y="252"/>
                  </a:moveTo>
                  <a:cubicBezTo>
                    <a:pt x="973" y="252"/>
                    <a:pt x="1129" y="290"/>
                    <a:pt x="1246" y="349"/>
                  </a:cubicBezTo>
                  <a:cubicBezTo>
                    <a:pt x="1343" y="407"/>
                    <a:pt x="1401" y="485"/>
                    <a:pt x="1401" y="543"/>
                  </a:cubicBezTo>
                  <a:cubicBezTo>
                    <a:pt x="1401" y="621"/>
                    <a:pt x="1343" y="660"/>
                    <a:pt x="1246" y="738"/>
                  </a:cubicBezTo>
                  <a:cubicBezTo>
                    <a:pt x="1129" y="816"/>
                    <a:pt x="964" y="855"/>
                    <a:pt x="801" y="855"/>
                  </a:cubicBezTo>
                  <a:cubicBezTo>
                    <a:pt x="638" y="855"/>
                    <a:pt x="477" y="816"/>
                    <a:pt x="370" y="738"/>
                  </a:cubicBezTo>
                  <a:cubicBezTo>
                    <a:pt x="273" y="699"/>
                    <a:pt x="234" y="621"/>
                    <a:pt x="234" y="543"/>
                  </a:cubicBezTo>
                  <a:cubicBezTo>
                    <a:pt x="234" y="485"/>
                    <a:pt x="273" y="427"/>
                    <a:pt x="370" y="349"/>
                  </a:cubicBezTo>
                  <a:cubicBezTo>
                    <a:pt x="487" y="290"/>
                    <a:pt x="643" y="252"/>
                    <a:pt x="818" y="252"/>
                  </a:cubicBezTo>
                  <a:close/>
                  <a:moveTo>
                    <a:pt x="845" y="1"/>
                  </a:moveTo>
                  <a:cubicBezTo>
                    <a:pt x="660" y="1"/>
                    <a:pt x="473" y="40"/>
                    <a:pt x="312" y="115"/>
                  </a:cubicBezTo>
                  <a:cubicBezTo>
                    <a:pt x="370" y="135"/>
                    <a:pt x="390" y="213"/>
                    <a:pt x="370" y="290"/>
                  </a:cubicBezTo>
                  <a:cubicBezTo>
                    <a:pt x="351" y="329"/>
                    <a:pt x="293" y="329"/>
                    <a:pt x="273" y="329"/>
                  </a:cubicBezTo>
                  <a:cubicBezTo>
                    <a:pt x="254" y="329"/>
                    <a:pt x="234" y="329"/>
                    <a:pt x="234" y="310"/>
                  </a:cubicBezTo>
                  <a:lnTo>
                    <a:pt x="137" y="252"/>
                  </a:lnTo>
                  <a:cubicBezTo>
                    <a:pt x="59" y="329"/>
                    <a:pt x="1" y="427"/>
                    <a:pt x="1" y="524"/>
                  </a:cubicBezTo>
                  <a:cubicBezTo>
                    <a:pt x="1" y="680"/>
                    <a:pt x="98" y="816"/>
                    <a:pt x="273" y="913"/>
                  </a:cubicBezTo>
                  <a:cubicBezTo>
                    <a:pt x="448" y="1010"/>
                    <a:pt x="643" y="1069"/>
                    <a:pt x="837" y="1069"/>
                  </a:cubicBezTo>
                  <a:cubicBezTo>
                    <a:pt x="1032" y="1069"/>
                    <a:pt x="1246" y="1010"/>
                    <a:pt x="1382" y="913"/>
                  </a:cubicBezTo>
                  <a:cubicBezTo>
                    <a:pt x="1557" y="816"/>
                    <a:pt x="1654" y="680"/>
                    <a:pt x="1654" y="524"/>
                  </a:cubicBezTo>
                  <a:cubicBezTo>
                    <a:pt x="1654" y="388"/>
                    <a:pt x="1557" y="232"/>
                    <a:pt x="1382" y="135"/>
                  </a:cubicBezTo>
                  <a:cubicBezTo>
                    <a:pt x="1232" y="45"/>
                    <a:pt x="1040" y="1"/>
                    <a:pt x="8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3"/>
            <p:cNvSpPr/>
            <p:nvPr/>
          </p:nvSpPr>
          <p:spPr>
            <a:xfrm>
              <a:off x="8542225" y="4275912"/>
              <a:ext cx="258049" cy="158494"/>
            </a:xfrm>
            <a:custGeom>
              <a:rect b="b" l="l" r="r" t="t"/>
              <a:pathLst>
                <a:path extrusionOk="0" h="3036" w="4943">
                  <a:moveTo>
                    <a:pt x="1" y="0"/>
                  </a:moveTo>
                  <a:lnTo>
                    <a:pt x="1" y="292"/>
                  </a:lnTo>
                  <a:lnTo>
                    <a:pt x="4748" y="3035"/>
                  </a:lnTo>
                  <a:cubicBezTo>
                    <a:pt x="4787" y="2977"/>
                    <a:pt x="4845" y="2938"/>
                    <a:pt x="4923" y="2899"/>
                  </a:cubicBezTo>
                  <a:cubicBezTo>
                    <a:pt x="4923" y="2899"/>
                    <a:pt x="4942" y="2899"/>
                    <a:pt x="4942" y="2860"/>
                  </a:cubicBezTo>
                  <a:lnTo>
                    <a:pt x="3600" y="2082"/>
                  </a:lnTo>
                  <a:lnTo>
                    <a:pt x="3600" y="2101"/>
                  </a:lnTo>
                  <a:cubicBezTo>
                    <a:pt x="3600" y="2179"/>
                    <a:pt x="3561" y="2237"/>
                    <a:pt x="3483" y="2237"/>
                  </a:cubicBezTo>
                  <a:cubicBezTo>
                    <a:pt x="3405" y="2237"/>
                    <a:pt x="3367" y="2179"/>
                    <a:pt x="3367" y="2101"/>
                  </a:cubicBezTo>
                  <a:lnTo>
                    <a:pt x="3367" y="1946"/>
                  </a:lnTo>
                  <a:lnTo>
                    <a:pt x="954" y="545"/>
                  </a:lnTo>
                  <a:lnTo>
                    <a:pt x="954" y="584"/>
                  </a:lnTo>
                  <a:cubicBezTo>
                    <a:pt x="954" y="642"/>
                    <a:pt x="896" y="701"/>
                    <a:pt x="837" y="701"/>
                  </a:cubicBezTo>
                  <a:cubicBezTo>
                    <a:pt x="760" y="701"/>
                    <a:pt x="701" y="642"/>
                    <a:pt x="701" y="584"/>
                  </a:cubicBezTo>
                  <a:lnTo>
                    <a:pt x="701" y="4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3"/>
            <p:cNvSpPr/>
            <p:nvPr/>
          </p:nvSpPr>
          <p:spPr>
            <a:xfrm>
              <a:off x="8542225" y="4371343"/>
              <a:ext cx="99607" cy="64056"/>
            </a:xfrm>
            <a:custGeom>
              <a:rect b="b" l="l" r="r" t="t"/>
              <a:pathLst>
                <a:path extrusionOk="0" h="1227" w="1908">
                  <a:moveTo>
                    <a:pt x="1" y="1"/>
                  </a:moveTo>
                  <a:lnTo>
                    <a:pt x="1" y="293"/>
                  </a:lnTo>
                  <a:lnTo>
                    <a:pt x="1674" y="1227"/>
                  </a:lnTo>
                  <a:cubicBezTo>
                    <a:pt x="1732" y="1188"/>
                    <a:pt x="1771" y="1168"/>
                    <a:pt x="1830" y="1110"/>
                  </a:cubicBezTo>
                  <a:cubicBezTo>
                    <a:pt x="1849" y="1090"/>
                    <a:pt x="1869" y="1090"/>
                    <a:pt x="1907" y="109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3"/>
            <p:cNvSpPr/>
            <p:nvPr/>
          </p:nvSpPr>
          <p:spPr>
            <a:xfrm>
              <a:off x="8629616" y="4428246"/>
              <a:ext cx="14252" cy="11224"/>
            </a:xfrm>
            <a:custGeom>
              <a:rect b="b" l="l" r="r" t="t"/>
              <a:pathLst>
                <a:path extrusionOk="0" h="215" w="273">
                  <a:moveTo>
                    <a:pt x="195" y="0"/>
                  </a:moveTo>
                  <a:cubicBezTo>
                    <a:pt x="175" y="0"/>
                    <a:pt x="156" y="20"/>
                    <a:pt x="136" y="20"/>
                  </a:cubicBezTo>
                  <a:cubicBezTo>
                    <a:pt x="78" y="78"/>
                    <a:pt x="39" y="98"/>
                    <a:pt x="0" y="137"/>
                  </a:cubicBezTo>
                  <a:lnTo>
                    <a:pt x="97" y="195"/>
                  </a:lnTo>
                  <a:cubicBezTo>
                    <a:pt x="136" y="195"/>
                    <a:pt x="156" y="214"/>
                    <a:pt x="156" y="214"/>
                  </a:cubicBezTo>
                  <a:cubicBezTo>
                    <a:pt x="195" y="214"/>
                    <a:pt x="233" y="195"/>
                    <a:pt x="253" y="175"/>
                  </a:cubicBezTo>
                  <a:cubicBezTo>
                    <a:pt x="272" y="117"/>
                    <a:pt x="272" y="39"/>
                    <a:pt x="1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3"/>
            <p:cNvSpPr/>
            <p:nvPr/>
          </p:nvSpPr>
          <p:spPr>
            <a:xfrm>
              <a:off x="8578821" y="4140806"/>
              <a:ext cx="13260" cy="165594"/>
            </a:xfrm>
            <a:custGeom>
              <a:rect b="b" l="l" r="r" t="t"/>
              <a:pathLst>
                <a:path extrusionOk="0" h="3172" w="254">
                  <a:moveTo>
                    <a:pt x="0" y="1"/>
                  </a:moveTo>
                  <a:lnTo>
                    <a:pt x="0" y="3016"/>
                  </a:lnTo>
                  <a:lnTo>
                    <a:pt x="253" y="3172"/>
                  </a:lnTo>
                  <a:lnTo>
                    <a:pt x="253" y="156"/>
                  </a:lnTo>
                  <a:cubicBezTo>
                    <a:pt x="175" y="98"/>
                    <a:pt x="78" y="5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3"/>
            <p:cNvSpPr/>
            <p:nvPr/>
          </p:nvSpPr>
          <p:spPr>
            <a:xfrm>
              <a:off x="8717947" y="4221045"/>
              <a:ext cx="12268" cy="165594"/>
            </a:xfrm>
            <a:custGeom>
              <a:rect b="b" l="l" r="r" t="t"/>
              <a:pathLst>
                <a:path extrusionOk="0" h="3172" w="235">
                  <a:moveTo>
                    <a:pt x="1" y="1"/>
                  </a:moveTo>
                  <a:lnTo>
                    <a:pt x="1" y="3016"/>
                  </a:lnTo>
                  <a:lnTo>
                    <a:pt x="234" y="3172"/>
                  </a:lnTo>
                  <a:lnTo>
                    <a:pt x="234" y="156"/>
                  </a:lnTo>
                  <a:cubicBezTo>
                    <a:pt x="156" y="98"/>
                    <a:pt x="59" y="59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3"/>
            <p:cNvSpPr/>
            <p:nvPr/>
          </p:nvSpPr>
          <p:spPr>
            <a:xfrm>
              <a:off x="8717947" y="4378495"/>
              <a:ext cx="12268" cy="15244"/>
            </a:xfrm>
            <a:custGeom>
              <a:rect b="b" l="l" r="r" t="t"/>
              <a:pathLst>
                <a:path extrusionOk="0" h="292" w="235">
                  <a:moveTo>
                    <a:pt x="1" y="0"/>
                  </a:moveTo>
                  <a:lnTo>
                    <a:pt x="1" y="175"/>
                  </a:lnTo>
                  <a:cubicBezTo>
                    <a:pt x="1" y="253"/>
                    <a:pt x="39" y="292"/>
                    <a:pt x="117" y="292"/>
                  </a:cubicBezTo>
                  <a:cubicBezTo>
                    <a:pt x="195" y="292"/>
                    <a:pt x="234" y="253"/>
                    <a:pt x="234" y="175"/>
                  </a:cubicBezTo>
                  <a:lnTo>
                    <a:pt x="234" y="15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3"/>
            <p:cNvSpPr/>
            <p:nvPr/>
          </p:nvSpPr>
          <p:spPr>
            <a:xfrm>
              <a:off x="8578821" y="4298881"/>
              <a:ext cx="13260" cy="15244"/>
            </a:xfrm>
            <a:custGeom>
              <a:rect b="b" l="l" r="r" t="t"/>
              <a:pathLst>
                <a:path extrusionOk="0" h="292" w="254">
                  <a:moveTo>
                    <a:pt x="0" y="0"/>
                  </a:moveTo>
                  <a:lnTo>
                    <a:pt x="0" y="175"/>
                  </a:lnTo>
                  <a:cubicBezTo>
                    <a:pt x="0" y="253"/>
                    <a:pt x="59" y="292"/>
                    <a:pt x="136" y="292"/>
                  </a:cubicBezTo>
                  <a:cubicBezTo>
                    <a:pt x="195" y="292"/>
                    <a:pt x="253" y="253"/>
                    <a:pt x="253" y="175"/>
                  </a:cubicBezTo>
                  <a:lnTo>
                    <a:pt x="253" y="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3"/>
            <p:cNvSpPr/>
            <p:nvPr/>
          </p:nvSpPr>
          <p:spPr>
            <a:xfrm flipH="1" rot="-7124984">
              <a:off x="8542225" y="4124687"/>
              <a:ext cx="258051" cy="158496"/>
            </a:xfrm>
            <a:custGeom>
              <a:rect b="b" l="l" r="r" t="t"/>
              <a:pathLst>
                <a:path extrusionOk="0" h="3036" w="4943">
                  <a:moveTo>
                    <a:pt x="1" y="0"/>
                  </a:moveTo>
                  <a:lnTo>
                    <a:pt x="1" y="292"/>
                  </a:lnTo>
                  <a:lnTo>
                    <a:pt x="4748" y="3035"/>
                  </a:lnTo>
                  <a:cubicBezTo>
                    <a:pt x="4787" y="2977"/>
                    <a:pt x="4845" y="2938"/>
                    <a:pt x="4923" y="2899"/>
                  </a:cubicBezTo>
                  <a:cubicBezTo>
                    <a:pt x="4923" y="2899"/>
                    <a:pt x="4942" y="2899"/>
                    <a:pt x="4942" y="2860"/>
                  </a:cubicBezTo>
                  <a:lnTo>
                    <a:pt x="3600" y="2082"/>
                  </a:lnTo>
                  <a:lnTo>
                    <a:pt x="3600" y="2101"/>
                  </a:lnTo>
                  <a:cubicBezTo>
                    <a:pt x="3600" y="2179"/>
                    <a:pt x="3561" y="2237"/>
                    <a:pt x="3483" y="2237"/>
                  </a:cubicBezTo>
                  <a:cubicBezTo>
                    <a:pt x="3405" y="2237"/>
                    <a:pt x="3367" y="2179"/>
                    <a:pt x="3367" y="2101"/>
                  </a:cubicBezTo>
                  <a:lnTo>
                    <a:pt x="3367" y="1946"/>
                  </a:lnTo>
                  <a:lnTo>
                    <a:pt x="954" y="545"/>
                  </a:lnTo>
                  <a:lnTo>
                    <a:pt x="954" y="584"/>
                  </a:lnTo>
                  <a:cubicBezTo>
                    <a:pt x="954" y="642"/>
                    <a:pt x="896" y="701"/>
                    <a:pt x="837" y="701"/>
                  </a:cubicBezTo>
                  <a:cubicBezTo>
                    <a:pt x="760" y="701"/>
                    <a:pt x="701" y="642"/>
                    <a:pt x="701" y="584"/>
                  </a:cubicBezTo>
                  <a:lnTo>
                    <a:pt x="701" y="4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3"/>
            <p:cNvSpPr/>
            <p:nvPr/>
          </p:nvSpPr>
          <p:spPr>
            <a:xfrm>
              <a:off x="8561047" y="4686627"/>
              <a:ext cx="193002" cy="83319"/>
            </a:xfrm>
            <a:custGeom>
              <a:rect b="b" l="l" r="r" t="t"/>
              <a:pathLst>
                <a:path extrusionOk="0" h="1596" w="3697">
                  <a:moveTo>
                    <a:pt x="2763" y="1"/>
                  </a:moveTo>
                  <a:lnTo>
                    <a:pt x="0" y="1596"/>
                  </a:lnTo>
                  <a:lnTo>
                    <a:pt x="1849" y="1596"/>
                  </a:lnTo>
                  <a:lnTo>
                    <a:pt x="3697" y="526"/>
                  </a:lnTo>
                  <a:lnTo>
                    <a:pt x="3327" y="312"/>
                  </a:lnTo>
                  <a:lnTo>
                    <a:pt x="2724" y="682"/>
                  </a:lnTo>
                  <a:cubicBezTo>
                    <a:pt x="2705" y="682"/>
                    <a:pt x="2666" y="701"/>
                    <a:pt x="2666" y="701"/>
                  </a:cubicBezTo>
                  <a:cubicBezTo>
                    <a:pt x="2627" y="701"/>
                    <a:pt x="2607" y="682"/>
                    <a:pt x="2568" y="662"/>
                  </a:cubicBezTo>
                  <a:cubicBezTo>
                    <a:pt x="2549" y="604"/>
                    <a:pt x="2549" y="526"/>
                    <a:pt x="2627" y="487"/>
                  </a:cubicBezTo>
                  <a:lnTo>
                    <a:pt x="3113" y="195"/>
                  </a:lnTo>
                  <a:lnTo>
                    <a:pt x="27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3"/>
            <p:cNvSpPr/>
            <p:nvPr/>
          </p:nvSpPr>
          <p:spPr>
            <a:xfrm>
              <a:off x="8693075" y="4693725"/>
              <a:ext cx="40675" cy="31551"/>
            </a:xfrm>
            <a:custGeom>
              <a:rect b="b" l="l" r="r" t="t"/>
              <a:pathLst>
                <a:path extrusionOk="0" h="546" w="779">
                  <a:moveTo>
                    <a:pt x="526" y="1"/>
                  </a:moveTo>
                  <a:lnTo>
                    <a:pt x="78" y="332"/>
                  </a:lnTo>
                  <a:cubicBezTo>
                    <a:pt x="20" y="351"/>
                    <a:pt x="1" y="429"/>
                    <a:pt x="20" y="487"/>
                  </a:cubicBezTo>
                  <a:cubicBezTo>
                    <a:pt x="39" y="546"/>
                    <a:pt x="98" y="546"/>
                    <a:pt x="117" y="546"/>
                  </a:cubicBezTo>
                  <a:cubicBezTo>
                    <a:pt x="137" y="546"/>
                    <a:pt x="176" y="546"/>
                    <a:pt x="176" y="526"/>
                  </a:cubicBezTo>
                  <a:lnTo>
                    <a:pt x="779" y="156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3"/>
            <p:cNvSpPr/>
            <p:nvPr/>
          </p:nvSpPr>
          <p:spPr>
            <a:xfrm flipH="1">
              <a:off x="8709375" y="4646800"/>
              <a:ext cx="97575" cy="64049"/>
            </a:xfrm>
            <a:custGeom>
              <a:rect b="b" l="l" r="r" t="t"/>
              <a:pathLst>
                <a:path extrusionOk="0" h="1227" w="1908">
                  <a:moveTo>
                    <a:pt x="1" y="1"/>
                  </a:moveTo>
                  <a:lnTo>
                    <a:pt x="1" y="293"/>
                  </a:lnTo>
                  <a:lnTo>
                    <a:pt x="1674" y="1227"/>
                  </a:lnTo>
                  <a:cubicBezTo>
                    <a:pt x="1732" y="1188"/>
                    <a:pt x="1771" y="1168"/>
                    <a:pt x="1830" y="1110"/>
                  </a:cubicBezTo>
                  <a:cubicBezTo>
                    <a:pt x="1849" y="1090"/>
                    <a:pt x="1869" y="1090"/>
                    <a:pt x="1907" y="109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3"/>
            <p:cNvSpPr/>
            <p:nvPr/>
          </p:nvSpPr>
          <p:spPr>
            <a:xfrm>
              <a:off x="8783525" y="4424050"/>
              <a:ext cx="24050" cy="21550"/>
            </a:xfrm>
            <a:custGeom>
              <a:rect b="b" l="l" r="r" t="t"/>
              <a:pathLst>
                <a:path extrusionOk="0" h="862" w="962">
                  <a:moveTo>
                    <a:pt x="506" y="0"/>
                  </a:moveTo>
                  <a:lnTo>
                    <a:pt x="962" y="254"/>
                  </a:lnTo>
                  <a:lnTo>
                    <a:pt x="962" y="862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738" name="Google Shape;738;p23"/>
            <p:cNvSpPr/>
            <p:nvPr/>
          </p:nvSpPr>
          <p:spPr>
            <a:xfrm>
              <a:off x="8633300" y="396950"/>
              <a:ext cx="12675" cy="88675"/>
            </a:xfrm>
            <a:custGeom>
              <a:rect b="b" l="l" r="r" t="t"/>
              <a:pathLst>
                <a:path extrusionOk="0" h="3547" w="507">
                  <a:moveTo>
                    <a:pt x="0" y="3547"/>
                  </a:moveTo>
                  <a:lnTo>
                    <a:pt x="0" y="0"/>
                  </a:lnTo>
                  <a:lnTo>
                    <a:pt x="507" y="0"/>
                  </a:lnTo>
                  <a:lnTo>
                    <a:pt x="507" y="324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739" name="Google Shape;739;p23"/>
            <p:cNvSpPr/>
            <p:nvPr/>
          </p:nvSpPr>
          <p:spPr>
            <a:xfrm>
              <a:off x="8727025" y="396950"/>
              <a:ext cx="15200" cy="62075"/>
            </a:xfrm>
            <a:custGeom>
              <a:rect b="b" l="l" r="r" t="t"/>
              <a:pathLst>
                <a:path extrusionOk="0" h="2483" w="608">
                  <a:moveTo>
                    <a:pt x="0" y="2483"/>
                  </a:moveTo>
                  <a:lnTo>
                    <a:pt x="0" y="51"/>
                  </a:lnTo>
                  <a:lnTo>
                    <a:pt x="608" y="0"/>
                  </a:lnTo>
                  <a:lnTo>
                    <a:pt x="608" y="131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740" name="Google Shape;740;p23"/>
            <p:cNvSpPr/>
            <p:nvPr/>
          </p:nvSpPr>
          <p:spPr>
            <a:xfrm>
              <a:off x="8783500" y="4171400"/>
              <a:ext cx="24075" cy="22150"/>
            </a:xfrm>
            <a:custGeom>
              <a:rect b="b" l="l" r="r" t="t"/>
              <a:pathLst>
                <a:path extrusionOk="0" h="886" w="963">
                  <a:moveTo>
                    <a:pt x="203" y="0"/>
                  </a:moveTo>
                  <a:lnTo>
                    <a:pt x="963" y="456"/>
                  </a:lnTo>
                  <a:lnTo>
                    <a:pt x="937" y="886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741" name="Google Shape;741;p23"/>
            <p:cNvSpPr/>
            <p:nvPr/>
          </p:nvSpPr>
          <p:spPr>
            <a:xfrm>
              <a:off x="8708025" y="4225950"/>
              <a:ext cx="32300" cy="24700"/>
            </a:xfrm>
            <a:custGeom>
              <a:rect b="b" l="l" r="r" t="t"/>
              <a:pathLst>
                <a:path extrusionOk="0" h="988" w="1292">
                  <a:moveTo>
                    <a:pt x="0" y="202"/>
                  </a:moveTo>
                  <a:lnTo>
                    <a:pt x="1292" y="988"/>
                  </a:lnTo>
                  <a:lnTo>
                    <a:pt x="1013" y="354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742" name="Google Shape;742;p23"/>
            <p:cNvSpPr/>
            <p:nvPr/>
          </p:nvSpPr>
          <p:spPr>
            <a:xfrm>
              <a:off x="8569300" y="4140800"/>
              <a:ext cx="32300" cy="24700"/>
            </a:xfrm>
            <a:custGeom>
              <a:rect b="b" l="l" r="r" t="t"/>
              <a:pathLst>
                <a:path extrusionOk="0" h="988" w="1292">
                  <a:moveTo>
                    <a:pt x="0" y="202"/>
                  </a:moveTo>
                  <a:lnTo>
                    <a:pt x="1292" y="988"/>
                  </a:lnTo>
                  <a:lnTo>
                    <a:pt x="1013" y="354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743" name="Google Shape;743;p23"/>
            <p:cNvSpPr/>
            <p:nvPr/>
          </p:nvSpPr>
          <p:spPr>
            <a:xfrm>
              <a:off x="8782713" y="4268275"/>
              <a:ext cx="24050" cy="21550"/>
            </a:xfrm>
            <a:custGeom>
              <a:rect b="b" l="l" r="r" t="t"/>
              <a:pathLst>
                <a:path extrusionOk="0" h="862" w="962">
                  <a:moveTo>
                    <a:pt x="506" y="0"/>
                  </a:moveTo>
                  <a:lnTo>
                    <a:pt x="962" y="254"/>
                  </a:lnTo>
                  <a:lnTo>
                    <a:pt x="962" y="862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744" name="Google Shape;744;p23"/>
            <p:cNvSpPr/>
            <p:nvPr/>
          </p:nvSpPr>
          <p:spPr>
            <a:xfrm>
              <a:off x="8598126" y="743301"/>
              <a:ext cx="208256" cy="117201"/>
            </a:xfrm>
            <a:custGeom>
              <a:rect b="b" l="l" r="r" t="t"/>
              <a:pathLst>
                <a:path extrusionOk="0" h="2849" w="4806">
                  <a:moveTo>
                    <a:pt x="4657" y="0"/>
                  </a:moveTo>
                  <a:cubicBezTo>
                    <a:pt x="4642" y="0"/>
                    <a:pt x="4626" y="3"/>
                    <a:pt x="4611" y="8"/>
                  </a:cubicBezTo>
                  <a:lnTo>
                    <a:pt x="0" y="2673"/>
                  </a:lnTo>
                  <a:cubicBezTo>
                    <a:pt x="39" y="2673"/>
                    <a:pt x="59" y="2693"/>
                    <a:pt x="59" y="2693"/>
                  </a:cubicBezTo>
                  <a:cubicBezTo>
                    <a:pt x="137" y="2751"/>
                    <a:pt x="175" y="2790"/>
                    <a:pt x="234" y="2848"/>
                  </a:cubicBezTo>
                  <a:lnTo>
                    <a:pt x="4728" y="241"/>
                  </a:lnTo>
                  <a:cubicBezTo>
                    <a:pt x="4767" y="202"/>
                    <a:pt x="4806" y="144"/>
                    <a:pt x="4767" y="66"/>
                  </a:cubicBezTo>
                  <a:cubicBezTo>
                    <a:pt x="4752" y="22"/>
                    <a:pt x="4705" y="0"/>
                    <a:pt x="4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3"/>
            <p:cNvSpPr/>
            <p:nvPr/>
          </p:nvSpPr>
          <p:spPr>
            <a:xfrm>
              <a:off x="8542269" y="846360"/>
              <a:ext cx="73191" cy="55755"/>
            </a:xfrm>
            <a:custGeom>
              <a:rect b="b" l="l" r="r" t="t"/>
              <a:pathLst>
                <a:path extrusionOk="0" h="1068" w="1402">
                  <a:moveTo>
                    <a:pt x="545" y="0"/>
                  </a:moveTo>
                  <a:cubicBezTo>
                    <a:pt x="347" y="0"/>
                    <a:pt x="151" y="44"/>
                    <a:pt x="0" y="134"/>
                  </a:cubicBezTo>
                  <a:lnTo>
                    <a:pt x="0" y="484"/>
                  </a:lnTo>
                  <a:cubicBezTo>
                    <a:pt x="39" y="426"/>
                    <a:pt x="78" y="387"/>
                    <a:pt x="137" y="348"/>
                  </a:cubicBezTo>
                  <a:cubicBezTo>
                    <a:pt x="253" y="290"/>
                    <a:pt x="428" y="251"/>
                    <a:pt x="565" y="251"/>
                  </a:cubicBezTo>
                  <a:cubicBezTo>
                    <a:pt x="740" y="251"/>
                    <a:pt x="876" y="290"/>
                    <a:pt x="1012" y="348"/>
                  </a:cubicBezTo>
                  <a:cubicBezTo>
                    <a:pt x="1109" y="406"/>
                    <a:pt x="1148" y="484"/>
                    <a:pt x="1148" y="543"/>
                  </a:cubicBezTo>
                  <a:cubicBezTo>
                    <a:pt x="1148" y="620"/>
                    <a:pt x="1109" y="679"/>
                    <a:pt x="1012" y="737"/>
                  </a:cubicBezTo>
                  <a:cubicBezTo>
                    <a:pt x="886" y="815"/>
                    <a:pt x="720" y="854"/>
                    <a:pt x="560" y="854"/>
                  </a:cubicBezTo>
                  <a:cubicBezTo>
                    <a:pt x="399" y="854"/>
                    <a:pt x="244" y="815"/>
                    <a:pt x="137" y="737"/>
                  </a:cubicBezTo>
                  <a:cubicBezTo>
                    <a:pt x="59" y="698"/>
                    <a:pt x="0" y="679"/>
                    <a:pt x="0" y="620"/>
                  </a:cubicBezTo>
                  <a:lnTo>
                    <a:pt x="0" y="971"/>
                  </a:lnTo>
                  <a:cubicBezTo>
                    <a:pt x="156" y="1010"/>
                    <a:pt x="370" y="1068"/>
                    <a:pt x="565" y="1068"/>
                  </a:cubicBezTo>
                  <a:cubicBezTo>
                    <a:pt x="759" y="1068"/>
                    <a:pt x="973" y="1010"/>
                    <a:pt x="1129" y="912"/>
                  </a:cubicBezTo>
                  <a:cubicBezTo>
                    <a:pt x="1304" y="815"/>
                    <a:pt x="1401" y="679"/>
                    <a:pt x="1401" y="523"/>
                  </a:cubicBezTo>
                  <a:cubicBezTo>
                    <a:pt x="1401" y="426"/>
                    <a:pt x="1343" y="329"/>
                    <a:pt x="1265" y="270"/>
                  </a:cubicBezTo>
                  <a:lnTo>
                    <a:pt x="1129" y="329"/>
                  </a:lnTo>
                  <a:cubicBezTo>
                    <a:pt x="1109" y="329"/>
                    <a:pt x="1070" y="367"/>
                    <a:pt x="1070" y="367"/>
                  </a:cubicBezTo>
                  <a:cubicBezTo>
                    <a:pt x="1031" y="367"/>
                    <a:pt x="1012" y="329"/>
                    <a:pt x="973" y="309"/>
                  </a:cubicBezTo>
                  <a:cubicBezTo>
                    <a:pt x="954" y="251"/>
                    <a:pt x="954" y="192"/>
                    <a:pt x="1031" y="134"/>
                  </a:cubicBezTo>
                  <a:lnTo>
                    <a:pt x="1070" y="115"/>
                  </a:lnTo>
                  <a:cubicBezTo>
                    <a:pt x="919" y="39"/>
                    <a:pt x="732" y="0"/>
                    <a:pt x="5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1_1_1"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24"/>
          <p:cNvSpPr/>
          <p:nvPr/>
        </p:nvSpPr>
        <p:spPr>
          <a:xfrm>
            <a:off x="350925" y="391025"/>
            <a:ext cx="8461800" cy="4383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24"/>
          <p:cNvSpPr txBox="1"/>
          <p:nvPr>
            <p:ph type="title"/>
          </p:nvPr>
        </p:nvSpPr>
        <p:spPr>
          <a:xfrm>
            <a:off x="2496775" y="445025"/>
            <a:ext cx="592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49" name="Google Shape;749;p24"/>
          <p:cNvSpPr txBox="1"/>
          <p:nvPr>
            <p:ph idx="1" type="subTitle"/>
          </p:nvPr>
        </p:nvSpPr>
        <p:spPr>
          <a:xfrm>
            <a:off x="5692300" y="1365501"/>
            <a:ext cx="2706300" cy="30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/>
            </a:lvl9pPr>
          </a:lstStyle>
          <a:p/>
        </p:txBody>
      </p:sp>
      <p:sp>
        <p:nvSpPr>
          <p:cNvPr id="750" name="Google Shape;750;p24"/>
          <p:cNvSpPr txBox="1"/>
          <p:nvPr>
            <p:ph idx="2" type="subTitle"/>
          </p:nvPr>
        </p:nvSpPr>
        <p:spPr>
          <a:xfrm>
            <a:off x="2496775" y="1365300"/>
            <a:ext cx="2706300" cy="30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25"/>
          <p:cNvSpPr/>
          <p:nvPr/>
        </p:nvSpPr>
        <p:spPr>
          <a:xfrm>
            <a:off x="350925" y="391025"/>
            <a:ext cx="8461800" cy="4383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54" name="Google Shape;754;p25"/>
          <p:cNvSpPr txBox="1"/>
          <p:nvPr>
            <p:ph idx="1" type="subTitle"/>
          </p:nvPr>
        </p:nvSpPr>
        <p:spPr>
          <a:xfrm>
            <a:off x="937626" y="3116103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55" name="Google Shape;755;p25"/>
          <p:cNvSpPr txBox="1"/>
          <p:nvPr>
            <p:ph idx="2" type="subTitle"/>
          </p:nvPr>
        </p:nvSpPr>
        <p:spPr>
          <a:xfrm>
            <a:off x="3484350" y="3116103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56" name="Google Shape;756;p25"/>
          <p:cNvSpPr txBox="1"/>
          <p:nvPr>
            <p:ph idx="3" type="subTitle"/>
          </p:nvPr>
        </p:nvSpPr>
        <p:spPr>
          <a:xfrm>
            <a:off x="6031074" y="3116103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57" name="Google Shape;757;p25"/>
          <p:cNvSpPr txBox="1"/>
          <p:nvPr>
            <p:ph idx="4" type="subTitle"/>
          </p:nvPr>
        </p:nvSpPr>
        <p:spPr>
          <a:xfrm>
            <a:off x="937625" y="2661526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0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/>
        </p:txBody>
      </p:sp>
      <p:sp>
        <p:nvSpPr>
          <p:cNvPr id="758" name="Google Shape;758;p25"/>
          <p:cNvSpPr txBox="1"/>
          <p:nvPr>
            <p:ph idx="5" type="subTitle"/>
          </p:nvPr>
        </p:nvSpPr>
        <p:spPr>
          <a:xfrm>
            <a:off x="3484350" y="2661526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0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/>
        </p:txBody>
      </p:sp>
      <p:sp>
        <p:nvSpPr>
          <p:cNvPr id="759" name="Google Shape;759;p25"/>
          <p:cNvSpPr txBox="1"/>
          <p:nvPr>
            <p:ph idx="6" type="subTitle"/>
          </p:nvPr>
        </p:nvSpPr>
        <p:spPr>
          <a:xfrm>
            <a:off x="6031075" y="2661526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0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/>
        </p:txBody>
      </p:sp>
      <p:grpSp>
        <p:nvGrpSpPr>
          <p:cNvPr id="760" name="Google Shape;760;p25"/>
          <p:cNvGrpSpPr/>
          <p:nvPr/>
        </p:nvGrpSpPr>
        <p:grpSpPr>
          <a:xfrm flipH="1" rot="10800000">
            <a:off x="350929" y="391075"/>
            <a:ext cx="276300" cy="4383600"/>
            <a:chOff x="8536254" y="391075"/>
            <a:chExt cx="276300" cy="4383600"/>
          </a:xfrm>
        </p:grpSpPr>
        <p:sp>
          <p:nvSpPr>
            <p:cNvPr id="761" name="Google Shape;761;p25"/>
            <p:cNvSpPr/>
            <p:nvPr/>
          </p:nvSpPr>
          <p:spPr>
            <a:xfrm>
              <a:off x="8536254" y="391075"/>
              <a:ext cx="276300" cy="43836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5"/>
            <p:cNvSpPr/>
            <p:nvPr/>
          </p:nvSpPr>
          <p:spPr>
            <a:xfrm>
              <a:off x="8543825" y="3202624"/>
              <a:ext cx="6160" cy="13260"/>
            </a:xfrm>
            <a:custGeom>
              <a:rect b="b" l="l" r="r" t="t"/>
              <a:pathLst>
                <a:path extrusionOk="0" h="254" w="118">
                  <a:moveTo>
                    <a:pt x="1" y="0"/>
                  </a:moveTo>
                  <a:lnTo>
                    <a:pt x="1" y="253"/>
                  </a:lnTo>
                  <a:lnTo>
                    <a:pt x="20" y="234"/>
                  </a:lnTo>
                  <a:cubicBezTo>
                    <a:pt x="98" y="176"/>
                    <a:pt x="118" y="117"/>
                    <a:pt x="79" y="59"/>
                  </a:cubicBezTo>
                  <a:cubicBezTo>
                    <a:pt x="59" y="39"/>
                    <a:pt x="20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5"/>
            <p:cNvSpPr/>
            <p:nvPr/>
          </p:nvSpPr>
          <p:spPr>
            <a:xfrm>
              <a:off x="8543825" y="3236766"/>
              <a:ext cx="66092" cy="48185"/>
            </a:xfrm>
            <a:custGeom>
              <a:rect b="b" l="l" r="r" t="t"/>
              <a:pathLst>
                <a:path extrusionOk="0" h="923" w="1266">
                  <a:moveTo>
                    <a:pt x="1128" y="1"/>
                  </a:moveTo>
                  <a:cubicBezTo>
                    <a:pt x="1110" y="1"/>
                    <a:pt x="1090" y="3"/>
                    <a:pt x="1071" y="8"/>
                  </a:cubicBezTo>
                  <a:lnTo>
                    <a:pt x="1" y="630"/>
                  </a:lnTo>
                  <a:lnTo>
                    <a:pt x="1" y="922"/>
                  </a:lnTo>
                  <a:lnTo>
                    <a:pt x="1188" y="241"/>
                  </a:lnTo>
                  <a:cubicBezTo>
                    <a:pt x="1246" y="202"/>
                    <a:pt x="1265" y="144"/>
                    <a:pt x="1246" y="66"/>
                  </a:cubicBezTo>
                  <a:cubicBezTo>
                    <a:pt x="1231" y="23"/>
                    <a:pt x="1184" y="1"/>
                    <a:pt x="11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5"/>
            <p:cNvSpPr/>
            <p:nvPr/>
          </p:nvSpPr>
          <p:spPr>
            <a:xfrm>
              <a:off x="8543825" y="3271273"/>
              <a:ext cx="126023" cy="82745"/>
            </a:xfrm>
            <a:custGeom>
              <a:rect b="b" l="l" r="r" t="t"/>
              <a:pathLst>
                <a:path extrusionOk="0" h="1585" w="2414">
                  <a:moveTo>
                    <a:pt x="2277" y="1"/>
                  </a:moveTo>
                  <a:cubicBezTo>
                    <a:pt x="2259" y="1"/>
                    <a:pt x="2240" y="3"/>
                    <a:pt x="2219" y="8"/>
                  </a:cubicBezTo>
                  <a:lnTo>
                    <a:pt x="1" y="1292"/>
                  </a:lnTo>
                  <a:lnTo>
                    <a:pt x="1" y="1584"/>
                  </a:lnTo>
                  <a:lnTo>
                    <a:pt x="2335" y="242"/>
                  </a:lnTo>
                  <a:cubicBezTo>
                    <a:pt x="2413" y="203"/>
                    <a:pt x="2413" y="125"/>
                    <a:pt x="2394" y="47"/>
                  </a:cubicBezTo>
                  <a:cubicBezTo>
                    <a:pt x="2365" y="19"/>
                    <a:pt x="2326" y="1"/>
                    <a:pt x="22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5"/>
            <p:cNvSpPr/>
            <p:nvPr/>
          </p:nvSpPr>
          <p:spPr>
            <a:xfrm>
              <a:off x="8543825" y="3306877"/>
              <a:ext cx="186946" cy="117200"/>
            </a:xfrm>
            <a:custGeom>
              <a:rect b="b" l="l" r="r" t="t"/>
              <a:pathLst>
                <a:path extrusionOk="0" h="2245" w="3581">
                  <a:moveTo>
                    <a:pt x="3405" y="0"/>
                  </a:moveTo>
                  <a:cubicBezTo>
                    <a:pt x="3386" y="0"/>
                    <a:pt x="3367" y="2"/>
                    <a:pt x="3347" y="7"/>
                  </a:cubicBezTo>
                  <a:lnTo>
                    <a:pt x="1" y="1953"/>
                  </a:lnTo>
                  <a:lnTo>
                    <a:pt x="1" y="2245"/>
                  </a:lnTo>
                  <a:lnTo>
                    <a:pt x="3483" y="221"/>
                  </a:lnTo>
                  <a:cubicBezTo>
                    <a:pt x="3561" y="182"/>
                    <a:pt x="3581" y="105"/>
                    <a:pt x="3522" y="66"/>
                  </a:cubicBezTo>
                  <a:cubicBezTo>
                    <a:pt x="3508" y="22"/>
                    <a:pt x="3460" y="0"/>
                    <a:pt x="34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5"/>
            <p:cNvSpPr/>
            <p:nvPr/>
          </p:nvSpPr>
          <p:spPr>
            <a:xfrm>
              <a:off x="8543825" y="3341385"/>
              <a:ext cx="246877" cy="151760"/>
            </a:xfrm>
            <a:custGeom>
              <a:rect b="b" l="l" r="r" t="t"/>
              <a:pathLst>
                <a:path extrusionOk="0" h="2907" w="4729">
                  <a:moveTo>
                    <a:pt x="4583" y="0"/>
                  </a:moveTo>
                  <a:cubicBezTo>
                    <a:pt x="4567" y="0"/>
                    <a:pt x="4550" y="3"/>
                    <a:pt x="4534" y="8"/>
                  </a:cubicBezTo>
                  <a:lnTo>
                    <a:pt x="1" y="2615"/>
                  </a:lnTo>
                  <a:lnTo>
                    <a:pt x="1" y="2907"/>
                  </a:lnTo>
                  <a:lnTo>
                    <a:pt x="4651" y="222"/>
                  </a:lnTo>
                  <a:cubicBezTo>
                    <a:pt x="4690" y="202"/>
                    <a:pt x="4728" y="125"/>
                    <a:pt x="4690" y="47"/>
                  </a:cubicBezTo>
                  <a:cubicBezTo>
                    <a:pt x="4675" y="18"/>
                    <a:pt x="4630" y="0"/>
                    <a:pt x="45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5"/>
            <p:cNvSpPr/>
            <p:nvPr/>
          </p:nvSpPr>
          <p:spPr>
            <a:xfrm>
              <a:off x="8600726" y="3406426"/>
              <a:ext cx="208256" cy="117201"/>
            </a:xfrm>
            <a:custGeom>
              <a:rect b="b" l="l" r="r" t="t"/>
              <a:pathLst>
                <a:path extrusionOk="0" h="2849" w="4806">
                  <a:moveTo>
                    <a:pt x="4657" y="0"/>
                  </a:moveTo>
                  <a:cubicBezTo>
                    <a:pt x="4642" y="0"/>
                    <a:pt x="4626" y="3"/>
                    <a:pt x="4611" y="8"/>
                  </a:cubicBezTo>
                  <a:lnTo>
                    <a:pt x="0" y="2673"/>
                  </a:lnTo>
                  <a:cubicBezTo>
                    <a:pt x="39" y="2673"/>
                    <a:pt x="59" y="2693"/>
                    <a:pt x="59" y="2693"/>
                  </a:cubicBezTo>
                  <a:cubicBezTo>
                    <a:pt x="137" y="2751"/>
                    <a:pt x="175" y="2790"/>
                    <a:pt x="234" y="2848"/>
                  </a:cubicBezTo>
                  <a:lnTo>
                    <a:pt x="4728" y="241"/>
                  </a:lnTo>
                  <a:cubicBezTo>
                    <a:pt x="4767" y="202"/>
                    <a:pt x="4806" y="144"/>
                    <a:pt x="4767" y="66"/>
                  </a:cubicBezTo>
                  <a:cubicBezTo>
                    <a:pt x="4752" y="22"/>
                    <a:pt x="4705" y="0"/>
                    <a:pt x="4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5"/>
            <p:cNvSpPr/>
            <p:nvPr/>
          </p:nvSpPr>
          <p:spPr>
            <a:xfrm>
              <a:off x="8781023" y="2548968"/>
              <a:ext cx="27460" cy="25789"/>
            </a:xfrm>
            <a:custGeom>
              <a:rect b="b" l="l" r="r" t="t"/>
              <a:pathLst>
                <a:path extrusionOk="0" h="494" w="526">
                  <a:moveTo>
                    <a:pt x="146" y="0"/>
                  </a:moveTo>
                  <a:cubicBezTo>
                    <a:pt x="93" y="0"/>
                    <a:pt x="35" y="22"/>
                    <a:pt x="20" y="66"/>
                  </a:cubicBezTo>
                  <a:cubicBezTo>
                    <a:pt x="1" y="105"/>
                    <a:pt x="1" y="182"/>
                    <a:pt x="59" y="221"/>
                  </a:cubicBezTo>
                  <a:lnTo>
                    <a:pt x="526" y="494"/>
                  </a:lnTo>
                  <a:lnTo>
                    <a:pt x="526" y="202"/>
                  </a:lnTo>
                  <a:lnTo>
                    <a:pt x="195" y="7"/>
                  </a:lnTo>
                  <a:cubicBezTo>
                    <a:pt x="181" y="2"/>
                    <a:pt x="164" y="0"/>
                    <a:pt x="1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5"/>
            <p:cNvSpPr/>
            <p:nvPr/>
          </p:nvSpPr>
          <p:spPr>
            <a:xfrm>
              <a:off x="8721091" y="2584311"/>
              <a:ext cx="87391" cy="60558"/>
            </a:xfrm>
            <a:custGeom>
              <a:rect b="b" l="l" r="r" t="t"/>
              <a:pathLst>
                <a:path extrusionOk="0" h="1160" w="1674">
                  <a:moveTo>
                    <a:pt x="120" y="0"/>
                  </a:moveTo>
                  <a:cubicBezTo>
                    <a:pt x="72" y="0"/>
                    <a:pt x="33" y="18"/>
                    <a:pt x="20" y="70"/>
                  </a:cubicBezTo>
                  <a:cubicBezTo>
                    <a:pt x="1" y="108"/>
                    <a:pt x="1" y="186"/>
                    <a:pt x="79" y="225"/>
                  </a:cubicBezTo>
                  <a:lnTo>
                    <a:pt x="1674" y="1159"/>
                  </a:lnTo>
                  <a:lnTo>
                    <a:pt x="1674" y="867"/>
                  </a:lnTo>
                  <a:lnTo>
                    <a:pt x="195" y="11"/>
                  </a:lnTo>
                  <a:cubicBezTo>
                    <a:pt x="169" y="5"/>
                    <a:pt x="144" y="0"/>
                    <a:pt x="1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5"/>
            <p:cNvSpPr/>
            <p:nvPr/>
          </p:nvSpPr>
          <p:spPr>
            <a:xfrm>
              <a:off x="8660168" y="2618557"/>
              <a:ext cx="147323" cy="94334"/>
            </a:xfrm>
            <a:custGeom>
              <a:rect b="b" l="l" r="r" t="t"/>
              <a:pathLst>
                <a:path extrusionOk="0" h="1807" w="2822">
                  <a:moveTo>
                    <a:pt x="144" y="1"/>
                  </a:moveTo>
                  <a:cubicBezTo>
                    <a:pt x="103" y="1"/>
                    <a:pt x="61" y="28"/>
                    <a:pt x="20" y="56"/>
                  </a:cubicBezTo>
                  <a:cubicBezTo>
                    <a:pt x="1" y="114"/>
                    <a:pt x="1" y="192"/>
                    <a:pt x="78" y="231"/>
                  </a:cubicBezTo>
                  <a:lnTo>
                    <a:pt x="2822" y="1807"/>
                  </a:lnTo>
                  <a:lnTo>
                    <a:pt x="2822" y="1515"/>
                  </a:lnTo>
                  <a:lnTo>
                    <a:pt x="195" y="17"/>
                  </a:lnTo>
                  <a:cubicBezTo>
                    <a:pt x="178" y="5"/>
                    <a:pt x="161" y="1"/>
                    <a:pt x="1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5"/>
            <p:cNvSpPr/>
            <p:nvPr/>
          </p:nvSpPr>
          <p:spPr>
            <a:xfrm>
              <a:off x="8600237" y="2652647"/>
              <a:ext cx="208246" cy="130304"/>
            </a:xfrm>
            <a:custGeom>
              <a:rect b="b" l="l" r="r" t="t"/>
              <a:pathLst>
                <a:path extrusionOk="0" h="2496" w="3989">
                  <a:moveTo>
                    <a:pt x="154" y="1"/>
                  </a:moveTo>
                  <a:cubicBezTo>
                    <a:pt x="97" y="1"/>
                    <a:pt x="52" y="32"/>
                    <a:pt x="20" y="64"/>
                  </a:cubicBezTo>
                  <a:cubicBezTo>
                    <a:pt x="1" y="122"/>
                    <a:pt x="1" y="181"/>
                    <a:pt x="79" y="239"/>
                  </a:cubicBezTo>
                  <a:lnTo>
                    <a:pt x="3989" y="2496"/>
                  </a:lnTo>
                  <a:lnTo>
                    <a:pt x="3989" y="2204"/>
                  </a:lnTo>
                  <a:lnTo>
                    <a:pt x="195" y="6"/>
                  </a:lnTo>
                  <a:cubicBezTo>
                    <a:pt x="181" y="2"/>
                    <a:pt x="167" y="1"/>
                    <a:pt x="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5"/>
            <p:cNvSpPr/>
            <p:nvPr/>
          </p:nvSpPr>
          <p:spPr>
            <a:xfrm>
              <a:off x="8540305" y="2688146"/>
              <a:ext cx="268177" cy="164916"/>
            </a:xfrm>
            <a:custGeom>
              <a:rect b="b" l="l" r="r" t="t"/>
              <a:pathLst>
                <a:path extrusionOk="0" h="3159" w="5137">
                  <a:moveTo>
                    <a:pt x="117" y="1"/>
                  </a:moveTo>
                  <a:cubicBezTo>
                    <a:pt x="79" y="1"/>
                    <a:pt x="43" y="19"/>
                    <a:pt x="20" y="65"/>
                  </a:cubicBezTo>
                  <a:cubicBezTo>
                    <a:pt x="1" y="123"/>
                    <a:pt x="1" y="182"/>
                    <a:pt x="79" y="240"/>
                  </a:cubicBezTo>
                  <a:lnTo>
                    <a:pt x="5137" y="3158"/>
                  </a:lnTo>
                  <a:lnTo>
                    <a:pt x="5137" y="2867"/>
                  </a:lnTo>
                  <a:lnTo>
                    <a:pt x="195" y="26"/>
                  </a:lnTo>
                  <a:cubicBezTo>
                    <a:pt x="171" y="10"/>
                    <a:pt x="144" y="1"/>
                    <a:pt x="1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5"/>
            <p:cNvSpPr/>
            <p:nvPr/>
          </p:nvSpPr>
          <p:spPr>
            <a:xfrm>
              <a:off x="8541300" y="2528844"/>
              <a:ext cx="41712" cy="32576"/>
            </a:xfrm>
            <a:custGeom>
              <a:rect b="b" l="l" r="r" t="t"/>
              <a:pathLst>
                <a:path extrusionOk="0" h="624" w="799">
                  <a:moveTo>
                    <a:pt x="1" y="1"/>
                  </a:moveTo>
                  <a:lnTo>
                    <a:pt x="1" y="293"/>
                  </a:lnTo>
                  <a:lnTo>
                    <a:pt x="604" y="624"/>
                  </a:lnTo>
                  <a:lnTo>
                    <a:pt x="682" y="624"/>
                  </a:lnTo>
                  <a:cubicBezTo>
                    <a:pt x="740" y="624"/>
                    <a:pt x="760" y="604"/>
                    <a:pt x="779" y="585"/>
                  </a:cubicBezTo>
                  <a:cubicBezTo>
                    <a:pt x="799" y="526"/>
                    <a:pt x="799" y="448"/>
                    <a:pt x="740" y="41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5"/>
            <p:cNvSpPr/>
            <p:nvPr/>
          </p:nvSpPr>
          <p:spPr>
            <a:xfrm>
              <a:off x="8541300" y="2463849"/>
              <a:ext cx="97571" cy="66092"/>
            </a:xfrm>
            <a:custGeom>
              <a:rect b="b" l="l" r="r" t="t"/>
              <a:pathLst>
                <a:path extrusionOk="0" h="1266" w="1869">
                  <a:moveTo>
                    <a:pt x="1" y="1"/>
                  </a:moveTo>
                  <a:lnTo>
                    <a:pt x="1" y="293"/>
                  </a:lnTo>
                  <a:lnTo>
                    <a:pt x="1674" y="1265"/>
                  </a:lnTo>
                  <a:lnTo>
                    <a:pt x="1752" y="1265"/>
                  </a:lnTo>
                  <a:cubicBezTo>
                    <a:pt x="1810" y="1265"/>
                    <a:pt x="1830" y="1246"/>
                    <a:pt x="1849" y="1207"/>
                  </a:cubicBezTo>
                  <a:cubicBezTo>
                    <a:pt x="1869" y="1168"/>
                    <a:pt x="1869" y="1090"/>
                    <a:pt x="1810" y="10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5"/>
            <p:cNvSpPr/>
            <p:nvPr/>
          </p:nvSpPr>
          <p:spPr>
            <a:xfrm>
              <a:off x="8541300" y="2398854"/>
              <a:ext cx="153430" cy="98563"/>
            </a:xfrm>
            <a:custGeom>
              <a:rect b="b" l="l" r="r" t="t"/>
              <a:pathLst>
                <a:path extrusionOk="0" h="1888" w="2939">
                  <a:moveTo>
                    <a:pt x="1" y="1"/>
                  </a:moveTo>
                  <a:lnTo>
                    <a:pt x="1" y="293"/>
                  </a:lnTo>
                  <a:lnTo>
                    <a:pt x="2744" y="1888"/>
                  </a:lnTo>
                  <a:lnTo>
                    <a:pt x="2822" y="1888"/>
                  </a:lnTo>
                  <a:cubicBezTo>
                    <a:pt x="2880" y="1888"/>
                    <a:pt x="2900" y="1849"/>
                    <a:pt x="2919" y="1830"/>
                  </a:cubicBezTo>
                  <a:cubicBezTo>
                    <a:pt x="2939" y="1771"/>
                    <a:pt x="2939" y="1713"/>
                    <a:pt x="2861" y="165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5"/>
            <p:cNvSpPr/>
            <p:nvPr/>
          </p:nvSpPr>
          <p:spPr>
            <a:xfrm>
              <a:off x="8541300" y="2334902"/>
              <a:ext cx="209290" cy="130043"/>
            </a:xfrm>
            <a:custGeom>
              <a:rect b="b" l="l" r="r" t="t"/>
              <a:pathLst>
                <a:path extrusionOk="0" h="2491" w="4009">
                  <a:moveTo>
                    <a:pt x="1" y="0"/>
                  </a:moveTo>
                  <a:lnTo>
                    <a:pt x="1" y="292"/>
                  </a:lnTo>
                  <a:lnTo>
                    <a:pt x="3814" y="2490"/>
                  </a:lnTo>
                  <a:lnTo>
                    <a:pt x="3892" y="2490"/>
                  </a:lnTo>
                  <a:cubicBezTo>
                    <a:pt x="3950" y="2490"/>
                    <a:pt x="3970" y="2471"/>
                    <a:pt x="3989" y="2451"/>
                  </a:cubicBezTo>
                  <a:cubicBezTo>
                    <a:pt x="4009" y="2393"/>
                    <a:pt x="4009" y="2335"/>
                    <a:pt x="3931" y="227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5"/>
            <p:cNvSpPr/>
            <p:nvPr/>
          </p:nvSpPr>
          <p:spPr>
            <a:xfrm>
              <a:off x="8540308" y="2269855"/>
              <a:ext cx="266141" cy="162566"/>
            </a:xfrm>
            <a:custGeom>
              <a:rect b="b" l="l" r="r" t="t"/>
              <a:pathLst>
                <a:path extrusionOk="0" h="3114" w="5098">
                  <a:moveTo>
                    <a:pt x="0" y="1"/>
                  </a:moveTo>
                  <a:lnTo>
                    <a:pt x="0" y="293"/>
                  </a:lnTo>
                  <a:lnTo>
                    <a:pt x="4903" y="3114"/>
                  </a:lnTo>
                  <a:lnTo>
                    <a:pt x="4981" y="3114"/>
                  </a:lnTo>
                  <a:cubicBezTo>
                    <a:pt x="5039" y="3114"/>
                    <a:pt x="5059" y="3094"/>
                    <a:pt x="5078" y="3055"/>
                  </a:cubicBezTo>
                  <a:cubicBezTo>
                    <a:pt x="5098" y="3016"/>
                    <a:pt x="5098" y="2939"/>
                    <a:pt x="5039" y="288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5"/>
            <p:cNvSpPr/>
            <p:nvPr/>
          </p:nvSpPr>
          <p:spPr>
            <a:xfrm>
              <a:off x="8542733" y="3990617"/>
              <a:ext cx="70111" cy="79247"/>
            </a:xfrm>
            <a:custGeom>
              <a:rect b="b" l="l" r="r" t="t"/>
              <a:pathLst>
                <a:path extrusionOk="0" h="1518" w="1343">
                  <a:moveTo>
                    <a:pt x="0" y="0"/>
                  </a:moveTo>
                  <a:lnTo>
                    <a:pt x="0" y="1518"/>
                  </a:lnTo>
                  <a:lnTo>
                    <a:pt x="506" y="1226"/>
                  </a:lnTo>
                  <a:lnTo>
                    <a:pt x="312" y="1128"/>
                  </a:lnTo>
                  <a:cubicBezTo>
                    <a:pt x="273" y="1109"/>
                    <a:pt x="234" y="1031"/>
                    <a:pt x="273" y="973"/>
                  </a:cubicBezTo>
                  <a:cubicBezTo>
                    <a:pt x="287" y="929"/>
                    <a:pt x="335" y="907"/>
                    <a:pt x="382" y="907"/>
                  </a:cubicBezTo>
                  <a:cubicBezTo>
                    <a:pt x="398" y="907"/>
                    <a:pt x="414" y="910"/>
                    <a:pt x="428" y="914"/>
                  </a:cubicBezTo>
                  <a:lnTo>
                    <a:pt x="759" y="1090"/>
                  </a:lnTo>
                  <a:lnTo>
                    <a:pt x="1343" y="7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5"/>
            <p:cNvSpPr/>
            <p:nvPr/>
          </p:nvSpPr>
          <p:spPr>
            <a:xfrm>
              <a:off x="8630731" y="3966377"/>
              <a:ext cx="86399" cy="54763"/>
            </a:xfrm>
            <a:custGeom>
              <a:rect b="b" l="l" r="r" t="t"/>
              <a:pathLst>
                <a:path extrusionOk="0" h="1049" w="1655">
                  <a:moveTo>
                    <a:pt x="798" y="251"/>
                  </a:moveTo>
                  <a:cubicBezTo>
                    <a:pt x="973" y="251"/>
                    <a:pt x="1109" y="270"/>
                    <a:pt x="1245" y="348"/>
                  </a:cubicBezTo>
                  <a:cubicBezTo>
                    <a:pt x="1343" y="407"/>
                    <a:pt x="1382" y="465"/>
                    <a:pt x="1382" y="543"/>
                  </a:cubicBezTo>
                  <a:cubicBezTo>
                    <a:pt x="1382" y="621"/>
                    <a:pt x="1343" y="659"/>
                    <a:pt x="1245" y="737"/>
                  </a:cubicBezTo>
                  <a:cubicBezTo>
                    <a:pt x="1119" y="815"/>
                    <a:pt x="954" y="854"/>
                    <a:pt x="793" y="854"/>
                  </a:cubicBezTo>
                  <a:cubicBezTo>
                    <a:pt x="633" y="854"/>
                    <a:pt x="477" y="815"/>
                    <a:pt x="370" y="737"/>
                  </a:cubicBezTo>
                  <a:cubicBezTo>
                    <a:pt x="273" y="679"/>
                    <a:pt x="214" y="621"/>
                    <a:pt x="214" y="543"/>
                  </a:cubicBezTo>
                  <a:cubicBezTo>
                    <a:pt x="214" y="465"/>
                    <a:pt x="273" y="426"/>
                    <a:pt x="370" y="348"/>
                  </a:cubicBezTo>
                  <a:cubicBezTo>
                    <a:pt x="487" y="270"/>
                    <a:pt x="662" y="251"/>
                    <a:pt x="798" y="251"/>
                  </a:cubicBezTo>
                  <a:close/>
                  <a:moveTo>
                    <a:pt x="837" y="0"/>
                  </a:moveTo>
                  <a:cubicBezTo>
                    <a:pt x="650" y="0"/>
                    <a:pt x="463" y="39"/>
                    <a:pt x="312" y="115"/>
                  </a:cubicBezTo>
                  <a:lnTo>
                    <a:pt x="331" y="134"/>
                  </a:lnTo>
                  <a:cubicBezTo>
                    <a:pt x="409" y="154"/>
                    <a:pt x="428" y="231"/>
                    <a:pt x="389" y="309"/>
                  </a:cubicBezTo>
                  <a:cubicBezTo>
                    <a:pt x="370" y="348"/>
                    <a:pt x="312" y="348"/>
                    <a:pt x="292" y="348"/>
                  </a:cubicBezTo>
                  <a:cubicBezTo>
                    <a:pt x="273" y="348"/>
                    <a:pt x="234" y="348"/>
                    <a:pt x="234" y="329"/>
                  </a:cubicBezTo>
                  <a:lnTo>
                    <a:pt x="117" y="251"/>
                  </a:lnTo>
                  <a:cubicBezTo>
                    <a:pt x="39" y="329"/>
                    <a:pt x="0" y="426"/>
                    <a:pt x="0" y="523"/>
                  </a:cubicBezTo>
                  <a:cubicBezTo>
                    <a:pt x="0" y="659"/>
                    <a:pt x="98" y="815"/>
                    <a:pt x="273" y="912"/>
                  </a:cubicBezTo>
                  <a:cubicBezTo>
                    <a:pt x="428" y="1010"/>
                    <a:pt x="623" y="1049"/>
                    <a:pt x="817" y="1049"/>
                  </a:cubicBezTo>
                  <a:cubicBezTo>
                    <a:pt x="1012" y="1049"/>
                    <a:pt x="1245" y="1010"/>
                    <a:pt x="1382" y="912"/>
                  </a:cubicBezTo>
                  <a:cubicBezTo>
                    <a:pt x="1557" y="815"/>
                    <a:pt x="1654" y="659"/>
                    <a:pt x="1654" y="523"/>
                  </a:cubicBezTo>
                  <a:cubicBezTo>
                    <a:pt x="1654" y="368"/>
                    <a:pt x="1557" y="231"/>
                    <a:pt x="1382" y="134"/>
                  </a:cubicBezTo>
                  <a:cubicBezTo>
                    <a:pt x="1231" y="44"/>
                    <a:pt x="1035" y="0"/>
                    <a:pt x="8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5"/>
            <p:cNvSpPr/>
            <p:nvPr/>
          </p:nvSpPr>
          <p:spPr>
            <a:xfrm>
              <a:off x="8552925" y="4037750"/>
              <a:ext cx="30475" cy="17275"/>
            </a:xfrm>
            <a:custGeom>
              <a:rect b="b" l="l" r="r" t="t"/>
              <a:pathLst>
                <a:path extrusionOk="0" h="323" w="507">
                  <a:moveTo>
                    <a:pt x="133" y="1"/>
                  </a:moveTo>
                  <a:cubicBezTo>
                    <a:pt x="89" y="1"/>
                    <a:pt x="46" y="18"/>
                    <a:pt x="20" y="70"/>
                  </a:cubicBezTo>
                  <a:cubicBezTo>
                    <a:pt x="1" y="109"/>
                    <a:pt x="1" y="187"/>
                    <a:pt x="59" y="225"/>
                  </a:cubicBezTo>
                  <a:lnTo>
                    <a:pt x="254" y="323"/>
                  </a:lnTo>
                  <a:lnTo>
                    <a:pt x="507" y="187"/>
                  </a:lnTo>
                  <a:lnTo>
                    <a:pt x="195" y="11"/>
                  </a:lnTo>
                  <a:cubicBezTo>
                    <a:pt x="176" y="5"/>
                    <a:pt x="154" y="1"/>
                    <a:pt x="1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5"/>
            <p:cNvSpPr/>
            <p:nvPr/>
          </p:nvSpPr>
          <p:spPr>
            <a:xfrm>
              <a:off x="8540312" y="3912397"/>
              <a:ext cx="106707" cy="70164"/>
            </a:xfrm>
            <a:custGeom>
              <a:rect b="b" l="l" r="r" t="t"/>
              <a:pathLst>
                <a:path extrusionOk="0" h="1344" w="2044">
                  <a:moveTo>
                    <a:pt x="1" y="1"/>
                  </a:moveTo>
                  <a:lnTo>
                    <a:pt x="1" y="293"/>
                  </a:lnTo>
                  <a:lnTo>
                    <a:pt x="1830" y="1343"/>
                  </a:lnTo>
                  <a:cubicBezTo>
                    <a:pt x="1869" y="1265"/>
                    <a:pt x="1927" y="1207"/>
                    <a:pt x="1966" y="1188"/>
                  </a:cubicBezTo>
                  <a:cubicBezTo>
                    <a:pt x="2005" y="1168"/>
                    <a:pt x="2024" y="1168"/>
                    <a:pt x="2044" y="116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5"/>
            <p:cNvSpPr/>
            <p:nvPr/>
          </p:nvSpPr>
          <p:spPr>
            <a:xfrm>
              <a:off x="8635701" y="3971901"/>
              <a:ext cx="20350" cy="13700"/>
            </a:xfrm>
            <a:custGeom>
              <a:rect b="b" l="l" r="r" t="t"/>
              <a:pathLst>
                <a:path extrusionOk="0" h="234" w="293">
                  <a:moveTo>
                    <a:pt x="195" y="0"/>
                  </a:moveTo>
                  <a:cubicBezTo>
                    <a:pt x="156" y="0"/>
                    <a:pt x="137" y="20"/>
                    <a:pt x="117" y="20"/>
                  </a:cubicBezTo>
                  <a:lnTo>
                    <a:pt x="1" y="136"/>
                  </a:lnTo>
                  <a:lnTo>
                    <a:pt x="117" y="214"/>
                  </a:lnTo>
                  <a:cubicBezTo>
                    <a:pt x="137" y="214"/>
                    <a:pt x="176" y="234"/>
                    <a:pt x="176" y="234"/>
                  </a:cubicBezTo>
                  <a:cubicBezTo>
                    <a:pt x="215" y="234"/>
                    <a:pt x="234" y="214"/>
                    <a:pt x="273" y="195"/>
                  </a:cubicBezTo>
                  <a:cubicBezTo>
                    <a:pt x="292" y="136"/>
                    <a:pt x="292" y="78"/>
                    <a:pt x="215" y="20"/>
                  </a:cubicBezTo>
                  <a:lnTo>
                    <a:pt x="1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5"/>
            <p:cNvSpPr/>
            <p:nvPr/>
          </p:nvSpPr>
          <p:spPr>
            <a:xfrm rot="-5400000">
              <a:off x="8531151" y="1488845"/>
              <a:ext cx="84363" cy="47768"/>
            </a:xfrm>
            <a:custGeom>
              <a:rect b="b" l="l" r="r" t="t"/>
              <a:pathLst>
                <a:path extrusionOk="0" h="915" w="1616">
                  <a:moveTo>
                    <a:pt x="253" y="0"/>
                  </a:moveTo>
                  <a:lnTo>
                    <a:pt x="0" y="136"/>
                  </a:lnTo>
                  <a:lnTo>
                    <a:pt x="1362" y="914"/>
                  </a:lnTo>
                  <a:lnTo>
                    <a:pt x="1615" y="778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5"/>
            <p:cNvSpPr/>
            <p:nvPr/>
          </p:nvSpPr>
          <p:spPr>
            <a:xfrm rot="-5400000">
              <a:off x="8525539" y="1024194"/>
              <a:ext cx="42756" cy="11224"/>
            </a:xfrm>
            <a:custGeom>
              <a:rect b="b" l="l" r="r" t="t"/>
              <a:pathLst>
                <a:path extrusionOk="0" h="215" w="819">
                  <a:moveTo>
                    <a:pt x="1" y="0"/>
                  </a:moveTo>
                  <a:lnTo>
                    <a:pt x="429" y="214"/>
                  </a:lnTo>
                  <a:lnTo>
                    <a:pt x="8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5"/>
            <p:cNvSpPr/>
            <p:nvPr/>
          </p:nvSpPr>
          <p:spPr>
            <a:xfrm rot="-5400000">
              <a:off x="8482887" y="1179608"/>
              <a:ext cx="211326" cy="94491"/>
            </a:xfrm>
            <a:custGeom>
              <a:rect b="b" l="l" r="r" t="t"/>
              <a:pathLst>
                <a:path extrusionOk="0" h="1810" w="4048">
                  <a:moveTo>
                    <a:pt x="1" y="0"/>
                  </a:moveTo>
                  <a:lnTo>
                    <a:pt x="3114" y="1810"/>
                  </a:lnTo>
                  <a:lnTo>
                    <a:pt x="4048" y="1265"/>
                  </a:lnTo>
                  <a:lnTo>
                    <a:pt x="18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5"/>
            <p:cNvSpPr/>
            <p:nvPr/>
          </p:nvSpPr>
          <p:spPr>
            <a:xfrm rot="-5400000">
              <a:off x="8527575" y="1312627"/>
              <a:ext cx="237742" cy="137195"/>
            </a:xfrm>
            <a:custGeom>
              <a:rect b="b" l="l" r="r" t="t"/>
              <a:pathLst>
                <a:path extrusionOk="0" h="2628" w="4554">
                  <a:moveTo>
                    <a:pt x="935" y="1"/>
                  </a:moveTo>
                  <a:lnTo>
                    <a:pt x="565" y="195"/>
                  </a:lnTo>
                  <a:lnTo>
                    <a:pt x="1051" y="487"/>
                  </a:lnTo>
                  <a:cubicBezTo>
                    <a:pt x="1129" y="546"/>
                    <a:pt x="1129" y="643"/>
                    <a:pt x="1090" y="682"/>
                  </a:cubicBezTo>
                  <a:cubicBezTo>
                    <a:pt x="1071" y="740"/>
                    <a:pt x="1032" y="740"/>
                    <a:pt x="993" y="740"/>
                  </a:cubicBezTo>
                  <a:cubicBezTo>
                    <a:pt x="974" y="740"/>
                    <a:pt x="954" y="740"/>
                    <a:pt x="954" y="721"/>
                  </a:cubicBezTo>
                  <a:lnTo>
                    <a:pt x="351" y="351"/>
                  </a:lnTo>
                  <a:lnTo>
                    <a:pt x="1" y="546"/>
                  </a:lnTo>
                  <a:lnTo>
                    <a:pt x="3620" y="2627"/>
                  </a:lnTo>
                  <a:lnTo>
                    <a:pt x="4553" y="2102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5"/>
            <p:cNvSpPr/>
            <p:nvPr/>
          </p:nvSpPr>
          <p:spPr>
            <a:xfrm rot="-5400000">
              <a:off x="8583434" y="1450761"/>
              <a:ext cx="41712" cy="26468"/>
            </a:xfrm>
            <a:custGeom>
              <a:rect b="b" l="l" r="r" t="t"/>
              <a:pathLst>
                <a:path extrusionOk="0" h="507" w="799">
                  <a:moveTo>
                    <a:pt x="254" y="1"/>
                  </a:moveTo>
                  <a:lnTo>
                    <a:pt x="1" y="137"/>
                  </a:lnTo>
                  <a:lnTo>
                    <a:pt x="643" y="487"/>
                  </a:lnTo>
                  <a:cubicBezTo>
                    <a:pt x="662" y="487"/>
                    <a:pt x="682" y="507"/>
                    <a:pt x="682" y="507"/>
                  </a:cubicBezTo>
                  <a:cubicBezTo>
                    <a:pt x="740" y="507"/>
                    <a:pt x="759" y="487"/>
                    <a:pt x="779" y="468"/>
                  </a:cubicBezTo>
                  <a:cubicBezTo>
                    <a:pt x="798" y="409"/>
                    <a:pt x="798" y="331"/>
                    <a:pt x="740" y="293"/>
                  </a:cubicBezTo>
                  <a:lnTo>
                    <a:pt x="2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5"/>
            <p:cNvSpPr/>
            <p:nvPr/>
          </p:nvSpPr>
          <p:spPr>
            <a:xfrm>
              <a:off x="8544869" y="3509485"/>
              <a:ext cx="73191" cy="55755"/>
            </a:xfrm>
            <a:custGeom>
              <a:rect b="b" l="l" r="r" t="t"/>
              <a:pathLst>
                <a:path extrusionOk="0" h="1068" w="1402">
                  <a:moveTo>
                    <a:pt x="545" y="0"/>
                  </a:moveTo>
                  <a:cubicBezTo>
                    <a:pt x="347" y="0"/>
                    <a:pt x="151" y="44"/>
                    <a:pt x="0" y="134"/>
                  </a:cubicBezTo>
                  <a:lnTo>
                    <a:pt x="0" y="484"/>
                  </a:lnTo>
                  <a:cubicBezTo>
                    <a:pt x="39" y="426"/>
                    <a:pt x="78" y="387"/>
                    <a:pt x="137" y="348"/>
                  </a:cubicBezTo>
                  <a:cubicBezTo>
                    <a:pt x="253" y="290"/>
                    <a:pt x="428" y="251"/>
                    <a:pt x="565" y="251"/>
                  </a:cubicBezTo>
                  <a:cubicBezTo>
                    <a:pt x="740" y="251"/>
                    <a:pt x="876" y="290"/>
                    <a:pt x="1012" y="348"/>
                  </a:cubicBezTo>
                  <a:cubicBezTo>
                    <a:pt x="1109" y="406"/>
                    <a:pt x="1148" y="484"/>
                    <a:pt x="1148" y="543"/>
                  </a:cubicBezTo>
                  <a:cubicBezTo>
                    <a:pt x="1148" y="620"/>
                    <a:pt x="1109" y="679"/>
                    <a:pt x="1012" y="737"/>
                  </a:cubicBezTo>
                  <a:cubicBezTo>
                    <a:pt x="886" y="815"/>
                    <a:pt x="720" y="854"/>
                    <a:pt x="560" y="854"/>
                  </a:cubicBezTo>
                  <a:cubicBezTo>
                    <a:pt x="399" y="854"/>
                    <a:pt x="244" y="815"/>
                    <a:pt x="137" y="737"/>
                  </a:cubicBezTo>
                  <a:cubicBezTo>
                    <a:pt x="59" y="698"/>
                    <a:pt x="0" y="679"/>
                    <a:pt x="0" y="620"/>
                  </a:cubicBezTo>
                  <a:lnTo>
                    <a:pt x="0" y="971"/>
                  </a:lnTo>
                  <a:cubicBezTo>
                    <a:pt x="156" y="1010"/>
                    <a:pt x="370" y="1068"/>
                    <a:pt x="565" y="1068"/>
                  </a:cubicBezTo>
                  <a:cubicBezTo>
                    <a:pt x="759" y="1068"/>
                    <a:pt x="973" y="1010"/>
                    <a:pt x="1129" y="912"/>
                  </a:cubicBezTo>
                  <a:cubicBezTo>
                    <a:pt x="1304" y="815"/>
                    <a:pt x="1401" y="679"/>
                    <a:pt x="1401" y="523"/>
                  </a:cubicBezTo>
                  <a:cubicBezTo>
                    <a:pt x="1401" y="426"/>
                    <a:pt x="1343" y="329"/>
                    <a:pt x="1265" y="270"/>
                  </a:cubicBezTo>
                  <a:lnTo>
                    <a:pt x="1129" y="329"/>
                  </a:lnTo>
                  <a:cubicBezTo>
                    <a:pt x="1109" y="329"/>
                    <a:pt x="1070" y="367"/>
                    <a:pt x="1070" y="367"/>
                  </a:cubicBezTo>
                  <a:cubicBezTo>
                    <a:pt x="1031" y="367"/>
                    <a:pt x="1012" y="329"/>
                    <a:pt x="973" y="309"/>
                  </a:cubicBezTo>
                  <a:cubicBezTo>
                    <a:pt x="954" y="251"/>
                    <a:pt x="954" y="192"/>
                    <a:pt x="1031" y="134"/>
                  </a:cubicBezTo>
                  <a:lnTo>
                    <a:pt x="1070" y="115"/>
                  </a:lnTo>
                  <a:cubicBezTo>
                    <a:pt x="919" y="39"/>
                    <a:pt x="732" y="0"/>
                    <a:pt x="5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5"/>
            <p:cNvSpPr/>
            <p:nvPr/>
          </p:nvSpPr>
          <p:spPr>
            <a:xfrm>
              <a:off x="8594620" y="3514444"/>
              <a:ext cx="16288" cy="12216"/>
            </a:xfrm>
            <a:custGeom>
              <a:rect b="b" l="l" r="r" t="t"/>
              <a:pathLst>
                <a:path extrusionOk="0" h="234" w="312">
                  <a:moveTo>
                    <a:pt x="117" y="0"/>
                  </a:moveTo>
                  <a:lnTo>
                    <a:pt x="78" y="20"/>
                  </a:lnTo>
                  <a:cubicBezTo>
                    <a:pt x="20" y="78"/>
                    <a:pt x="1" y="136"/>
                    <a:pt x="20" y="195"/>
                  </a:cubicBezTo>
                  <a:cubicBezTo>
                    <a:pt x="59" y="234"/>
                    <a:pt x="98" y="234"/>
                    <a:pt x="117" y="234"/>
                  </a:cubicBezTo>
                  <a:cubicBezTo>
                    <a:pt x="156" y="234"/>
                    <a:pt x="176" y="234"/>
                    <a:pt x="176" y="214"/>
                  </a:cubicBezTo>
                  <a:lnTo>
                    <a:pt x="312" y="136"/>
                  </a:lnTo>
                  <a:cubicBezTo>
                    <a:pt x="273" y="97"/>
                    <a:pt x="215" y="39"/>
                    <a:pt x="176" y="20"/>
                  </a:cubicBezTo>
                  <a:cubicBezTo>
                    <a:pt x="156" y="20"/>
                    <a:pt x="117" y="0"/>
                    <a:pt x="1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5"/>
            <p:cNvSpPr/>
            <p:nvPr/>
          </p:nvSpPr>
          <p:spPr>
            <a:xfrm>
              <a:off x="8595348" y="707246"/>
              <a:ext cx="86347" cy="54920"/>
            </a:xfrm>
            <a:custGeom>
              <a:rect b="b" l="l" r="r" t="t"/>
              <a:pathLst>
                <a:path extrusionOk="0" h="1052" w="1654">
                  <a:moveTo>
                    <a:pt x="837" y="215"/>
                  </a:moveTo>
                  <a:cubicBezTo>
                    <a:pt x="992" y="215"/>
                    <a:pt x="1148" y="234"/>
                    <a:pt x="1265" y="312"/>
                  </a:cubicBezTo>
                  <a:cubicBezTo>
                    <a:pt x="1362" y="390"/>
                    <a:pt x="1420" y="468"/>
                    <a:pt x="1420" y="506"/>
                  </a:cubicBezTo>
                  <a:cubicBezTo>
                    <a:pt x="1420" y="584"/>
                    <a:pt x="1362" y="623"/>
                    <a:pt x="1265" y="701"/>
                  </a:cubicBezTo>
                  <a:cubicBezTo>
                    <a:pt x="1148" y="779"/>
                    <a:pt x="983" y="818"/>
                    <a:pt x="820" y="818"/>
                  </a:cubicBezTo>
                  <a:cubicBezTo>
                    <a:pt x="657" y="818"/>
                    <a:pt x="496" y="779"/>
                    <a:pt x="389" y="701"/>
                  </a:cubicBezTo>
                  <a:cubicBezTo>
                    <a:pt x="292" y="662"/>
                    <a:pt x="253" y="584"/>
                    <a:pt x="253" y="506"/>
                  </a:cubicBezTo>
                  <a:cubicBezTo>
                    <a:pt x="253" y="429"/>
                    <a:pt x="292" y="390"/>
                    <a:pt x="389" y="312"/>
                  </a:cubicBezTo>
                  <a:cubicBezTo>
                    <a:pt x="506" y="234"/>
                    <a:pt x="681" y="215"/>
                    <a:pt x="837" y="215"/>
                  </a:cubicBezTo>
                  <a:close/>
                  <a:moveTo>
                    <a:pt x="720" y="1"/>
                  </a:moveTo>
                  <a:cubicBezTo>
                    <a:pt x="545" y="20"/>
                    <a:pt x="389" y="40"/>
                    <a:pt x="272" y="117"/>
                  </a:cubicBezTo>
                  <a:cubicBezTo>
                    <a:pt x="97" y="215"/>
                    <a:pt x="0" y="370"/>
                    <a:pt x="0" y="506"/>
                  </a:cubicBezTo>
                  <a:cubicBezTo>
                    <a:pt x="0" y="662"/>
                    <a:pt x="97" y="798"/>
                    <a:pt x="272" y="896"/>
                  </a:cubicBezTo>
                  <a:cubicBezTo>
                    <a:pt x="447" y="993"/>
                    <a:pt x="642" y="1051"/>
                    <a:pt x="837" y="1051"/>
                  </a:cubicBezTo>
                  <a:cubicBezTo>
                    <a:pt x="1031" y="1051"/>
                    <a:pt x="1245" y="993"/>
                    <a:pt x="1401" y="896"/>
                  </a:cubicBezTo>
                  <a:cubicBezTo>
                    <a:pt x="1556" y="798"/>
                    <a:pt x="1654" y="662"/>
                    <a:pt x="1654" y="506"/>
                  </a:cubicBezTo>
                  <a:cubicBezTo>
                    <a:pt x="1654" y="370"/>
                    <a:pt x="1556" y="215"/>
                    <a:pt x="1401" y="117"/>
                  </a:cubicBezTo>
                  <a:cubicBezTo>
                    <a:pt x="1265" y="40"/>
                    <a:pt x="1090" y="1"/>
                    <a:pt x="953" y="1"/>
                  </a:cubicBezTo>
                  <a:lnTo>
                    <a:pt x="953" y="40"/>
                  </a:lnTo>
                  <a:cubicBezTo>
                    <a:pt x="953" y="117"/>
                    <a:pt x="914" y="176"/>
                    <a:pt x="837" y="176"/>
                  </a:cubicBezTo>
                  <a:cubicBezTo>
                    <a:pt x="759" y="176"/>
                    <a:pt x="720" y="117"/>
                    <a:pt x="720" y="40"/>
                  </a:cubicBezTo>
                  <a:lnTo>
                    <a:pt x="7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5"/>
            <p:cNvSpPr/>
            <p:nvPr/>
          </p:nvSpPr>
          <p:spPr>
            <a:xfrm>
              <a:off x="8632884" y="455357"/>
              <a:ext cx="12268" cy="251941"/>
            </a:xfrm>
            <a:custGeom>
              <a:rect b="b" l="l" r="r" t="t"/>
              <a:pathLst>
                <a:path extrusionOk="0" h="4826" w="235">
                  <a:moveTo>
                    <a:pt x="234" y="1"/>
                  </a:moveTo>
                  <a:lnTo>
                    <a:pt x="1" y="156"/>
                  </a:lnTo>
                  <a:lnTo>
                    <a:pt x="1" y="4826"/>
                  </a:lnTo>
                  <a:cubicBezTo>
                    <a:pt x="30" y="4816"/>
                    <a:pt x="69" y="4811"/>
                    <a:pt x="110" y="4811"/>
                  </a:cubicBezTo>
                  <a:cubicBezTo>
                    <a:pt x="152" y="4811"/>
                    <a:pt x="195" y="4816"/>
                    <a:pt x="234" y="4826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5"/>
            <p:cNvSpPr/>
            <p:nvPr/>
          </p:nvSpPr>
          <p:spPr>
            <a:xfrm>
              <a:off x="8632884" y="706516"/>
              <a:ext cx="12268" cy="9919"/>
            </a:xfrm>
            <a:custGeom>
              <a:rect b="b" l="l" r="r" t="t"/>
              <a:pathLst>
                <a:path extrusionOk="0" h="190" w="235">
                  <a:moveTo>
                    <a:pt x="110" y="0"/>
                  </a:moveTo>
                  <a:cubicBezTo>
                    <a:pt x="69" y="0"/>
                    <a:pt x="30" y="5"/>
                    <a:pt x="1" y="15"/>
                  </a:cubicBezTo>
                  <a:lnTo>
                    <a:pt x="1" y="54"/>
                  </a:lnTo>
                  <a:cubicBezTo>
                    <a:pt x="1" y="131"/>
                    <a:pt x="40" y="190"/>
                    <a:pt x="118" y="190"/>
                  </a:cubicBezTo>
                  <a:cubicBezTo>
                    <a:pt x="195" y="190"/>
                    <a:pt x="234" y="131"/>
                    <a:pt x="234" y="54"/>
                  </a:cubicBezTo>
                  <a:lnTo>
                    <a:pt x="234" y="15"/>
                  </a:lnTo>
                  <a:cubicBezTo>
                    <a:pt x="195" y="5"/>
                    <a:pt x="152" y="0"/>
                    <a:pt x="1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5"/>
            <p:cNvSpPr/>
            <p:nvPr/>
          </p:nvSpPr>
          <p:spPr>
            <a:xfrm>
              <a:off x="8690779" y="574228"/>
              <a:ext cx="86399" cy="53876"/>
            </a:xfrm>
            <a:custGeom>
              <a:rect b="b" l="l" r="r" t="t"/>
              <a:pathLst>
                <a:path extrusionOk="0" h="1032" w="1655">
                  <a:moveTo>
                    <a:pt x="857" y="214"/>
                  </a:moveTo>
                  <a:cubicBezTo>
                    <a:pt x="1032" y="214"/>
                    <a:pt x="1168" y="233"/>
                    <a:pt x="1285" y="311"/>
                  </a:cubicBezTo>
                  <a:cubicBezTo>
                    <a:pt x="1363" y="389"/>
                    <a:pt x="1440" y="447"/>
                    <a:pt x="1440" y="506"/>
                  </a:cubicBezTo>
                  <a:cubicBezTo>
                    <a:pt x="1440" y="584"/>
                    <a:pt x="1382" y="623"/>
                    <a:pt x="1285" y="700"/>
                  </a:cubicBezTo>
                  <a:cubicBezTo>
                    <a:pt x="1168" y="769"/>
                    <a:pt x="1008" y="803"/>
                    <a:pt x="847" y="803"/>
                  </a:cubicBezTo>
                  <a:cubicBezTo>
                    <a:pt x="687" y="803"/>
                    <a:pt x="526" y="769"/>
                    <a:pt x="409" y="700"/>
                  </a:cubicBezTo>
                  <a:cubicBezTo>
                    <a:pt x="312" y="642"/>
                    <a:pt x="273" y="584"/>
                    <a:pt x="273" y="506"/>
                  </a:cubicBezTo>
                  <a:cubicBezTo>
                    <a:pt x="273" y="428"/>
                    <a:pt x="312" y="389"/>
                    <a:pt x="409" y="311"/>
                  </a:cubicBezTo>
                  <a:cubicBezTo>
                    <a:pt x="546" y="233"/>
                    <a:pt x="701" y="214"/>
                    <a:pt x="857" y="214"/>
                  </a:cubicBezTo>
                  <a:close/>
                  <a:moveTo>
                    <a:pt x="701" y="0"/>
                  </a:moveTo>
                  <a:cubicBezTo>
                    <a:pt x="546" y="19"/>
                    <a:pt x="390" y="39"/>
                    <a:pt x="273" y="117"/>
                  </a:cubicBezTo>
                  <a:cubicBezTo>
                    <a:pt x="98" y="214"/>
                    <a:pt x="1" y="350"/>
                    <a:pt x="1" y="506"/>
                  </a:cubicBezTo>
                  <a:cubicBezTo>
                    <a:pt x="1" y="642"/>
                    <a:pt x="98" y="798"/>
                    <a:pt x="273" y="895"/>
                  </a:cubicBezTo>
                  <a:cubicBezTo>
                    <a:pt x="448" y="992"/>
                    <a:pt x="643" y="1031"/>
                    <a:pt x="837" y="1031"/>
                  </a:cubicBezTo>
                  <a:cubicBezTo>
                    <a:pt x="1032" y="1031"/>
                    <a:pt x="1246" y="992"/>
                    <a:pt x="1382" y="895"/>
                  </a:cubicBezTo>
                  <a:cubicBezTo>
                    <a:pt x="1557" y="798"/>
                    <a:pt x="1654" y="642"/>
                    <a:pt x="1654" y="506"/>
                  </a:cubicBezTo>
                  <a:cubicBezTo>
                    <a:pt x="1654" y="350"/>
                    <a:pt x="1557" y="214"/>
                    <a:pt x="1382" y="117"/>
                  </a:cubicBezTo>
                  <a:cubicBezTo>
                    <a:pt x="1265" y="39"/>
                    <a:pt x="1090" y="0"/>
                    <a:pt x="954" y="0"/>
                  </a:cubicBezTo>
                  <a:lnTo>
                    <a:pt x="954" y="39"/>
                  </a:lnTo>
                  <a:cubicBezTo>
                    <a:pt x="954" y="117"/>
                    <a:pt x="896" y="156"/>
                    <a:pt x="837" y="156"/>
                  </a:cubicBezTo>
                  <a:cubicBezTo>
                    <a:pt x="760" y="156"/>
                    <a:pt x="701" y="117"/>
                    <a:pt x="701" y="39"/>
                  </a:cubicBezTo>
                  <a:lnTo>
                    <a:pt x="7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5"/>
            <p:cNvSpPr/>
            <p:nvPr/>
          </p:nvSpPr>
          <p:spPr>
            <a:xfrm>
              <a:off x="8727375" y="399498"/>
              <a:ext cx="13260" cy="174782"/>
            </a:xfrm>
            <a:custGeom>
              <a:rect b="b" l="l" r="r" t="t"/>
              <a:pathLst>
                <a:path extrusionOk="0" h="3348" w="254">
                  <a:moveTo>
                    <a:pt x="253" y="1"/>
                  </a:moveTo>
                  <a:lnTo>
                    <a:pt x="0" y="156"/>
                  </a:lnTo>
                  <a:lnTo>
                    <a:pt x="0" y="3347"/>
                  </a:lnTo>
                  <a:cubicBezTo>
                    <a:pt x="49" y="3328"/>
                    <a:pt x="93" y="3318"/>
                    <a:pt x="134" y="3318"/>
                  </a:cubicBezTo>
                  <a:cubicBezTo>
                    <a:pt x="175" y="3318"/>
                    <a:pt x="214" y="3328"/>
                    <a:pt x="253" y="3347"/>
                  </a:cubicBezTo>
                  <a:lnTo>
                    <a:pt x="2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5"/>
            <p:cNvSpPr/>
            <p:nvPr/>
          </p:nvSpPr>
          <p:spPr>
            <a:xfrm>
              <a:off x="8727375" y="572662"/>
              <a:ext cx="13260" cy="9710"/>
            </a:xfrm>
            <a:custGeom>
              <a:rect b="b" l="l" r="r" t="t"/>
              <a:pathLst>
                <a:path extrusionOk="0" h="186" w="254">
                  <a:moveTo>
                    <a:pt x="134" y="1"/>
                  </a:moveTo>
                  <a:cubicBezTo>
                    <a:pt x="93" y="1"/>
                    <a:pt x="49" y="11"/>
                    <a:pt x="0" y="30"/>
                  </a:cubicBezTo>
                  <a:lnTo>
                    <a:pt x="0" y="69"/>
                  </a:lnTo>
                  <a:cubicBezTo>
                    <a:pt x="0" y="147"/>
                    <a:pt x="59" y="186"/>
                    <a:pt x="136" y="186"/>
                  </a:cubicBezTo>
                  <a:cubicBezTo>
                    <a:pt x="195" y="186"/>
                    <a:pt x="253" y="147"/>
                    <a:pt x="253" y="69"/>
                  </a:cubicBezTo>
                  <a:lnTo>
                    <a:pt x="253" y="30"/>
                  </a:lnTo>
                  <a:cubicBezTo>
                    <a:pt x="214" y="11"/>
                    <a:pt x="175" y="1"/>
                    <a:pt x="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5"/>
            <p:cNvSpPr/>
            <p:nvPr/>
          </p:nvSpPr>
          <p:spPr>
            <a:xfrm>
              <a:off x="8567149" y="4050012"/>
              <a:ext cx="232625" cy="135159"/>
            </a:xfrm>
            <a:custGeom>
              <a:rect b="b" l="l" r="r" t="t"/>
              <a:pathLst>
                <a:path extrusionOk="0" h="2589" w="4456">
                  <a:moveTo>
                    <a:pt x="215" y="1"/>
                  </a:moveTo>
                  <a:cubicBezTo>
                    <a:pt x="156" y="20"/>
                    <a:pt x="117" y="59"/>
                    <a:pt x="59" y="98"/>
                  </a:cubicBezTo>
                  <a:cubicBezTo>
                    <a:pt x="39" y="118"/>
                    <a:pt x="20" y="118"/>
                    <a:pt x="1" y="118"/>
                  </a:cubicBezTo>
                  <a:lnTo>
                    <a:pt x="4261" y="2588"/>
                  </a:lnTo>
                  <a:cubicBezTo>
                    <a:pt x="4320" y="2550"/>
                    <a:pt x="4378" y="2491"/>
                    <a:pt x="4417" y="2472"/>
                  </a:cubicBezTo>
                  <a:cubicBezTo>
                    <a:pt x="4436" y="2472"/>
                    <a:pt x="4456" y="2452"/>
                    <a:pt x="4456" y="2452"/>
                  </a:cubicBezTo>
                  <a:lnTo>
                    <a:pt x="4436" y="2433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5"/>
            <p:cNvSpPr/>
            <p:nvPr/>
          </p:nvSpPr>
          <p:spPr>
            <a:xfrm>
              <a:off x="8624500" y="4422243"/>
              <a:ext cx="86399" cy="55807"/>
            </a:xfrm>
            <a:custGeom>
              <a:rect b="b" l="l" r="r" t="t"/>
              <a:pathLst>
                <a:path extrusionOk="0" h="1069" w="1655">
                  <a:moveTo>
                    <a:pt x="818" y="252"/>
                  </a:moveTo>
                  <a:cubicBezTo>
                    <a:pt x="973" y="252"/>
                    <a:pt x="1129" y="290"/>
                    <a:pt x="1246" y="349"/>
                  </a:cubicBezTo>
                  <a:cubicBezTo>
                    <a:pt x="1343" y="407"/>
                    <a:pt x="1401" y="485"/>
                    <a:pt x="1401" y="543"/>
                  </a:cubicBezTo>
                  <a:cubicBezTo>
                    <a:pt x="1401" y="621"/>
                    <a:pt x="1343" y="660"/>
                    <a:pt x="1246" y="738"/>
                  </a:cubicBezTo>
                  <a:cubicBezTo>
                    <a:pt x="1129" y="816"/>
                    <a:pt x="964" y="855"/>
                    <a:pt x="801" y="855"/>
                  </a:cubicBezTo>
                  <a:cubicBezTo>
                    <a:pt x="638" y="855"/>
                    <a:pt x="477" y="816"/>
                    <a:pt x="370" y="738"/>
                  </a:cubicBezTo>
                  <a:cubicBezTo>
                    <a:pt x="273" y="699"/>
                    <a:pt x="234" y="621"/>
                    <a:pt x="234" y="543"/>
                  </a:cubicBezTo>
                  <a:cubicBezTo>
                    <a:pt x="234" y="485"/>
                    <a:pt x="273" y="427"/>
                    <a:pt x="370" y="349"/>
                  </a:cubicBezTo>
                  <a:cubicBezTo>
                    <a:pt x="487" y="290"/>
                    <a:pt x="643" y="252"/>
                    <a:pt x="818" y="252"/>
                  </a:cubicBezTo>
                  <a:close/>
                  <a:moveTo>
                    <a:pt x="845" y="1"/>
                  </a:moveTo>
                  <a:cubicBezTo>
                    <a:pt x="660" y="1"/>
                    <a:pt x="473" y="40"/>
                    <a:pt x="312" y="115"/>
                  </a:cubicBezTo>
                  <a:cubicBezTo>
                    <a:pt x="370" y="135"/>
                    <a:pt x="390" y="213"/>
                    <a:pt x="370" y="290"/>
                  </a:cubicBezTo>
                  <a:cubicBezTo>
                    <a:pt x="351" y="329"/>
                    <a:pt x="293" y="329"/>
                    <a:pt x="273" y="329"/>
                  </a:cubicBezTo>
                  <a:cubicBezTo>
                    <a:pt x="254" y="329"/>
                    <a:pt x="234" y="329"/>
                    <a:pt x="234" y="310"/>
                  </a:cubicBezTo>
                  <a:lnTo>
                    <a:pt x="137" y="252"/>
                  </a:lnTo>
                  <a:cubicBezTo>
                    <a:pt x="59" y="329"/>
                    <a:pt x="1" y="427"/>
                    <a:pt x="1" y="524"/>
                  </a:cubicBezTo>
                  <a:cubicBezTo>
                    <a:pt x="1" y="680"/>
                    <a:pt x="98" y="816"/>
                    <a:pt x="273" y="913"/>
                  </a:cubicBezTo>
                  <a:cubicBezTo>
                    <a:pt x="448" y="1010"/>
                    <a:pt x="643" y="1069"/>
                    <a:pt x="837" y="1069"/>
                  </a:cubicBezTo>
                  <a:cubicBezTo>
                    <a:pt x="1032" y="1069"/>
                    <a:pt x="1246" y="1010"/>
                    <a:pt x="1382" y="913"/>
                  </a:cubicBezTo>
                  <a:cubicBezTo>
                    <a:pt x="1557" y="816"/>
                    <a:pt x="1654" y="680"/>
                    <a:pt x="1654" y="524"/>
                  </a:cubicBezTo>
                  <a:cubicBezTo>
                    <a:pt x="1654" y="388"/>
                    <a:pt x="1557" y="232"/>
                    <a:pt x="1382" y="135"/>
                  </a:cubicBezTo>
                  <a:cubicBezTo>
                    <a:pt x="1232" y="45"/>
                    <a:pt x="1040" y="1"/>
                    <a:pt x="8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5"/>
            <p:cNvSpPr/>
            <p:nvPr/>
          </p:nvSpPr>
          <p:spPr>
            <a:xfrm>
              <a:off x="8542225" y="4275912"/>
              <a:ext cx="258049" cy="158494"/>
            </a:xfrm>
            <a:custGeom>
              <a:rect b="b" l="l" r="r" t="t"/>
              <a:pathLst>
                <a:path extrusionOk="0" h="3036" w="4943">
                  <a:moveTo>
                    <a:pt x="1" y="0"/>
                  </a:moveTo>
                  <a:lnTo>
                    <a:pt x="1" y="292"/>
                  </a:lnTo>
                  <a:lnTo>
                    <a:pt x="4748" y="3035"/>
                  </a:lnTo>
                  <a:cubicBezTo>
                    <a:pt x="4787" y="2977"/>
                    <a:pt x="4845" y="2938"/>
                    <a:pt x="4923" y="2899"/>
                  </a:cubicBezTo>
                  <a:cubicBezTo>
                    <a:pt x="4923" y="2899"/>
                    <a:pt x="4942" y="2899"/>
                    <a:pt x="4942" y="2860"/>
                  </a:cubicBezTo>
                  <a:lnTo>
                    <a:pt x="3600" y="2082"/>
                  </a:lnTo>
                  <a:lnTo>
                    <a:pt x="3600" y="2101"/>
                  </a:lnTo>
                  <a:cubicBezTo>
                    <a:pt x="3600" y="2179"/>
                    <a:pt x="3561" y="2237"/>
                    <a:pt x="3483" y="2237"/>
                  </a:cubicBezTo>
                  <a:cubicBezTo>
                    <a:pt x="3405" y="2237"/>
                    <a:pt x="3367" y="2179"/>
                    <a:pt x="3367" y="2101"/>
                  </a:cubicBezTo>
                  <a:lnTo>
                    <a:pt x="3367" y="1946"/>
                  </a:lnTo>
                  <a:lnTo>
                    <a:pt x="954" y="545"/>
                  </a:lnTo>
                  <a:lnTo>
                    <a:pt x="954" y="584"/>
                  </a:lnTo>
                  <a:cubicBezTo>
                    <a:pt x="954" y="642"/>
                    <a:pt x="896" y="701"/>
                    <a:pt x="837" y="701"/>
                  </a:cubicBezTo>
                  <a:cubicBezTo>
                    <a:pt x="760" y="701"/>
                    <a:pt x="701" y="642"/>
                    <a:pt x="701" y="584"/>
                  </a:cubicBezTo>
                  <a:lnTo>
                    <a:pt x="701" y="4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5"/>
            <p:cNvSpPr/>
            <p:nvPr/>
          </p:nvSpPr>
          <p:spPr>
            <a:xfrm>
              <a:off x="8542225" y="4371343"/>
              <a:ext cx="99607" cy="64056"/>
            </a:xfrm>
            <a:custGeom>
              <a:rect b="b" l="l" r="r" t="t"/>
              <a:pathLst>
                <a:path extrusionOk="0" h="1227" w="1908">
                  <a:moveTo>
                    <a:pt x="1" y="1"/>
                  </a:moveTo>
                  <a:lnTo>
                    <a:pt x="1" y="293"/>
                  </a:lnTo>
                  <a:lnTo>
                    <a:pt x="1674" y="1227"/>
                  </a:lnTo>
                  <a:cubicBezTo>
                    <a:pt x="1732" y="1188"/>
                    <a:pt x="1771" y="1168"/>
                    <a:pt x="1830" y="1110"/>
                  </a:cubicBezTo>
                  <a:cubicBezTo>
                    <a:pt x="1849" y="1090"/>
                    <a:pt x="1869" y="1090"/>
                    <a:pt x="1907" y="109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5"/>
            <p:cNvSpPr/>
            <p:nvPr/>
          </p:nvSpPr>
          <p:spPr>
            <a:xfrm>
              <a:off x="8629616" y="4428246"/>
              <a:ext cx="14252" cy="11224"/>
            </a:xfrm>
            <a:custGeom>
              <a:rect b="b" l="l" r="r" t="t"/>
              <a:pathLst>
                <a:path extrusionOk="0" h="215" w="273">
                  <a:moveTo>
                    <a:pt x="195" y="0"/>
                  </a:moveTo>
                  <a:cubicBezTo>
                    <a:pt x="175" y="0"/>
                    <a:pt x="156" y="20"/>
                    <a:pt x="136" y="20"/>
                  </a:cubicBezTo>
                  <a:cubicBezTo>
                    <a:pt x="78" y="78"/>
                    <a:pt x="39" y="98"/>
                    <a:pt x="0" y="137"/>
                  </a:cubicBezTo>
                  <a:lnTo>
                    <a:pt x="97" y="195"/>
                  </a:lnTo>
                  <a:cubicBezTo>
                    <a:pt x="136" y="195"/>
                    <a:pt x="156" y="214"/>
                    <a:pt x="156" y="214"/>
                  </a:cubicBezTo>
                  <a:cubicBezTo>
                    <a:pt x="195" y="214"/>
                    <a:pt x="233" y="195"/>
                    <a:pt x="253" y="175"/>
                  </a:cubicBezTo>
                  <a:cubicBezTo>
                    <a:pt x="272" y="117"/>
                    <a:pt x="272" y="39"/>
                    <a:pt x="1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5"/>
            <p:cNvSpPr/>
            <p:nvPr/>
          </p:nvSpPr>
          <p:spPr>
            <a:xfrm>
              <a:off x="8578821" y="4140806"/>
              <a:ext cx="13260" cy="165594"/>
            </a:xfrm>
            <a:custGeom>
              <a:rect b="b" l="l" r="r" t="t"/>
              <a:pathLst>
                <a:path extrusionOk="0" h="3172" w="254">
                  <a:moveTo>
                    <a:pt x="0" y="1"/>
                  </a:moveTo>
                  <a:lnTo>
                    <a:pt x="0" y="3016"/>
                  </a:lnTo>
                  <a:lnTo>
                    <a:pt x="253" y="3172"/>
                  </a:lnTo>
                  <a:lnTo>
                    <a:pt x="253" y="156"/>
                  </a:lnTo>
                  <a:cubicBezTo>
                    <a:pt x="175" y="98"/>
                    <a:pt x="78" y="5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5"/>
            <p:cNvSpPr/>
            <p:nvPr/>
          </p:nvSpPr>
          <p:spPr>
            <a:xfrm>
              <a:off x="8717947" y="4221045"/>
              <a:ext cx="12268" cy="165594"/>
            </a:xfrm>
            <a:custGeom>
              <a:rect b="b" l="l" r="r" t="t"/>
              <a:pathLst>
                <a:path extrusionOk="0" h="3172" w="235">
                  <a:moveTo>
                    <a:pt x="1" y="1"/>
                  </a:moveTo>
                  <a:lnTo>
                    <a:pt x="1" y="3016"/>
                  </a:lnTo>
                  <a:lnTo>
                    <a:pt x="234" y="3172"/>
                  </a:lnTo>
                  <a:lnTo>
                    <a:pt x="234" y="156"/>
                  </a:lnTo>
                  <a:cubicBezTo>
                    <a:pt x="156" y="98"/>
                    <a:pt x="59" y="59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5"/>
            <p:cNvSpPr/>
            <p:nvPr/>
          </p:nvSpPr>
          <p:spPr>
            <a:xfrm>
              <a:off x="8717947" y="4378495"/>
              <a:ext cx="12268" cy="15244"/>
            </a:xfrm>
            <a:custGeom>
              <a:rect b="b" l="l" r="r" t="t"/>
              <a:pathLst>
                <a:path extrusionOk="0" h="292" w="235">
                  <a:moveTo>
                    <a:pt x="1" y="0"/>
                  </a:moveTo>
                  <a:lnTo>
                    <a:pt x="1" y="175"/>
                  </a:lnTo>
                  <a:cubicBezTo>
                    <a:pt x="1" y="253"/>
                    <a:pt x="39" y="292"/>
                    <a:pt x="117" y="292"/>
                  </a:cubicBezTo>
                  <a:cubicBezTo>
                    <a:pt x="195" y="292"/>
                    <a:pt x="234" y="253"/>
                    <a:pt x="234" y="175"/>
                  </a:cubicBezTo>
                  <a:lnTo>
                    <a:pt x="234" y="15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5"/>
            <p:cNvSpPr/>
            <p:nvPr/>
          </p:nvSpPr>
          <p:spPr>
            <a:xfrm>
              <a:off x="8578821" y="4298881"/>
              <a:ext cx="13260" cy="15244"/>
            </a:xfrm>
            <a:custGeom>
              <a:rect b="b" l="l" r="r" t="t"/>
              <a:pathLst>
                <a:path extrusionOk="0" h="292" w="254">
                  <a:moveTo>
                    <a:pt x="0" y="0"/>
                  </a:moveTo>
                  <a:lnTo>
                    <a:pt x="0" y="175"/>
                  </a:lnTo>
                  <a:cubicBezTo>
                    <a:pt x="0" y="253"/>
                    <a:pt x="59" y="292"/>
                    <a:pt x="136" y="292"/>
                  </a:cubicBezTo>
                  <a:cubicBezTo>
                    <a:pt x="195" y="292"/>
                    <a:pt x="253" y="253"/>
                    <a:pt x="253" y="175"/>
                  </a:cubicBezTo>
                  <a:lnTo>
                    <a:pt x="253" y="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5"/>
            <p:cNvSpPr/>
            <p:nvPr/>
          </p:nvSpPr>
          <p:spPr>
            <a:xfrm flipH="1" rot="-7124984">
              <a:off x="8542225" y="4124687"/>
              <a:ext cx="258051" cy="158496"/>
            </a:xfrm>
            <a:custGeom>
              <a:rect b="b" l="l" r="r" t="t"/>
              <a:pathLst>
                <a:path extrusionOk="0" h="3036" w="4943">
                  <a:moveTo>
                    <a:pt x="1" y="0"/>
                  </a:moveTo>
                  <a:lnTo>
                    <a:pt x="1" y="292"/>
                  </a:lnTo>
                  <a:lnTo>
                    <a:pt x="4748" y="3035"/>
                  </a:lnTo>
                  <a:cubicBezTo>
                    <a:pt x="4787" y="2977"/>
                    <a:pt x="4845" y="2938"/>
                    <a:pt x="4923" y="2899"/>
                  </a:cubicBezTo>
                  <a:cubicBezTo>
                    <a:pt x="4923" y="2899"/>
                    <a:pt x="4942" y="2899"/>
                    <a:pt x="4942" y="2860"/>
                  </a:cubicBezTo>
                  <a:lnTo>
                    <a:pt x="3600" y="2082"/>
                  </a:lnTo>
                  <a:lnTo>
                    <a:pt x="3600" y="2101"/>
                  </a:lnTo>
                  <a:cubicBezTo>
                    <a:pt x="3600" y="2179"/>
                    <a:pt x="3561" y="2237"/>
                    <a:pt x="3483" y="2237"/>
                  </a:cubicBezTo>
                  <a:cubicBezTo>
                    <a:pt x="3405" y="2237"/>
                    <a:pt x="3367" y="2179"/>
                    <a:pt x="3367" y="2101"/>
                  </a:cubicBezTo>
                  <a:lnTo>
                    <a:pt x="3367" y="1946"/>
                  </a:lnTo>
                  <a:lnTo>
                    <a:pt x="954" y="545"/>
                  </a:lnTo>
                  <a:lnTo>
                    <a:pt x="954" y="584"/>
                  </a:lnTo>
                  <a:cubicBezTo>
                    <a:pt x="954" y="642"/>
                    <a:pt x="896" y="701"/>
                    <a:pt x="837" y="701"/>
                  </a:cubicBezTo>
                  <a:cubicBezTo>
                    <a:pt x="760" y="701"/>
                    <a:pt x="701" y="642"/>
                    <a:pt x="701" y="584"/>
                  </a:cubicBezTo>
                  <a:lnTo>
                    <a:pt x="701" y="4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5"/>
            <p:cNvSpPr/>
            <p:nvPr/>
          </p:nvSpPr>
          <p:spPr>
            <a:xfrm>
              <a:off x="8561047" y="4686627"/>
              <a:ext cx="193002" cy="83319"/>
            </a:xfrm>
            <a:custGeom>
              <a:rect b="b" l="l" r="r" t="t"/>
              <a:pathLst>
                <a:path extrusionOk="0" h="1596" w="3697">
                  <a:moveTo>
                    <a:pt x="2763" y="1"/>
                  </a:moveTo>
                  <a:lnTo>
                    <a:pt x="0" y="1596"/>
                  </a:lnTo>
                  <a:lnTo>
                    <a:pt x="1849" y="1596"/>
                  </a:lnTo>
                  <a:lnTo>
                    <a:pt x="3697" y="526"/>
                  </a:lnTo>
                  <a:lnTo>
                    <a:pt x="3327" y="312"/>
                  </a:lnTo>
                  <a:lnTo>
                    <a:pt x="2724" y="682"/>
                  </a:lnTo>
                  <a:cubicBezTo>
                    <a:pt x="2705" y="682"/>
                    <a:pt x="2666" y="701"/>
                    <a:pt x="2666" y="701"/>
                  </a:cubicBezTo>
                  <a:cubicBezTo>
                    <a:pt x="2627" y="701"/>
                    <a:pt x="2607" y="682"/>
                    <a:pt x="2568" y="662"/>
                  </a:cubicBezTo>
                  <a:cubicBezTo>
                    <a:pt x="2549" y="604"/>
                    <a:pt x="2549" y="526"/>
                    <a:pt x="2627" y="487"/>
                  </a:cubicBezTo>
                  <a:lnTo>
                    <a:pt x="3113" y="195"/>
                  </a:lnTo>
                  <a:lnTo>
                    <a:pt x="27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5"/>
            <p:cNvSpPr/>
            <p:nvPr/>
          </p:nvSpPr>
          <p:spPr>
            <a:xfrm>
              <a:off x="8693075" y="4693725"/>
              <a:ext cx="40675" cy="31551"/>
            </a:xfrm>
            <a:custGeom>
              <a:rect b="b" l="l" r="r" t="t"/>
              <a:pathLst>
                <a:path extrusionOk="0" h="546" w="779">
                  <a:moveTo>
                    <a:pt x="526" y="1"/>
                  </a:moveTo>
                  <a:lnTo>
                    <a:pt x="78" y="332"/>
                  </a:lnTo>
                  <a:cubicBezTo>
                    <a:pt x="20" y="351"/>
                    <a:pt x="1" y="429"/>
                    <a:pt x="20" y="487"/>
                  </a:cubicBezTo>
                  <a:cubicBezTo>
                    <a:pt x="39" y="546"/>
                    <a:pt x="98" y="546"/>
                    <a:pt x="117" y="546"/>
                  </a:cubicBezTo>
                  <a:cubicBezTo>
                    <a:pt x="137" y="546"/>
                    <a:pt x="176" y="546"/>
                    <a:pt x="176" y="526"/>
                  </a:cubicBezTo>
                  <a:lnTo>
                    <a:pt x="779" y="156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5"/>
            <p:cNvSpPr/>
            <p:nvPr/>
          </p:nvSpPr>
          <p:spPr>
            <a:xfrm flipH="1">
              <a:off x="8709375" y="4646800"/>
              <a:ext cx="97575" cy="64049"/>
            </a:xfrm>
            <a:custGeom>
              <a:rect b="b" l="l" r="r" t="t"/>
              <a:pathLst>
                <a:path extrusionOk="0" h="1227" w="1908">
                  <a:moveTo>
                    <a:pt x="1" y="1"/>
                  </a:moveTo>
                  <a:lnTo>
                    <a:pt x="1" y="293"/>
                  </a:lnTo>
                  <a:lnTo>
                    <a:pt x="1674" y="1227"/>
                  </a:lnTo>
                  <a:cubicBezTo>
                    <a:pt x="1732" y="1188"/>
                    <a:pt x="1771" y="1168"/>
                    <a:pt x="1830" y="1110"/>
                  </a:cubicBezTo>
                  <a:cubicBezTo>
                    <a:pt x="1849" y="1090"/>
                    <a:pt x="1869" y="1090"/>
                    <a:pt x="1907" y="109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5"/>
            <p:cNvSpPr/>
            <p:nvPr/>
          </p:nvSpPr>
          <p:spPr>
            <a:xfrm>
              <a:off x="8783525" y="4424050"/>
              <a:ext cx="24050" cy="21550"/>
            </a:xfrm>
            <a:custGeom>
              <a:rect b="b" l="l" r="r" t="t"/>
              <a:pathLst>
                <a:path extrusionOk="0" h="862" w="962">
                  <a:moveTo>
                    <a:pt x="506" y="0"/>
                  </a:moveTo>
                  <a:lnTo>
                    <a:pt x="962" y="254"/>
                  </a:lnTo>
                  <a:lnTo>
                    <a:pt x="962" y="862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810" name="Google Shape;810;p25"/>
            <p:cNvSpPr/>
            <p:nvPr/>
          </p:nvSpPr>
          <p:spPr>
            <a:xfrm>
              <a:off x="8633300" y="396950"/>
              <a:ext cx="12675" cy="88675"/>
            </a:xfrm>
            <a:custGeom>
              <a:rect b="b" l="l" r="r" t="t"/>
              <a:pathLst>
                <a:path extrusionOk="0" h="3547" w="507">
                  <a:moveTo>
                    <a:pt x="0" y="3547"/>
                  </a:moveTo>
                  <a:lnTo>
                    <a:pt x="0" y="0"/>
                  </a:lnTo>
                  <a:lnTo>
                    <a:pt x="507" y="0"/>
                  </a:lnTo>
                  <a:lnTo>
                    <a:pt x="507" y="324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811" name="Google Shape;811;p25"/>
            <p:cNvSpPr/>
            <p:nvPr/>
          </p:nvSpPr>
          <p:spPr>
            <a:xfrm>
              <a:off x="8727025" y="396950"/>
              <a:ext cx="15200" cy="62075"/>
            </a:xfrm>
            <a:custGeom>
              <a:rect b="b" l="l" r="r" t="t"/>
              <a:pathLst>
                <a:path extrusionOk="0" h="2483" w="608">
                  <a:moveTo>
                    <a:pt x="0" y="2483"/>
                  </a:moveTo>
                  <a:lnTo>
                    <a:pt x="0" y="51"/>
                  </a:lnTo>
                  <a:lnTo>
                    <a:pt x="608" y="0"/>
                  </a:lnTo>
                  <a:lnTo>
                    <a:pt x="608" y="131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812" name="Google Shape;812;p25"/>
            <p:cNvSpPr/>
            <p:nvPr/>
          </p:nvSpPr>
          <p:spPr>
            <a:xfrm>
              <a:off x="8783500" y="4171400"/>
              <a:ext cx="24075" cy="22150"/>
            </a:xfrm>
            <a:custGeom>
              <a:rect b="b" l="l" r="r" t="t"/>
              <a:pathLst>
                <a:path extrusionOk="0" h="886" w="963">
                  <a:moveTo>
                    <a:pt x="203" y="0"/>
                  </a:moveTo>
                  <a:lnTo>
                    <a:pt x="963" y="456"/>
                  </a:lnTo>
                  <a:lnTo>
                    <a:pt x="937" y="886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813" name="Google Shape;813;p25"/>
            <p:cNvSpPr/>
            <p:nvPr/>
          </p:nvSpPr>
          <p:spPr>
            <a:xfrm>
              <a:off x="8708025" y="4225950"/>
              <a:ext cx="32300" cy="24700"/>
            </a:xfrm>
            <a:custGeom>
              <a:rect b="b" l="l" r="r" t="t"/>
              <a:pathLst>
                <a:path extrusionOk="0" h="988" w="1292">
                  <a:moveTo>
                    <a:pt x="0" y="202"/>
                  </a:moveTo>
                  <a:lnTo>
                    <a:pt x="1292" y="988"/>
                  </a:lnTo>
                  <a:lnTo>
                    <a:pt x="1013" y="354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814" name="Google Shape;814;p25"/>
            <p:cNvSpPr/>
            <p:nvPr/>
          </p:nvSpPr>
          <p:spPr>
            <a:xfrm>
              <a:off x="8569300" y="4140800"/>
              <a:ext cx="32300" cy="24700"/>
            </a:xfrm>
            <a:custGeom>
              <a:rect b="b" l="l" r="r" t="t"/>
              <a:pathLst>
                <a:path extrusionOk="0" h="988" w="1292">
                  <a:moveTo>
                    <a:pt x="0" y="202"/>
                  </a:moveTo>
                  <a:lnTo>
                    <a:pt x="1292" y="988"/>
                  </a:lnTo>
                  <a:lnTo>
                    <a:pt x="1013" y="354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815" name="Google Shape;815;p25"/>
            <p:cNvSpPr/>
            <p:nvPr/>
          </p:nvSpPr>
          <p:spPr>
            <a:xfrm>
              <a:off x="8782713" y="4268275"/>
              <a:ext cx="24050" cy="21550"/>
            </a:xfrm>
            <a:custGeom>
              <a:rect b="b" l="l" r="r" t="t"/>
              <a:pathLst>
                <a:path extrusionOk="0" h="862" w="962">
                  <a:moveTo>
                    <a:pt x="506" y="0"/>
                  </a:moveTo>
                  <a:lnTo>
                    <a:pt x="962" y="254"/>
                  </a:lnTo>
                  <a:lnTo>
                    <a:pt x="962" y="862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816" name="Google Shape;816;p25"/>
            <p:cNvSpPr/>
            <p:nvPr/>
          </p:nvSpPr>
          <p:spPr>
            <a:xfrm>
              <a:off x="8598126" y="743301"/>
              <a:ext cx="208256" cy="117201"/>
            </a:xfrm>
            <a:custGeom>
              <a:rect b="b" l="l" r="r" t="t"/>
              <a:pathLst>
                <a:path extrusionOk="0" h="2849" w="4806">
                  <a:moveTo>
                    <a:pt x="4657" y="0"/>
                  </a:moveTo>
                  <a:cubicBezTo>
                    <a:pt x="4642" y="0"/>
                    <a:pt x="4626" y="3"/>
                    <a:pt x="4611" y="8"/>
                  </a:cubicBezTo>
                  <a:lnTo>
                    <a:pt x="0" y="2673"/>
                  </a:lnTo>
                  <a:cubicBezTo>
                    <a:pt x="39" y="2673"/>
                    <a:pt x="59" y="2693"/>
                    <a:pt x="59" y="2693"/>
                  </a:cubicBezTo>
                  <a:cubicBezTo>
                    <a:pt x="137" y="2751"/>
                    <a:pt x="175" y="2790"/>
                    <a:pt x="234" y="2848"/>
                  </a:cubicBezTo>
                  <a:lnTo>
                    <a:pt x="4728" y="241"/>
                  </a:lnTo>
                  <a:cubicBezTo>
                    <a:pt x="4767" y="202"/>
                    <a:pt x="4806" y="144"/>
                    <a:pt x="4767" y="66"/>
                  </a:cubicBezTo>
                  <a:cubicBezTo>
                    <a:pt x="4752" y="22"/>
                    <a:pt x="4705" y="0"/>
                    <a:pt x="4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5"/>
            <p:cNvSpPr/>
            <p:nvPr/>
          </p:nvSpPr>
          <p:spPr>
            <a:xfrm>
              <a:off x="8542269" y="846360"/>
              <a:ext cx="73191" cy="55755"/>
            </a:xfrm>
            <a:custGeom>
              <a:rect b="b" l="l" r="r" t="t"/>
              <a:pathLst>
                <a:path extrusionOk="0" h="1068" w="1402">
                  <a:moveTo>
                    <a:pt x="545" y="0"/>
                  </a:moveTo>
                  <a:cubicBezTo>
                    <a:pt x="347" y="0"/>
                    <a:pt x="151" y="44"/>
                    <a:pt x="0" y="134"/>
                  </a:cubicBezTo>
                  <a:lnTo>
                    <a:pt x="0" y="484"/>
                  </a:lnTo>
                  <a:cubicBezTo>
                    <a:pt x="39" y="426"/>
                    <a:pt x="78" y="387"/>
                    <a:pt x="137" y="348"/>
                  </a:cubicBezTo>
                  <a:cubicBezTo>
                    <a:pt x="253" y="290"/>
                    <a:pt x="428" y="251"/>
                    <a:pt x="565" y="251"/>
                  </a:cubicBezTo>
                  <a:cubicBezTo>
                    <a:pt x="740" y="251"/>
                    <a:pt x="876" y="290"/>
                    <a:pt x="1012" y="348"/>
                  </a:cubicBezTo>
                  <a:cubicBezTo>
                    <a:pt x="1109" y="406"/>
                    <a:pt x="1148" y="484"/>
                    <a:pt x="1148" y="543"/>
                  </a:cubicBezTo>
                  <a:cubicBezTo>
                    <a:pt x="1148" y="620"/>
                    <a:pt x="1109" y="679"/>
                    <a:pt x="1012" y="737"/>
                  </a:cubicBezTo>
                  <a:cubicBezTo>
                    <a:pt x="886" y="815"/>
                    <a:pt x="720" y="854"/>
                    <a:pt x="560" y="854"/>
                  </a:cubicBezTo>
                  <a:cubicBezTo>
                    <a:pt x="399" y="854"/>
                    <a:pt x="244" y="815"/>
                    <a:pt x="137" y="737"/>
                  </a:cubicBezTo>
                  <a:cubicBezTo>
                    <a:pt x="59" y="698"/>
                    <a:pt x="0" y="679"/>
                    <a:pt x="0" y="620"/>
                  </a:cubicBezTo>
                  <a:lnTo>
                    <a:pt x="0" y="971"/>
                  </a:lnTo>
                  <a:cubicBezTo>
                    <a:pt x="156" y="1010"/>
                    <a:pt x="370" y="1068"/>
                    <a:pt x="565" y="1068"/>
                  </a:cubicBezTo>
                  <a:cubicBezTo>
                    <a:pt x="759" y="1068"/>
                    <a:pt x="973" y="1010"/>
                    <a:pt x="1129" y="912"/>
                  </a:cubicBezTo>
                  <a:cubicBezTo>
                    <a:pt x="1304" y="815"/>
                    <a:pt x="1401" y="679"/>
                    <a:pt x="1401" y="523"/>
                  </a:cubicBezTo>
                  <a:cubicBezTo>
                    <a:pt x="1401" y="426"/>
                    <a:pt x="1343" y="329"/>
                    <a:pt x="1265" y="270"/>
                  </a:cubicBezTo>
                  <a:lnTo>
                    <a:pt x="1129" y="329"/>
                  </a:lnTo>
                  <a:cubicBezTo>
                    <a:pt x="1109" y="329"/>
                    <a:pt x="1070" y="367"/>
                    <a:pt x="1070" y="367"/>
                  </a:cubicBezTo>
                  <a:cubicBezTo>
                    <a:pt x="1031" y="367"/>
                    <a:pt x="1012" y="329"/>
                    <a:pt x="973" y="309"/>
                  </a:cubicBezTo>
                  <a:cubicBezTo>
                    <a:pt x="954" y="251"/>
                    <a:pt x="954" y="192"/>
                    <a:pt x="1031" y="134"/>
                  </a:cubicBezTo>
                  <a:lnTo>
                    <a:pt x="1070" y="115"/>
                  </a:lnTo>
                  <a:cubicBezTo>
                    <a:pt x="919" y="39"/>
                    <a:pt x="732" y="0"/>
                    <a:pt x="5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26"/>
          <p:cNvSpPr/>
          <p:nvPr/>
        </p:nvSpPr>
        <p:spPr>
          <a:xfrm>
            <a:off x="350925" y="391025"/>
            <a:ext cx="8461800" cy="4383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21" name="Google Shape;821;p26"/>
          <p:cNvSpPr txBox="1"/>
          <p:nvPr>
            <p:ph idx="1" type="subTitle"/>
          </p:nvPr>
        </p:nvSpPr>
        <p:spPr>
          <a:xfrm>
            <a:off x="4881775" y="3844350"/>
            <a:ext cx="3549000" cy="6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22" name="Google Shape;822;p26"/>
          <p:cNvSpPr txBox="1"/>
          <p:nvPr>
            <p:ph idx="2" type="subTitle"/>
          </p:nvPr>
        </p:nvSpPr>
        <p:spPr>
          <a:xfrm>
            <a:off x="853700" y="2070025"/>
            <a:ext cx="3549000" cy="6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23" name="Google Shape;823;p26"/>
          <p:cNvSpPr txBox="1"/>
          <p:nvPr>
            <p:ph idx="3" type="subTitle"/>
          </p:nvPr>
        </p:nvSpPr>
        <p:spPr>
          <a:xfrm>
            <a:off x="4881775" y="2070025"/>
            <a:ext cx="3549000" cy="6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24" name="Google Shape;824;p26"/>
          <p:cNvSpPr txBox="1"/>
          <p:nvPr>
            <p:ph idx="4" type="subTitle"/>
          </p:nvPr>
        </p:nvSpPr>
        <p:spPr>
          <a:xfrm>
            <a:off x="853700" y="3844350"/>
            <a:ext cx="3549000" cy="6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25" name="Google Shape;825;p26"/>
          <p:cNvSpPr txBox="1"/>
          <p:nvPr>
            <p:ph idx="5" type="subTitle"/>
          </p:nvPr>
        </p:nvSpPr>
        <p:spPr>
          <a:xfrm>
            <a:off x="4881783" y="3534375"/>
            <a:ext cx="3549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0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/>
        </p:txBody>
      </p:sp>
      <p:sp>
        <p:nvSpPr>
          <p:cNvPr id="826" name="Google Shape;826;p26"/>
          <p:cNvSpPr txBox="1"/>
          <p:nvPr>
            <p:ph idx="6" type="subTitle"/>
          </p:nvPr>
        </p:nvSpPr>
        <p:spPr>
          <a:xfrm>
            <a:off x="4881783" y="1806875"/>
            <a:ext cx="3549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0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/>
        </p:txBody>
      </p:sp>
      <p:sp>
        <p:nvSpPr>
          <p:cNvPr id="827" name="Google Shape;827;p26"/>
          <p:cNvSpPr txBox="1"/>
          <p:nvPr>
            <p:ph idx="7" type="subTitle"/>
          </p:nvPr>
        </p:nvSpPr>
        <p:spPr>
          <a:xfrm>
            <a:off x="853708" y="1806875"/>
            <a:ext cx="3549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0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/>
        </p:txBody>
      </p:sp>
      <p:sp>
        <p:nvSpPr>
          <p:cNvPr id="828" name="Google Shape;828;p26"/>
          <p:cNvSpPr txBox="1"/>
          <p:nvPr>
            <p:ph idx="8" type="subTitle"/>
          </p:nvPr>
        </p:nvSpPr>
        <p:spPr>
          <a:xfrm>
            <a:off x="853708" y="3534375"/>
            <a:ext cx="3549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0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/>
        </p:txBody>
      </p:sp>
      <p:grpSp>
        <p:nvGrpSpPr>
          <p:cNvPr id="829" name="Google Shape;829;p26"/>
          <p:cNvGrpSpPr/>
          <p:nvPr/>
        </p:nvGrpSpPr>
        <p:grpSpPr>
          <a:xfrm>
            <a:off x="8536254" y="391075"/>
            <a:ext cx="276300" cy="4383600"/>
            <a:chOff x="8536254" y="391075"/>
            <a:chExt cx="276300" cy="4383600"/>
          </a:xfrm>
        </p:grpSpPr>
        <p:sp>
          <p:nvSpPr>
            <p:cNvPr id="830" name="Google Shape;830;p26"/>
            <p:cNvSpPr/>
            <p:nvPr/>
          </p:nvSpPr>
          <p:spPr>
            <a:xfrm>
              <a:off x="8536254" y="391075"/>
              <a:ext cx="276300" cy="43836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6"/>
            <p:cNvSpPr/>
            <p:nvPr/>
          </p:nvSpPr>
          <p:spPr>
            <a:xfrm>
              <a:off x="8543825" y="3202624"/>
              <a:ext cx="6160" cy="13260"/>
            </a:xfrm>
            <a:custGeom>
              <a:rect b="b" l="l" r="r" t="t"/>
              <a:pathLst>
                <a:path extrusionOk="0" h="254" w="118">
                  <a:moveTo>
                    <a:pt x="1" y="0"/>
                  </a:moveTo>
                  <a:lnTo>
                    <a:pt x="1" y="253"/>
                  </a:lnTo>
                  <a:lnTo>
                    <a:pt x="20" y="234"/>
                  </a:lnTo>
                  <a:cubicBezTo>
                    <a:pt x="98" y="176"/>
                    <a:pt x="118" y="117"/>
                    <a:pt x="79" y="59"/>
                  </a:cubicBezTo>
                  <a:cubicBezTo>
                    <a:pt x="59" y="39"/>
                    <a:pt x="20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6"/>
            <p:cNvSpPr/>
            <p:nvPr/>
          </p:nvSpPr>
          <p:spPr>
            <a:xfrm>
              <a:off x="8543825" y="3236766"/>
              <a:ext cx="66092" cy="48185"/>
            </a:xfrm>
            <a:custGeom>
              <a:rect b="b" l="l" r="r" t="t"/>
              <a:pathLst>
                <a:path extrusionOk="0" h="923" w="1266">
                  <a:moveTo>
                    <a:pt x="1128" y="1"/>
                  </a:moveTo>
                  <a:cubicBezTo>
                    <a:pt x="1110" y="1"/>
                    <a:pt x="1090" y="3"/>
                    <a:pt x="1071" y="8"/>
                  </a:cubicBezTo>
                  <a:lnTo>
                    <a:pt x="1" y="630"/>
                  </a:lnTo>
                  <a:lnTo>
                    <a:pt x="1" y="922"/>
                  </a:lnTo>
                  <a:lnTo>
                    <a:pt x="1188" y="241"/>
                  </a:lnTo>
                  <a:cubicBezTo>
                    <a:pt x="1246" y="202"/>
                    <a:pt x="1265" y="144"/>
                    <a:pt x="1246" y="66"/>
                  </a:cubicBezTo>
                  <a:cubicBezTo>
                    <a:pt x="1231" y="23"/>
                    <a:pt x="1184" y="1"/>
                    <a:pt x="11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6"/>
            <p:cNvSpPr/>
            <p:nvPr/>
          </p:nvSpPr>
          <p:spPr>
            <a:xfrm>
              <a:off x="8543825" y="3271273"/>
              <a:ext cx="126023" cy="82745"/>
            </a:xfrm>
            <a:custGeom>
              <a:rect b="b" l="l" r="r" t="t"/>
              <a:pathLst>
                <a:path extrusionOk="0" h="1585" w="2414">
                  <a:moveTo>
                    <a:pt x="2277" y="1"/>
                  </a:moveTo>
                  <a:cubicBezTo>
                    <a:pt x="2259" y="1"/>
                    <a:pt x="2240" y="3"/>
                    <a:pt x="2219" y="8"/>
                  </a:cubicBezTo>
                  <a:lnTo>
                    <a:pt x="1" y="1292"/>
                  </a:lnTo>
                  <a:lnTo>
                    <a:pt x="1" y="1584"/>
                  </a:lnTo>
                  <a:lnTo>
                    <a:pt x="2335" y="242"/>
                  </a:lnTo>
                  <a:cubicBezTo>
                    <a:pt x="2413" y="203"/>
                    <a:pt x="2413" y="125"/>
                    <a:pt x="2394" y="47"/>
                  </a:cubicBezTo>
                  <a:cubicBezTo>
                    <a:pt x="2365" y="19"/>
                    <a:pt x="2326" y="1"/>
                    <a:pt x="22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6"/>
            <p:cNvSpPr/>
            <p:nvPr/>
          </p:nvSpPr>
          <p:spPr>
            <a:xfrm>
              <a:off x="8543825" y="3306877"/>
              <a:ext cx="186946" cy="117200"/>
            </a:xfrm>
            <a:custGeom>
              <a:rect b="b" l="l" r="r" t="t"/>
              <a:pathLst>
                <a:path extrusionOk="0" h="2245" w="3581">
                  <a:moveTo>
                    <a:pt x="3405" y="0"/>
                  </a:moveTo>
                  <a:cubicBezTo>
                    <a:pt x="3386" y="0"/>
                    <a:pt x="3367" y="2"/>
                    <a:pt x="3347" y="7"/>
                  </a:cubicBezTo>
                  <a:lnTo>
                    <a:pt x="1" y="1953"/>
                  </a:lnTo>
                  <a:lnTo>
                    <a:pt x="1" y="2245"/>
                  </a:lnTo>
                  <a:lnTo>
                    <a:pt x="3483" y="221"/>
                  </a:lnTo>
                  <a:cubicBezTo>
                    <a:pt x="3561" y="182"/>
                    <a:pt x="3581" y="105"/>
                    <a:pt x="3522" y="66"/>
                  </a:cubicBezTo>
                  <a:cubicBezTo>
                    <a:pt x="3508" y="22"/>
                    <a:pt x="3460" y="0"/>
                    <a:pt x="34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6"/>
            <p:cNvSpPr/>
            <p:nvPr/>
          </p:nvSpPr>
          <p:spPr>
            <a:xfrm>
              <a:off x="8543825" y="3341385"/>
              <a:ext cx="246877" cy="151760"/>
            </a:xfrm>
            <a:custGeom>
              <a:rect b="b" l="l" r="r" t="t"/>
              <a:pathLst>
                <a:path extrusionOk="0" h="2907" w="4729">
                  <a:moveTo>
                    <a:pt x="4583" y="0"/>
                  </a:moveTo>
                  <a:cubicBezTo>
                    <a:pt x="4567" y="0"/>
                    <a:pt x="4550" y="3"/>
                    <a:pt x="4534" y="8"/>
                  </a:cubicBezTo>
                  <a:lnTo>
                    <a:pt x="1" y="2615"/>
                  </a:lnTo>
                  <a:lnTo>
                    <a:pt x="1" y="2907"/>
                  </a:lnTo>
                  <a:lnTo>
                    <a:pt x="4651" y="222"/>
                  </a:lnTo>
                  <a:cubicBezTo>
                    <a:pt x="4690" y="202"/>
                    <a:pt x="4728" y="125"/>
                    <a:pt x="4690" y="47"/>
                  </a:cubicBezTo>
                  <a:cubicBezTo>
                    <a:pt x="4675" y="18"/>
                    <a:pt x="4630" y="0"/>
                    <a:pt x="45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6"/>
            <p:cNvSpPr/>
            <p:nvPr/>
          </p:nvSpPr>
          <p:spPr>
            <a:xfrm>
              <a:off x="8600726" y="3406426"/>
              <a:ext cx="208256" cy="117201"/>
            </a:xfrm>
            <a:custGeom>
              <a:rect b="b" l="l" r="r" t="t"/>
              <a:pathLst>
                <a:path extrusionOk="0" h="2849" w="4806">
                  <a:moveTo>
                    <a:pt x="4657" y="0"/>
                  </a:moveTo>
                  <a:cubicBezTo>
                    <a:pt x="4642" y="0"/>
                    <a:pt x="4626" y="3"/>
                    <a:pt x="4611" y="8"/>
                  </a:cubicBezTo>
                  <a:lnTo>
                    <a:pt x="0" y="2673"/>
                  </a:lnTo>
                  <a:cubicBezTo>
                    <a:pt x="39" y="2673"/>
                    <a:pt x="59" y="2693"/>
                    <a:pt x="59" y="2693"/>
                  </a:cubicBezTo>
                  <a:cubicBezTo>
                    <a:pt x="137" y="2751"/>
                    <a:pt x="175" y="2790"/>
                    <a:pt x="234" y="2848"/>
                  </a:cubicBezTo>
                  <a:lnTo>
                    <a:pt x="4728" y="241"/>
                  </a:lnTo>
                  <a:cubicBezTo>
                    <a:pt x="4767" y="202"/>
                    <a:pt x="4806" y="144"/>
                    <a:pt x="4767" y="66"/>
                  </a:cubicBezTo>
                  <a:cubicBezTo>
                    <a:pt x="4752" y="22"/>
                    <a:pt x="4705" y="0"/>
                    <a:pt x="4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6"/>
            <p:cNvSpPr/>
            <p:nvPr/>
          </p:nvSpPr>
          <p:spPr>
            <a:xfrm>
              <a:off x="8781023" y="2548968"/>
              <a:ext cx="27460" cy="25789"/>
            </a:xfrm>
            <a:custGeom>
              <a:rect b="b" l="l" r="r" t="t"/>
              <a:pathLst>
                <a:path extrusionOk="0" h="494" w="526">
                  <a:moveTo>
                    <a:pt x="146" y="0"/>
                  </a:moveTo>
                  <a:cubicBezTo>
                    <a:pt x="93" y="0"/>
                    <a:pt x="35" y="22"/>
                    <a:pt x="20" y="66"/>
                  </a:cubicBezTo>
                  <a:cubicBezTo>
                    <a:pt x="1" y="105"/>
                    <a:pt x="1" y="182"/>
                    <a:pt x="59" y="221"/>
                  </a:cubicBezTo>
                  <a:lnTo>
                    <a:pt x="526" y="494"/>
                  </a:lnTo>
                  <a:lnTo>
                    <a:pt x="526" y="202"/>
                  </a:lnTo>
                  <a:lnTo>
                    <a:pt x="195" y="7"/>
                  </a:lnTo>
                  <a:cubicBezTo>
                    <a:pt x="181" y="2"/>
                    <a:pt x="164" y="0"/>
                    <a:pt x="1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6"/>
            <p:cNvSpPr/>
            <p:nvPr/>
          </p:nvSpPr>
          <p:spPr>
            <a:xfrm>
              <a:off x="8721091" y="2584311"/>
              <a:ext cx="87391" cy="60558"/>
            </a:xfrm>
            <a:custGeom>
              <a:rect b="b" l="l" r="r" t="t"/>
              <a:pathLst>
                <a:path extrusionOk="0" h="1160" w="1674">
                  <a:moveTo>
                    <a:pt x="120" y="0"/>
                  </a:moveTo>
                  <a:cubicBezTo>
                    <a:pt x="72" y="0"/>
                    <a:pt x="33" y="18"/>
                    <a:pt x="20" y="70"/>
                  </a:cubicBezTo>
                  <a:cubicBezTo>
                    <a:pt x="1" y="108"/>
                    <a:pt x="1" y="186"/>
                    <a:pt x="79" y="225"/>
                  </a:cubicBezTo>
                  <a:lnTo>
                    <a:pt x="1674" y="1159"/>
                  </a:lnTo>
                  <a:lnTo>
                    <a:pt x="1674" y="867"/>
                  </a:lnTo>
                  <a:lnTo>
                    <a:pt x="195" y="11"/>
                  </a:lnTo>
                  <a:cubicBezTo>
                    <a:pt x="169" y="5"/>
                    <a:pt x="144" y="0"/>
                    <a:pt x="1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6"/>
            <p:cNvSpPr/>
            <p:nvPr/>
          </p:nvSpPr>
          <p:spPr>
            <a:xfrm>
              <a:off x="8660168" y="2618557"/>
              <a:ext cx="147323" cy="94334"/>
            </a:xfrm>
            <a:custGeom>
              <a:rect b="b" l="l" r="r" t="t"/>
              <a:pathLst>
                <a:path extrusionOk="0" h="1807" w="2822">
                  <a:moveTo>
                    <a:pt x="144" y="1"/>
                  </a:moveTo>
                  <a:cubicBezTo>
                    <a:pt x="103" y="1"/>
                    <a:pt x="61" y="28"/>
                    <a:pt x="20" y="56"/>
                  </a:cubicBezTo>
                  <a:cubicBezTo>
                    <a:pt x="1" y="114"/>
                    <a:pt x="1" y="192"/>
                    <a:pt x="78" y="231"/>
                  </a:cubicBezTo>
                  <a:lnTo>
                    <a:pt x="2822" y="1807"/>
                  </a:lnTo>
                  <a:lnTo>
                    <a:pt x="2822" y="1515"/>
                  </a:lnTo>
                  <a:lnTo>
                    <a:pt x="195" y="17"/>
                  </a:lnTo>
                  <a:cubicBezTo>
                    <a:pt x="178" y="5"/>
                    <a:pt x="161" y="1"/>
                    <a:pt x="1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6"/>
            <p:cNvSpPr/>
            <p:nvPr/>
          </p:nvSpPr>
          <p:spPr>
            <a:xfrm>
              <a:off x="8600237" y="2652647"/>
              <a:ext cx="208246" cy="130304"/>
            </a:xfrm>
            <a:custGeom>
              <a:rect b="b" l="l" r="r" t="t"/>
              <a:pathLst>
                <a:path extrusionOk="0" h="2496" w="3989">
                  <a:moveTo>
                    <a:pt x="154" y="1"/>
                  </a:moveTo>
                  <a:cubicBezTo>
                    <a:pt x="97" y="1"/>
                    <a:pt x="52" y="32"/>
                    <a:pt x="20" y="64"/>
                  </a:cubicBezTo>
                  <a:cubicBezTo>
                    <a:pt x="1" y="122"/>
                    <a:pt x="1" y="181"/>
                    <a:pt x="79" y="239"/>
                  </a:cubicBezTo>
                  <a:lnTo>
                    <a:pt x="3989" y="2496"/>
                  </a:lnTo>
                  <a:lnTo>
                    <a:pt x="3989" y="2204"/>
                  </a:lnTo>
                  <a:lnTo>
                    <a:pt x="195" y="6"/>
                  </a:lnTo>
                  <a:cubicBezTo>
                    <a:pt x="181" y="2"/>
                    <a:pt x="167" y="1"/>
                    <a:pt x="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6"/>
            <p:cNvSpPr/>
            <p:nvPr/>
          </p:nvSpPr>
          <p:spPr>
            <a:xfrm>
              <a:off x="8540305" y="2688146"/>
              <a:ext cx="268177" cy="164916"/>
            </a:xfrm>
            <a:custGeom>
              <a:rect b="b" l="l" r="r" t="t"/>
              <a:pathLst>
                <a:path extrusionOk="0" h="3159" w="5137">
                  <a:moveTo>
                    <a:pt x="117" y="1"/>
                  </a:moveTo>
                  <a:cubicBezTo>
                    <a:pt x="79" y="1"/>
                    <a:pt x="43" y="19"/>
                    <a:pt x="20" y="65"/>
                  </a:cubicBezTo>
                  <a:cubicBezTo>
                    <a:pt x="1" y="123"/>
                    <a:pt x="1" y="182"/>
                    <a:pt x="79" y="240"/>
                  </a:cubicBezTo>
                  <a:lnTo>
                    <a:pt x="5137" y="3158"/>
                  </a:lnTo>
                  <a:lnTo>
                    <a:pt x="5137" y="2867"/>
                  </a:lnTo>
                  <a:lnTo>
                    <a:pt x="195" y="26"/>
                  </a:lnTo>
                  <a:cubicBezTo>
                    <a:pt x="171" y="10"/>
                    <a:pt x="144" y="1"/>
                    <a:pt x="1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6"/>
            <p:cNvSpPr/>
            <p:nvPr/>
          </p:nvSpPr>
          <p:spPr>
            <a:xfrm>
              <a:off x="8541300" y="2528844"/>
              <a:ext cx="41712" cy="32576"/>
            </a:xfrm>
            <a:custGeom>
              <a:rect b="b" l="l" r="r" t="t"/>
              <a:pathLst>
                <a:path extrusionOk="0" h="624" w="799">
                  <a:moveTo>
                    <a:pt x="1" y="1"/>
                  </a:moveTo>
                  <a:lnTo>
                    <a:pt x="1" y="293"/>
                  </a:lnTo>
                  <a:lnTo>
                    <a:pt x="604" y="624"/>
                  </a:lnTo>
                  <a:lnTo>
                    <a:pt x="682" y="624"/>
                  </a:lnTo>
                  <a:cubicBezTo>
                    <a:pt x="740" y="624"/>
                    <a:pt x="760" y="604"/>
                    <a:pt x="779" y="585"/>
                  </a:cubicBezTo>
                  <a:cubicBezTo>
                    <a:pt x="799" y="526"/>
                    <a:pt x="799" y="448"/>
                    <a:pt x="740" y="41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6"/>
            <p:cNvSpPr/>
            <p:nvPr/>
          </p:nvSpPr>
          <p:spPr>
            <a:xfrm>
              <a:off x="8541300" y="2463849"/>
              <a:ext cx="97571" cy="66092"/>
            </a:xfrm>
            <a:custGeom>
              <a:rect b="b" l="l" r="r" t="t"/>
              <a:pathLst>
                <a:path extrusionOk="0" h="1266" w="1869">
                  <a:moveTo>
                    <a:pt x="1" y="1"/>
                  </a:moveTo>
                  <a:lnTo>
                    <a:pt x="1" y="293"/>
                  </a:lnTo>
                  <a:lnTo>
                    <a:pt x="1674" y="1265"/>
                  </a:lnTo>
                  <a:lnTo>
                    <a:pt x="1752" y="1265"/>
                  </a:lnTo>
                  <a:cubicBezTo>
                    <a:pt x="1810" y="1265"/>
                    <a:pt x="1830" y="1246"/>
                    <a:pt x="1849" y="1207"/>
                  </a:cubicBezTo>
                  <a:cubicBezTo>
                    <a:pt x="1869" y="1168"/>
                    <a:pt x="1869" y="1090"/>
                    <a:pt x="1810" y="10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6"/>
            <p:cNvSpPr/>
            <p:nvPr/>
          </p:nvSpPr>
          <p:spPr>
            <a:xfrm>
              <a:off x="8541300" y="2398854"/>
              <a:ext cx="153430" cy="98563"/>
            </a:xfrm>
            <a:custGeom>
              <a:rect b="b" l="l" r="r" t="t"/>
              <a:pathLst>
                <a:path extrusionOk="0" h="1888" w="2939">
                  <a:moveTo>
                    <a:pt x="1" y="1"/>
                  </a:moveTo>
                  <a:lnTo>
                    <a:pt x="1" y="293"/>
                  </a:lnTo>
                  <a:lnTo>
                    <a:pt x="2744" y="1888"/>
                  </a:lnTo>
                  <a:lnTo>
                    <a:pt x="2822" y="1888"/>
                  </a:lnTo>
                  <a:cubicBezTo>
                    <a:pt x="2880" y="1888"/>
                    <a:pt x="2900" y="1849"/>
                    <a:pt x="2919" y="1830"/>
                  </a:cubicBezTo>
                  <a:cubicBezTo>
                    <a:pt x="2939" y="1771"/>
                    <a:pt x="2939" y="1713"/>
                    <a:pt x="2861" y="165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6"/>
            <p:cNvSpPr/>
            <p:nvPr/>
          </p:nvSpPr>
          <p:spPr>
            <a:xfrm>
              <a:off x="8541300" y="2334902"/>
              <a:ext cx="209290" cy="130043"/>
            </a:xfrm>
            <a:custGeom>
              <a:rect b="b" l="l" r="r" t="t"/>
              <a:pathLst>
                <a:path extrusionOk="0" h="2491" w="4009">
                  <a:moveTo>
                    <a:pt x="1" y="0"/>
                  </a:moveTo>
                  <a:lnTo>
                    <a:pt x="1" y="292"/>
                  </a:lnTo>
                  <a:lnTo>
                    <a:pt x="3814" y="2490"/>
                  </a:lnTo>
                  <a:lnTo>
                    <a:pt x="3892" y="2490"/>
                  </a:lnTo>
                  <a:cubicBezTo>
                    <a:pt x="3950" y="2490"/>
                    <a:pt x="3970" y="2471"/>
                    <a:pt x="3989" y="2451"/>
                  </a:cubicBezTo>
                  <a:cubicBezTo>
                    <a:pt x="4009" y="2393"/>
                    <a:pt x="4009" y="2335"/>
                    <a:pt x="3931" y="227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6"/>
            <p:cNvSpPr/>
            <p:nvPr/>
          </p:nvSpPr>
          <p:spPr>
            <a:xfrm>
              <a:off x="8540308" y="2269855"/>
              <a:ext cx="266141" cy="162566"/>
            </a:xfrm>
            <a:custGeom>
              <a:rect b="b" l="l" r="r" t="t"/>
              <a:pathLst>
                <a:path extrusionOk="0" h="3114" w="5098">
                  <a:moveTo>
                    <a:pt x="0" y="1"/>
                  </a:moveTo>
                  <a:lnTo>
                    <a:pt x="0" y="293"/>
                  </a:lnTo>
                  <a:lnTo>
                    <a:pt x="4903" y="3114"/>
                  </a:lnTo>
                  <a:lnTo>
                    <a:pt x="4981" y="3114"/>
                  </a:lnTo>
                  <a:cubicBezTo>
                    <a:pt x="5039" y="3114"/>
                    <a:pt x="5059" y="3094"/>
                    <a:pt x="5078" y="3055"/>
                  </a:cubicBezTo>
                  <a:cubicBezTo>
                    <a:pt x="5098" y="3016"/>
                    <a:pt x="5098" y="2939"/>
                    <a:pt x="5039" y="288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6"/>
            <p:cNvSpPr/>
            <p:nvPr/>
          </p:nvSpPr>
          <p:spPr>
            <a:xfrm>
              <a:off x="8542733" y="3990617"/>
              <a:ext cx="70111" cy="79247"/>
            </a:xfrm>
            <a:custGeom>
              <a:rect b="b" l="l" r="r" t="t"/>
              <a:pathLst>
                <a:path extrusionOk="0" h="1518" w="1343">
                  <a:moveTo>
                    <a:pt x="0" y="0"/>
                  </a:moveTo>
                  <a:lnTo>
                    <a:pt x="0" y="1518"/>
                  </a:lnTo>
                  <a:lnTo>
                    <a:pt x="506" y="1226"/>
                  </a:lnTo>
                  <a:lnTo>
                    <a:pt x="312" y="1128"/>
                  </a:lnTo>
                  <a:cubicBezTo>
                    <a:pt x="273" y="1109"/>
                    <a:pt x="234" y="1031"/>
                    <a:pt x="273" y="973"/>
                  </a:cubicBezTo>
                  <a:cubicBezTo>
                    <a:pt x="287" y="929"/>
                    <a:pt x="335" y="907"/>
                    <a:pt x="382" y="907"/>
                  </a:cubicBezTo>
                  <a:cubicBezTo>
                    <a:pt x="398" y="907"/>
                    <a:pt x="414" y="910"/>
                    <a:pt x="428" y="914"/>
                  </a:cubicBezTo>
                  <a:lnTo>
                    <a:pt x="759" y="1090"/>
                  </a:lnTo>
                  <a:lnTo>
                    <a:pt x="1343" y="7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6"/>
            <p:cNvSpPr/>
            <p:nvPr/>
          </p:nvSpPr>
          <p:spPr>
            <a:xfrm>
              <a:off x="8630731" y="3966377"/>
              <a:ext cx="86399" cy="54763"/>
            </a:xfrm>
            <a:custGeom>
              <a:rect b="b" l="l" r="r" t="t"/>
              <a:pathLst>
                <a:path extrusionOk="0" h="1049" w="1655">
                  <a:moveTo>
                    <a:pt x="798" y="251"/>
                  </a:moveTo>
                  <a:cubicBezTo>
                    <a:pt x="973" y="251"/>
                    <a:pt x="1109" y="270"/>
                    <a:pt x="1245" y="348"/>
                  </a:cubicBezTo>
                  <a:cubicBezTo>
                    <a:pt x="1343" y="407"/>
                    <a:pt x="1382" y="465"/>
                    <a:pt x="1382" y="543"/>
                  </a:cubicBezTo>
                  <a:cubicBezTo>
                    <a:pt x="1382" y="621"/>
                    <a:pt x="1343" y="659"/>
                    <a:pt x="1245" y="737"/>
                  </a:cubicBezTo>
                  <a:cubicBezTo>
                    <a:pt x="1119" y="815"/>
                    <a:pt x="954" y="854"/>
                    <a:pt x="793" y="854"/>
                  </a:cubicBezTo>
                  <a:cubicBezTo>
                    <a:pt x="633" y="854"/>
                    <a:pt x="477" y="815"/>
                    <a:pt x="370" y="737"/>
                  </a:cubicBezTo>
                  <a:cubicBezTo>
                    <a:pt x="273" y="679"/>
                    <a:pt x="214" y="621"/>
                    <a:pt x="214" y="543"/>
                  </a:cubicBezTo>
                  <a:cubicBezTo>
                    <a:pt x="214" y="465"/>
                    <a:pt x="273" y="426"/>
                    <a:pt x="370" y="348"/>
                  </a:cubicBezTo>
                  <a:cubicBezTo>
                    <a:pt x="487" y="270"/>
                    <a:pt x="662" y="251"/>
                    <a:pt x="798" y="251"/>
                  </a:cubicBezTo>
                  <a:close/>
                  <a:moveTo>
                    <a:pt x="837" y="0"/>
                  </a:moveTo>
                  <a:cubicBezTo>
                    <a:pt x="650" y="0"/>
                    <a:pt x="463" y="39"/>
                    <a:pt x="312" y="115"/>
                  </a:cubicBezTo>
                  <a:lnTo>
                    <a:pt x="331" y="134"/>
                  </a:lnTo>
                  <a:cubicBezTo>
                    <a:pt x="409" y="154"/>
                    <a:pt x="428" y="231"/>
                    <a:pt x="389" y="309"/>
                  </a:cubicBezTo>
                  <a:cubicBezTo>
                    <a:pt x="370" y="348"/>
                    <a:pt x="312" y="348"/>
                    <a:pt x="292" y="348"/>
                  </a:cubicBezTo>
                  <a:cubicBezTo>
                    <a:pt x="273" y="348"/>
                    <a:pt x="234" y="348"/>
                    <a:pt x="234" y="329"/>
                  </a:cubicBezTo>
                  <a:lnTo>
                    <a:pt x="117" y="251"/>
                  </a:lnTo>
                  <a:cubicBezTo>
                    <a:pt x="39" y="329"/>
                    <a:pt x="0" y="426"/>
                    <a:pt x="0" y="523"/>
                  </a:cubicBezTo>
                  <a:cubicBezTo>
                    <a:pt x="0" y="659"/>
                    <a:pt x="98" y="815"/>
                    <a:pt x="273" y="912"/>
                  </a:cubicBezTo>
                  <a:cubicBezTo>
                    <a:pt x="428" y="1010"/>
                    <a:pt x="623" y="1049"/>
                    <a:pt x="817" y="1049"/>
                  </a:cubicBezTo>
                  <a:cubicBezTo>
                    <a:pt x="1012" y="1049"/>
                    <a:pt x="1245" y="1010"/>
                    <a:pt x="1382" y="912"/>
                  </a:cubicBezTo>
                  <a:cubicBezTo>
                    <a:pt x="1557" y="815"/>
                    <a:pt x="1654" y="659"/>
                    <a:pt x="1654" y="523"/>
                  </a:cubicBezTo>
                  <a:cubicBezTo>
                    <a:pt x="1654" y="368"/>
                    <a:pt x="1557" y="231"/>
                    <a:pt x="1382" y="134"/>
                  </a:cubicBezTo>
                  <a:cubicBezTo>
                    <a:pt x="1231" y="44"/>
                    <a:pt x="1035" y="0"/>
                    <a:pt x="8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6"/>
            <p:cNvSpPr/>
            <p:nvPr/>
          </p:nvSpPr>
          <p:spPr>
            <a:xfrm>
              <a:off x="8552925" y="4037750"/>
              <a:ext cx="30475" cy="17275"/>
            </a:xfrm>
            <a:custGeom>
              <a:rect b="b" l="l" r="r" t="t"/>
              <a:pathLst>
                <a:path extrusionOk="0" h="323" w="507">
                  <a:moveTo>
                    <a:pt x="133" y="1"/>
                  </a:moveTo>
                  <a:cubicBezTo>
                    <a:pt x="89" y="1"/>
                    <a:pt x="46" y="18"/>
                    <a:pt x="20" y="70"/>
                  </a:cubicBezTo>
                  <a:cubicBezTo>
                    <a:pt x="1" y="109"/>
                    <a:pt x="1" y="187"/>
                    <a:pt x="59" y="225"/>
                  </a:cubicBezTo>
                  <a:lnTo>
                    <a:pt x="254" y="323"/>
                  </a:lnTo>
                  <a:lnTo>
                    <a:pt x="507" y="187"/>
                  </a:lnTo>
                  <a:lnTo>
                    <a:pt x="195" y="11"/>
                  </a:lnTo>
                  <a:cubicBezTo>
                    <a:pt x="176" y="5"/>
                    <a:pt x="154" y="1"/>
                    <a:pt x="1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6"/>
            <p:cNvSpPr/>
            <p:nvPr/>
          </p:nvSpPr>
          <p:spPr>
            <a:xfrm>
              <a:off x="8540312" y="3912397"/>
              <a:ext cx="106707" cy="70164"/>
            </a:xfrm>
            <a:custGeom>
              <a:rect b="b" l="l" r="r" t="t"/>
              <a:pathLst>
                <a:path extrusionOk="0" h="1344" w="2044">
                  <a:moveTo>
                    <a:pt x="1" y="1"/>
                  </a:moveTo>
                  <a:lnTo>
                    <a:pt x="1" y="293"/>
                  </a:lnTo>
                  <a:lnTo>
                    <a:pt x="1830" y="1343"/>
                  </a:lnTo>
                  <a:cubicBezTo>
                    <a:pt x="1869" y="1265"/>
                    <a:pt x="1927" y="1207"/>
                    <a:pt x="1966" y="1188"/>
                  </a:cubicBezTo>
                  <a:cubicBezTo>
                    <a:pt x="2005" y="1168"/>
                    <a:pt x="2024" y="1168"/>
                    <a:pt x="2044" y="116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6"/>
            <p:cNvSpPr/>
            <p:nvPr/>
          </p:nvSpPr>
          <p:spPr>
            <a:xfrm>
              <a:off x="8635701" y="3971901"/>
              <a:ext cx="20350" cy="13700"/>
            </a:xfrm>
            <a:custGeom>
              <a:rect b="b" l="l" r="r" t="t"/>
              <a:pathLst>
                <a:path extrusionOk="0" h="234" w="293">
                  <a:moveTo>
                    <a:pt x="195" y="0"/>
                  </a:moveTo>
                  <a:cubicBezTo>
                    <a:pt x="156" y="0"/>
                    <a:pt x="137" y="20"/>
                    <a:pt x="117" y="20"/>
                  </a:cubicBezTo>
                  <a:lnTo>
                    <a:pt x="1" y="136"/>
                  </a:lnTo>
                  <a:lnTo>
                    <a:pt x="117" y="214"/>
                  </a:lnTo>
                  <a:cubicBezTo>
                    <a:pt x="137" y="214"/>
                    <a:pt x="176" y="234"/>
                    <a:pt x="176" y="234"/>
                  </a:cubicBezTo>
                  <a:cubicBezTo>
                    <a:pt x="215" y="234"/>
                    <a:pt x="234" y="214"/>
                    <a:pt x="273" y="195"/>
                  </a:cubicBezTo>
                  <a:cubicBezTo>
                    <a:pt x="292" y="136"/>
                    <a:pt x="292" y="78"/>
                    <a:pt x="215" y="20"/>
                  </a:cubicBezTo>
                  <a:lnTo>
                    <a:pt x="1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6"/>
            <p:cNvSpPr/>
            <p:nvPr/>
          </p:nvSpPr>
          <p:spPr>
            <a:xfrm rot="-5400000">
              <a:off x="8531151" y="1488845"/>
              <a:ext cx="84363" cy="47768"/>
            </a:xfrm>
            <a:custGeom>
              <a:rect b="b" l="l" r="r" t="t"/>
              <a:pathLst>
                <a:path extrusionOk="0" h="915" w="1616">
                  <a:moveTo>
                    <a:pt x="253" y="0"/>
                  </a:moveTo>
                  <a:lnTo>
                    <a:pt x="0" y="136"/>
                  </a:lnTo>
                  <a:lnTo>
                    <a:pt x="1362" y="914"/>
                  </a:lnTo>
                  <a:lnTo>
                    <a:pt x="1615" y="778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6"/>
            <p:cNvSpPr/>
            <p:nvPr/>
          </p:nvSpPr>
          <p:spPr>
            <a:xfrm rot="-5400000">
              <a:off x="8525539" y="1024194"/>
              <a:ext cx="42756" cy="11224"/>
            </a:xfrm>
            <a:custGeom>
              <a:rect b="b" l="l" r="r" t="t"/>
              <a:pathLst>
                <a:path extrusionOk="0" h="215" w="819">
                  <a:moveTo>
                    <a:pt x="1" y="0"/>
                  </a:moveTo>
                  <a:lnTo>
                    <a:pt x="429" y="214"/>
                  </a:lnTo>
                  <a:lnTo>
                    <a:pt x="8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6"/>
            <p:cNvSpPr/>
            <p:nvPr/>
          </p:nvSpPr>
          <p:spPr>
            <a:xfrm rot="-5400000">
              <a:off x="8482887" y="1179608"/>
              <a:ext cx="211326" cy="94491"/>
            </a:xfrm>
            <a:custGeom>
              <a:rect b="b" l="l" r="r" t="t"/>
              <a:pathLst>
                <a:path extrusionOk="0" h="1810" w="4048">
                  <a:moveTo>
                    <a:pt x="1" y="0"/>
                  </a:moveTo>
                  <a:lnTo>
                    <a:pt x="3114" y="1810"/>
                  </a:lnTo>
                  <a:lnTo>
                    <a:pt x="4048" y="1265"/>
                  </a:lnTo>
                  <a:lnTo>
                    <a:pt x="18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6"/>
            <p:cNvSpPr/>
            <p:nvPr/>
          </p:nvSpPr>
          <p:spPr>
            <a:xfrm rot="-5400000">
              <a:off x="8527575" y="1312627"/>
              <a:ext cx="237742" cy="137195"/>
            </a:xfrm>
            <a:custGeom>
              <a:rect b="b" l="l" r="r" t="t"/>
              <a:pathLst>
                <a:path extrusionOk="0" h="2628" w="4554">
                  <a:moveTo>
                    <a:pt x="935" y="1"/>
                  </a:moveTo>
                  <a:lnTo>
                    <a:pt x="565" y="195"/>
                  </a:lnTo>
                  <a:lnTo>
                    <a:pt x="1051" y="487"/>
                  </a:lnTo>
                  <a:cubicBezTo>
                    <a:pt x="1129" y="546"/>
                    <a:pt x="1129" y="643"/>
                    <a:pt x="1090" y="682"/>
                  </a:cubicBezTo>
                  <a:cubicBezTo>
                    <a:pt x="1071" y="740"/>
                    <a:pt x="1032" y="740"/>
                    <a:pt x="993" y="740"/>
                  </a:cubicBezTo>
                  <a:cubicBezTo>
                    <a:pt x="974" y="740"/>
                    <a:pt x="954" y="740"/>
                    <a:pt x="954" y="721"/>
                  </a:cubicBezTo>
                  <a:lnTo>
                    <a:pt x="351" y="351"/>
                  </a:lnTo>
                  <a:lnTo>
                    <a:pt x="1" y="546"/>
                  </a:lnTo>
                  <a:lnTo>
                    <a:pt x="3620" y="2627"/>
                  </a:lnTo>
                  <a:lnTo>
                    <a:pt x="4553" y="2102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6"/>
            <p:cNvSpPr/>
            <p:nvPr/>
          </p:nvSpPr>
          <p:spPr>
            <a:xfrm rot="-5400000">
              <a:off x="8583434" y="1450761"/>
              <a:ext cx="41712" cy="26468"/>
            </a:xfrm>
            <a:custGeom>
              <a:rect b="b" l="l" r="r" t="t"/>
              <a:pathLst>
                <a:path extrusionOk="0" h="507" w="799">
                  <a:moveTo>
                    <a:pt x="254" y="1"/>
                  </a:moveTo>
                  <a:lnTo>
                    <a:pt x="1" y="137"/>
                  </a:lnTo>
                  <a:lnTo>
                    <a:pt x="643" y="487"/>
                  </a:lnTo>
                  <a:cubicBezTo>
                    <a:pt x="662" y="487"/>
                    <a:pt x="682" y="507"/>
                    <a:pt x="682" y="507"/>
                  </a:cubicBezTo>
                  <a:cubicBezTo>
                    <a:pt x="740" y="507"/>
                    <a:pt x="759" y="487"/>
                    <a:pt x="779" y="468"/>
                  </a:cubicBezTo>
                  <a:cubicBezTo>
                    <a:pt x="798" y="409"/>
                    <a:pt x="798" y="331"/>
                    <a:pt x="740" y="293"/>
                  </a:cubicBezTo>
                  <a:lnTo>
                    <a:pt x="2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6"/>
            <p:cNvSpPr/>
            <p:nvPr/>
          </p:nvSpPr>
          <p:spPr>
            <a:xfrm>
              <a:off x="8544869" y="3509485"/>
              <a:ext cx="73191" cy="55755"/>
            </a:xfrm>
            <a:custGeom>
              <a:rect b="b" l="l" r="r" t="t"/>
              <a:pathLst>
                <a:path extrusionOk="0" h="1068" w="1402">
                  <a:moveTo>
                    <a:pt x="545" y="0"/>
                  </a:moveTo>
                  <a:cubicBezTo>
                    <a:pt x="347" y="0"/>
                    <a:pt x="151" y="44"/>
                    <a:pt x="0" y="134"/>
                  </a:cubicBezTo>
                  <a:lnTo>
                    <a:pt x="0" y="484"/>
                  </a:lnTo>
                  <a:cubicBezTo>
                    <a:pt x="39" y="426"/>
                    <a:pt x="78" y="387"/>
                    <a:pt x="137" y="348"/>
                  </a:cubicBezTo>
                  <a:cubicBezTo>
                    <a:pt x="253" y="290"/>
                    <a:pt x="428" y="251"/>
                    <a:pt x="565" y="251"/>
                  </a:cubicBezTo>
                  <a:cubicBezTo>
                    <a:pt x="740" y="251"/>
                    <a:pt x="876" y="290"/>
                    <a:pt x="1012" y="348"/>
                  </a:cubicBezTo>
                  <a:cubicBezTo>
                    <a:pt x="1109" y="406"/>
                    <a:pt x="1148" y="484"/>
                    <a:pt x="1148" y="543"/>
                  </a:cubicBezTo>
                  <a:cubicBezTo>
                    <a:pt x="1148" y="620"/>
                    <a:pt x="1109" y="679"/>
                    <a:pt x="1012" y="737"/>
                  </a:cubicBezTo>
                  <a:cubicBezTo>
                    <a:pt x="886" y="815"/>
                    <a:pt x="720" y="854"/>
                    <a:pt x="560" y="854"/>
                  </a:cubicBezTo>
                  <a:cubicBezTo>
                    <a:pt x="399" y="854"/>
                    <a:pt x="244" y="815"/>
                    <a:pt x="137" y="737"/>
                  </a:cubicBezTo>
                  <a:cubicBezTo>
                    <a:pt x="59" y="698"/>
                    <a:pt x="0" y="679"/>
                    <a:pt x="0" y="620"/>
                  </a:cubicBezTo>
                  <a:lnTo>
                    <a:pt x="0" y="971"/>
                  </a:lnTo>
                  <a:cubicBezTo>
                    <a:pt x="156" y="1010"/>
                    <a:pt x="370" y="1068"/>
                    <a:pt x="565" y="1068"/>
                  </a:cubicBezTo>
                  <a:cubicBezTo>
                    <a:pt x="759" y="1068"/>
                    <a:pt x="973" y="1010"/>
                    <a:pt x="1129" y="912"/>
                  </a:cubicBezTo>
                  <a:cubicBezTo>
                    <a:pt x="1304" y="815"/>
                    <a:pt x="1401" y="679"/>
                    <a:pt x="1401" y="523"/>
                  </a:cubicBezTo>
                  <a:cubicBezTo>
                    <a:pt x="1401" y="426"/>
                    <a:pt x="1343" y="329"/>
                    <a:pt x="1265" y="270"/>
                  </a:cubicBezTo>
                  <a:lnTo>
                    <a:pt x="1129" y="329"/>
                  </a:lnTo>
                  <a:cubicBezTo>
                    <a:pt x="1109" y="329"/>
                    <a:pt x="1070" y="367"/>
                    <a:pt x="1070" y="367"/>
                  </a:cubicBezTo>
                  <a:cubicBezTo>
                    <a:pt x="1031" y="367"/>
                    <a:pt x="1012" y="329"/>
                    <a:pt x="973" y="309"/>
                  </a:cubicBezTo>
                  <a:cubicBezTo>
                    <a:pt x="954" y="251"/>
                    <a:pt x="954" y="192"/>
                    <a:pt x="1031" y="134"/>
                  </a:cubicBezTo>
                  <a:lnTo>
                    <a:pt x="1070" y="115"/>
                  </a:lnTo>
                  <a:cubicBezTo>
                    <a:pt x="919" y="39"/>
                    <a:pt x="732" y="0"/>
                    <a:pt x="5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6"/>
            <p:cNvSpPr/>
            <p:nvPr/>
          </p:nvSpPr>
          <p:spPr>
            <a:xfrm>
              <a:off x="8594620" y="3514444"/>
              <a:ext cx="16288" cy="12216"/>
            </a:xfrm>
            <a:custGeom>
              <a:rect b="b" l="l" r="r" t="t"/>
              <a:pathLst>
                <a:path extrusionOk="0" h="234" w="312">
                  <a:moveTo>
                    <a:pt x="117" y="0"/>
                  </a:moveTo>
                  <a:lnTo>
                    <a:pt x="78" y="20"/>
                  </a:lnTo>
                  <a:cubicBezTo>
                    <a:pt x="20" y="78"/>
                    <a:pt x="1" y="136"/>
                    <a:pt x="20" y="195"/>
                  </a:cubicBezTo>
                  <a:cubicBezTo>
                    <a:pt x="59" y="234"/>
                    <a:pt x="98" y="234"/>
                    <a:pt x="117" y="234"/>
                  </a:cubicBezTo>
                  <a:cubicBezTo>
                    <a:pt x="156" y="234"/>
                    <a:pt x="176" y="234"/>
                    <a:pt x="176" y="214"/>
                  </a:cubicBezTo>
                  <a:lnTo>
                    <a:pt x="312" y="136"/>
                  </a:lnTo>
                  <a:cubicBezTo>
                    <a:pt x="273" y="97"/>
                    <a:pt x="215" y="39"/>
                    <a:pt x="176" y="20"/>
                  </a:cubicBezTo>
                  <a:cubicBezTo>
                    <a:pt x="156" y="20"/>
                    <a:pt x="117" y="0"/>
                    <a:pt x="1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6"/>
            <p:cNvSpPr/>
            <p:nvPr/>
          </p:nvSpPr>
          <p:spPr>
            <a:xfrm>
              <a:off x="8595348" y="707246"/>
              <a:ext cx="86347" cy="54920"/>
            </a:xfrm>
            <a:custGeom>
              <a:rect b="b" l="l" r="r" t="t"/>
              <a:pathLst>
                <a:path extrusionOk="0" h="1052" w="1654">
                  <a:moveTo>
                    <a:pt x="837" y="215"/>
                  </a:moveTo>
                  <a:cubicBezTo>
                    <a:pt x="992" y="215"/>
                    <a:pt x="1148" y="234"/>
                    <a:pt x="1265" y="312"/>
                  </a:cubicBezTo>
                  <a:cubicBezTo>
                    <a:pt x="1362" y="390"/>
                    <a:pt x="1420" y="468"/>
                    <a:pt x="1420" y="506"/>
                  </a:cubicBezTo>
                  <a:cubicBezTo>
                    <a:pt x="1420" y="584"/>
                    <a:pt x="1362" y="623"/>
                    <a:pt x="1265" y="701"/>
                  </a:cubicBezTo>
                  <a:cubicBezTo>
                    <a:pt x="1148" y="779"/>
                    <a:pt x="983" y="818"/>
                    <a:pt x="820" y="818"/>
                  </a:cubicBezTo>
                  <a:cubicBezTo>
                    <a:pt x="657" y="818"/>
                    <a:pt x="496" y="779"/>
                    <a:pt x="389" y="701"/>
                  </a:cubicBezTo>
                  <a:cubicBezTo>
                    <a:pt x="292" y="662"/>
                    <a:pt x="253" y="584"/>
                    <a:pt x="253" y="506"/>
                  </a:cubicBezTo>
                  <a:cubicBezTo>
                    <a:pt x="253" y="429"/>
                    <a:pt x="292" y="390"/>
                    <a:pt x="389" y="312"/>
                  </a:cubicBezTo>
                  <a:cubicBezTo>
                    <a:pt x="506" y="234"/>
                    <a:pt x="681" y="215"/>
                    <a:pt x="837" y="215"/>
                  </a:cubicBezTo>
                  <a:close/>
                  <a:moveTo>
                    <a:pt x="720" y="1"/>
                  </a:moveTo>
                  <a:cubicBezTo>
                    <a:pt x="545" y="20"/>
                    <a:pt x="389" y="40"/>
                    <a:pt x="272" y="117"/>
                  </a:cubicBezTo>
                  <a:cubicBezTo>
                    <a:pt x="97" y="215"/>
                    <a:pt x="0" y="370"/>
                    <a:pt x="0" y="506"/>
                  </a:cubicBezTo>
                  <a:cubicBezTo>
                    <a:pt x="0" y="662"/>
                    <a:pt x="97" y="798"/>
                    <a:pt x="272" y="896"/>
                  </a:cubicBezTo>
                  <a:cubicBezTo>
                    <a:pt x="447" y="993"/>
                    <a:pt x="642" y="1051"/>
                    <a:pt x="837" y="1051"/>
                  </a:cubicBezTo>
                  <a:cubicBezTo>
                    <a:pt x="1031" y="1051"/>
                    <a:pt x="1245" y="993"/>
                    <a:pt x="1401" y="896"/>
                  </a:cubicBezTo>
                  <a:cubicBezTo>
                    <a:pt x="1556" y="798"/>
                    <a:pt x="1654" y="662"/>
                    <a:pt x="1654" y="506"/>
                  </a:cubicBezTo>
                  <a:cubicBezTo>
                    <a:pt x="1654" y="370"/>
                    <a:pt x="1556" y="215"/>
                    <a:pt x="1401" y="117"/>
                  </a:cubicBezTo>
                  <a:cubicBezTo>
                    <a:pt x="1265" y="40"/>
                    <a:pt x="1090" y="1"/>
                    <a:pt x="953" y="1"/>
                  </a:cubicBezTo>
                  <a:lnTo>
                    <a:pt x="953" y="40"/>
                  </a:lnTo>
                  <a:cubicBezTo>
                    <a:pt x="953" y="117"/>
                    <a:pt x="914" y="176"/>
                    <a:pt x="837" y="176"/>
                  </a:cubicBezTo>
                  <a:cubicBezTo>
                    <a:pt x="759" y="176"/>
                    <a:pt x="720" y="117"/>
                    <a:pt x="720" y="40"/>
                  </a:cubicBezTo>
                  <a:lnTo>
                    <a:pt x="7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6"/>
            <p:cNvSpPr/>
            <p:nvPr/>
          </p:nvSpPr>
          <p:spPr>
            <a:xfrm>
              <a:off x="8632884" y="455357"/>
              <a:ext cx="12268" cy="251941"/>
            </a:xfrm>
            <a:custGeom>
              <a:rect b="b" l="l" r="r" t="t"/>
              <a:pathLst>
                <a:path extrusionOk="0" h="4826" w="235">
                  <a:moveTo>
                    <a:pt x="234" y="1"/>
                  </a:moveTo>
                  <a:lnTo>
                    <a:pt x="1" y="156"/>
                  </a:lnTo>
                  <a:lnTo>
                    <a:pt x="1" y="4826"/>
                  </a:lnTo>
                  <a:cubicBezTo>
                    <a:pt x="30" y="4816"/>
                    <a:pt x="69" y="4811"/>
                    <a:pt x="110" y="4811"/>
                  </a:cubicBezTo>
                  <a:cubicBezTo>
                    <a:pt x="152" y="4811"/>
                    <a:pt x="195" y="4816"/>
                    <a:pt x="234" y="4826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6"/>
            <p:cNvSpPr/>
            <p:nvPr/>
          </p:nvSpPr>
          <p:spPr>
            <a:xfrm>
              <a:off x="8632884" y="706516"/>
              <a:ext cx="12268" cy="9919"/>
            </a:xfrm>
            <a:custGeom>
              <a:rect b="b" l="l" r="r" t="t"/>
              <a:pathLst>
                <a:path extrusionOk="0" h="190" w="235">
                  <a:moveTo>
                    <a:pt x="110" y="0"/>
                  </a:moveTo>
                  <a:cubicBezTo>
                    <a:pt x="69" y="0"/>
                    <a:pt x="30" y="5"/>
                    <a:pt x="1" y="15"/>
                  </a:cubicBezTo>
                  <a:lnTo>
                    <a:pt x="1" y="54"/>
                  </a:lnTo>
                  <a:cubicBezTo>
                    <a:pt x="1" y="131"/>
                    <a:pt x="40" y="190"/>
                    <a:pt x="118" y="190"/>
                  </a:cubicBezTo>
                  <a:cubicBezTo>
                    <a:pt x="195" y="190"/>
                    <a:pt x="234" y="131"/>
                    <a:pt x="234" y="54"/>
                  </a:cubicBezTo>
                  <a:lnTo>
                    <a:pt x="234" y="15"/>
                  </a:lnTo>
                  <a:cubicBezTo>
                    <a:pt x="195" y="5"/>
                    <a:pt x="152" y="0"/>
                    <a:pt x="1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6"/>
            <p:cNvSpPr/>
            <p:nvPr/>
          </p:nvSpPr>
          <p:spPr>
            <a:xfrm>
              <a:off x="8690779" y="574228"/>
              <a:ext cx="86399" cy="53876"/>
            </a:xfrm>
            <a:custGeom>
              <a:rect b="b" l="l" r="r" t="t"/>
              <a:pathLst>
                <a:path extrusionOk="0" h="1032" w="1655">
                  <a:moveTo>
                    <a:pt x="857" y="214"/>
                  </a:moveTo>
                  <a:cubicBezTo>
                    <a:pt x="1032" y="214"/>
                    <a:pt x="1168" y="233"/>
                    <a:pt x="1285" y="311"/>
                  </a:cubicBezTo>
                  <a:cubicBezTo>
                    <a:pt x="1363" y="389"/>
                    <a:pt x="1440" y="447"/>
                    <a:pt x="1440" y="506"/>
                  </a:cubicBezTo>
                  <a:cubicBezTo>
                    <a:pt x="1440" y="584"/>
                    <a:pt x="1382" y="623"/>
                    <a:pt x="1285" y="700"/>
                  </a:cubicBezTo>
                  <a:cubicBezTo>
                    <a:pt x="1168" y="769"/>
                    <a:pt x="1008" y="803"/>
                    <a:pt x="847" y="803"/>
                  </a:cubicBezTo>
                  <a:cubicBezTo>
                    <a:pt x="687" y="803"/>
                    <a:pt x="526" y="769"/>
                    <a:pt x="409" y="700"/>
                  </a:cubicBezTo>
                  <a:cubicBezTo>
                    <a:pt x="312" y="642"/>
                    <a:pt x="273" y="584"/>
                    <a:pt x="273" y="506"/>
                  </a:cubicBezTo>
                  <a:cubicBezTo>
                    <a:pt x="273" y="428"/>
                    <a:pt x="312" y="389"/>
                    <a:pt x="409" y="311"/>
                  </a:cubicBezTo>
                  <a:cubicBezTo>
                    <a:pt x="546" y="233"/>
                    <a:pt x="701" y="214"/>
                    <a:pt x="857" y="214"/>
                  </a:cubicBezTo>
                  <a:close/>
                  <a:moveTo>
                    <a:pt x="701" y="0"/>
                  </a:moveTo>
                  <a:cubicBezTo>
                    <a:pt x="546" y="19"/>
                    <a:pt x="390" y="39"/>
                    <a:pt x="273" y="117"/>
                  </a:cubicBezTo>
                  <a:cubicBezTo>
                    <a:pt x="98" y="214"/>
                    <a:pt x="1" y="350"/>
                    <a:pt x="1" y="506"/>
                  </a:cubicBezTo>
                  <a:cubicBezTo>
                    <a:pt x="1" y="642"/>
                    <a:pt x="98" y="798"/>
                    <a:pt x="273" y="895"/>
                  </a:cubicBezTo>
                  <a:cubicBezTo>
                    <a:pt x="448" y="992"/>
                    <a:pt x="643" y="1031"/>
                    <a:pt x="837" y="1031"/>
                  </a:cubicBezTo>
                  <a:cubicBezTo>
                    <a:pt x="1032" y="1031"/>
                    <a:pt x="1246" y="992"/>
                    <a:pt x="1382" y="895"/>
                  </a:cubicBezTo>
                  <a:cubicBezTo>
                    <a:pt x="1557" y="798"/>
                    <a:pt x="1654" y="642"/>
                    <a:pt x="1654" y="506"/>
                  </a:cubicBezTo>
                  <a:cubicBezTo>
                    <a:pt x="1654" y="350"/>
                    <a:pt x="1557" y="214"/>
                    <a:pt x="1382" y="117"/>
                  </a:cubicBezTo>
                  <a:cubicBezTo>
                    <a:pt x="1265" y="39"/>
                    <a:pt x="1090" y="0"/>
                    <a:pt x="954" y="0"/>
                  </a:cubicBezTo>
                  <a:lnTo>
                    <a:pt x="954" y="39"/>
                  </a:lnTo>
                  <a:cubicBezTo>
                    <a:pt x="954" y="117"/>
                    <a:pt x="896" y="156"/>
                    <a:pt x="837" y="156"/>
                  </a:cubicBezTo>
                  <a:cubicBezTo>
                    <a:pt x="760" y="156"/>
                    <a:pt x="701" y="117"/>
                    <a:pt x="701" y="39"/>
                  </a:cubicBezTo>
                  <a:lnTo>
                    <a:pt x="7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6"/>
            <p:cNvSpPr/>
            <p:nvPr/>
          </p:nvSpPr>
          <p:spPr>
            <a:xfrm>
              <a:off x="8727375" y="399498"/>
              <a:ext cx="13260" cy="174782"/>
            </a:xfrm>
            <a:custGeom>
              <a:rect b="b" l="l" r="r" t="t"/>
              <a:pathLst>
                <a:path extrusionOk="0" h="3348" w="254">
                  <a:moveTo>
                    <a:pt x="253" y="1"/>
                  </a:moveTo>
                  <a:lnTo>
                    <a:pt x="0" y="156"/>
                  </a:lnTo>
                  <a:lnTo>
                    <a:pt x="0" y="3347"/>
                  </a:lnTo>
                  <a:cubicBezTo>
                    <a:pt x="49" y="3328"/>
                    <a:pt x="93" y="3318"/>
                    <a:pt x="134" y="3318"/>
                  </a:cubicBezTo>
                  <a:cubicBezTo>
                    <a:pt x="175" y="3318"/>
                    <a:pt x="214" y="3328"/>
                    <a:pt x="253" y="3347"/>
                  </a:cubicBezTo>
                  <a:lnTo>
                    <a:pt x="2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6"/>
            <p:cNvSpPr/>
            <p:nvPr/>
          </p:nvSpPr>
          <p:spPr>
            <a:xfrm>
              <a:off x="8727375" y="572662"/>
              <a:ext cx="13260" cy="9710"/>
            </a:xfrm>
            <a:custGeom>
              <a:rect b="b" l="l" r="r" t="t"/>
              <a:pathLst>
                <a:path extrusionOk="0" h="186" w="254">
                  <a:moveTo>
                    <a:pt x="134" y="1"/>
                  </a:moveTo>
                  <a:cubicBezTo>
                    <a:pt x="93" y="1"/>
                    <a:pt x="49" y="11"/>
                    <a:pt x="0" y="30"/>
                  </a:cubicBezTo>
                  <a:lnTo>
                    <a:pt x="0" y="69"/>
                  </a:lnTo>
                  <a:cubicBezTo>
                    <a:pt x="0" y="147"/>
                    <a:pt x="59" y="186"/>
                    <a:pt x="136" y="186"/>
                  </a:cubicBezTo>
                  <a:cubicBezTo>
                    <a:pt x="195" y="186"/>
                    <a:pt x="253" y="147"/>
                    <a:pt x="253" y="69"/>
                  </a:cubicBezTo>
                  <a:lnTo>
                    <a:pt x="253" y="30"/>
                  </a:lnTo>
                  <a:cubicBezTo>
                    <a:pt x="214" y="11"/>
                    <a:pt x="175" y="1"/>
                    <a:pt x="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6"/>
            <p:cNvSpPr/>
            <p:nvPr/>
          </p:nvSpPr>
          <p:spPr>
            <a:xfrm>
              <a:off x="8567149" y="4050012"/>
              <a:ext cx="232625" cy="135159"/>
            </a:xfrm>
            <a:custGeom>
              <a:rect b="b" l="l" r="r" t="t"/>
              <a:pathLst>
                <a:path extrusionOk="0" h="2589" w="4456">
                  <a:moveTo>
                    <a:pt x="215" y="1"/>
                  </a:moveTo>
                  <a:cubicBezTo>
                    <a:pt x="156" y="20"/>
                    <a:pt x="117" y="59"/>
                    <a:pt x="59" y="98"/>
                  </a:cubicBezTo>
                  <a:cubicBezTo>
                    <a:pt x="39" y="118"/>
                    <a:pt x="20" y="118"/>
                    <a:pt x="1" y="118"/>
                  </a:cubicBezTo>
                  <a:lnTo>
                    <a:pt x="4261" y="2588"/>
                  </a:lnTo>
                  <a:cubicBezTo>
                    <a:pt x="4320" y="2550"/>
                    <a:pt x="4378" y="2491"/>
                    <a:pt x="4417" y="2472"/>
                  </a:cubicBezTo>
                  <a:cubicBezTo>
                    <a:pt x="4436" y="2472"/>
                    <a:pt x="4456" y="2452"/>
                    <a:pt x="4456" y="2452"/>
                  </a:cubicBezTo>
                  <a:lnTo>
                    <a:pt x="4436" y="2433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6"/>
            <p:cNvSpPr/>
            <p:nvPr/>
          </p:nvSpPr>
          <p:spPr>
            <a:xfrm>
              <a:off x="8624500" y="4422243"/>
              <a:ext cx="86399" cy="55807"/>
            </a:xfrm>
            <a:custGeom>
              <a:rect b="b" l="l" r="r" t="t"/>
              <a:pathLst>
                <a:path extrusionOk="0" h="1069" w="1655">
                  <a:moveTo>
                    <a:pt x="818" y="252"/>
                  </a:moveTo>
                  <a:cubicBezTo>
                    <a:pt x="973" y="252"/>
                    <a:pt x="1129" y="290"/>
                    <a:pt x="1246" y="349"/>
                  </a:cubicBezTo>
                  <a:cubicBezTo>
                    <a:pt x="1343" y="407"/>
                    <a:pt x="1401" y="485"/>
                    <a:pt x="1401" y="543"/>
                  </a:cubicBezTo>
                  <a:cubicBezTo>
                    <a:pt x="1401" y="621"/>
                    <a:pt x="1343" y="660"/>
                    <a:pt x="1246" y="738"/>
                  </a:cubicBezTo>
                  <a:cubicBezTo>
                    <a:pt x="1129" y="816"/>
                    <a:pt x="964" y="855"/>
                    <a:pt x="801" y="855"/>
                  </a:cubicBezTo>
                  <a:cubicBezTo>
                    <a:pt x="638" y="855"/>
                    <a:pt x="477" y="816"/>
                    <a:pt x="370" y="738"/>
                  </a:cubicBezTo>
                  <a:cubicBezTo>
                    <a:pt x="273" y="699"/>
                    <a:pt x="234" y="621"/>
                    <a:pt x="234" y="543"/>
                  </a:cubicBezTo>
                  <a:cubicBezTo>
                    <a:pt x="234" y="485"/>
                    <a:pt x="273" y="427"/>
                    <a:pt x="370" y="349"/>
                  </a:cubicBezTo>
                  <a:cubicBezTo>
                    <a:pt x="487" y="290"/>
                    <a:pt x="643" y="252"/>
                    <a:pt x="818" y="252"/>
                  </a:cubicBezTo>
                  <a:close/>
                  <a:moveTo>
                    <a:pt x="845" y="1"/>
                  </a:moveTo>
                  <a:cubicBezTo>
                    <a:pt x="660" y="1"/>
                    <a:pt x="473" y="40"/>
                    <a:pt x="312" y="115"/>
                  </a:cubicBezTo>
                  <a:cubicBezTo>
                    <a:pt x="370" y="135"/>
                    <a:pt x="390" y="213"/>
                    <a:pt x="370" y="290"/>
                  </a:cubicBezTo>
                  <a:cubicBezTo>
                    <a:pt x="351" y="329"/>
                    <a:pt x="293" y="329"/>
                    <a:pt x="273" y="329"/>
                  </a:cubicBezTo>
                  <a:cubicBezTo>
                    <a:pt x="254" y="329"/>
                    <a:pt x="234" y="329"/>
                    <a:pt x="234" y="310"/>
                  </a:cubicBezTo>
                  <a:lnTo>
                    <a:pt x="137" y="252"/>
                  </a:lnTo>
                  <a:cubicBezTo>
                    <a:pt x="59" y="329"/>
                    <a:pt x="1" y="427"/>
                    <a:pt x="1" y="524"/>
                  </a:cubicBezTo>
                  <a:cubicBezTo>
                    <a:pt x="1" y="680"/>
                    <a:pt x="98" y="816"/>
                    <a:pt x="273" y="913"/>
                  </a:cubicBezTo>
                  <a:cubicBezTo>
                    <a:pt x="448" y="1010"/>
                    <a:pt x="643" y="1069"/>
                    <a:pt x="837" y="1069"/>
                  </a:cubicBezTo>
                  <a:cubicBezTo>
                    <a:pt x="1032" y="1069"/>
                    <a:pt x="1246" y="1010"/>
                    <a:pt x="1382" y="913"/>
                  </a:cubicBezTo>
                  <a:cubicBezTo>
                    <a:pt x="1557" y="816"/>
                    <a:pt x="1654" y="680"/>
                    <a:pt x="1654" y="524"/>
                  </a:cubicBezTo>
                  <a:cubicBezTo>
                    <a:pt x="1654" y="388"/>
                    <a:pt x="1557" y="232"/>
                    <a:pt x="1382" y="135"/>
                  </a:cubicBezTo>
                  <a:cubicBezTo>
                    <a:pt x="1232" y="45"/>
                    <a:pt x="1040" y="1"/>
                    <a:pt x="8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6"/>
            <p:cNvSpPr/>
            <p:nvPr/>
          </p:nvSpPr>
          <p:spPr>
            <a:xfrm>
              <a:off x="8542225" y="4275912"/>
              <a:ext cx="258049" cy="158494"/>
            </a:xfrm>
            <a:custGeom>
              <a:rect b="b" l="l" r="r" t="t"/>
              <a:pathLst>
                <a:path extrusionOk="0" h="3036" w="4943">
                  <a:moveTo>
                    <a:pt x="1" y="0"/>
                  </a:moveTo>
                  <a:lnTo>
                    <a:pt x="1" y="292"/>
                  </a:lnTo>
                  <a:lnTo>
                    <a:pt x="4748" y="3035"/>
                  </a:lnTo>
                  <a:cubicBezTo>
                    <a:pt x="4787" y="2977"/>
                    <a:pt x="4845" y="2938"/>
                    <a:pt x="4923" y="2899"/>
                  </a:cubicBezTo>
                  <a:cubicBezTo>
                    <a:pt x="4923" y="2899"/>
                    <a:pt x="4942" y="2899"/>
                    <a:pt x="4942" y="2860"/>
                  </a:cubicBezTo>
                  <a:lnTo>
                    <a:pt x="3600" y="2082"/>
                  </a:lnTo>
                  <a:lnTo>
                    <a:pt x="3600" y="2101"/>
                  </a:lnTo>
                  <a:cubicBezTo>
                    <a:pt x="3600" y="2179"/>
                    <a:pt x="3561" y="2237"/>
                    <a:pt x="3483" y="2237"/>
                  </a:cubicBezTo>
                  <a:cubicBezTo>
                    <a:pt x="3405" y="2237"/>
                    <a:pt x="3367" y="2179"/>
                    <a:pt x="3367" y="2101"/>
                  </a:cubicBezTo>
                  <a:lnTo>
                    <a:pt x="3367" y="1946"/>
                  </a:lnTo>
                  <a:lnTo>
                    <a:pt x="954" y="545"/>
                  </a:lnTo>
                  <a:lnTo>
                    <a:pt x="954" y="584"/>
                  </a:lnTo>
                  <a:cubicBezTo>
                    <a:pt x="954" y="642"/>
                    <a:pt x="896" y="701"/>
                    <a:pt x="837" y="701"/>
                  </a:cubicBezTo>
                  <a:cubicBezTo>
                    <a:pt x="760" y="701"/>
                    <a:pt x="701" y="642"/>
                    <a:pt x="701" y="584"/>
                  </a:cubicBezTo>
                  <a:lnTo>
                    <a:pt x="701" y="4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6"/>
            <p:cNvSpPr/>
            <p:nvPr/>
          </p:nvSpPr>
          <p:spPr>
            <a:xfrm>
              <a:off x="8542225" y="4371343"/>
              <a:ext cx="99607" cy="64056"/>
            </a:xfrm>
            <a:custGeom>
              <a:rect b="b" l="l" r="r" t="t"/>
              <a:pathLst>
                <a:path extrusionOk="0" h="1227" w="1908">
                  <a:moveTo>
                    <a:pt x="1" y="1"/>
                  </a:moveTo>
                  <a:lnTo>
                    <a:pt x="1" y="293"/>
                  </a:lnTo>
                  <a:lnTo>
                    <a:pt x="1674" y="1227"/>
                  </a:lnTo>
                  <a:cubicBezTo>
                    <a:pt x="1732" y="1188"/>
                    <a:pt x="1771" y="1168"/>
                    <a:pt x="1830" y="1110"/>
                  </a:cubicBezTo>
                  <a:cubicBezTo>
                    <a:pt x="1849" y="1090"/>
                    <a:pt x="1869" y="1090"/>
                    <a:pt x="1907" y="109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6"/>
            <p:cNvSpPr/>
            <p:nvPr/>
          </p:nvSpPr>
          <p:spPr>
            <a:xfrm>
              <a:off x="8629616" y="4428246"/>
              <a:ext cx="14252" cy="11224"/>
            </a:xfrm>
            <a:custGeom>
              <a:rect b="b" l="l" r="r" t="t"/>
              <a:pathLst>
                <a:path extrusionOk="0" h="215" w="273">
                  <a:moveTo>
                    <a:pt x="195" y="0"/>
                  </a:moveTo>
                  <a:cubicBezTo>
                    <a:pt x="175" y="0"/>
                    <a:pt x="156" y="20"/>
                    <a:pt x="136" y="20"/>
                  </a:cubicBezTo>
                  <a:cubicBezTo>
                    <a:pt x="78" y="78"/>
                    <a:pt x="39" y="98"/>
                    <a:pt x="0" y="137"/>
                  </a:cubicBezTo>
                  <a:lnTo>
                    <a:pt x="97" y="195"/>
                  </a:lnTo>
                  <a:cubicBezTo>
                    <a:pt x="136" y="195"/>
                    <a:pt x="156" y="214"/>
                    <a:pt x="156" y="214"/>
                  </a:cubicBezTo>
                  <a:cubicBezTo>
                    <a:pt x="195" y="214"/>
                    <a:pt x="233" y="195"/>
                    <a:pt x="253" y="175"/>
                  </a:cubicBezTo>
                  <a:cubicBezTo>
                    <a:pt x="272" y="117"/>
                    <a:pt x="272" y="39"/>
                    <a:pt x="1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6"/>
            <p:cNvSpPr/>
            <p:nvPr/>
          </p:nvSpPr>
          <p:spPr>
            <a:xfrm>
              <a:off x="8578821" y="4140806"/>
              <a:ext cx="13260" cy="165594"/>
            </a:xfrm>
            <a:custGeom>
              <a:rect b="b" l="l" r="r" t="t"/>
              <a:pathLst>
                <a:path extrusionOk="0" h="3172" w="254">
                  <a:moveTo>
                    <a:pt x="0" y="1"/>
                  </a:moveTo>
                  <a:lnTo>
                    <a:pt x="0" y="3016"/>
                  </a:lnTo>
                  <a:lnTo>
                    <a:pt x="253" y="3172"/>
                  </a:lnTo>
                  <a:lnTo>
                    <a:pt x="253" y="156"/>
                  </a:lnTo>
                  <a:cubicBezTo>
                    <a:pt x="175" y="98"/>
                    <a:pt x="78" y="5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6"/>
            <p:cNvSpPr/>
            <p:nvPr/>
          </p:nvSpPr>
          <p:spPr>
            <a:xfrm>
              <a:off x="8717947" y="4221045"/>
              <a:ext cx="12268" cy="165594"/>
            </a:xfrm>
            <a:custGeom>
              <a:rect b="b" l="l" r="r" t="t"/>
              <a:pathLst>
                <a:path extrusionOk="0" h="3172" w="235">
                  <a:moveTo>
                    <a:pt x="1" y="1"/>
                  </a:moveTo>
                  <a:lnTo>
                    <a:pt x="1" y="3016"/>
                  </a:lnTo>
                  <a:lnTo>
                    <a:pt x="234" y="3172"/>
                  </a:lnTo>
                  <a:lnTo>
                    <a:pt x="234" y="156"/>
                  </a:lnTo>
                  <a:cubicBezTo>
                    <a:pt x="156" y="98"/>
                    <a:pt x="59" y="59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6"/>
            <p:cNvSpPr/>
            <p:nvPr/>
          </p:nvSpPr>
          <p:spPr>
            <a:xfrm>
              <a:off x="8717947" y="4378495"/>
              <a:ext cx="12268" cy="15244"/>
            </a:xfrm>
            <a:custGeom>
              <a:rect b="b" l="l" r="r" t="t"/>
              <a:pathLst>
                <a:path extrusionOk="0" h="292" w="235">
                  <a:moveTo>
                    <a:pt x="1" y="0"/>
                  </a:moveTo>
                  <a:lnTo>
                    <a:pt x="1" y="175"/>
                  </a:lnTo>
                  <a:cubicBezTo>
                    <a:pt x="1" y="253"/>
                    <a:pt x="39" y="292"/>
                    <a:pt x="117" y="292"/>
                  </a:cubicBezTo>
                  <a:cubicBezTo>
                    <a:pt x="195" y="292"/>
                    <a:pt x="234" y="253"/>
                    <a:pt x="234" y="175"/>
                  </a:cubicBezTo>
                  <a:lnTo>
                    <a:pt x="234" y="15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6"/>
            <p:cNvSpPr/>
            <p:nvPr/>
          </p:nvSpPr>
          <p:spPr>
            <a:xfrm>
              <a:off x="8578821" y="4298881"/>
              <a:ext cx="13260" cy="15244"/>
            </a:xfrm>
            <a:custGeom>
              <a:rect b="b" l="l" r="r" t="t"/>
              <a:pathLst>
                <a:path extrusionOk="0" h="292" w="254">
                  <a:moveTo>
                    <a:pt x="0" y="0"/>
                  </a:moveTo>
                  <a:lnTo>
                    <a:pt x="0" y="175"/>
                  </a:lnTo>
                  <a:cubicBezTo>
                    <a:pt x="0" y="253"/>
                    <a:pt x="59" y="292"/>
                    <a:pt x="136" y="292"/>
                  </a:cubicBezTo>
                  <a:cubicBezTo>
                    <a:pt x="195" y="292"/>
                    <a:pt x="253" y="253"/>
                    <a:pt x="253" y="175"/>
                  </a:cubicBezTo>
                  <a:lnTo>
                    <a:pt x="253" y="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6"/>
            <p:cNvSpPr/>
            <p:nvPr/>
          </p:nvSpPr>
          <p:spPr>
            <a:xfrm flipH="1" rot="-7124984">
              <a:off x="8542225" y="4124687"/>
              <a:ext cx="258051" cy="158496"/>
            </a:xfrm>
            <a:custGeom>
              <a:rect b="b" l="l" r="r" t="t"/>
              <a:pathLst>
                <a:path extrusionOk="0" h="3036" w="4943">
                  <a:moveTo>
                    <a:pt x="1" y="0"/>
                  </a:moveTo>
                  <a:lnTo>
                    <a:pt x="1" y="292"/>
                  </a:lnTo>
                  <a:lnTo>
                    <a:pt x="4748" y="3035"/>
                  </a:lnTo>
                  <a:cubicBezTo>
                    <a:pt x="4787" y="2977"/>
                    <a:pt x="4845" y="2938"/>
                    <a:pt x="4923" y="2899"/>
                  </a:cubicBezTo>
                  <a:cubicBezTo>
                    <a:pt x="4923" y="2899"/>
                    <a:pt x="4942" y="2899"/>
                    <a:pt x="4942" y="2860"/>
                  </a:cubicBezTo>
                  <a:lnTo>
                    <a:pt x="3600" y="2082"/>
                  </a:lnTo>
                  <a:lnTo>
                    <a:pt x="3600" y="2101"/>
                  </a:lnTo>
                  <a:cubicBezTo>
                    <a:pt x="3600" y="2179"/>
                    <a:pt x="3561" y="2237"/>
                    <a:pt x="3483" y="2237"/>
                  </a:cubicBezTo>
                  <a:cubicBezTo>
                    <a:pt x="3405" y="2237"/>
                    <a:pt x="3367" y="2179"/>
                    <a:pt x="3367" y="2101"/>
                  </a:cubicBezTo>
                  <a:lnTo>
                    <a:pt x="3367" y="1946"/>
                  </a:lnTo>
                  <a:lnTo>
                    <a:pt x="954" y="545"/>
                  </a:lnTo>
                  <a:lnTo>
                    <a:pt x="954" y="584"/>
                  </a:lnTo>
                  <a:cubicBezTo>
                    <a:pt x="954" y="642"/>
                    <a:pt x="896" y="701"/>
                    <a:pt x="837" y="701"/>
                  </a:cubicBezTo>
                  <a:cubicBezTo>
                    <a:pt x="760" y="701"/>
                    <a:pt x="701" y="642"/>
                    <a:pt x="701" y="584"/>
                  </a:cubicBezTo>
                  <a:lnTo>
                    <a:pt x="701" y="4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6"/>
            <p:cNvSpPr/>
            <p:nvPr/>
          </p:nvSpPr>
          <p:spPr>
            <a:xfrm>
              <a:off x="8561047" y="4686627"/>
              <a:ext cx="193002" cy="83319"/>
            </a:xfrm>
            <a:custGeom>
              <a:rect b="b" l="l" r="r" t="t"/>
              <a:pathLst>
                <a:path extrusionOk="0" h="1596" w="3697">
                  <a:moveTo>
                    <a:pt x="2763" y="1"/>
                  </a:moveTo>
                  <a:lnTo>
                    <a:pt x="0" y="1596"/>
                  </a:lnTo>
                  <a:lnTo>
                    <a:pt x="1849" y="1596"/>
                  </a:lnTo>
                  <a:lnTo>
                    <a:pt x="3697" y="526"/>
                  </a:lnTo>
                  <a:lnTo>
                    <a:pt x="3327" y="312"/>
                  </a:lnTo>
                  <a:lnTo>
                    <a:pt x="2724" y="682"/>
                  </a:lnTo>
                  <a:cubicBezTo>
                    <a:pt x="2705" y="682"/>
                    <a:pt x="2666" y="701"/>
                    <a:pt x="2666" y="701"/>
                  </a:cubicBezTo>
                  <a:cubicBezTo>
                    <a:pt x="2627" y="701"/>
                    <a:pt x="2607" y="682"/>
                    <a:pt x="2568" y="662"/>
                  </a:cubicBezTo>
                  <a:cubicBezTo>
                    <a:pt x="2549" y="604"/>
                    <a:pt x="2549" y="526"/>
                    <a:pt x="2627" y="487"/>
                  </a:cubicBezTo>
                  <a:lnTo>
                    <a:pt x="3113" y="195"/>
                  </a:lnTo>
                  <a:lnTo>
                    <a:pt x="27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6"/>
            <p:cNvSpPr/>
            <p:nvPr/>
          </p:nvSpPr>
          <p:spPr>
            <a:xfrm>
              <a:off x="8693075" y="4693725"/>
              <a:ext cx="40675" cy="31551"/>
            </a:xfrm>
            <a:custGeom>
              <a:rect b="b" l="l" r="r" t="t"/>
              <a:pathLst>
                <a:path extrusionOk="0" h="546" w="779">
                  <a:moveTo>
                    <a:pt x="526" y="1"/>
                  </a:moveTo>
                  <a:lnTo>
                    <a:pt x="78" y="332"/>
                  </a:lnTo>
                  <a:cubicBezTo>
                    <a:pt x="20" y="351"/>
                    <a:pt x="1" y="429"/>
                    <a:pt x="20" y="487"/>
                  </a:cubicBezTo>
                  <a:cubicBezTo>
                    <a:pt x="39" y="546"/>
                    <a:pt x="98" y="546"/>
                    <a:pt x="117" y="546"/>
                  </a:cubicBezTo>
                  <a:cubicBezTo>
                    <a:pt x="137" y="546"/>
                    <a:pt x="176" y="546"/>
                    <a:pt x="176" y="526"/>
                  </a:cubicBezTo>
                  <a:lnTo>
                    <a:pt x="779" y="156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6"/>
            <p:cNvSpPr/>
            <p:nvPr/>
          </p:nvSpPr>
          <p:spPr>
            <a:xfrm flipH="1">
              <a:off x="8709375" y="4646800"/>
              <a:ext cx="97575" cy="64049"/>
            </a:xfrm>
            <a:custGeom>
              <a:rect b="b" l="l" r="r" t="t"/>
              <a:pathLst>
                <a:path extrusionOk="0" h="1227" w="1908">
                  <a:moveTo>
                    <a:pt x="1" y="1"/>
                  </a:moveTo>
                  <a:lnTo>
                    <a:pt x="1" y="293"/>
                  </a:lnTo>
                  <a:lnTo>
                    <a:pt x="1674" y="1227"/>
                  </a:lnTo>
                  <a:cubicBezTo>
                    <a:pt x="1732" y="1188"/>
                    <a:pt x="1771" y="1168"/>
                    <a:pt x="1830" y="1110"/>
                  </a:cubicBezTo>
                  <a:cubicBezTo>
                    <a:pt x="1849" y="1090"/>
                    <a:pt x="1869" y="1090"/>
                    <a:pt x="1907" y="109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6"/>
            <p:cNvSpPr/>
            <p:nvPr/>
          </p:nvSpPr>
          <p:spPr>
            <a:xfrm>
              <a:off x="8783525" y="4424050"/>
              <a:ext cx="24050" cy="21550"/>
            </a:xfrm>
            <a:custGeom>
              <a:rect b="b" l="l" r="r" t="t"/>
              <a:pathLst>
                <a:path extrusionOk="0" h="862" w="962">
                  <a:moveTo>
                    <a:pt x="506" y="0"/>
                  </a:moveTo>
                  <a:lnTo>
                    <a:pt x="962" y="254"/>
                  </a:lnTo>
                  <a:lnTo>
                    <a:pt x="962" y="862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879" name="Google Shape;879;p26"/>
            <p:cNvSpPr/>
            <p:nvPr/>
          </p:nvSpPr>
          <p:spPr>
            <a:xfrm>
              <a:off x="8633300" y="396950"/>
              <a:ext cx="12675" cy="88675"/>
            </a:xfrm>
            <a:custGeom>
              <a:rect b="b" l="l" r="r" t="t"/>
              <a:pathLst>
                <a:path extrusionOk="0" h="3547" w="507">
                  <a:moveTo>
                    <a:pt x="0" y="3547"/>
                  </a:moveTo>
                  <a:lnTo>
                    <a:pt x="0" y="0"/>
                  </a:lnTo>
                  <a:lnTo>
                    <a:pt x="507" y="0"/>
                  </a:lnTo>
                  <a:lnTo>
                    <a:pt x="507" y="324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880" name="Google Shape;880;p26"/>
            <p:cNvSpPr/>
            <p:nvPr/>
          </p:nvSpPr>
          <p:spPr>
            <a:xfrm>
              <a:off x="8727025" y="396950"/>
              <a:ext cx="15200" cy="62075"/>
            </a:xfrm>
            <a:custGeom>
              <a:rect b="b" l="l" r="r" t="t"/>
              <a:pathLst>
                <a:path extrusionOk="0" h="2483" w="608">
                  <a:moveTo>
                    <a:pt x="0" y="2483"/>
                  </a:moveTo>
                  <a:lnTo>
                    <a:pt x="0" y="51"/>
                  </a:lnTo>
                  <a:lnTo>
                    <a:pt x="608" y="0"/>
                  </a:lnTo>
                  <a:lnTo>
                    <a:pt x="608" y="131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881" name="Google Shape;881;p26"/>
            <p:cNvSpPr/>
            <p:nvPr/>
          </p:nvSpPr>
          <p:spPr>
            <a:xfrm>
              <a:off x="8783500" y="4171400"/>
              <a:ext cx="24075" cy="22150"/>
            </a:xfrm>
            <a:custGeom>
              <a:rect b="b" l="l" r="r" t="t"/>
              <a:pathLst>
                <a:path extrusionOk="0" h="886" w="963">
                  <a:moveTo>
                    <a:pt x="203" y="0"/>
                  </a:moveTo>
                  <a:lnTo>
                    <a:pt x="963" y="456"/>
                  </a:lnTo>
                  <a:lnTo>
                    <a:pt x="937" y="886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882" name="Google Shape;882;p26"/>
            <p:cNvSpPr/>
            <p:nvPr/>
          </p:nvSpPr>
          <p:spPr>
            <a:xfrm>
              <a:off x="8708025" y="4225950"/>
              <a:ext cx="32300" cy="24700"/>
            </a:xfrm>
            <a:custGeom>
              <a:rect b="b" l="l" r="r" t="t"/>
              <a:pathLst>
                <a:path extrusionOk="0" h="988" w="1292">
                  <a:moveTo>
                    <a:pt x="0" y="202"/>
                  </a:moveTo>
                  <a:lnTo>
                    <a:pt x="1292" y="988"/>
                  </a:lnTo>
                  <a:lnTo>
                    <a:pt x="1013" y="354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883" name="Google Shape;883;p26"/>
            <p:cNvSpPr/>
            <p:nvPr/>
          </p:nvSpPr>
          <p:spPr>
            <a:xfrm>
              <a:off x="8569300" y="4140800"/>
              <a:ext cx="32300" cy="24700"/>
            </a:xfrm>
            <a:custGeom>
              <a:rect b="b" l="l" r="r" t="t"/>
              <a:pathLst>
                <a:path extrusionOk="0" h="988" w="1292">
                  <a:moveTo>
                    <a:pt x="0" y="202"/>
                  </a:moveTo>
                  <a:lnTo>
                    <a:pt x="1292" y="988"/>
                  </a:lnTo>
                  <a:lnTo>
                    <a:pt x="1013" y="354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884" name="Google Shape;884;p26"/>
            <p:cNvSpPr/>
            <p:nvPr/>
          </p:nvSpPr>
          <p:spPr>
            <a:xfrm>
              <a:off x="8782713" y="4268275"/>
              <a:ext cx="24050" cy="21550"/>
            </a:xfrm>
            <a:custGeom>
              <a:rect b="b" l="l" r="r" t="t"/>
              <a:pathLst>
                <a:path extrusionOk="0" h="862" w="962">
                  <a:moveTo>
                    <a:pt x="506" y="0"/>
                  </a:moveTo>
                  <a:lnTo>
                    <a:pt x="962" y="254"/>
                  </a:lnTo>
                  <a:lnTo>
                    <a:pt x="962" y="862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885" name="Google Shape;885;p26"/>
            <p:cNvSpPr/>
            <p:nvPr/>
          </p:nvSpPr>
          <p:spPr>
            <a:xfrm>
              <a:off x="8598126" y="743301"/>
              <a:ext cx="208256" cy="117201"/>
            </a:xfrm>
            <a:custGeom>
              <a:rect b="b" l="l" r="r" t="t"/>
              <a:pathLst>
                <a:path extrusionOk="0" h="2849" w="4806">
                  <a:moveTo>
                    <a:pt x="4657" y="0"/>
                  </a:moveTo>
                  <a:cubicBezTo>
                    <a:pt x="4642" y="0"/>
                    <a:pt x="4626" y="3"/>
                    <a:pt x="4611" y="8"/>
                  </a:cubicBezTo>
                  <a:lnTo>
                    <a:pt x="0" y="2673"/>
                  </a:lnTo>
                  <a:cubicBezTo>
                    <a:pt x="39" y="2673"/>
                    <a:pt x="59" y="2693"/>
                    <a:pt x="59" y="2693"/>
                  </a:cubicBezTo>
                  <a:cubicBezTo>
                    <a:pt x="137" y="2751"/>
                    <a:pt x="175" y="2790"/>
                    <a:pt x="234" y="2848"/>
                  </a:cubicBezTo>
                  <a:lnTo>
                    <a:pt x="4728" y="241"/>
                  </a:lnTo>
                  <a:cubicBezTo>
                    <a:pt x="4767" y="202"/>
                    <a:pt x="4806" y="144"/>
                    <a:pt x="4767" y="66"/>
                  </a:cubicBezTo>
                  <a:cubicBezTo>
                    <a:pt x="4752" y="22"/>
                    <a:pt x="4705" y="0"/>
                    <a:pt x="4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6"/>
            <p:cNvSpPr/>
            <p:nvPr/>
          </p:nvSpPr>
          <p:spPr>
            <a:xfrm>
              <a:off x="8542269" y="846360"/>
              <a:ext cx="73191" cy="55755"/>
            </a:xfrm>
            <a:custGeom>
              <a:rect b="b" l="l" r="r" t="t"/>
              <a:pathLst>
                <a:path extrusionOk="0" h="1068" w="1402">
                  <a:moveTo>
                    <a:pt x="545" y="0"/>
                  </a:moveTo>
                  <a:cubicBezTo>
                    <a:pt x="347" y="0"/>
                    <a:pt x="151" y="44"/>
                    <a:pt x="0" y="134"/>
                  </a:cubicBezTo>
                  <a:lnTo>
                    <a:pt x="0" y="484"/>
                  </a:lnTo>
                  <a:cubicBezTo>
                    <a:pt x="39" y="426"/>
                    <a:pt x="78" y="387"/>
                    <a:pt x="137" y="348"/>
                  </a:cubicBezTo>
                  <a:cubicBezTo>
                    <a:pt x="253" y="290"/>
                    <a:pt x="428" y="251"/>
                    <a:pt x="565" y="251"/>
                  </a:cubicBezTo>
                  <a:cubicBezTo>
                    <a:pt x="740" y="251"/>
                    <a:pt x="876" y="290"/>
                    <a:pt x="1012" y="348"/>
                  </a:cubicBezTo>
                  <a:cubicBezTo>
                    <a:pt x="1109" y="406"/>
                    <a:pt x="1148" y="484"/>
                    <a:pt x="1148" y="543"/>
                  </a:cubicBezTo>
                  <a:cubicBezTo>
                    <a:pt x="1148" y="620"/>
                    <a:pt x="1109" y="679"/>
                    <a:pt x="1012" y="737"/>
                  </a:cubicBezTo>
                  <a:cubicBezTo>
                    <a:pt x="886" y="815"/>
                    <a:pt x="720" y="854"/>
                    <a:pt x="560" y="854"/>
                  </a:cubicBezTo>
                  <a:cubicBezTo>
                    <a:pt x="399" y="854"/>
                    <a:pt x="244" y="815"/>
                    <a:pt x="137" y="737"/>
                  </a:cubicBezTo>
                  <a:cubicBezTo>
                    <a:pt x="59" y="698"/>
                    <a:pt x="0" y="679"/>
                    <a:pt x="0" y="620"/>
                  </a:cubicBezTo>
                  <a:lnTo>
                    <a:pt x="0" y="971"/>
                  </a:lnTo>
                  <a:cubicBezTo>
                    <a:pt x="156" y="1010"/>
                    <a:pt x="370" y="1068"/>
                    <a:pt x="565" y="1068"/>
                  </a:cubicBezTo>
                  <a:cubicBezTo>
                    <a:pt x="759" y="1068"/>
                    <a:pt x="973" y="1010"/>
                    <a:pt x="1129" y="912"/>
                  </a:cubicBezTo>
                  <a:cubicBezTo>
                    <a:pt x="1304" y="815"/>
                    <a:pt x="1401" y="679"/>
                    <a:pt x="1401" y="523"/>
                  </a:cubicBezTo>
                  <a:cubicBezTo>
                    <a:pt x="1401" y="426"/>
                    <a:pt x="1343" y="329"/>
                    <a:pt x="1265" y="270"/>
                  </a:cubicBezTo>
                  <a:lnTo>
                    <a:pt x="1129" y="329"/>
                  </a:lnTo>
                  <a:cubicBezTo>
                    <a:pt x="1109" y="329"/>
                    <a:pt x="1070" y="367"/>
                    <a:pt x="1070" y="367"/>
                  </a:cubicBezTo>
                  <a:cubicBezTo>
                    <a:pt x="1031" y="367"/>
                    <a:pt x="1012" y="329"/>
                    <a:pt x="973" y="309"/>
                  </a:cubicBezTo>
                  <a:cubicBezTo>
                    <a:pt x="954" y="251"/>
                    <a:pt x="954" y="192"/>
                    <a:pt x="1031" y="134"/>
                  </a:cubicBezTo>
                  <a:lnTo>
                    <a:pt x="1070" y="115"/>
                  </a:lnTo>
                  <a:cubicBezTo>
                    <a:pt x="919" y="39"/>
                    <a:pt x="732" y="0"/>
                    <a:pt x="5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27"/>
          <p:cNvSpPr/>
          <p:nvPr/>
        </p:nvSpPr>
        <p:spPr>
          <a:xfrm>
            <a:off x="350925" y="391025"/>
            <a:ext cx="8461800" cy="4383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90" name="Google Shape;890;p27"/>
          <p:cNvSpPr txBox="1"/>
          <p:nvPr>
            <p:ph idx="1" type="subTitle"/>
          </p:nvPr>
        </p:nvSpPr>
        <p:spPr>
          <a:xfrm>
            <a:off x="1112605" y="2323482"/>
            <a:ext cx="1975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91" name="Google Shape;891;p27"/>
          <p:cNvSpPr txBox="1"/>
          <p:nvPr>
            <p:ph idx="2" type="subTitle"/>
          </p:nvPr>
        </p:nvSpPr>
        <p:spPr>
          <a:xfrm>
            <a:off x="3582450" y="2323482"/>
            <a:ext cx="1975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92" name="Google Shape;892;p27"/>
          <p:cNvSpPr txBox="1"/>
          <p:nvPr>
            <p:ph idx="3" type="subTitle"/>
          </p:nvPr>
        </p:nvSpPr>
        <p:spPr>
          <a:xfrm>
            <a:off x="1112605" y="4061682"/>
            <a:ext cx="1975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93" name="Google Shape;893;p27"/>
          <p:cNvSpPr txBox="1"/>
          <p:nvPr>
            <p:ph idx="4" type="subTitle"/>
          </p:nvPr>
        </p:nvSpPr>
        <p:spPr>
          <a:xfrm>
            <a:off x="3582450" y="4061682"/>
            <a:ext cx="1975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94" name="Google Shape;894;p27"/>
          <p:cNvSpPr txBox="1"/>
          <p:nvPr>
            <p:ph idx="5" type="subTitle"/>
          </p:nvPr>
        </p:nvSpPr>
        <p:spPr>
          <a:xfrm>
            <a:off x="6052295" y="2323482"/>
            <a:ext cx="1975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95" name="Google Shape;895;p27"/>
          <p:cNvSpPr txBox="1"/>
          <p:nvPr>
            <p:ph idx="6" type="subTitle"/>
          </p:nvPr>
        </p:nvSpPr>
        <p:spPr>
          <a:xfrm>
            <a:off x="6052295" y="4061682"/>
            <a:ext cx="1975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96" name="Google Shape;896;p27"/>
          <p:cNvSpPr txBox="1"/>
          <p:nvPr>
            <p:ph idx="7" type="subTitle"/>
          </p:nvPr>
        </p:nvSpPr>
        <p:spPr>
          <a:xfrm>
            <a:off x="1111105" y="2061988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0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/>
        </p:txBody>
      </p:sp>
      <p:sp>
        <p:nvSpPr>
          <p:cNvPr id="897" name="Google Shape;897;p27"/>
          <p:cNvSpPr txBox="1"/>
          <p:nvPr>
            <p:ph idx="8" type="subTitle"/>
          </p:nvPr>
        </p:nvSpPr>
        <p:spPr>
          <a:xfrm>
            <a:off x="3580950" y="2061988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0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/>
        </p:txBody>
      </p:sp>
      <p:sp>
        <p:nvSpPr>
          <p:cNvPr id="898" name="Google Shape;898;p27"/>
          <p:cNvSpPr txBox="1"/>
          <p:nvPr>
            <p:ph idx="9" type="subTitle"/>
          </p:nvPr>
        </p:nvSpPr>
        <p:spPr>
          <a:xfrm>
            <a:off x="6050795" y="2061988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0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/>
        </p:txBody>
      </p:sp>
      <p:sp>
        <p:nvSpPr>
          <p:cNvPr id="899" name="Google Shape;899;p27"/>
          <p:cNvSpPr txBox="1"/>
          <p:nvPr>
            <p:ph idx="13" type="subTitle"/>
          </p:nvPr>
        </p:nvSpPr>
        <p:spPr>
          <a:xfrm>
            <a:off x="1111105" y="3799050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0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/>
        </p:txBody>
      </p:sp>
      <p:sp>
        <p:nvSpPr>
          <p:cNvPr id="900" name="Google Shape;900;p27"/>
          <p:cNvSpPr txBox="1"/>
          <p:nvPr>
            <p:ph idx="14" type="subTitle"/>
          </p:nvPr>
        </p:nvSpPr>
        <p:spPr>
          <a:xfrm>
            <a:off x="3580950" y="3799050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0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/>
        </p:txBody>
      </p:sp>
      <p:sp>
        <p:nvSpPr>
          <p:cNvPr id="901" name="Google Shape;901;p27"/>
          <p:cNvSpPr txBox="1"/>
          <p:nvPr>
            <p:ph idx="15" type="subTitle"/>
          </p:nvPr>
        </p:nvSpPr>
        <p:spPr>
          <a:xfrm>
            <a:off x="6050795" y="3799050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0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/>
        </p:txBody>
      </p:sp>
      <p:grpSp>
        <p:nvGrpSpPr>
          <p:cNvPr id="902" name="Google Shape;902;p27"/>
          <p:cNvGrpSpPr/>
          <p:nvPr/>
        </p:nvGrpSpPr>
        <p:grpSpPr>
          <a:xfrm flipH="1" rot="10800000">
            <a:off x="350929" y="391075"/>
            <a:ext cx="276300" cy="4383600"/>
            <a:chOff x="8536254" y="391075"/>
            <a:chExt cx="276300" cy="4383600"/>
          </a:xfrm>
        </p:grpSpPr>
        <p:sp>
          <p:nvSpPr>
            <p:cNvPr id="903" name="Google Shape;903;p27"/>
            <p:cNvSpPr/>
            <p:nvPr/>
          </p:nvSpPr>
          <p:spPr>
            <a:xfrm>
              <a:off x="8536254" y="391075"/>
              <a:ext cx="276300" cy="43836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7"/>
            <p:cNvSpPr/>
            <p:nvPr/>
          </p:nvSpPr>
          <p:spPr>
            <a:xfrm>
              <a:off x="8543825" y="3202624"/>
              <a:ext cx="6160" cy="13260"/>
            </a:xfrm>
            <a:custGeom>
              <a:rect b="b" l="l" r="r" t="t"/>
              <a:pathLst>
                <a:path extrusionOk="0" h="254" w="118">
                  <a:moveTo>
                    <a:pt x="1" y="0"/>
                  </a:moveTo>
                  <a:lnTo>
                    <a:pt x="1" y="253"/>
                  </a:lnTo>
                  <a:lnTo>
                    <a:pt x="20" y="234"/>
                  </a:lnTo>
                  <a:cubicBezTo>
                    <a:pt x="98" y="176"/>
                    <a:pt x="118" y="117"/>
                    <a:pt x="79" y="59"/>
                  </a:cubicBezTo>
                  <a:cubicBezTo>
                    <a:pt x="59" y="39"/>
                    <a:pt x="20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7"/>
            <p:cNvSpPr/>
            <p:nvPr/>
          </p:nvSpPr>
          <p:spPr>
            <a:xfrm>
              <a:off x="8543825" y="3236766"/>
              <a:ext cx="66092" cy="48185"/>
            </a:xfrm>
            <a:custGeom>
              <a:rect b="b" l="l" r="r" t="t"/>
              <a:pathLst>
                <a:path extrusionOk="0" h="923" w="1266">
                  <a:moveTo>
                    <a:pt x="1128" y="1"/>
                  </a:moveTo>
                  <a:cubicBezTo>
                    <a:pt x="1110" y="1"/>
                    <a:pt x="1090" y="3"/>
                    <a:pt x="1071" y="8"/>
                  </a:cubicBezTo>
                  <a:lnTo>
                    <a:pt x="1" y="630"/>
                  </a:lnTo>
                  <a:lnTo>
                    <a:pt x="1" y="922"/>
                  </a:lnTo>
                  <a:lnTo>
                    <a:pt x="1188" y="241"/>
                  </a:lnTo>
                  <a:cubicBezTo>
                    <a:pt x="1246" y="202"/>
                    <a:pt x="1265" y="144"/>
                    <a:pt x="1246" y="66"/>
                  </a:cubicBezTo>
                  <a:cubicBezTo>
                    <a:pt x="1231" y="23"/>
                    <a:pt x="1184" y="1"/>
                    <a:pt x="11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7"/>
            <p:cNvSpPr/>
            <p:nvPr/>
          </p:nvSpPr>
          <p:spPr>
            <a:xfrm>
              <a:off x="8543825" y="3271273"/>
              <a:ext cx="126023" cy="82745"/>
            </a:xfrm>
            <a:custGeom>
              <a:rect b="b" l="l" r="r" t="t"/>
              <a:pathLst>
                <a:path extrusionOk="0" h="1585" w="2414">
                  <a:moveTo>
                    <a:pt x="2277" y="1"/>
                  </a:moveTo>
                  <a:cubicBezTo>
                    <a:pt x="2259" y="1"/>
                    <a:pt x="2240" y="3"/>
                    <a:pt x="2219" y="8"/>
                  </a:cubicBezTo>
                  <a:lnTo>
                    <a:pt x="1" y="1292"/>
                  </a:lnTo>
                  <a:lnTo>
                    <a:pt x="1" y="1584"/>
                  </a:lnTo>
                  <a:lnTo>
                    <a:pt x="2335" y="242"/>
                  </a:lnTo>
                  <a:cubicBezTo>
                    <a:pt x="2413" y="203"/>
                    <a:pt x="2413" y="125"/>
                    <a:pt x="2394" y="47"/>
                  </a:cubicBezTo>
                  <a:cubicBezTo>
                    <a:pt x="2365" y="19"/>
                    <a:pt x="2326" y="1"/>
                    <a:pt x="22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7"/>
            <p:cNvSpPr/>
            <p:nvPr/>
          </p:nvSpPr>
          <p:spPr>
            <a:xfrm>
              <a:off x="8543825" y="3306877"/>
              <a:ext cx="186946" cy="117200"/>
            </a:xfrm>
            <a:custGeom>
              <a:rect b="b" l="l" r="r" t="t"/>
              <a:pathLst>
                <a:path extrusionOk="0" h="2245" w="3581">
                  <a:moveTo>
                    <a:pt x="3405" y="0"/>
                  </a:moveTo>
                  <a:cubicBezTo>
                    <a:pt x="3386" y="0"/>
                    <a:pt x="3367" y="2"/>
                    <a:pt x="3347" y="7"/>
                  </a:cubicBezTo>
                  <a:lnTo>
                    <a:pt x="1" y="1953"/>
                  </a:lnTo>
                  <a:lnTo>
                    <a:pt x="1" y="2245"/>
                  </a:lnTo>
                  <a:lnTo>
                    <a:pt x="3483" y="221"/>
                  </a:lnTo>
                  <a:cubicBezTo>
                    <a:pt x="3561" y="182"/>
                    <a:pt x="3581" y="105"/>
                    <a:pt x="3522" y="66"/>
                  </a:cubicBezTo>
                  <a:cubicBezTo>
                    <a:pt x="3508" y="22"/>
                    <a:pt x="3460" y="0"/>
                    <a:pt x="34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7"/>
            <p:cNvSpPr/>
            <p:nvPr/>
          </p:nvSpPr>
          <p:spPr>
            <a:xfrm>
              <a:off x="8543825" y="3341385"/>
              <a:ext cx="246877" cy="151760"/>
            </a:xfrm>
            <a:custGeom>
              <a:rect b="b" l="l" r="r" t="t"/>
              <a:pathLst>
                <a:path extrusionOk="0" h="2907" w="4729">
                  <a:moveTo>
                    <a:pt x="4583" y="0"/>
                  </a:moveTo>
                  <a:cubicBezTo>
                    <a:pt x="4567" y="0"/>
                    <a:pt x="4550" y="3"/>
                    <a:pt x="4534" y="8"/>
                  </a:cubicBezTo>
                  <a:lnTo>
                    <a:pt x="1" y="2615"/>
                  </a:lnTo>
                  <a:lnTo>
                    <a:pt x="1" y="2907"/>
                  </a:lnTo>
                  <a:lnTo>
                    <a:pt x="4651" y="222"/>
                  </a:lnTo>
                  <a:cubicBezTo>
                    <a:pt x="4690" y="202"/>
                    <a:pt x="4728" y="125"/>
                    <a:pt x="4690" y="47"/>
                  </a:cubicBezTo>
                  <a:cubicBezTo>
                    <a:pt x="4675" y="18"/>
                    <a:pt x="4630" y="0"/>
                    <a:pt x="45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7"/>
            <p:cNvSpPr/>
            <p:nvPr/>
          </p:nvSpPr>
          <p:spPr>
            <a:xfrm>
              <a:off x="8600726" y="3406426"/>
              <a:ext cx="208256" cy="117201"/>
            </a:xfrm>
            <a:custGeom>
              <a:rect b="b" l="l" r="r" t="t"/>
              <a:pathLst>
                <a:path extrusionOk="0" h="2849" w="4806">
                  <a:moveTo>
                    <a:pt x="4657" y="0"/>
                  </a:moveTo>
                  <a:cubicBezTo>
                    <a:pt x="4642" y="0"/>
                    <a:pt x="4626" y="3"/>
                    <a:pt x="4611" y="8"/>
                  </a:cubicBezTo>
                  <a:lnTo>
                    <a:pt x="0" y="2673"/>
                  </a:lnTo>
                  <a:cubicBezTo>
                    <a:pt x="39" y="2673"/>
                    <a:pt x="59" y="2693"/>
                    <a:pt x="59" y="2693"/>
                  </a:cubicBezTo>
                  <a:cubicBezTo>
                    <a:pt x="137" y="2751"/>
                    <a:pt x="175" y="2790"/>
                    <a:pt x="234" y="2848"/>
                  </a:cubicBezTo>
                  <a:lnTo>
                    <a:pt x="4728" y="241"/>
                  </a:lnTo>
                  <a:cubicBezTo>
                    <a:pt x="4767" y="202"/>
                    <a:pt x="4806" y="144"/>
                    <a:pt x="4767" y="66"/>
                  </a:cubicBezTo>
                  <a:cubicBezTo>
                    <a:pt x="4752" y="22"/>
                    <a:pt x="4705" y="0"/>
                    <a:pt x="4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7"/>
            <p:cNvSpPr/>
            <p:nvPr/>
          </p:nvSpPr>
          <p:spPr>
            <a:xfrm>
              <a:off x="8781023" y="2548968"/>
              <a:ext cx="27460" cy="25789"/>
            </a:xfrm>
            <a:custGeom>
              <a:rect b="b" l="l" r="r" t="t"/>
              <a:pathLst>
                <a:path extrusionOk="0" h="494" w="526">
                  <a:moveTo>
                    <a:pt x="146" y="0"/>
                  </a:moveTo>
                  <a:cubicBezTo>
                    <a:pt x="93" y="0"/>
                    <a:pt x="35" y="22"/>
                    <a:pt x="20" y="66"/>
                  </a:cubicBezTo>
                  <a:cubicBezTo>
                    <a:pt x="1" y="105"/>
                    <a:pt x="1" y="182"/>
                    <a:pt x="59" y="221"/>
                  </a:cubicBezTo>
                  <a:lnTo>
                    <a:pt x="526" y="494"/>
                  </a:lnTo>
                  <a:lnTo>
                    <a:pt x="526" y="202"/>
                  </a:lnTo>
                  <a:lnTo>
                    <a:pt x="195" y="7"/>
                  </a:lnTo>
                  <a:cubicBezTo>
                    <a:pt x="181" y="2"/>
                    <a:pt x="164" y="0"/>
                    <a:pt x="1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7"/>
            <p:cNvSpPr/>
            <p:nvPr/>
          </p:nvSpPr>
          <p:spPr>
            <a:xfrm>
              <a:off x="8721091" y="2584311"/>
              <a:ext cx="87391" cy="60558"/>
            </a:xfrm>
            <a:custGeom>
              <a:rect b="b" l="l" r="r" t="t"/>
              <a:pathLst>
                <a:path extrusionOk="0" h="1160" w="1674">
                  <a:moveTo>
                    <a:pt x="120" y="0"/>
                  </a:moveTo>
                  <a:cubicBezTo>
                    <a:pt x="72" y="0"/>
                    <a:pt x="33" y="18"/>
                    <a:pt x="20" y="70"/>
                  </a:cubicBezTo>
                  <a:cubicBezTo>
                    <a:pt x="1" y="108"/>
                    <a:pt x="1" y="186"/>
                    <a:pt x="79" y="225"/>
                  </a:cubicBezTo>
                  <a:lnTo>
                    <a:pt x="1674" y="1159"/>
                  </a:lnTo>
                  <a:lnTo>
                    <a:pt x="1674" y="867"/>
                  </a:lnTo>
                  <a:lnTo>
                    <a:pt x="195" y="11"/>
                  </a:lnTo>
                  <a:cubicBezTo>
                    <a:pt x="169" y="5"/>
                    <a:pt x="144" y="0"/>
                    <a:pt x="1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7"/>
            <p:cNvSpPr/>
            <p:nvPr/>
          </p:nvSpPr>
          <p:spPr>
            <a:xfrm>
              <a:off x="8660168" y="2618557"/>
              <a:ext cx="147323" cy="94334"/>
            </a:xfrm>
            <a:custGeom>
              <a:rect b="b" l="l" r="r" t="t"/>
              <a:pathLst>
                <a:path extrusionOk="0" h="1807" w="2822">
                  <a:moveTo>
                    <a:pt x="144" y="1"/>
                  </a:moveTo>
                  <a:cubicBezTo>
                    <a:pt x="103" y="1"/>
                    <a:pt x="61" y="28"/>
                    <a:pt x="20" y="56"/>
                  </a:cubicBezTo>
                  <a:cubicBezTo>
                    <a:pt x="1" y="114"/>
                    <a:pt x="1" y="192"/>
                    <a:pt x="78" y="231"/>
                  </a:cubicBezTo>
                  <a:lnTo>
                    <a:pt x="2822" y="1807"/>
                  </a:lnTo>
                  <a:lnTo>
                    <a:pt x="2822" y="1515"/>
                  </a:lnTo>
                  <a:lnTo>
                    <a:pt x="195" y="17"/>
                  </a:lnTo>
                  <a:cubicBezTo>
                    <a:pt x="178" y="5"/>
                    <a:pt x="161" y="1"/>
                    <a:pt x="1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27"/>
            <p:cNvSpPr/>
            <p:nvPr/>
          </p:nvSpPr>
          <p:spPr>
            <a:xfrm>
              <a:off x="8600237" y="2652647"/>
              <a:ext cx="208246" cy="130304"/>
            </a:xfrm>
            <a:custGeom>
              <a:rect b="b" l="l" r="r" t="t"/>
              <a:pathLst>
                <a:path extrusionOk="0" h="2496" w="3989">
                  <a:moveTo>
                    <a:pt x="154" y="1"/>
                  </a:moveTo>
                  <a:cubicBezTo>
                    <a:pt x="97" y="1"/>
                    <a:pt x="52" y="32"/>
                    <a:pt x="20" y="64"/>
                  </a:cubicBezTo>
                  <a:cubicBezTo>
                    <a:pt x="1" y="122"/>
                    <a:pt x="1" y="181"/>
                    <a:pt x="79" y="239"/>
                  </a:cubicBezTo>
                  <a:lnTo>
                    <a:pt x="3989" y="2496"/>
                  </a:lnTo>
                  <a:lnTo>
                    <a:pt x="3989" y="2204"/>
                  </a:lnTo>
                  <a:lnTo>
                    <a:pt x="195" y="6"/>
                  </a:lnTo>
                  <a:cubicBezTo>
                    <a:pt x="181" y="2"/>
                    <a:pt x="167" y="1"/>
                    <a:pt x="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27"/>
            <p:cNvSpPr/>
            <p:nvPr/>
          </p:nvSpPr>
          <p:spPr>
            <a:xfrm>
              <a:off x="8540305" y="2688146"/>
              <a:ext cx="268177" cy="164916"/>
            </a:xfrm>
            <a:custGeom>
              <a:rect b="b" l="l" r="r" t="t"/>
              <a:pathLst>
                <a:path extrusionOk="0" h="3159" w="5137">
                  <a:moveTo>
                    <a:pt x="117" y="1"/>
                  </a:moveTo>
                  <a:cubicBezTo>
                    <a:pt x="79" y="1"/>
                    <a:pt x="43" y="19"/>
                    <a:pt x="20" y="65"/>
                  </a:cubicBezTo>
                  <a:cubicBezTo>
                    <a:pt x="1" y="123"/>
                    <a:pt x="1" y="182"/>
                    <a:pt x="79" y="240"/>
                  </a:cubicBezTo>
                  <a:lnTo>
                    <a:pt x="5137" y="3158"/>
                  </a:lnTo>
                  <a:lnTo>
                    <a:pt x="5137" y="2867"/>
                  </a:lnTo>
                  <a:lnTo>
                    <a:pt x="195" y="26"/>
                  </a:lnTo>
                  <a:cubicBezTo>
                    <a:pt x="171" y="10"/>
                    <a:pt x="144" y="1"/>
                    <a:pt x="1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7"/>
            <p:cNvSpPr/>
            <p:nvPr/>
          </p:nvSpPr>
          <p:spPr>
            <a:xfrm>
              <a:off x="8541300" y="2528844"/>
              <a:ext cx="41712" cy="32576"/>
            </a:xfrm>
            <a:custGeom>
              <a:rect b="b" l="l" r="r" t="t"/>
              <a:pathLst>
                <a:path extrusionOk="0" h="624" w="799">
                  <a:moveTo>
                    <a:pt x="1" y="1"/>
                  </a:moveTo>
                  <a:lnTo>
                    <a:pt x="1" y="293"/>
                  </a:lnTo>
                  <a:lnTo>
                    <a:pt x="604" y="624"/>
                  </a:lnTo>
                  <a:lnTo>
                    <a:pt x="682" y="624"/>
                  </a:lnTo>
                  <a:cubicBezTo>
                    <a:pt x="740" y="624"/>
                    <a:pt x="760" y="604"/>
                    <a:pt x="779" y="585"/>
                  </a:cubicBezTo>
                  <a:cubicBezTo>
                    <a:pt x="799" y="526"/>
                    <a:pt x="799" y="448"/>
                    <a:pt x="740" y="41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7"/>
            <p:cNvSpPr/>
            <p:nvPr/>
          </p:nvSpPr>
          <p:spPr>
            <a:xfrm>
              <a:off x="8541300" y="2463849"/>
              <a:ext cx="97571" cy="66092"/>
            </a:xfrm>
            <a:custGeom>
              <a:rect b="b" l="l" r="r" t="t"/>
              <a:pathLst>
                <a:path extrusionOk="0" h="1266" w="1869">
                  <a:moveTo>
                    <a:pt x="1" y="1"/>
                  </a:moveTo>
                  <a:lnTo>
                    <a:pt x="1" y="293"/>
                  </a:lnTo>
                  <a:lnTo>
                    <a:pt x="1674" y="1265"/>
                  </a:lnTo>
                  <a:lnTo>
                    <a:pt x="1752" y="1265"/>
                  </a:lnTo>
                  <a:cubicBezTo>
                    <a:pt x="1810" y="1265"/>
                    <a:pt x="1830" y="1246"/>
                    <a:pt x="1849" y="1207"/>
                  </a:cubicBezTo>
                  <a:cubicBezTo>
                    <a:pt x="1869" y="1168"/>
                    <a:pt x="1869" y="1090"/>
                    <a:pt x="1810" y="10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7"/>
            <p:cNvSpPr/>
            <p:nvPr/>
          </p:nvSpPr>
          <p:spPr>
            <a:xfrm>
              <a:off x="8541300" y="2398854"/>
              <a:ext cx="153430" cy="98563"/>
            </a:xfrm>
            <a:custGeom>
              <a:rect b="b" l="l" r="r" t="t"/>
              <a:pathLst>
                <a:path extrusionOk="0" h="1888" w="2939">
                  <a:moveTo>
                    <a:pt x="1" y="1"/>
                  </a:moveTo>
                  <a:lnTo>
                    <a:pt x="1" y="293"/>
                  </a:lnTo>
                  <a:lnTo>
                    <a:pt x="2744" y="1888"/>
                  </a:lnTo>
                  <a:lnTo>
                    <a:pt x="2822" y="1888"/>
                  </a:lnTo>
                  <a:cubicBezTo>
                    <a:pt x="2880" y="1888"/>
                    <a:pt x="2900" y="1849"/>
                    <a:pt x="2919" y="1830"/>
                  </a:cubicBezTo>
                  <a:cubicBezTo>
                    <a:pt x="2939" y="1771"/>
                    <a:pt x="2939" y="1713"/>
                    <a:pt x="2861" y="165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27"/>
            <p:cNvSpPr/>
            <p:nvPr/>
          </p:nvSpPr>
          <p:spPr>
            <a:xfrm>
              <a:off x="8541300" y="2334902"/>
              <a:ext cx="209290" cy="130043"/>
            </a:xfrm>
            <a:custGeom>
              <a:rect b="b" l="l" r="r" t="t"/>
              <a:pathLst>
                <a:path extrusionOk="0" h="2491" w="4009">
                  <a:moveTo>
                    <a:pt x="1" y="0"/>
                  </a:moveTo>
                  <a:lnTo>
                    <a:pt x="1" y="292"/>
                  </a:lnTo>
                  <a:lnTo>
                    <a:pt x="3814" y="2490"/>
                  </a:lnTo>
                  <a:lnTo>
                    <a:pt x="3892" y="2490"/>
                  </a:lnTo>
                  <a:cubicBezTo>
                    <a:pt x="3950" y="2490"/>
                    <a:pt x="3970" y="2471"/>
                    <a:pt x="3989" y="2451"/>
                  </a:cubicBezTo>
                  <a:cubicBezTo>
                    <a:pt x="4009" y="2393"/>
                    <a:pt x="4009" y="2335"/>
                    <a:pt x="3931" y="227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27"/>
            <p:cNvSpPr/>
            <p:nvPr/>
          </p:nvSpPr>
          <p:spPr>
            <a:xfrm>
              <a:off x="8540308" y="2269855"/>
              <a:ext cx="266141" cy="162566"/>
            </a:xfrm>
            <a:custGeom>
              <a:rect b="b" l="l" r="r" t="t"/>
              <a:pathLst>
                <a:path extrusionOk="0" h="3114" w="5098">
                  <a:moveTo>
                    <a:pt x="0" y="1"/>
                  </a:moveTo>
                  <a:lnTo>
                    <a:pt x="0" y="293"/>
                  </a:lnTo>
                  <a:lnTo>
                    <a:pt x="4903" y="3114"/>
                  </a:lnTo>
                  <a:lnTo>
                    <a:pt x="4981" y="3114"/>
                  </a:lnTo>
                  <a:cubicBezTo>
                    <a:pt x="5039" y="3114"/>
                    <a:pt x="5059" y="3094"/>
                    <a:pt x="5078" y="3055"/>
                  </a:cubicBezTo>
                  <a:cubicBezTo>
                    <a:pt x="5098" y="3016"/>
                    <a:pt x="5098" y="2939"/>
                    <a:pt x="5039" y="288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7"/>
            <p:cNvSpPr/>
            <p:nvPr/>
          </p:nvSpPr>
          <p:spPr>
            <a:xfrm>
              <a:off x="8542733" y="3990617"/>
              <a:ext cx="70111" cy="79247"/>
            </a:xfrm>
            <a:custGeom>
              <a:rect b="b" l="l" r="r" t="t"/>
              <a:pathLst>
                <a:path extrusionOk="0" h="1518" w="1343">
                  <a:moveTo>
                    <a:pt x="0" y="0"/>
                  </a:moveTo>
                  <a:lnTo>
                    <a:pt x="0" y="1518"/>
                  </a:lnTo>
                  <a:lnTo>
                    <a:pt x="506" y="1226"/>
                  </a:lnTo>
                  <a:lnTo>
                    <a:pt x="312" y="1128"/>
                  </a:lnTo>
                  <a:cubicBezTo>
                    <a:pt x="273" y="1109"/>
                    <a:pt x="234" y="1031"/>
                    <a:pt x="273" y="973"/>
                  </a:cubicBezTo>
                  <a:cubicBezTo>
                    <a:pt x="287" y="929"/>
                    <a:pt x="335" y="907"/>
                    <a:pt x="382" y="907"/>
                  </a:cubicBezTo>
                  <a:cubicBezTo>
                    <a:pt x="398" y="907"/>
                    <a:pt x="414" y="910"/>
                    <a:pt x="428" y="914"/>
                  </a:cubicBezTo>
                  <a:lnTo>
                    <a:pt x="759" y="1090"/>
                  </a:lnTo>
                  <a:lnTo>
                    <a:pt x="1343" y="7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7"/>
            <p:cNvSpPr/>
            <p:nvPr/>
          </p:nvSpPr>
          <p:spPr>
            <a:xfrm>
              <a:off x="8630731" y="3966377"/>
              <a:ext cx="86399" cy="54763"/>
            </a:xfrm>
            <a:custGeom>
              <a:rect b="b" l="l" r="r" t="t"/>
              <a:pathLst>
                <a:path extrusionOk="0" h="1049" w="1655">
                  <a:moveTo>
                    <a:pt x="798" y="251"/>
                  </a:moveTo>
                  <a:cubicBezTo>
                    <a:pt x="973" y="251"/>
                    <a:pt x="1109" y="270"/>
                    <a:pt x="1245" y="348"/>
                  </a:cubicBezTo>
                  <a:cubicBezTo>
                    <a:pt x="1343" y="407"/>
                    <a:pt x="1382" y="465"/>
                    <a:pt x="1382" y="543"/>
                  </a:cubicBezTo>
                  <a:cubicBezTo>
                    <a:pt x="1382" y="621"/>
                    <a:pt x="1343" y="659"/>
                    <a:pt x="1245" y="737"/>
                  </a:cubicBezTo>
                  <a:cubicBezTo>
                    <a:pt x="1119" y="815"/>
                    <a:pt x="954" y="854"/>
                    <a:pt x="793" y="854"/>
                  </a:cubicBezTo>
                  <a:cubicBezTo>
                    <a:pt x="633" y="854"/>
                    <a:pt x="477" y="815"/>
                    <a:pt x="370" y="737"/>
                  </a:cubicBezTo>
                  <a:cubicBezTo>
                    <a:pt x="273" y="679"/>
                    <a:pt x="214" y="621"/>
                    <a:pt x="214" y="543"/>
                  </a:cubicBezTo>
                  <a:cubicBezTo>
                    <a:pt x="214" y="465"/>
                    <a:pt x="273" y="426"/>
                    <a:pt x="370" y="348"/>
                  </a:cubicBezTo>
                  <a:cubicBezTo>
                    <a:pt x="487" y="270"/>
                    <a:pt x="662" y="251"/>
                    <a:pt x="798" y="251"/>
                  </a:cubicBezTo>
                  <a:close/>
                  <a:moveTo>
                    <a:pt x="837" y="0"/>
                  </a:moveTo>
                  <a:cubicBezTo>
                    <a:pt x="650" y="0"/>
                    <a:pt x="463" y="39"/>
                    <a:pt x="312" y="115"/>
                  </a:cubicBezTo>
                  <a:lnTo>
                    <a:pt x="331" y="134"/>
                  </a:lnTo>
                  <a:cubicBezTo>
                    <a:pt x="409" y="154"/>
                    <a:pt x="428" y="231"/>
                    <a:pt x="389" y="309"/>
                  </a:cubicBezTo>
                  <a:cubicBezTo>
                    <a:pt x="370" y="348"/>
                    <a:pt x="312" y="348"/>
                    <a:pt x="292" y="348"/>
                  </a:cubicBezTo>
                  <a:cubicBezTo>
                    <a:pt x="273" y="348"/>
                    <a:pt x="234" y="348"/>
                    <a:pt x="234" y="329"/>
                  </a:cubicBezTo>
                  <a:lnTo>
                    <a:pt x="117" y="251"/>
                  </a:lnTo>
                  <a:cubicBezTo>
                    <a:pt x="39" y="329"/>
                    <a:pt x="0" y="426"/>
                    <a:pt x="0" y="523"/>
                  </a:cubicBezTo>
                  <a:cubicBezTo>
                    <a:pt x="0" y="659"/>
                    <a:pt x="98" y="815"/>
                    <a:pt x="273" y="912"/>
                  </a:cubicBezTo>
                  <a:cubicBezTo>
                    <a:pt x="428" y="1010"/>
                    <a:pt x="623" y="1049"/>
                    <a:pt x="817" y="1049"/>
                  </a:cubicBezTo>
                  <a:cubicBezTo>
                    <a:pt x="1012" y="1049"/>
                    <a:pt x="1245" y="1010"/>
                    <a:pt x="1382" y="912"/>
                  </a:cubicBezTo>
                  <a:cubicBezTo>
                    <a:pt x="1557" y="815"/>
                    <a:pt x="1654" y="659"/>
                    <a:pt x="1654" y="523"/>
                  </a:cubicBezTo>
                  <a:cubicBezTo>
                    <a:pt x="1654" y="368"/>
                    <a:pt x="1557" y="231"/>
                    <a:pt x="1382" y="134"/>
                  </a:cubicBezTo>
                  <a:cubicBezTo>
                    <a:pt x="1231" y="44"/>
                    <a:pt x="1035" y="0"/>
                    <a:pt x="8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7"/>
            <p:cNvSpPr/>
            <p:nvPr/>
          </p:nvSpPr>
          <p:spPr>
            <a:xfrm>
              <a:off x="8552925" y="4037750"/>
              <a:ext cx="30475" cy="17275"/>
            </a:xfrm>
            <a:custGeom>
              <a:rect b="b" l="l" r="r" t="t"/>
              <a:pathLst>
                <a:path extrusionOk="0" h="323" w="507">
                  <a:moveTo>
                    <a:pt x="133" y="1"/>
                  </a:moveTo>
                  <a:cubicBezTo>
                    <a:pt x="89" y="1"/>
                    <a:pt x="46" y="18"/>
                    <a:pt x="20" y="70"/>
                  </a:cubicBezTo>
                  <a:cubicBezTo>
                    <a:pt x="1" y="109"/>
                    <a:pt x="1" y="187"/>
                    <a:pt x="59" y="225"/>
                  </a:cubicBezTo>
                  <a:lnTo>
                    <a:pt x="254" y="323"/>
                  </a:lnTo>
                  <a:lnTo>
                    <a:pt x="507" y="187"/>
                  </a:lnTo>
                  <a:lnTo>
                    <a:pt x="195" y="11"/>
                  </a:lnTo>
                  <a:cubicBezTo>
                    <a:pt x="176" y="5"/>
                    <a:pt x="154" y="1"/>
                    <a:pt x="1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7"/>
            <p:cNvSpPr/>
            <p:nvPr/>
          </p:nvSpPr>
          <p:spPr>
            <a:xfrm>
              <a:off x="8540312" y="3912397"/>
              <a:ext cx="106707" cy="70164"/>
            </a:xfrm>
            <a:custGeom>
              <a:rect b="b" l="l" r="r" t="t"/>
              <a:pathLst>
                <a:path extrusionOk="0" h="1344" w="2044">
                  <a:moveTo>
                    <a:pt x="1" y="1"/>
                  </a:moveTo>
                  <a:lnTo>
                    <a:pt x="1" y="293"/>
                  </a:lnTo>
                  <a:lnTo>
                    <a:pt x="1830" y="1343"/>
                  </a:lnTo>
                  <a:cubicBezTo>
                    <a:pt x="1869" y="1265"/>
                    <a:pt x="1927" y="1207"/>
                    <a:pt x="1966" y="1188"/>
                  </a:cubicBezTo>
                  <a:cubicBezTo>
                    <a:pt x="2005" y="1168"/>
                    <a:pt x="2024" y="1168"/>
                    <a:pt x="2044" y="116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7"/>
            <p:cNvSpPr/>
            <p:nvPr/>
          </p:nvSpPr>
          <p:spPr>
            <a:xfrm>
              <a:off x="8635701" y="3971901"/>
              <a:ext cx="20350" cy="13700"/>
            </a:xfrm>
            <a:custGeom>
              <a:rect b="b" l="l" r="r" t="t"/>
              <a:pathLst>
                <a:path extrusionOk="0" h="234" w="293">
                  <a:moveTo>
                    <a:pt x="195" y="0"/>
                  </a:moveTo>
                  <a:cubicBezTo>
                    <a:pt x="156" y="0"/>
                    <a:pt x="137" y="20"/>
                    <a:pt x="117" y="20"/>
                  </a:cubicBezTo>
                  <a:lnTo>
                    <a:pt x="1" y="136"/>
                  </a:lnTo>
                  <a:lnTo>
                    <a:pt x="117" y="214"/>
                  </a:lnTo>
                  <a:cubicBezTo>
                    <a:pt x="137" y="214"/>
                    <a:pt x="176" y="234"/>
                    <a:pt x="176" y="234"/>
                  </a:cubicBezTo>
                  <a:cubicBezTo>
                    <a:pt x="215" y="234"/>
                    <a:pt x="234" y="214"/>
                    <a:pt x="273" y="195"/>
                  </a:cubicBezTo>
                  <a:cubicBezTo>
                    <a:pt x="292" y="136"/>
                    <a:pt x="292" y="78"/>
                    <a:pt x="215" y="20"/>
                  </a:cubicBezTo>
                  <a:lnTo>
                    <a:pt x="1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7"/>
            <p:cNvSpPr/>
            <p:nvPr/>
          </p:nvSpPr>
          <p:spPr>
            <a:xfrm rot="-5400000">
              <a:off x="8531151" y="1488845"/>
              <a:ext cx="84363" cy="47768"/>
            </a:xfrm>
            <a:custGeom>
              <a:rect b="b" l="l" r="r" t="t"/>
              <a:pathLst>
                <a:path extrusionOk="0" h="915" w="1616">
                  <a:moveTo>
                    <a:pt x="253" y="0"/>
                  </a:moveTo>
                  <a:lnTo>
                    <a:pt x="0" y="136"/>
                  </a:lnTo>
                  <a:lnTo>
                    <a:pt x="1362" y="914"/>
                  </a:lnTo>
                  <a:lnTo>
                    <a:pt x="1615" y="778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7"/>
            <p:cNvSpPr/>
            <p:nvPr/>
          </p:nvSpPr>
          <p:spPr>
            <a:xfrm rot="-5400000">
              <a:off x="8525539" y="1024194"/>
              <a:ext cx="42756" cy="11224"/>
            </a:xfrm>
            <a:custGeom>
              <a:rect b="b" l="l" r="r" t="t"/>
              <a:pathLst>
                <a:path extrusionOk="0" h="215" w="819">
                  <a:moveTo>
                    <a:pt x="1" y="0"/>
                  </a:moveTo>
                  <a:lnTo>
                    <a:pt x="429" y="214"/>
                  </a:lnTo>
                  <a:lnTo>
                    <a:pt x="8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7"/>
            <p:cNvSpPr/>
            <p:nvPr/>
          </p:nvSpPr>
          <p:spPr>
            <a:xfrm rot="-5400000">
              <a:off x="8482887" y="1179608"/>
              <a:ext cx="211326" cy="94491"/>
            </a:xfrm>
            <a:custGeom>
              <a:rect b="b" l="l" r="r" t="t"/>
              <a:pathLst>
                <a:path extrusionOk="0" h="1810" w="4048">
                  <a:moveTo>
                    <a:pt x="1" y="0"/>
                  </a:moveTo>
                  <a:lnTo>
                    <a:pt x="3114" y="1810"/>
                  </a:lnTo>
                  <a:lnTo>
                    <a:pt x="4048" y="1265"/>
                  </a:lnTo>
                  <a:lnTo>
                    <a:pt x="18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7"/>
            <p:cNvSpPr/>
            <p:nvPr/>
          </p:nvSpPr>
          <p:spPr>
            <a:xfrm rot="-5400000">
              <a:off x="8527575" y="1312627"/>
              <a:ext cx="237742" cy="137195"/>
            </a:xfrm>
            <a:custGeom>
              <a:rect b="b" l="l" r="r" t="t"/>
              <a:pathLst>
                <a:path extrusionOk="0" h="2628" w="4554">
                  <a:moveTo>
                    <a:pt x="935" y="1"/>
                  </a:moveTo>
                  <a:lnTo>
                    <a:pt x="565" y="195"/>
                  </a:lnTo>
                  <a:lnTo>
                    <a:pt x="1051" y="487"/>
                  </a:lnTo>
                  <a:cubicBezTo>
                    <a:pt x="1129" y="546"/>
                    <a:pt x="1129" y="643"/>
                    <a:pt x="1090" y="682"/>
                  </a:cubicBezTo>
                  <a:cubicBezTo>
                    <a:pt x="1071" y="740"/>
                    <a:pt x="1032" y="740"/>
                    <a:pt x="993" y="740"/>
                  </a:cubicBezTo>
                  <a:cubicBezTo>
                    <a:pt x="974" y="740"/>
                    <a:pt x="954" y="740"/>
                    <a:pt x="954" y="721"/>
                  </a:cubicBezTo>
                  <a:lnTo>
                    <a:pt x="351" y="351"/>
                  </a:lnTo>
                  <a:lnTo>
                    <a:pt x="1" y="546"/>
                  </a:lnTo>
                  <a:lnTo>
                    <a:pt x="3620" y="2627"/>
                  </a:lnTo>
                  <a:lnTo>
                    <a:pt x="4553" y="2102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7"/>
            <p:cNvSpPr/>
            <p:nvPr/>
          </p:nvSpPr>
          <p:spPr>
            <a:xfrm rot="-5400000">
              <a:off x="8583434" y="1450761"/>
              <a:ext cx="41712" cy="26468"/>
            </a:xfrm>
            <a:custGeom>
              <a:rect b="b" l="l" r="r" t="t"/>
              <a:pathLst>
                <a:path extrusionOk="0" h="507" w="799">
                  <a:moveTo>
                    <a:pt x="254" y="1"/>
                  </a:moveTo>
                  <a:lnTo>
                    <a:pt x="1" y="137"/>
                  </a:lnTo>
                  <a:lnTo>
                    <a:pt x="643" y="487"/>
                  </a:lnTo>
                  <a:cubicBezTo>
                    <a:pt x="662" y="487"/>
                    <a:pt x="682" y="507"/>
                    <a:pt x="682" y="507"/>
                  </a:cubicBezTo>
                  <a:cubicBezTo>
                    <a:pt x="740" y="507"/>
                    <a:pt x="759" y="487"/>
                    <a:pt x="779" y="468"/>
                  </a:cubicBezTo>
                  <a:cubicBezTo>
                    <a:pt x="798" y="409"/>
                    <a:pt x="798" y="331"/>
                    <a:pt x="740" y="293"/>
                  </a:cubicBezTo>
                  <a:lnTo>
                    <a:pt x="2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7"/>
            <p:cNvSpPr/>
            <p:nvPr/>
          </p:nvSpPr>
          <p:spPr>
            <a:xfrm>
              <a:off x="8544869" y="3509485"/>
              <a:ext cx="73191" cy="55755"/>
            </a:xfrm>
            <a:custGeom>
              <a:rect b="b" l="l" r="r" t="t"/>
              <a:pathLst>
                <a:path extrusionOk="0" h="1068" w="1402">
                  <a:moveTo>
                    <a:pt x="545" y="0"/>
                  </a:moveTo>
                  <a:cubicBezTo>
                    <a:pt x="347" y="0"/>
                    <a:pt x="151" y="44"/>
                    <a:pt x="0" y="134"/>
                  </a:cubicBezTo>
                  <a:lnTo>
                    <a:pt x="0" y="484"/>
                  </a:lnTo>
                  <a:cubicBezTo>
                    <a:pt x="39" y="426"/>
                    <a:pt x="78" y="387"/>
                    <a:pt x="137" y="348"/>
                  </a:cubicBezTo>
                  <a:cubicBezTo>
                    <a:pt x="253" y="290"/>
                    <a:pt x="428" y="251"/>
                    <a:pt x="565" y="251"/>
                  </a:cubicBezTo>
                  <a:cubicBezTo>
                    <a:pt x="740" y="251"/>
                    <a:pt x="876" y="290"/>
                    <a:pt x="1012" y="348"/>
                  </a:cubicBezTo>
                  <a:cubicBezTo>
                    <a:pt x="1109" y="406"/>
                    <a:pt x="1148" y="484"/>
                    <a:pt x="1148" y="543"/>
                  </a:cubicBezTo>
                  <a:cubicBezTo>
                    <a:pt x="1148" y="620"/>
                    <a:pt x="1109" y="679"/>
                    <a:pt x="1012" y="737"/>
                  </a:cubicBezTo>
                  <a:cubicBezTo>
                    <a:pt x="886" y="815"/>
                    <a:pt x="720" y="854"/>
                    <a:pt x="560" y="854"/>
                  </a:cubicBezTo>
                  <a:cubicBezTo>
                    <a:pt x="399" y="854"/>
                    <a:pt x="244" y="815"/>
                    <a:pt x="137" y="737"/>
                  </a:cubicBezTo>
                  <a:cubicBezTo>
                    <a:pt x="59" y="698"/>
                    <a:pt x="0" y="679"/>
                    <a:pt x="0" y="620"/>
                  </a:cubicBezTo>
                  <a:lnTo>
                    <a:pt x="0" y="971"/>
                  </a:lnTo>
                  <a:cubicBezTo>
                    <a:pt x="156" y="1010"/>
                    <a:pt x="370" y="1068"/>
                    <a:pt x="565" y="1068"/>
                  </a:cubicBezTo>
                  <a:cubicBezTo>
                    <a:pt x="759" y="1068"/>
                    <a:pt x="973" y="1010"/>
                    <a:pt x="1129" y="912"/>
                  </a:cubicBezTo>
                  <a:cubicBezTo>
                    <a:pt x="1304" y="815"/>
                    <a:pt x="1401" y="679"/>
                    <a:pt x="1401" y="523"/>
                  </a:cubicBezTo>
                  <a:cubicBezTo>
                    <a:pt x="1401" y="426"/>
                    <a:pt x="1343" y="329"/>
                    <a:pt x="1265" y="270"/>
                  </a:cubicBezTo>
                  <a:lnTo>
                    <a:pt x="1129" y="329"/>
                  </a:lnTo>
                  <a:cubicBezTo>
                    <a:pt x="1109" y="329"/>
                    <a:pt x="1070" y="367"/>
                    <a:pt x="1070" y="367"/>
                  </a:cubicBezTo>
                  <a:cubicBezTo>
                    <a:pt x="1031" y="367"/>
                    <a:pt x="1012" y="329"/>
                    <a:pt x="973" y="309"/>
                  </a:cubicBezTo>
                  <a:cubicBezTo>
                    <a:pt x="954" y="251"/>
                    <a:pt x="954" y="192"/>
                    <a:pt x="1031" y="134"/>
                  </a:cubicBezTo>
                  <a:lnTo>
                    <a:pt x="1070" y="115"/>
                  </a:lnTo>
                  <a:cubicBezTo>
                    <a:pt x="919" y="39"/>
                    <a:pt x="732" y="0"/>
                    <a:pt x="5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7"/>
            <p:cNvSpPr/>
            <p:nvPr/>
          </p:nvSpPr>
          <p:spPr>
            <a:xfrm>
              <a:off x="8594620" y="3514444"/>
              <a:ext cx="16288" cy="12216"/>
            </a:xfrm>
            <a:custGeom>
              <a:rect b="b" l="l" r="r" t="t"/>
              <a:pathLst>
                <a:path extrusionOk="0" h="234" w="312">
                  <a:moveTo>
                    <a:pt x="117" y="0"/>
                  </a:moveTo>
                  <a:lnTo>
                    <a:pt x="78" y="20"/>
                  </a:lnTo>
                  <a:cubicBezTo>
                    <a:pt x="20" y="78"/>
                    <a:pt x="1" y="136"/>
                    <a:pt x="20" y="195"/>
                  </a:cubicBezTo>
                  <a:cubicBezTo>
                    <a:pt x="59" y="234"/>
                    <a:pt x="98" y="234"/>
                    <a:pt x="117" y="234"/>
                  </a:cubicBezTo>
                  <a:cubicBezTo>
                    <a:pt x="156" y="234"/>
                    <a:pt x="176" y="234"/>
                    <a:pt x="176" y="214"/>
                  </a:cubicBezTo>
                  <a:lnTo>
                    <a:pt x="312" y="136"/>
                  </a:lnTo>
                  <a:cubicBezTo>
                    <a:pt x="273" y="97"/>
                    <a:pt x="215" y="39"/>
                    <a:pt x="176" y="20"/>
                  </a:cubicBezTo>
                  <a:cubicBezTo>
                    <a:pt x="156" y="20"/>
                    <a:pt x="117" y="0"/>
                    <a:pt x="1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7"/>
            <p:cNvSpPr/>
            <p:nvPr/>
          </p:nvSpPr>
          <p:spPr>
            <a:xfrm>
              <a:off x="8595348" y="707246"/>
              <a:ext cx="86347" cy="54920"/>
            </a:xfrm>
            <a:custGeom>
              <a:rect b="b" l="l" r="r" t="t"/>
              <a:pathLst>
                <a:path extrusionOk="0" h="1052" w="1654">
                  <a:moveTo>
                    <a:pt x="837" y="215"/>
                  </a:moveTo>
                  <a:cubicBezTo>
                    <a:pt x="992" y="215"/>
                    <a:pt x="1148" y="234"/>
                    <a:pt x="1265" y="312"/>
                  </a:cubicBezTo>
                  <a:cubicBezTo>
                    <a:pt x="1362" y="390"/>
                    <a:pt x="1420" y="468"/>
                    <a:pt x="1420" y="506"/>
                  </a:cubicBezTo>
                  <a:cubicBezTo>
                    <a:pt x="1420" y="584"/>
                    <a:pt x="1362" y="623"/>
                    <a:pt x="1265" y="701"/>
                  </a:cubicBezTo>
                  <a:cubicBezTo>
                    <a:pt x="1148" y="779"/>
                    <a:pt x="983" y="818"/>
                    <a:pt x="820" y="818"/>
                  </a:cubicBezTo>
                  <a:cubicBezTo>
                    <a:pt x="657" y="818"/>
                    <a:pt x="496" y="779"/>
                    <a:pt x="389" y="701"/>
                  </a:cubicBezTo>
                  <a:cubicBezTo>
                    <a:pt x="292" y="662"/>
                    <a:pt x="253" y="584"/>
                    <a:pt x="253" y="506"/>
                  </a:cubicBezTo>
                  <a:cubicBezTo>
                    <a:pt x="253" y="429"/>
                    <a:pt x="292" y="390"/>
                    <a:pt x="389" y="312"/>
                  </a:cubicBezTo>
                  <a:cubicBezTo>
                    <a:pt x="506" y="234"/>
                    <a:pt x="681" y="215"/>
                    <a:pt x="837" y="215"/>
                  </a:cubicBezTo>
                  <a:close/>
                  <a:moveTo>
                    <a:pt x="720" y="1"/>
                  </a:moveTo>
                  <a:cubicBezTo>
                    <a:pt x="545" y="20"/>
                    <a:pt x="389" y="40"/>
                    <a:pt x="272" y="117"/>
                  </a:cubicBezTo>
                  <a:cubicBezTo>
                    <a:pt x="97" y="215"/>
                    <a:pt x="0" y="370"/>
                    <a:pt x="0" y="506"/>
                  </a:cubicBezTo>
                  <a:cubicBezTo>
                    <a:pt x="0" y="662"/>
                    <a:pt x="97" y="798"/>
                    <a:pt x="272" y="896"/>
                  </a:cubicBezTo>
                  <a:cubicBezTo>
                    <a:pt x="447" y="993"/>
                    <a:pt x="642" y="1051"/>
                    <a:pt x="837" y="1051"/>
                  </a:cubicBezTo>
                  <a:cubicBezTo>
                    <a:pt x="1031" y="1051"/>
                    <a:pt x="1245" y="993"/>
                    <a:pt x="1401" y="896"/>
                  </a:cubicBezTo>
                  <a:cubicBezTo>
                    <a:pt x="1556" y="798"/>
                    <a:pt x="1654" y="662"/>
                    <a:pt x="1654" y="506"/>
                  </a:cubicBezTo>
                  <a:cubicBezTo>
                    <a:pt x="1654" y="370"/>
                    <a:pt x="1556" y="215"/>
                    <a:pt x="1401" y="117"/>
                  </a:cubicBezTo>
                  <a:cubicBezTo>
                    <a:pt x="1265" y="40"/>
                    <a:pt x="1090" y="1"/>
                    <a:pt x="953" y="1"/>
                  </a:cubicBezTo>
                  <a:lnTo>
                    <a:pt x="953" y="40"/>
                  </a:lnTo>
                  <a:cubicBezTo>
                    <a:pt x="953" y="117"/>
                    <a:pt x="914" y="176"/>
                    <a:pt x="837" y="176"/>
                  </a:cubicBezTo>
                  <a:cubicBezTo>
                    <a:pt x="759" y="176"/>
                    <a:pt x="720" y="117"/>
                    <a:pt x="720" y="40"/>
                  </a:cubicBezTo>
                  <a:lnTo>
                    <a:pt x="7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7"/>
            <p:cNvSpPr/>
            <p:nvPr/>
          </p:nvSpPr>
          <p:spPr>
            <a:xfrm>
              <a:off x="8632884" y="455357"/>
              <a:ext cx="12268" cy="251941"/>
            </a:xfrm>
            <a:custGeom>
              <a:rect b="b" l="l" r="r" t="t"/>
              <a:pathLst>
                <a:path extrusionOk="0" h="4826" w="235">
                  <a:moveTo>
                    <a:pt x="234" y="1"/>
                  </a:moveTo>
                  <a:lnTo>
                    <a:pt x="1" y="156"/>
                  </a:lnTo>
                  <a:lnTo>
                    <a:pt x="1" y="4826"/>
                  </a:lnTo>
                  <a:cubicBezTo>
                    <a:pt x="30" y="4816"/>
                    <a:pt x="69" y="4811"/>
                    <a:pt x="110" y="4811"/>
                  </a:cubicBezTo>
                  <a:cubicBezTo>
                    <a:pt x="152" y="4811"/>
                    <a:pt x="195" y="4816"/>
                    <a:pt x="234" y="4826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7"/>
            <p:cNvSpPr/>
            <p:nvPr/>
          </p:nvSpPr>
          <p:spPr>
            <a:xfrm>
              <a:off x="8632884" y="706516"/>
              <a:ext cx="12268" cy="9919"/>
            </a:xfrm>
            <a:custGeom>
              <a:rect b="b" l="l" r="r" t="t"/>
              <a:pathLst>
                <a:path extrusionOk="0" h="190" w="235">
                  <a:moveTo>
                    <a:pt x="110" y="0"/>
                  </a:moveTo>
                  <a:cubicBezTo>
                    <a:pt x="69" y="0"/>
                    <a:pt x="30" y="5"/>
                    <a:pt x="1" y="15"/>
                  </a:cubicBezTo>
                  <a:lnTo>
                    <a:pt x="1" y="54"/>
                  </a:lnTo>
                  <a:cubicBezTo>
                    <a:pt x="1" y="131"/>
                    <a:pt x="40" y="190"/>
                    <a:pt x="118" y="190"/>
                  </a:cubicBezTo>
                  <a:cubicBezTo>
                    <a:pt x="195" y="190"/>
                    <a:pt x="234" y="131"/>
                    <a:pt x="234" y="54"/>
                  </a:cubicBezTo>
                  <a:lnTo>
                    <a:pt x="234" y="15"/>
                  </a:lnTo>
                  <a:cubicBezTo>
                    <a:pt x="195" y="5"/>
                    <a:pt x="152" y="0"/>
                    <a:pt x="1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7"/>
            <p:cNvSpPr/>
            <p:nvPr/>
          </p:nvSpPr>
          <p:spPr>
            <a:xfrm>
              <a:off x="8690779" y="574228"/>
              <a:ext cx="86399" cy="53876"/>
            </a:xfrm>
            <a:custGeom>
              <a:rect b="b" l="l" r="r" t="t"/>
              <a:pathLst>
                <a:path extrusionOk="0" h="1032" w="1655">
                  <a:moveTo>
                    <a:pt x="857" y="214"/>
                  </a:moveTo>
                  <a:cubicBezTo>
                    <a:pt x="1032" y="214"/>
                    <a:pt x="1168" y="233"/>
                    <a:pt x="1285" y="311"/>
                  </a:cubicBezTo>
                  <a:cubicBezTo>
                    <a:pt x="1363" y="389"/>
                    <a:pt x="1440" y="447"/>
                    <a:pt x="1440" y="506"/>
                  </a:cubicBezTo>
                  <a:cubicBezTo>
                    <a:pt x="1440" y="584"/>
                    <a:pt x="1382" y="623"/>
                    <a:pt x="1285" y="700"/>
                  </a:cubicBezTo>
                  <a:cubicBezTo>
                    <a:pt x="1168" y="769"/>
                    <a:pt x="1008" y="803"/>
                    <a:pt x="847" y="803"/>
                  </a:cubicBezTo>
                  <a:cubicBezTo>
                    <a:pt x="687" y="803"/>
                    <a:pt x="526" y="769"/>
                    <a:pt x="409" y="700"/>
                  </a:cubicBezTo>
                  <a:cubicBezTo>
                    <a:pt x="312" y="642"/>
                    <a:pt x="273" y="584"/>
                    <a:pt x="273" y="506"/>
                  </a:cubicBezTo>
                  <a:cubicBezTo>
                    <a:pt x="273" y="428"/>
                    <a:pt x="312" y="389"/>
                    <a:pt x="409" y="311"/>
                  </a:cubicBezTo>
                  <a:cubicBezTo>
                    <a:pt x="546" y="233"/>
                    <a:pt x="701" y="214"/>
                    <a:pt x="857" y="214"/>
                  </a:cubicBezTo>
                  <a:close/>
                  <a:moveTo>
                    <a:pt x="701" y="0"/>
                  </a:moveTo>
                  <a:cubicBezTo>
                    <a:pt x="546" y="19"/>
                    <a:pt x="390" y="39"/>
                    <a:pt x="273" y="117"/>
                  </a:cubicBezTo>
                  <a:cubicBezTo>
                    <a:pt x="98" y="214"/>
                    <a:pt x="1" y="350"/>
                    <a:pt x="1" y="506"/>
                  </a:cubicBezTo>
                  <a:cubicBezTo>
                    <a:pt x="1" y="642"/>
                    <a:pt x="98" y="798"/>
                    <a:pt x="273" y="895"/>
                  </a:cubicBezTo>
                  <a:cubicBezTo>
                    <a:pt x="448" y="992"/>
                    <a:pt x="643" y="1031"/>
                    <a:pt x="837" y="1031"/>
                  </a:cubicBezTo>
                  <a:cubicBezTo>
                    <a:pt x="1032" y="1031"/>
                    <a:pt x="1246" y="992"/>
                    <a:pt x="1382" y="895"/>
                  </a:cubicBezTo>
                  <a:cubicBezTo>
                    <a:pt x="1557" y="798"/>
                    <a:pt x="1654" y="642"/>
                    <a:pt x="1654" y="506"/>
                  </a:cubicBezTo>
                  <a:cubicBezTo>
                    <a:pt x="1654" y="350"/>
                    <a:pt x="1557" y="214"/>
                    <a:pt x="1382" y="117"/>
                  </a:cubicBezTo>
                  <a:cubicBezTo>
                    <a:pt x="1265" y="39"/>
                    <a:pt x="1090" y="0"/>
                    <a:pt x="954" y="0"/>
                  </a:cubicBezTo>
                  <a:lnTo>
                    <a:pt x="954" y="39"/>
                  </a:lnTo>
                  <a:cubicBezTo>
                    <a:pt x="954" y="117"/>
                    <a:pt x="896" y="156"/>
                    <a:pt x="837" y="156"/>
                  </a:cubicBezTo>
                  <a:cubicBezTo>
                    <a:pt x="760" y="156"/>
                    <a:pt x="701" y="117"/>
                    <a:pt x="701" y="39"/>
                  </a:cubicBezTo>
                  <a:lnTo>
                    <a:pt x="7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7"/>
            <p:cNvSpPr/>
            <p:nvPr/>
          </p:nvSpPr>
          <p:spPr>
            <a:xfrm>
              <a:off x="8727375" y="399498"/>
              <a:ext cx="13260" cy="174782"/>
            </a:xfrm>
            <a:custGeom>
              <a:rect b="b" l="l" r="r" t="t"/>
              <a:pathLst>
                <a:path extrusionOk="0" h="3348" w="254">
                  <a:moveTo>
                    <a:pt x="253" y="1"/>
                  </a:moveTo>
                  <a:lnTo>
                    <a:pt x="0" y="156"/>
                  </a:lnTo>
                  <a:lnTo>
                    <a:pt x="0" y="3347"/>
                  </a:lnTo>
                  <a:cubicBezTo>
                    <a:pt x="49" y="3328"/>
                    <a:pt x="93" y="3318"/>
                    <a:pt x="134" y="3318"/>
                  </a:cubicBezTo>
                  <a:cubicBezTo>
                    <a:pt x="175" y="3318"/>
                    <a:pt x="214" y="3328"/>
                    <a:pt x="253" y="3347"/>
                  </a:cubicBezTo>
                  <a:lnTo>
                    <a:pt x="2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7"/>
            <p:cNvSpPr/>
            <p:nvPr/>
          </p:nvSpPr>
          <p:spPr>
            <a:xfrm>
              <a:off x="8727375" y="572662"/>
              <a:ext cx="13260" cy="9710"/>
            </a:xfrm>
            <a:custGeom>
              <a:rect b="b" l="l" r="r" t="t"/>
              <a:pathLst>
                <a:path extrusionOk="0" h="186" w="254">
                  <a:moveTo>
                    <a:pt x="134" y="1"/>
                  </a:moveTo>
                  <a:cubicBezTo>
                    <a:pt x="93" y="1"/>
                    <a:pt x="49" y="11"/>
                    <a:pt x="0" y="30"/>
                  </a:cubicBezTo>
                  <a:lnTo>
                    <a:pt x="0" y="69"/>
                  </a:lnTo>
                  <a:cubicBezTo>
                    <a:pt x="0" y="147"/>
                    <a:pt x="59" y="186"/>
                    <a:pt x="136" y="186"/>
                  </a:cubicBezTo>
                  <a:cubicBezTo>
                    <a:pt x="195" y="186"/>
                    <a:pt x="253" y="147"/>
                    <a:pt x="253" y="69"/>
                  </a:cubicBezTo>
                  <a:lnTo>
                    <a:pt x="253" y="30"/>
                  </a:lnTo>
                  <a:cubicBezTo>
                    <a:pt x="214" y="11"/>
                    <a:pt x="175" y="1"/>
                    <a:pt x="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7"/>
            <p:cNvSpPr/>
            <p:nvPr/>
          </p:nvSpPr>
          <p:spPr>
            <a:xfrm>
              <a:off x="8567149" y="4050012"/>
              <a:ext cx="232625" cy="135159"/>
            </a:xfrm>
            <a:custGeom>
              <a:rect b="b" l="l" r="r" t="t"/>
              <a:pathLst>
                <a:path extrusionOk="0" h="2589" w="4456">
                  <a:moveTo>
                    <a:pt x="215" y="1"/>
                  </a:moveTo>
                  <a:cubicBezTo>
                    <a:pt x="156" y="20"/>
                    <a:pt x="117" y="59"/>
                    <a:pt x="59" y="98"/>
                  </a:cubicBezTo>
                  <a:cubicBezTo>
                    <a:pt x="39" y="118"/>
                    <a:pt x="20" y="118"/>
                    <a:pt x="1" y="118"/>
                  </a:cubicBezTo>
                  <a:lnTo>
                    <a:pt x="4261" y="2588"/>
                  </a:lnTo>
                  <a:cubicBezTo>
                    <a:pt x="4320" y="2550"/>
                    <a:pt x="4378" y="2491"/>
                    <a:pt x="4417" y="2472"/>
                  </a:cubicBezTo>
                  <a:cubicBezTo>
                    <a:pt x="4436" y="2472"/>
                    <a:pt x="4456" y="2452"/>
                    <a:pt x="4456" y="2452"/>
                  </a:cubicBezTo>
                  <a:lnTo>
                    <a:pt x="4436" y="2433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7"/>
            <p:cNvSpPr/>
            <p:nvPr/>
          </p:nvSpPr>
          <p:spPr>
            <a:xfrm>
              <a:off x="8624500" y="4422243"/>
              <a:ext cx="86399" cy="55807"/>
            </a:xfrm>
            <a:custGeom>
              <a:rect b="b" l="l" r="r" t="t"/>
              <a:pathLst>
                <a:path extrusionOk="0" h="1069" w="1655">
                  <a:moveTo>
                    <a:pt x="818" y="252"/>
                  </a:moveTo>
                  <a:cubicBezTo>
                    <a:pt x="973" y="252"/>
                    <a:pt x="1129" y="290"/>
                    <a:pt x="1246" y="349"/>
                  </a:cubicBezTo>
                  <a:cubicBezTo>
                    <a:pt x="1343" y="407"/>
                    <a:pt x="1401" y="485"/>
                    <a:pt x="1401" y="543"/>
                  </a:cubicBezTo>
                  <a:cubicBezTo>
                    <a:pt x="1401" y="621"/>
                    <a:pt x="1343" y="660"/>
                    <a:pt x="1246" y="738"/>
                  </a:cubicBezTo>
                  <a:cubicBezTo>
                    <a:pt x="1129" y="816"/>
                    <a:pt x="964" y="855"/>
                    <a:pt x="801" y="855"/>
                  </a:cubicBezTo>
                  <a:cubicBezTo>
                    <a:pt x="638" y="855"/>
                    <a:pt x="477" y="816"/>
                    <a:pt x="370" y="738"/>
                  </a:cubicBezTo>
                  <a:cubicBezTo>
                    <a:pt x="273" y="699"/>
                    <a:pt x="234" y="621"/>
                    <a:pt x="234" y="543"/>
                  </a:cubicBezTo>
                  <a:cubicBezTo>
                    <a:pt x="234" y="485"/>
                    <a:pt x="273" y="427"/>
                    <a:pt x="370" y="349"/>
                  </a:cubicBezTo>
                  <a:cubicBezTo>
                    <a:pt x="487" y="290"/>
                    <a:pt x="643" y="252"/>
                    <a:pt x="818" y="252"/>
                  </a:cubicBezTo>
                  <a:close/>
                  <a:moveTo>
                    <a:pt x="845" y="1"/>
                  </a:moveTo>
                  <a:cubicBezTo>
                    <a:pt x="660" y="1"/>
                    <a:pt x="473" y="40"/>
                    <a:pt x="312" y="115"/>
                  </a:cubicBezTo>
                  <a:cubicBezTo>
                    <a:pt x="370" y="135"/>
                    <a:pt x="390" y="213"/>
                    <a:pt x="370" y="290"/>
                  </a:cubicBezTo>
                  <a:cubicBezTo>
                    <a:pt x="351" y="329"/>
                    <a:pt x="293" y="329"/>
                    <a:pt x="273" y="329"/>
                  </a:cubicBezTo>
                  <a:cubicBezTo>
                    <a:pt x="254" y="329"/>
                    <a:pt x="234" y="329"/>
                    <a:pt x="234" y="310"/>
                  </a:cubicBezTo>
                  <a:lnTo>
                    <a:pt x="137" y="252"/>
                  </a:lnTo>
                  <a:cubicBezTo>
                    <a:pt x="59" y="329"/>
                    <a:pt x="1" y="427"/>
                    <a:pt x="1" y="524"/>
                  </a:cubicBezTo>
                  <a:cubicBezTo>
                    <a:pt x="1" y="680"/>
                    <a:pt x="98" y="816"/>
                    <a:pt x="273" y="913"/>
                  </a:cubicBezTo>
                  <a:cubicBezTo>
                    <a:pt x="448" y="1010"/>
                    <a:pt x="643" y="1069"/>
                    <a:pt x="837" y="1069"/>
                  </a:cubicBezTo>
                  <a:cubicBezTo>
                    <a:pt x="1032" y="1069"/>
                    <a:pt x="1246" y="1010"/>
                    <a:pt x="1382" y="913"/>
                  </a:cubicBezTo>
                  <a:cubicBezTo>
                    <a:pt x="1557" y="816"/>
                    <a:pt x="1654" y="680"/>
                    <a:pt x="1654" y="524"/>
                  </a:cubicBezTo>
                  <a:cubicBezTo>
                    <a:pt x="1654" y="388"/>
                    <a:pt x="1557" y="232"/>
                    <a:pt x="1382" y="135"/>
                  </a:cubicBezTo>
                  <a:cubicBezTo>
                    <a:pt x="1232" y="45"/>
                    <a:pt x="1040" y="1"/>
                    <a:pt x="8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7"/>
            <p:cNvSpPr/>
            <p:nvPr/>
          </p:nvSpPr>
          <p:spPr>
            <a:xfrm>
              <a:off x="8542225" y="4275912"/>
              <a:ext cx="258049" cy="158494"/>
            </a:xfrm>
            <a:custGeom>
              <a:rect b="b" l="l" r="r" t="t"/>
              <a:pathLst>
                <a:path extrusionOk="0" h="3036" w="4943">
                  <a:moveTo>
                    <a:pt x="1" y="0"/>
                  </a:moveTo>
                  <a:lnTo>
                    <a:pt x="1" y="292"/>
                  </a:lnTo>
                  <a:lnTo>
                    <a:pt x="4748" y="3035"/>
                  </a:lnTo>
                  <a:cubicBezTo>
                    <a:pt x="4787" y="2977"/>
                    <a:pt x="4845" y="2938"/>
                    <a:pt x="4923" y="2899"/>
                  </a:cubicBezTo>
                  <a:cubicBezTo>
                    <a:pt x="4923" y="2899"/>
                    <a:pt x="4942" y="2899"/>
                    <a:pt x="4942" y="2860"/>
                  </a:cubicBezTo>
                  <a:lnTo>
                    <a:pt x="3600" y="2082"/>
                  </a:lnTo>
                  <a:lnTo>
                    <a:pt x="3600" y="2101"/>
                  </a:lnTo>
                  <a:cubicBezTo>
                    <a:pt x="3600" y="2179"/>
                    <a:pt x="3561" y="2237"/>
                    <a:pt x="3483" y="2237"/>
                  </a:cubicBezTo>
                  <a:cubicBezTo>
                    <a:pt x="3405" y="2237"/>
                    <a:pt x="3367" y="2179"/>
                    <a:pt x="3367" y="2101"/>
                  </a:cubicBezTo>
                  <a:lnTo>
                    <a:pt x="3367" y="1946"/>
                  </a:lnTo>
                  <a:lnTo>
                    <a:pt x="954" y="545"/>
                  </a:lnTo>
                  <a:lnTo>
                    <a:pt x="954" y="584"/>
                  </a:lnTo>
                  <a:cubicBezTo>
                    <a:pt x="954" y="642"/>
                    <a:pt x="896" y="701"/>
                    <a:pt x="837" y="701"/>
                  </a:cubicBezTo>
                  <a:cubicBezTo>
                    <a:pt x="760" y="701"/>
                    <a:pt x="701" y="642"/>
                    <a:pt x="701" y="584"/>
                  </a:cubicBezTo>
                  <a:lnTo>
                    <a:pt x="701" y="4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7"/>
            <p:cNvSpPr/>
            <p:nvPr/>
          </p:nvSpPr>
          <p:spPr>
            <a:xfrm>
              <a:off x="8542225" y="4371343"/>
              <a:ext cx="99607" cy="64056"/>
            </a:xfrm>
            <a:custGeom>
              <a:rect b="b" l="l" r="r" t="t"/>
              <a:pathLst>
                <a:path extrusionOk="0" h="1227" w="1908">
                  <a:moveTo>
                    <a:pt x="1" y="1"/>
                  </a:moveTo>
                  <a:lnTo>
                    <a:pt x="1" y="293"/>
                  </a:lnTo>
                  <a:lnTo>
                    <a:pt x="1674" y="1227"/>
                  </a:lnTo>
                  <a:cubicBezTo>
                    <a:pt x="1732" y="1188"/>
                    <a:pt x="1771" y="1168"/>
                    <a:pt x="1830" y="1110"/>
                  </a:cubicBezTo>
                  <a:cubicBezTo>
                    <a:pt x="1849" y="1090"/>
                    <a:pt x="1869" y="1090"/>
                    <a:pt x="1907" y="109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7"/>
            <p:cNvSpPr/>
            <p:nvPr/>
          </p:nvSpPr>
          <p:spPr>
            <a:xfrm>
              <a:off x="8629616" y="4428246"/>
              <a:ext cx="14252" cy="11224"/>
            </a:xfrm>
            <a:custGeom>
              <a:rect b="b" l="l" r="r" t="t"/>
              <a:pathLst>
                <a:path extrusionOk="0" h="215" w="273">
                  <a:moveTo>
                    <a:pt x="195" y="0"/>
                  </a:moveTo>
                  <a:cubicBezTo>
                    <a:pt x="175" y="0"/>
                    <a:pt x="156" y="20"/>
                    <a:pt x="136" y="20"/>
                  </a:cubicBezTo>
                  <a:cubicBezTo>
                    <a:pt x="78" y="78"/>
                    <a:pt x="39" y="98"/>
                    <a:pt x="0" y="137"/>
                  </a:cubicBezTo>
                  <a:lnTo>
                    <a:pt x="97" y="195"/>
                  </a:lnTo>
                  <a:cubicBezTo>
                    <a:pt x="136" y="195"/>
                    <a:pt x="156" y="214"/>
                    <a:pt x="156" y="214"/>
                  </a:cubicBezTo>
                  <a:cubicBezTo>
                    <a:pt x="195" y="214"/>
                    <a:pt x="233" y="195"/>
                    <a:pt x="253" y="175"/>
                  </a:cubicBezTo>
                  <a:cubicBezTo>
                    <a:pt x="272" y="117"/>
                    <a:pt x="272" y="39"/>
                    <a:pt x="1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7"/>
            <p:cNvSpPr/>
            <p:nvPr/>
          </p:nvSpPr>
          <p:spPr>
            <a:xfrm>
              <a:off x="8578821" y="4140806"/>
              <a:ext cx="13260" cy="165594"/>
            </a:xfrm>
            <a:custGeom>
              <a:rect b="b" l="l" r="r" t="t"/>
              <a:pathLst>
                <a:path extrusionOk="0" h="3172" w="254">
                  <a:moveTo>
                    <a:pt x="0" y="1"/>
                  </a:moveTo>
                  <a:lnTo>
                    <a:pt x="0" y="3016"/>
                  </a:lnTo>
                  <a:lnTo>
                    <a:pt x="253" y="3172"/>
                  </a:lnTo>
                  <a:lnTo>
                    <a:pt x="253" y="156"/>
                  </a:lnTo>
                  <a:cubicBezTo>
                    <a:pt x="175" y="98"/>
                    <a:pt x="78" y="5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7"/>
            <p:cNvSpPr/>
            <p:nvPr/>
          </p:nvSpPr>
          <p:spPr>
            <a:xfrm>
              <a:off x="8717947" y="4221045"/>
              <a:ext cx="12268" cy="165594"/>
            </a:xfrm>
            <a:custGeom>
              <a:rect b="b" l="l" r="r" t="t"/>
              <a:pathLst>
                <a:path extrusionOk="0" h="3172" w="235">
                  <a:moveTo>
                    <a:pt x="1" y="1"/>
                  </a:moveTo>
                  <a:lnTo>
                    <a:pt x="1" y="3016"/>
                  </a:lnTo>
                  <a:lnTo>
                    <a:pt x="234" y="3172"/>
                  </a:lnTo>
                  <a:lnTo>
                    <a:pt x="234" y="156"/>
                  </a:lnTo>
                  <a:cubicBezTo>
                    <a:pt x="156" y="98"/>
                    <a:pt x="59" y="59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7"/>
            <p:cNvSpPr/>
            <p:nvPr/>
          </p:nvSpPr>
          <p:spPr>
            <a:xfrm>
              <a:off x="8717947" y="4378495"/>
              <a:ext cx="12268" cy="15244"/>
            </a:xfrm>
            <a:custGeom>
              <a:rect b="b" l="l" r="r" t="t"/>
              <a:pathLst>
                <a:path extrusionOk="0" h="292" w="235">
                  <a:moveTo>
                    <a:pt x="1" y="0"/>
                  </a:moveTo>
                  <a:lnTo>
                    <a:pt x="1" y="175"/>
                  </a:lnTo>
                  <a:cubicBezTo>
                    <a:pt x="1" y="253"/>
                    <a:pt x="39" y="292"/>
                    <a:pt x="117" y="292"/>
                  </a:cubicBezTo>
                  <a:cubicBezTo>
                    <a:pt x="195" y="292"/>
                    <a:pt x="234" y="253"/>
                    <a:pt x="234" y="175"/>
                  </a:cubicBezTo>
                  <a:lnTo>
                    <a:pt x="234" y="15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7"/>
            <p:cNvSpPr/>
            <p:nvPr/>
          </p:nvSpPr>
          <p:spPr>
            <a:xfrm>
              <a:off x="8578821" y="4298881"/>
              <a:ext cx="13260" cy="15244"/>
            </a:xfrm>
            <a:custGeom>
              <a:rect b="b" l="l" r="r" t="t"/>
              <a:pathLst>
                <a:path extrusionOk="0" h="292" w="254">
                  <a:moveTo>
                    <a:pt x="0" y="0"/>
                  </a:moveTo>
                  <a:lnTo>
                    <a:pt x="0" y="175"/>
                  </a:lnTo>
                  <a:cubicBezTo>
                    <a:pt x="0" y="253"/>
                    <a:pt x="59" y="292"/>
                    <a:pt x="136" y="292"/>
                  </a:cubicBezTo>
                  <a:cubicBezTo>
                    <a:pt x="195" y="292"/>
                    <a:pt x="253" y="253"/>
                    <a:pt x="253" y="175"/>
                  </a:cubicBezTo>
                  <a:lnTo>
                    <a:pt x="253" y="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7"/>
            <p:cNvSpPr/>
            <p:nvPr/>
          </p:nvSpPr>
          <p:spPr>
            <a:xfrm flipH="1" rot="-7124984">
              <a:off x="8542225" y="4124687"/>
              <a:ext cx="258051" cy="158496"/>
            </a:xfrm>
            <a:custGeom>
              <a:rect b="b" l="l" r="r" t="t"/>
              <a:pathLst>
                <a:path extrusionOk="0" h="3036" w="4943">
                  <a:moveTo>
                    <a:pt x="1" y="0"/>
                  </a:moveTo>
                  <a:lnTo>
                    <a:pt x="1" y="292"/>
                  </a:lnTo>
                  <a:lnTo>
                    <a:pt x="4748" y="3035"/>
                  </a:lnTo>
                  <a:cubicBezTo>
                    <a:pt x="4787" y="2977"/>
                    <a:pt x="4845" y="2938"/>
                    <a:pt x="4923" y="2899"/>
                  </a:cubicBezTo>
                  <a:cubicBezTo>
                    <a:pt x="4923" y="2899"/>
                    <a:pt x="4942" y="2899"/>
                    <a:pt x="4942" y="2860"/>
                  </a:cubicBezTo>
                  <a:lnTo>
                    <a:pt x="3600" y="2082"/>
                  </a:lnTo>
                  <a:lnTo>
                    <a:pt x="3600" y="2101"/>
                  </a:lnTo>
                  <a:cubicBezTo>
                    <a:pt x="3600" y="2179"/>
                    <a:pt x="3561" y="2237"/>
                    <a:pt x="3483" y="2237"/>
                  </a:cubicBezTo>
                  <a:cubicBezTo>
                    <a:pt x="3405" y="2237"/>
                    <a:pt x="3367" y="2179"/>
                    <a:pt x="3367" y="2101"/>
                  </a:cubicBezTo>
                  <a:lnTo>
                    <a:pt x="3367" y="1946"/>
                  </a:lnTo>
                  <a:lnTo>
                    <a:pt x="954" y="545"/>
                  </a:lnTo>
                  <a:lnTo>
                    <a:pt x="954" y="584"/>
                  </a:lnTo>
                  <a:cubicBezTo>
                    <a:pt x="954" y="642"/>
                    <a:pt x="896" y="701"/>
                    <a:pt x="837" y="701"/>
                  </a:cubicBezTo>
                  <a:cubicBezTo>
                    <a:pt x="760" y="701"/>
                    <a:pt x="701" y="642"/>
                    <a:pt x="701" y="584"/>
                  </a:cubicBezTo>
                  <a:lnTo>
                    <a:pt x="701" y="4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7"/>
            <p:cNvSpPr/>
            <p:nvPr/>
          </p:nvSpPr>
          <p:spPr>
            <a:xfrm>
              <a:off x="8561047" y="4686627"/>
              <a:ext cx="193002" cy="83319"/>
            </a:xfrm>
            <a:custGeom>
              <a:rect b="b" l="l" r="r" t="t"/>
              <a:pathLst>
                <a:path extrusionOk="0" h="1596" w="3697">
                  <a:moveTo>
                    <a:pt x="2763" y="1"/>
                  </a:moveTo>
                  <a:lnTo>
                    <a:pt x="0" y="1596"/>
                  </a:lnTo>
                  <a:lnTo>
                    <a:pt x="1849" y="1596"/>
                  </a:lnTo>
                  <a:lnTo>
                    <a:pt x="3697" y="526"/>
                  </a:lnTo>
                  <a:lnTo>
                    <a:pt x="3327" y="312"/>
                  </a:lnTo>
                  <a:lnTo>
                    <a:pt x="2724" y="682"/>
                  </a:lnTo>
                  <a:cubicBezTo>
                    <a:pt x="2705" y="682"/>
                    <a:pt x="2666" y="701"/>
                    <a:pt x="2666" y="701"/>
                  </a:cubicBezTo>
                  <a:cubicBezTo>
                    <a:pt x="2627" y="701"/>
                    <a:pt x="2607" y="682"/>
                    <a:pt x="2568" y="662"/>
                  </a:cubicBezTo>
                  <a:cubicBezTo>
                    <a:pt x="2549" y="604"/>
                    <a:pt x="2549" y="526"/>
                    <a:pt x="2627" y="487"/>
                  </a:cubicBezTo>
                  <a:lnTo>
                    <a:pt x="3113" y="195"/>
                  </a:lnTo>
                  <a:lnTo>
                    <a:pt x="27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7"/>
            <p:cNvSpPr/>
            <p:nvPr/>
          </p:nvSpPr>
          <p:spPr>
            <a:xfrm>
              <a:off x="8693075" y="4693725"/>
              <a:ext cx="40675" cy="31551"/>
            </a:xfrm>
            <a:custGeom>
              <a:rect b="b" l="l" r="r" t="t"/>
              <a:pathLst>
                <a:path extrusionOk="0" h="546" w="779">
                  <a:moveTo>
                    <a:pt x="526" y="1"/>
                  </a:moveTo>
                  <a:lnTo>
                    <a:pt x="78" y="332"/>
                  </a:lnTo>
                  <a:cubicBezTo>
                    <a:pt x="20" y="351"/>
                    <a:pt x="1" y="429"/>
                    <a:pt x="20" y="487"/>
                  </a:cubicBezTo>
                  <a:cubicBezTo>
                    <a:pt x="39" y="546"/>
                    <a:pt x="98" y="546"/>
                    <a:pt x="117" y="546"/>
                  </a:cubicBezTo>
                  <a:cubicBezTo>
                    <a:pt x="137" y="546"/>
                    <a:pt x="176" y="546"/>
                    <a:pt x="176" y="526"/>
                  </a:cubicBezTo>
                  <a:lnTo>
                    <a:pt x="779" y="156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7"/>
            <p:cNvSpPr/>
            <p:nvPr/>
          </p:nvSpPr>
          <p:spPr>
            <a:xfrm flipH="1">
              <a:off x="8709375" y="4646800"/>
              <a:ext cx="97575" cy="64049"/>
            </a:xfrm>
            <a:custGeom>
              <a:rect b="b" l="l" r="r" t="t"/>
              <a:pathLst>
                <a:path extrusionOk="0" h="1227" w="1908">
                  <a:moveTo>
                    <a:pt x="1" y="1"/>
                  </a:moveTo>
                  <a:lnTo>
                    <a:pt x="1" y="293"/>
                  </a:lnTo>
                  <a:lnTo>
                    <a:pt x="1674" y="1227"/>
                  </a:lnTo>
                  <a:cubicBezTo>
                    <a:pt x="1732" y="1188"/>
                    <a:pt x="1771" y="1168"/>
                    <a:pt x="1830" y="1110"/>
                  </a:cubicBezTo>
                  <a:cubicBezTo>
                    <a:pt x="1849" y="1090"/>
                    <a:pt x="1869" y="1090"/>
                    <a:pt x="1907" y="109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7"/>
            <p:cNvSpPr/>
            <p:nvPr/>
          </p:nvSpPr>
          <p:spPr>
            <a:xfrm>
              <a:off x="8783525" y="4424050"/>
              <a:ext cx="24050" cy="21550"/>
            </a:xfrm>
            <a:custGeom>
              <a:rect b="b" l="l" r="r" t="t"/>
              <a:pathLst>
                <a:path extrusionOk="0" h="862" w="962">
                  <a:moveTo>
                    <a:pt x="506" y="0"/>
                  </a:moveTo>
                  <a:lnTo>
                    <a:pt x="962" y="254"/>
                  </a:lnTo>
                  <a:lnTo>
                    <a:pt x="962" y="862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952" name="Google Shape;952;p27"/>
            <p:cNvSpPr/>
            <p:nvPr/>
          </p:nvSpPr>
          <p:spPr>
            <a:xfrm>
              <a:off x="8633300" y="396950"/>
              <a:ext cx="12675" cy="88675"/>
            </a:xfrm>
            <a:custGeom>
              <a:rect b="b" l="l" r="r" t="t"/>
              <a:pathLst>
                <a:path extrusionOk="0" h="3547" w="507">
                  <a:moveTo>
                    <a:pt x="0" y="3547"/>
                  </a:moveTo>
                  <a:lnTo>
                    <a:pt x="0" y="0"/>
                  </a:lnTo>
                  <a:lnTo>
                    <a:pt x="507" y="0"/>
                  </a:lnTo>
                  <a:lnTo>
                    <a:pt x="507" y="324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953" name="Google Shape;953;p27"/>
            <p:cNvSpPr/>
            <p:nvPr/>
          </p:nvSpPr>
          <p:spPr>
            <a:xfrm>
              <a:off x="8727025" y="396950"/>
              <a:ext cx="15200" cy="62075"/>
            </a:xfrm>
            <a:custGeom>
              <a:rect b="b" l="l" r="r" t="t"/>
              <a:pathLst>
                <a:path extrusionOk="0" h="2483" w="608">
                  <a:moveTo>
                    <a:pt x="0" y="2483"/>
                  </a:moveTo>
                  <a:lnTo>
                    <a:pt x="0" y="51"/>
                  </a:lnTo>
                  <a:lnTo>
                    <a:pt x="608" y="0"/>
                  </a:lnTo>
                  <a:lnTo>
                    <a:pt x="608" y="131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954" name="Google Shape;954;p27"/>
            <p:cNvSpPr/>
            <p:nvPr/>
          </p:nvSpPr>
          <p:spPr>
            <a:xfrm>
              <a:off x="8783500" y="4171400"/>
              <a:ext cx="24075" cy="22150"/>
            </a:xfrm>
            <a:custGeom>
              <a:rect b="b" l="l" r="r" t="t"/>
              <a:pathLst>
                <a:path extrusionOk="0" h="886" w="963">
                  <a:moveTo>
                    <a:pt x="203" y="0"/>
                  </a:moveTo>
                  <a:lnTo>
                    <a:pt x="963" y="456"/>
                  </a:lnTo>
                  <a:lnTo>
                    <a:pt x="937" y="886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955" name="Google Shape;955;p27"/>
            <p:cNvSpPr/>
            <p:nvPr/>
          </p:nvSpPr>
          <p:spPr>
            <a:xfrm>
              <a:off x="8708025" y="4225950"/>
              <a:ext cx="32300" cy="24700"/>
            </a:xfrm>
            <a:custGeom>
              <a:rect b="b" l="l" r="r" t="t"/>
              <a:pathLst>
                <a:path extrusionOk="0" h="988" w="1292">
                  <a:moveTo>
                    <a:pt x="0" y="202"/>
                  </a:moveTo>
                  <a:lnTo>
                    <a:pt x="1292" y="988"/>
                  </a:lnTo>
                  <a:lnTo>
                    <a:pt x="1013" y="354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956" name="Google Shape;956;p27"/>
            <p:cNvSpPr/>
            <p:nvPr/>
          </p:nvSpPr>
          <p:spPr>
            <a:xfrm>
              <a:off x="8569300" y="4140800"/>
              <a:ext cx="32300" cy="24700"/>
            </a:xfrm>
            <a:custGeom>
              <a:rect b="b" l="l" r="r" t="t"/>
              <a:pathLst>
                <a:path extrusionOk="0" h="988" w="1292">
                  <a:moveTo>
                    <a:pt x="0" y="202"/>
                  </a:moveTo>
                  <a:lnTo>
                    <a:pt x="1292" y="988"/>
                  </a:lnTo>
                  <a:lnTo>
                    <a:pt x="1013" y="354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957" name="Google Shape;957;p27"/>
            <p:cNvSpPr/>
            <p:nvPr/>
          </p:nvSpPr>
          <p:spPr>
            <a:xfrm>
              <a:off x="8782713" y="4268275"/>
              <a:ext cx="24050" cy="21550"/>
            </a:xfrm>
            <a:custGeom>
              <a:rect b="b" l="l" r="r" t="t"/>
              <a:pathLst>
                <a:path extrusionOk="0" h="862" w="962">
                  <a:moveTo>
                    <a:pt x="506" y="0"/>
                  </a:moveTo>
                  <a:lnTo>
                    <a:pt x="962" y="254"/>
                  </a:lnTo>
                  <a:lnTo>
                    <a:pt x="962" y="862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958" name="Google Shape;958;p27"/>
            <p:cNvSpPr/>
            <p:nvPr/>
          </p:nvSpPr>
          <p:spPr>
            <a:xfrm>
              <a:off x="8598126" y="743301"/>
              <a:ext cx="208256" cy="117201"/>
            </a:xfrm>
            <a:custGeom>
              <a:rect b="b" l="l" r="r" t="t"/>
              <a:pathLst>
                <a:path extrusionOk="0" h="2849" w="4806">
                  <a:moveTo>
                    <a:pt x="4657" y="0"/>
                  </a:moveTo>
                  <a:cubicBezTo>
                    <a:pt x="4642" y="0"/>
                    <a:pt x="4626" y="3"/>
                    <a:pt x="4611" y="8"/>
                  </a:cubicBezTo>
                  <a:lnTo>
                    <a:pt x="0" y="2673"/>
                  </a:lnTo>
                  <a:cubicBezTo>
                    <a:pt x="39" y="2673"/>
                    <a:pt x="59" y="2693"/>
                    <a:pt x="59" y="2693"/>
                  </a:cubicBezTo>
                  <a:cubicBezTo>
                    <a:pt x="137" y="2751"/>
                    <a:pt x="175" y="2790"/>
                    <a:pt x="234" y="2848"/>
                  </a:cubicBezTo>
                  <a:lnTo>
                    <a:pt x="4728" y="241"/>
                  </a:lnTo>
                  <a:cubicBezTo>
                    <a:pt x="4767" y="202"/>
                    <a:pt x="4806" y="144"/>
                    <a:pt x="4767" y="66"/>
                  </a:cubicBezTo>
                  <a:cubicBezTo>
                    <a:pt x="4752" y="22"/>
                    <a:pt x="4705" y="0"/>
                    <a:pt x="4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7"/>
            <p:cNvSpPr/>
            <p:nvPr/>
          </p:nvSpPr>
          <p:spPr>
            <a:xfrm>
              <a:off x="8542269" y="846360"/>
              <a:ext cx="73191" cy="55755"/>
            </a:xfrm>
            <a:custGeom>
              <a:rect b="b" l="l" r="r" t="t"/>
              <a:pathLst>
                <a:path extrusionOk="0" h="1068" w="1402">
                  <a:moveTo>
                    <a:pt x="545" y="0"/>
                  </a:moveTo>
                  <a:cubicBezTo>
                    <a:pt x="347" y="0"/>
                    <a:pt x="151" y="44"/>
                    <a:pt x="0" y="134"/>
                  </a:cubicBezTo>
                  <a:lnTo>
                    <a:pt x="0" y="484"/>
                  </a:lnTo>
                  <a:cubicBezTo>
                    <a:pt x="39" y="426"/>
                    <a:pt x="78" y="387"/>
                    <a:pt x="137" y="348"/>
                  </a:cubicBezTo>
                  <a:cubicBezTo>
                    <a:pt x="253" y="290"/>
                    <a:pt x="428" y="251"/>
                    <a:pt x="565" y="251"/>
                  </a:cubicBezTo>
                  <a:cubicBezTo>
                    <a:pt x="740" y="251"/>
                    <a:pt x="876" y="290"/>
                    <a:pt x="1012" y="348"/>
                  </a:cubicBezTo>
                  <a:cubicBezTo>
                    <a:pt x="1109" y="406"/>
                    <a:pt x="1148" y="484"/>
                    <a:pt x="1148" y="543"/>
                  </a:cubicBezTo>
                  <a:cubicBezTo>
                    <a:pt x="1148" y="620"/>
                    <a:pt x="1109" y="679"/>
                    <a:pt x="1012" y="737"/>
                  </a:cubicBezTo>
                  <a:cubicBezTo>
                    <a:pt x="886" y="815"/>
                    <a:pt x="720" y="854"/>
                    <a:pt x="560" y="854"/>
                  </a:cubicBezTo>
                  <a:cubicBezTo>
                    <a:pt x="399" y="854"/>
                    <a:pt x="244" y="815"/>
                    <a:pt x="137" y="737"/>
                  </a:cubicBezTo>
                  <a:cubicBezTo>
                    <a:pt x="59" y="698"/>
                    <a:pt x="0" y="679"/>
                    <a:pt x="0" y="620"/>
                  </a:cubicBezTo>
                  <a:lnTo>
                    <a:pt x="0" y="971"/>
                  </a:lnTo>
                  <a:cubicBezTo>
                    <a:pt x="156" y="1010"/>
                    <a:pt x="370" y="1068"/>
                    <a:pt x="565" y="1068"/>
                  </a:cubicBezTo>
                  <a:cubicBezTo>
                    <a:pt x="759" y="1068"/>
                    <a:pt x="973" y="1010"/>
                    <a:pt x="1129" y="912"/>
                  </a:cubicBezTo>
                  <a:cubicBezTo>
                    <a:pt x="1304" y="815"/>
                    <a:pt x="1401" y="679"/>
                    <a:pt x="1401" y="523"/>
                  </a:cubicBezTo>
                  <a:cubicBezTo>
                    <a:pt x="1401" y="426"/>
                    <a:pt x="1343" y="329"/>
                    <a:pt x="1265" y="270"/>
                  </a:cubicBezTo>
                  <a:lnTo>
                    <a:pt x="1129" y="329"/>
                  </a:lnTo>
                  <a:cubicBezTo>
                    <a:pt x="1109" y="329"/>
                    <a:pt x="1070" y="367"/>
                    <a:pt x="1070" y="367"/>
                  </a:cubicBezTo>
                  <a:cubicBezTo>
                    <a:pt x="1031" y="367"/>
                    <a:pt x="1012" y="329"/>
                    <a:pt x="973" y="309"/>
                  </a:cubicBezTo>
                  <a:cubicBezTo>
                    <a:pt x="954" y="251"/>
                    <a:pt x="954" y="192"/>
                    <a:pt x="1031" y="134"/>
                  </a:cubicBezTo>
                  <a:lnTo>
                    <a:pt x="1070" y="115"/>
                  </a:lnTo>
                  <a:cubicBezTo>
                    <a:pt x="919" y="39"/>
                    <a:pt x="732" y="0"/>
                    <a:pt x="5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28"/>
          <p:cNvSpPr/>
          <p:nvPr/>
        </p:nvSpPr>
        <p:spPr>
          <a:xfrm>
            <a:off x="350925" y="391025"/>
            <a:ext cx="8461800" cy="4383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28"/>
          <p:cNvSpPr txBox="1"/>
          <p:nvPr>
            <p:ph hasCustomPrompt="1" type="title"/>
          </p:nvPr>
        </p:nvSpPr>
        <p:spPr>
          <a:xfrm>
            <a:off x="1018025" y="706175"/>
            <a:ext cx="4179000" cy="76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b="1" sz="4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akbak One"/>
              <a:buNone/>
              <a:defRPr sz="6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akbak One"/>
              <a:buNone/>
              <a:defRPr sz="6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akbak One"/>
              <a:buNone/>
              <a:defRPr sz="6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akbak One"/>
              <a:buNone/>
              <a:defRPr sz="6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akbak One"/>
              <a:buNone/>
              <a:defRPr sz="6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akbak One"/>
              <a:buNone/>
              <a:defRPr sz="6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akbak One"/>
              <a:buNone/>
              <a:defRPr sz="6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akbak One"/>
              <a:buNone/>
              <a:defRPr sz="6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t>xx%</a:t>
            </a:r>
          </a:p>
        </p:txBody>
      </p:sp>
      <p:sp>
        <p:nvSpPr>
          <p:cNvPr id="963" name="Google Shape;963;p28"/>
          <p:cNvSpPr txBox="1"/>
          <p:nvPr>
            <p:ph idx="1" type="subTitle"/>
          </p:nvPr>
        </p:nvSpPr>
        <p:spPr>
          <a:xfrm>
            <a:off x="1018025" y="1464174"/>
            <a:ext cx="41790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64" name="Google Shape;964;p28"/>
          <p:cNvSpPr txBox="1"/>
          <p:nvPr>
            <p:ph hasCustomPrompt="1" idx="2" type="title"/>
          </p:nvPr>
        </p:nvSpPr>
        <p:spPr>
          <a:xfrm>
            <a:off x="1018025" y="2003879"/>
            <a:ext cx="4179000" cy="76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b="1" sz="4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akbak One"/>
              <a:buNone/>
              <a:defRPr sz="6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akbak One"/>
              <a:buNone/>
              <a:defRPr sz="6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akbak One"/>
              <a:buNone/>
              <a:defRPr sz="6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akbak One"/>
              <a:buNone/>
              <a:defRPr sz="6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akbak One"/>
              <a:buNone/>
              <a:defRPr sz="6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akbak One"/>
              <a:buNone/>
              <a:defRPr sz="6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akbak One"/>
              <a:buNone/>
              <a:defRPr sz="6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akbak One"/>
              <a:buNone/>
              <a:defRPr sz="6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t>xx%</a:t>
            </a:r>
          </a:p>
        </p:txBody>
      </p:sp>
      <p:sp>
        <p:nvSpPr>
          <p:cNvPr id="965" name="Google Shape;965;p28"/>
          <p:cNvSpPr txBox="1"/>
          <p:nvPr>
            <p:ph idx="3" type="subTitle"/>
          </p:nvPr>
        </p:nvSpPr>
        <p:spPr>
          <a:xfrm>
            <a:off x="1018025" y="2764450"/>
            <a:ext cx="41790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66" name="Google Shape;966;p28"/>
          <p:cNvSpPr txBox="1"/>
          <p:nvPr>
            <p:ph hasCustomPrompt="1" idx="4" type="title"/>
          </p:nvPr>
        </p:nvSpPr>
        <p:spPr>
          <a:xfrm>
            <a:off x="1018025" y="3301583"/>
            <a:ext cx="4179000" cy="76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b="1" sz="4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akbak One"/>
              <a:buNone/>
              <a:defRPr sz="6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akbak One"/>
              <a:buNone/>
              <a:defRPr sz="6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akbak One"/>
              <a:buNone/>
              <a:defRPr sz="6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akbak One"/>
              <a:buNone/>
              <a:defRPr sz="6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akbak One"/>
              <a:buNone/>
              <a:defRPr sz="6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akbak One"/>
              <a:buNone/>
              <a:defRPr sz="6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akbak One"/>
              <a:buNone/>
              <a:defRPr sz="6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akbak One"/>
              <a:buNone/>
              <a:defRPr sz="6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t>xx%</a:t>
            </a:r>
          </a:p>
        </p:txBody>
      </p:sp>
      <p:sp>
        <p:nvSpPr>
          <p:cNvPr id="967" name="Google Shape;967;p28"/>
          <p:cNvSpPr txBox="1"/>
          <p:nvPr>
            <p:ph idx="5" type="subTitle"/>
          </p:nvPr>
        </p:nvSpPr>
        <p:spPr>
          <a:xfrm>
            <a:off x="1018025" y="4064725"/>
            <a:ext cx="41790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29"/>
          <p:cNvSpPr/>
          <p:nvPr/>
        </p:nvSpPr>
        <p:spPr>
          <a:xfrm>
            <a:off x="350925" y="391025"/>
            <a:ext cx="8461800" cy="4383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29"/>
          <p:cNvSpPr txBox="1"/>
          <p:nvPr>
            <p:ph hasCustomPrompt="1" type="title"/>
          </p:nvPr>
        </p:nvSpPr>
        <p:spPr>
          <a:xfrm>
            <a:off x="786100" y="2624400"/>
            <a:ext cx="13989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b="1"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akbak One"/>
              <a:buNone/>
              <a:defRPr sz="6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akbak One"/>
              <a:buNone/>
              <a:defRPr sz="6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akbak One"/>
              <a:buNone/>
              <a:defRPr sz="6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akbak One"/>
              <a:buNone/>
              <a:defRPr sz="6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akbak One"/>
              <a:buNone/>
              <a:defRPr sz="6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akbak One"/>
              <a:buNone/>
              <a:defRPr sz="6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akbak One"/>
              <a:buNone/>
              <a:defRPr sz="6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akbak One"/>
              <a:buNone/>
              <a:defRPr sz="6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t>xx%</a:t>
            </a:r>
          </a:p>
        </p:txBody>
      </p:sp>
      <p:sp>
        <p:nvSpPr>
          <p:cNvPr id="971" name="Google Shape;971;p29"/>
          <p:cNvSpPr txBox="1"/>
          <p:nvPr>
            <p:ph idx="1" type="subTitle"/>
          </p:nvPr>
        </p:nvSpPr>
        <p:spPr>
          <a:xfrm>
            <a:off x="786100" y="3781575"/>
            <a:ext cx="2173200" cy="7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72" name="Google Shape;972;p29"/>
          <p:cNvSpPr txBox="1"/>
          <p:nvPr>
            <p:ph idx="2" type="subTitle"/>
          </p:nvPr>
        </p:nvSpPr>
        <p:spPr>
          <a:xfrm>
            <a:off x="786100" y="3349500"/>
            <a:ext cx="2173200" cy="4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kbak One"/>
              <a:buNone/>
              <a:defRPr sz="20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kbak One"/>
              <a:buNone/>
              <a:defRPr sz="24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kbak One"/>
              <a:buNone/>
              <a:defRPr sz="24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kbak One"/>
              <a:buNone/>
              <a:defRPr sz="24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kbak One"/>
              <a:buNone/>
              <a:defRPr sz="24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kbak One"/>
              <a:buNone/>
              <a:defRPr sz="24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kbak One"/>
              <a:buNone/>
              <a:defRPr sz="24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kbak One"/>
              <a:buNone/>
              <a:defRPr sz="24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kbak One"/>
              <a:buNone/>
              <a:defRPr sz="24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9pPr>
          </a:lstStyle>
          <a:p/>
        </p:txBody>
      </p:sp>
      <p:sp>
        <p:nvSpPr>
          <p:cNvPr id="973" name="Google Shape;973;p29"/>
          <p:cNvSpPr txBox="1"/>
          <p:nvPr>
            <p:ph hasCustomPrompt="1" idx="3" type="title"/>
          </p:nvPr>
        </p:nvSpPr>
        <p:spPr>
          <a:xfrm>
            <a:off x="3333550" y="2624400"/>
            <a:ext cx="13977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b="1"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akbak One"/>
              <a:buNone/>
              <a:defRPr sz="6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akbak One"/>
              <a:buNone/>
              <a:defRPr sz="6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akbak One"/>
              <a:buNone/>
              <a:defRPr sz="6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akbak One"/>
              <a:buNone/>
              <a:defRPr sz="6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akbak One"/>
              <a:buNone/>
              <a:defRPr sz="6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akbak One"/>
              <a:buNone/>
              <a:defRPr sz="6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akbak One"/>
              <a:buNone/>
              <a:defRPr sz="6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akbak One"/>
              <a:buNone/>
              <a:defRPr sz="6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t>xx%</a:t>
            </a:r>
          </a:p>
        </p:txBody>
      </p:sp>
      <p:sp>
        <p:nvSpPr>
          <p:cNvPr id="974" name="Google Shape;974;p29"/>
          <p:cNvSpPr txBox="1"/>
          <p:nvPr>
            <p:ph idx="4" type="subTitle"/>
          </p:nvPr>
        </p:nvSpPr>
        <p:spPr>
          <a:xfrm>
            <a:off x="3333000" y="3781575"/>
            <a:ext cx="2173200" cy="7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75" name="Google Shape;975;p29"/>
          <p:cNvSpPr txBox="1"/>
          <p:nvPr>
            <p:ph idx="5" type="subTitle"/>
          </p:nvPr>
        </p:nvSpPr>
        <p:spPr>
          <a:xfrm>
            <a:off x="3333000" y="3349500"/>
            <a:ext cx="2173200" cy="4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kbak One"/>
              <a:buNone/>
              <a:defRPr sz="20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kbak One"/>
              <a:buNone/>
              <a:defRPr sz="24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kbak One"/>
              <a:buNone/>
              <a:defRPr sz="24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kbak One"/>
              <a:buNone/>
              <a:defRPr sz="24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kbak One"/>
              <a:buNone/>
              <a:defRPr sz="24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kbak One"/>
              <a:buNone/>
              <a:defRPr sz="24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kbak One"/>
              <a:buNone/>
              <a:defRPr sz="24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kbak One"/>
              <a:buNone/>
              <a:defRPr sz="24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kbak One"/>
              <a:buNone/>
              <a:defRPr sz="24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9pPr>
          </a:lstStyle>
          <a:p/>
        </p:txBody>
      </p:sp>
      <p:sp>
        <p:nvSpPr>
          <p:cNvPr id="976" name="Google Shape;976;p29"/>
          <p:cNvSpPr txBox="1"/>
          <p:nvPr>
            <p:ph hasCustomPrompt="1" idx="6" type="title"/>
          </p:nvPr>
        </p:nvSpPr>
        <p:spPr>
          <a:xfrm>
            <a:off x="5878125" y="2624400"/>
            <a:ext cx="13977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b="1"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akbak One"/>
              <a:buNone/>
              <a:defRPr sz="6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akbak One"/>
              <a:buNone/>
              <a:defRPr sz="6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akbak One"/>
              <a:buNone/>
              <a:defRPr sz="6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akbak One"/>
              <a:buNone/>
              <a:defRPr sz="6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akbak One"/>
              <a:buNone/>
              <a:defRPr sz="6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akbak One"/>
              <a:buNone/>
              <a:defRPr sz="6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akbak One"/>
              <a:buNone/>
              <a:defRPr sz="6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akbak One"/>
              <a:buNone/>
              <a:defRPr sz="6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t>xx%</a:t>
            </a:r>
          </a:p>
        </p:txBody>
      </p:sp>
      <p:sp>
        <p:nvSpPr>
          <p:cNvPr id="977" name="Google Shape;977;p29"/>
          <p:cNvSpPr txBox="1"/>
          <p:nvPr>
            <p:ph idx="7" type="subTitle"/>
          </p:nvPr>
        </p:nvSpPr>
        <p:spPr>
          <a:xfrm>
            <a:off x="5879900" y="3781575"/>
            <a:ext cx="2173200" cy="7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78" name="Google Shape;978;p29"/>
          <p:cNvSpPr txBox="1"/>
          <p:nvPr>
            <p:ph idx="8" type="subTitle"/>
          </p:nvPr>
        </p:nvSpPr>
        <p:spPr>
          <a:xfrm>
            <a:off x="5879900" y="3349500"/>
            <a:ext cx="2173200" cy="4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kbak One"/>
              <a:buNone/>
              <a:defRPr sz="20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kbak One"/>
              <a:buNone/>
              <a:defRPr sz="24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kbak One"/>
              <a:buNone/>
              <a:defRPr sz="24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kbak One"/>
              <a:buNone/>
              <a:defRPr sz="24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kbak One"/>
              <a:buNone/>
              <a:defRPr sz="24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kbak One"/>
              <a:buNone/>
              <a:defRPr sz="24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kbak One"/>
              <a:buNone/>
              <a:defRPr sz="24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kbak One"/>
              <a:buNone/>
              <a:defRPr sz="24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kbak One"/>
              <a:buNone/>
              <a:defRPr sz="24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9pPr>
          </a:lstStyle>
          <a:p/>
        </p:txBody>
      </p:sp>
      <p:sp>
        <p:nvSpPr>
          <p:cNvPr id="979" name="Google Shape;979;p29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980" name="Google Shape;980;p29"/>
          <p:cNvGrpSpPr/>
          <p:nvPr/>
        </p:nvGrpSpPr>
        <p:grpSpPr>
          <a:xfrm>
            <a:off x="8536254" y="391075"/>
            <a:ext cx="276300" cy="4383600"/>
            <a:chOff x="8536254" y="391075"/>
            <a:chExt cx="276300" cy="4383600"/>
          </a:xfrm>
        </p:grpSpPr>
        <p:sp>
          <p:nvSpPr>
            <p:cNvPr id="981" name="Google Shape;981;p29"/>
            <p:cNvSpPr/>
            <p:nvPr/>
          </p:nvSpPr>
          <p:spPr>
            <a:xfrm>
              <a:off x="8536254" y="391075"/>
              <a:ext cx="276300" cy="43836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29"/>
            <p:cNvSpPr/>
            <p:nvPr/>
          </p:nvSpPr>
          <p:spPr>
            <a:xfrm>
              <a:off x="8543825" y="3202624"/>
              <a:ext cx="6160" cy="13260"/>
            </a:xfrm>
            <a:custGeom>
              <a:rect b="b" l="l" r="r" t="t"/>
              <a:pathLst>
                <a:path extrusionOk="0" h="254" w="118">
                  <a:moveTo>
                    <a:pt x="1" y="0"/>
                  </a:moveTo>
                  <a:lnTo>
                    <a:pt x="1" y="253"/>
                  </a:lnTo>
                  <a:lnTo>
                    <a:pt x="20" y="234"/>
                  </a:lnTo>
                  <a:cubicBezTo>
                    <a:pt x="98" y="176"/>
                    <a:pt x="118" y="117"/>
                    <a:pt x="79" y="59"/>
                  </a:cubicBezTo>
                  <a:cubicBezTo>
                    <a:pt x="59" y="39"/>
                    <a:pt x="20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9"/>
            <p:cNvSpPr/>
            <p:nvPr/>
          </p:nvSpPr>
          <p:spPr>
            <a:xfrm>
              <a:off x="8543825" y="3236766"/>
              <a:ext cx="66092" cy="48185"/>
            </a:xfrm>
            <a:custGeom>
              <a:rect b="b" l="l" r="r" t="t"/>
              <a:pathLst>
                <a:path extrusionOk="0" h="923" w="1266">
                  <a:moveTo>
                    <a:pt x="1128" y="1"/>
                  </a:moveTo>
                  <a:cubicBezTo>
                    <a:pt x="1110" y="1"/>
                    <a:pt x="1090" y="3"/>
                    <a:pt x="1071" y="8"/>
                  </a:cubicBezTo>
                  <a:lnTo>
                    <a:pt x="1" y="630"/>
                  </a:lnTo>
                  <a:lnTo>
                    <a:pt x="1" y="922"/>
                  </a:lnTo>
                  <a:lnTo>
                    <a:pt x="1188" y="241"/>
                  </a:lnTo>
                  <a:cubicBezTo>
                    <a:pt x="1246" y="202"/>
                    <a:pt x="1265" y="144"/>
                    <a:pt x="1246" y="66"/>
                  </a:cubicBezTo>
                  <a:cubicBezTo>
                    <a:pt x="1231" y="23"/>
                    <a:pt x="1184" y="1"/>
                    <a:pt x="11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29"/>
            <p:cNvSpPr/>
            <p:nvPr/>
          </p:nvSpPr>
          <p:spPr>
            <a:xfrm>
              <a:off x="8543825" y="3271273"/>
              <a:ext cx="126023" cy="82745"/>
            </a:xfrm>
            <a:custGeom>
              <a:rect b="b" l="l" r="r" t="t"/>
              <a:pathLst>
                <a:path extrusionOk="0" h="1585" w="2414">
                  <a:moveTo>
                    <a:pt x="2277" y="1"/>
                  </a:moveTo>
                  <a:cubicBezTo>
                    <a:pt x="2259" y="1"/>
                    <a:pt x="2240" y="3"/>
                    <a:pt x="2219" y="8"/>
                  </a:cubicBezTo>
                  <a:lnTo>
                    <a:pt x="1" y="1292"/>
                  </a:lnTo>
                  <a:lnTo>
                    <a:pt x="1" y="1584"/>
                  </a:lnTo>
                  <a:lnTo>
                    <a:pt x="2335" y="242"/>
                  </a:lnTo>
                  <a:cubicBezTo>
                    <a:pt x="2413" y="203"/>
                    <a:pt x="2413" y="125"/>
                    <a:pt x="2394" y="47"/>
                  </a:cubicBezTo>
                  <a:cubicBezTo>
                    <a:pt x="2365" y="19"/>
                    <a:pt x="2326" y="1"/>
                    <a:pt x="22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9"/>
            <p:cNvSpPr/>
            <p:nvPr/>
          </p:nvSpPr>
          <p:spPr>
            <a:xfrm>
              <a:off x="8543825" y="3306877"/>
              <a:ext cx="186946" cy="117200"/>
            </a:xfrm>
            <a:custGeom>
              <a:rect b="b" l="l" r="r" t="t"/>
              <a:pathLst>
                <a:path extrusionOk="0" h="2245" w="3581">
                  <a:moveTo>
                    <a:pt x="3405" y="0"/>
                  </a:moveTo>
                  <a:cubicBezTo>
                    <a:pt x="3386" y="0"/>
                    <a:pt x="3367" y="2"/>
                    <a:pt x="3347" y="7"/>
                  </a:cubicBezTo>
                  <a:lnTo>
                    <a:pt x="1" y="1953"/>
                  </a:lnTo>
                  <a:lnTo>
                    <a:pt x="1" y="2245"/>
                  </a:lnTo>
                  <a:lnTo>
                    <a:pt x="3483" y="221"/>
                  </a:lnTo>
                  <a:cubicBezTo>
                    <a:pt x="3561" y="182"/>
                    <a:pt x="3581" y="105"/>
                    <a:pt x="3522" y="66"/>
                  </a:cubicBezTo>
                  <a:cubicBezTo>
                    <a:pt x="3508" y="22"/>
                    <a:pt x="3460" y="0"/>
                    <a:pt x="34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9"/>
            <p:cNvSpPr/>
            <p:nvPr/>
          </p:nvSpPr>
          <p:spPr>
            <a:xfrm>
              <a:off x="8543825" y="3341385"/>
              <a:ext cx="246877" cy="151760"/>
            </a:xfrm>
            <a:custGeom>
              <a:rect b="b" l="l" r="r" t="t"/>
              <a:pathLst>
                <a:path extrusionOk="0" h="2907" w="4729">
                  <a:moveTo>
                    <a:pt x="4583" y="0"/>
                  </a:moveTo>
                  <a:cubicBezTo>
                    <a:pt x="4567" y="0"/>
                    <a:pt x="4550" y="3"/>
                    <a:pt x="4534" y="8"/>
                  </a:cubicBezTo>
                  <a:lnTo>
                    <a:pt x="1" y="2615"/>
                  </a:lnTo>
                  <a:lnTo>
                    <a:pt x="1" y="2907"/>
                  </a:lnTo>
                  <a:lnTo>
                    <a:pt x="4651" y="222"/>
                  </a:lnTo>
                  <a:cubicBezTo>
                    <a:pt x="4690" y="202"/>
                    <a:pt x="4728" y="125"/>
                    <a:pt x="4690" y="47"/>
                  </a:cubicBezTo>
                  <a:cubicBezTo>
                    <a:pt x="4675" y="18"/>
                    <a:pt x="4630" y="0"/>
                    <a:pt x="45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9"/>
            <p:cNvSpPr/>
            <p:nvPr/>
          </p:nvSpPr>
          <p:spPr>
            <a:xfrm>
              <a:off x="8600726" y="3406426"/>
              <a:ext cx="208256" cy="117201"/>
            </a:xfrm>
            <a:custGeom>
              <a:rect b="b" l="l" r="r" t="t"/>
              <a:pathLst>
                <a:path extrusionOk="0" h="2849" w="4806">
                  <a:moveTo>
                    <a:pt x="4657" y="0"/>
                  </a:moveTo>
                  <a:cubicBezTo>
                    <a:pt x="4642" y="0"/>
                    <a:pt x="4626" y="3"/>
                    <a:pt x="4611" y="8"/>
                  </a:cubicBezTo>
                  <a:lnTo>
                    <a:pt x="0" y="2673"/>
                  </a:lnTo>
                  <a:cubicBezTo>
                    <a:pt x="39" y="2673"/>
                    <a:pt x="59" y="2693"/>
                    <a:pt x="59" y="2693"/>
                  </a:cubicBezTo>
                  <a:cubicBezTo>
                    <a:pt x="137" y="2751"/>
                    <a:pt x="175" y="2790"/>
                    <a:pt x="234" y="2848"/>
                  </a:cubicBezTo>
                  <a:lnTo>
                    <a:pt x="4728" y="241"/>
                  </a:lnTo>
                  <a:cubicBezTo>
                    <a:pt x="4767" y="202"/>
                    <a:pt x="4806" y="144"/>
                    <a:pt x="4767" y="66"/>
                  </a:cubicBezTo>
                  <a:cubicBezTo>
                    <a:pt x="4752" y="22"/>
                    <a:pt x="4705" y="0"/>
                    <a:pt x="4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9"/>
            <p:cNvSpPr/>
            <p:nvPr/>
          </p:nvSpPr>
          <p:spPr>
            <a:xfrm>
              <a:off x="8781023" y="2548968"/>
              <a:ext cx="27460" cy="25789"/>
            </a:xfrm>
            <a:custGeom>
              <a:rect b="b" l="l" r="r" t="t"/>
              <a:pathLst>
                <a:path extrusionOk="0" h="494" w="526">
                  <a:moveTo>
                    <a:pt x="146" y="0"/>
                  </a:moveTo>
                  <a:cubicBezTo>
                    <a:pt x="93" y="0"/>
                    <a:pt x="35" y="22"/>
                    <a:pt x="20" y="66"/>
                  </a:cubicBezTo>
                  <a:cubicBezTo>
                    <a:pt x="1" y="105"/>
                    <a:pt x="1" y="182"/>
                    <a:pt x="59" y="221"/>
                  </a:cubicBezTo>
                  <a:lnTo>
                    <a:pt x="526" y="494"/>
                  </a:lnTo>
                  <a:lnTo>
                    <a:pt x="526" y="202"/>
                  </a:lnTo>
                  <a:lnTo>
                    <a:pt x="195" y="7"/>
                  </a:lnTo>
                  <a:cubicBezTo>
                    <a:pt x="181" y="2"/>
                    <a:pt x="164" y="0"/>
                    <a:pt x="1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9"/>
            <p:cNvSpPr/>
            <p:nvPr/>
          </p:nvSpPr>
          <p:spPr>
            <a:xfrm>
              <a:off x="8721091" y="2584311"/>
              <a:ext cx="87391" cy="60558"/>
            </a:xfrm>
            <a:custGeom>
              <a:rect b="b" l="l" r="r" t="t"/>
              <a:pathLst>
                <a:path extrusionOk="0" h="1160" w="1674">
                  <a:moveTo>
                    <a:pt x="120" y="0"/>
                  </a:moveTo>
                  <a:cubicBezTo>
                    <a:pt x="72" y="0"/>
                    <a:pt x="33" y="18"/>
                    <a:pt x="20" y="70"/>
                  </a:cubicBezTo>
                  <a:cubicBezTo>
                    <a:pt x="1" y="108"/>
                    <a:pt x="1" y="186"/>
                    <a:pt x="79" y="225"/>
                  </a:cubicBezTo>
                  <a:lnTo>
                    <a:pt x="1674" y="1159"/>
                  </a:lnTo>
                  <a:lnTo>
                    <a:pt x="1674" y="867"/>
                  </a:lnTo>
                  <a:lnTo>
                    <a:pt x="195" y="11"/>
                  </a:lnTo>
                  <a:cubicBezTo>
                    <a:pt x="169" y="5"/>
                    <a:pt x="144" y="0"/>
                    <a:pt x="1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9"/>
            <p:cNvSpPr/>
            <p:nvPr/>
          </p:nvSpPr>
          <p:spPr>
            <a:xfrm>
              <a:off x="8660168" y="2618557"/>
              <a:ext cx="147323" cy="94334"/>
            </a:xfrm>
            <a:custGeom>
              <a:rect b="b" l="l" r="r" t="t"/>
              <a:pathLst>
                <a:path extrusionOk="0" h="1807" w="2822">
                  <a:moveTo>
                    <a:pt x="144" y="1"/>
                  </a:moveTo>
                  <a:cubicBezTo>
                    <a:pt x="103" y="1"/>
                    <a:pt x="61" y="28"/>
                    <a:pt x="20" y="56"/>
                  </a:cubicBezTo>
                  <a:cubicBezTo>
                    <a:pt x="1" y="114"/>
                    <a:pt x="1" y="192"/>
                    <a:pt x="78" y="231"/>
                  </a:cubicBezTo>
                  <a:lnTo>
                    <a:pt x="2822" y="1807"/>
                  </a:lnTo>
                  <a:lnTo>
                    <a:pt x="2822" y="1515"/>
                  </a:lnTo>
                  <a:lnTo>
                    <a:pt x="195" y="17"/>
                  </a:lnTo>
                  <a:cubicBezTo>
                    <a:pt x="178" y="5"/>
                    <a:pt x="161" y="1"/>
                    <a:pt x="1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9"/>
            <p:cNvSpPr/>
            <p:nvPr/>
          </p:nvSpPr>
          <p:spPr>
            <a:xfrm>
              <a:off x="8600237" y="2652647"/>
              <a:ext cx="208246" cy="130304"/>
            </a:xfrm>
            <a:custGeom>
              <a:rect b="b" l="l" r="r" t="t"/>
              <a:pathLst>
                <a:path extrusionOk="0" h="2496" w="3989">
                  <a:moveTo>
                    <a:pt x="154" y="1"/>
                  </a:moveTo>
                  <a:cubicBezTo>
                    <a:pt x="97" y="1"/>
                    <a:pt x="52" y="32"/>
                    <a:pt x="20" y="64"/>
                  </a:cubicBezTo>
                  <a:cubicBezTo>
                    <a:pt x="1" y="122"/>
                    <a:pt x="1" y="181"/>
                    <a:pt x="79" y="239"/>
                  </a:cubicBezTo>
                  <a:lnTo>
                    <a:pt x="3989" y="2496"/>
                  </a:lnTo>
                  <a:lnTo>
                    <a:pt x="3989" y="2204"/>
                  </a:lnTo>
                  <a:lnTo>
                    <a:pt x="195" y="6"/>
                  </a:lnTo>
                  <a:cubicBezTo>
                    <a:pt x="181" y="2"/>
                    <a:pt x="167" y="1"/>
                    <a:pt x="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29"/>
            <p:cNvSpPr/>
            <p:nvPr/>
          </p:nvSpPr>
          <p:spPr>
            <a:xfrm>
              <a:off x="8540305" y="2688146"/>
              <a:ext cx="268177" cy="164916"/>
            </a:xfrm>
            <a:custGeom>
              <a:rect b="b" l="l" r="r" t="t"/>
              <a:pathLst>
                <a:path extrusionOk="0" h="3159" w="5137">
                  <a:moveTo>
                    <a:pt x="117" y="1"/>
                  </a:moveTo>
                  <a:cubicBezTo>
                    <a:pt x="79" y="1"/>
                    <a:pt x="43" y="19"/>
                    <a:pt x="20" y="65"/>
                  </a:cubicBezTo>
                  <a:cubicBezTo>
                    <a:pt x="1" y="123"/>
                    <a:pt x="1" y="182"/>
                    <a:pt x="79" y="240"/>
                  </a:cubicBezTo>
                  <a:lnTo>
                    <a:pt x="5137" y="3158"/>
                  </a:lnTo>
                  <a:lnTo>
                    <a:pt x="5137" y="2867"/>
                  </a:lnTo>
                  <a:lnTo>
                    <a:pt x="195" y="26"/>
                  </a:lnTo>
                  <a:cubicBezTo>
                    <a:pt x="171" y="10"/>
                    <a:pt x="144" y="1"/>
                    <a:pt x="1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29"/>
            <p:cNvSpPr/>
            <p:nvPr/>
          </p:nvSpPr>
          <p:spPr>
            <a:xfrm>
              <a:off x="8541300" y="2528844"/>
              <a:ext cx="41712" cy="32576"/>
            </a:xfrm>
            <a:custGeom>
              <a:rect b="b" l="l" r="r" t="t"/>
              <a:pathLst>
                <a:path extrusionOk="0" h="624" w="799">
                  <a:moveTo>
                    <a:pt x="1" y="1"/>
                  </a:moveTo>
                  <a:lnTo>
                    <a:pt x="1" y="293"/>
                  </a:lnTo>
                  <a:lnTo>
                    <a:pt x="604" y="624"/>
                  </a:lnTo>
                  <a:lnTo>
                    <a:pt x="682" y="624"/>
                  </a:lnTo>
                  <a:cubicBezTo>
                    <a:pt x="740" y="624"/>
                    <a:pt x="760" y="604"/>
                    <a:pt x="779" y="585"/>
                  </a:cubicBezTo>
                  <a:cubicBezTo>
                    <a:pt x="799" y="526"/>
                    <a:pt x="799" y="448"/>
                    <a:pt x="740" y="41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29"/>
            <p:cNvSpPr/>
            <p:nvPr/>
          </p:nvSpPr>
          <p:spPr>
            <a:xfrm>
              <a:off x="8541300" y="2463849"/>
              <a:ext cx="97571" cy="66092"/>
            </a:xfrm>
            <a:custGeom>
              <a:rect b="b" l="l" r="r" t="t"/>
              <a:pathLst>
                <a:path extrusionOk="0" h="1266" w="1869">
                  <a:moveTo>
                    <a:pt x="1" y="1"/>
                  </a:moveTo>
                  <a:lnTo>
                    <a:pt x="1" y="293"/>
                  </a:lnTo>
                  <a:lnTo>
                    <a:pt x="1674" y="1265"/>
                  </a:lnTo>
                  <a:lnTo>
                    <a:pt x="1752" y="1265"/>
                  </a:lnTo>
                  <a:cubicBezTo>
                    <a:pt x="1810" y="1265"/>
                    <a:pt x="1830" y="1246"/>
                    <a:pt x="1849" y="1207"/>
                  </a:cubicBezTo>
                  <a:cubicBezTo>
                    <a:pt x="1869" y="1168"/>
                    <a:pt x="1869" y="1090"/>
                    <a:pt x="1810" y="10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9"/>
            <p:cNvSpPr/>
            <p:nvPr/>
          </p:nvSpPr>
          <p:spPr>
            <a:xfrm>
              <a:off x="8541300" y="2398854"/>
              <a:ext cx="153430" cy="98563"/>
            </a:xfrm>
            <a:custGeom>
              <a:rect b="b" l="l" r="r" t="t"/>
              <a:pathLst>
                <a:path extrusionOk="0" h="1888" w="2939">
                  <a:moveTo>
                    <a:pt x="1" y="1"/>
                  </a:moveTo>
                  <a:lnTo>
                    <a:pt x="1" y="293"/>
                  </a:lnTo>
                  <a:lnTo>
                    <a:pt x="2744" y="1888"/>
                  </a:lnTo>
                  <a:lnTo>
                    <a:pt x="2822" y="1888"/>
                  </a:lnTo>
                  <a:cubicBezTo>
                    <a:pt x="2880" y="1888"/>
                    <a:pt x="2900" y="1849"/>
                    <a:pt x="2919" y="1830"/>
                  </a:cubicBezTo>
                  <a:cubicBezTo>
                    <a:pt x="2939" y="1771"/>
                    <a:pt x="2939" y="1713"/>
                    <a:pt x="2861" y="165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29"/>
            <p:cNvSpPr/>
            <p:nvPr/>
          </p:nvSpPr>
          <p:spPr>
            <a:xfrm>
              <a:off x="8541300" y="2334902"/>
              <a:ext cx="209290" cy="130043"/>
            </a:xfrm>
            <a:custGeom>
              <a:rect b="b" l="l" r="r" t="t"/>
              <a:pathLst>
                <a:path extrusionOk="0" h="2491" w="4009">
                  <a:moveTo>
                    <a:pt x="1" y="0"/>
                  </a:moveTo>
                  <a:lnTo>
                    <a:pt x="1" y="292"/>
                  </a:lnTo>
                  <a:lnTo>
                    <a:pt x="3814" y="2490"/>
                  </a:lnTo>
                  <a:lnTo>
                    <a:pt x="3892" y="2490"/>
                  </a:lnTo>
                  <a:cubicBezTo>
                    <a:pt x="3950" y="2490"/>
                    <a:pt x="3970" y="2471"/>
                    <a:pt x="3989" y="2451"/>
                  </a:cubicBezTo>
                  <a:cubicBezTo>
                    <a:pt x="4009" y="2393"/>
                    <a:pt x="4009" y="2335"/>
                    <a:pt x="3931" y="227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29"/>
            <p:cNvSpPr/>
            <p:nvPr/>
          </p:nvSpPr>
          <p:spPr>
            <a:xfrm>
              <a:off x="8540308" y="2269855"/>
              <a:ext cx="266141" cy="162566"/>
            </a:xfrm>
            <a:custGeom>
              <a:rect b="b" l="l" r="r" t="t"/>
              <a:pathLst>
                <a:path extrusionOk="0" h="3114" w="5098">
                  <a:moveTo>
                    <a:pt x="0" y="1"/>
                  </a:moveTo>
                  <a:lnTo>
                    <a:pt x="0" y="293"/>
                  </a:lnTo>
                  <a:lnTo>
                    <a:pt x="4903" y="3114"/>
                  </a:lnTo>
                  <a:lnTo>
                    <a:pt x="4981" y="3114"/>
                  </a:lnTo>
                  <a:cubicBezTo>
                    <a:pt x="5039" y="3114"/>
                    <a:pt x="5059" y="3094"/>
                    <a:pt x="5078" y="3055"/>
                  </a:cubicBezTo>
                  <a:cubicBezTo>
                    <a:pt x="5098" y="3016"/>
                    <a:pt x="5098" y="2939"/>
                    <a:pt x="5039" y="288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9"/>
            <p:cNvSpPr/>
            <p:nvPr/>
          </p:nvSpPr>
          <p:spPr>
            <a:xfrm>
              <a:off x="8542733" y="3990617"/>
              <a:ext cx="70111" cy="79247"/>
            </a:xfrm>
            <a:custGeom>
              <a:rect b="b" l="l" r="r" t="t"/>
              <a:pathLst>
                <a:path extrusionOk="0" h="1518" w="1343">
                  <a:moveTo>
                    <a:pt x="0" y="0"/>
                  </a:moveTo>
                  <a:lnTo>
                    <a:pt x="0" y="1518"/>
                  </a:lnTo>
                  <a:lnTo>
                    <a:pt x="506" y="1226"/>
                  </a:lnTo>
                  <a:lnTo>
                    <a:pt x="312" y="1128"/>
                  </a:lnTo>
                  <a:cubicBezTo>
                    <a:pt x="273" y="1109"/>
                    <a:pt x="234" y="1031"/>
                    <a:pt x="273" y="973"/>
                  </a:cubicBezTo>
                  <a:cubicBezTo>
                    <a:pt x="287" y="929"/>
                    <a:pt x="335" y="907"/>
                    <a:pt x="382" y="907"/>
                  </a:cubicBezTo>
                  <a:cubicBezTo>
                    <a:pt x="398" y="907"/>
                    <a:pt x="414" y="910"/>
                    <a:pt x="428" y="914"/>
                  </a:cubicBezTo>
                  <a:lnTo>
                    <a:pt x="759" y="1090"/>
                  </a:lnTo>
                  <a:lnTo>
                    <a:pt x="1343" y="7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9"/>
            <p:cNvSpPr/>
            <p:nvPr/>
          </p:nvSpPr>
          <p:spPr>
            <a:xfrm>
              <a:off x="8630731" y="3966377"/>
              <a:ext cx="86399" cy="54763"/>
            </a:xfrm>
            <a:custGeom>
              <a:rect b="b" l="l" r="r" t="t"/>
              <a:pathLst>
                <a:path extrusionOk="0" h="1049" w="1655">
                  <a:moveTo>
                    <a:pt x="798" y="251"/>
                  </a:moveTo>
                  <a:cubicBezTo>
                    <a:pt x="973" y="251"/>
                    <a:pt x="1109" y="270"/>
                    <a:pt x="1245" y="348"/>
                  </a:cubicBezTo>
                  <a:cubicBezTo>
                    <a:pt x="1343" y="407"/>
                    <a:pt x="1382" y="465"/>
                    <a:pt x="1382" y="543"/>
                  </a:cubicBezTo>
                  <a:cubicBezTo>
                    <a:pt x="1382" y="621"/>
                    <a:pt x="1343" y="659"/>
                    <a:pt x="1245" y="737"/>
                  </a:cubicBezTo>
                  <a:cubicBezTo>
                    <a:pt x="1119" y="815"/>
                    <a:pt x="954" y="854"/>
                    <a:pt x="793" y="854"/>
                  </a:cubicBezTo>
                  <a:cubicBezTo>
                    <a:pt x="633" y="854"/>
                    <a:pt x="477" y="815"/>
                    <a:pt x="370" y="737"/>
                  </a:cubicBezTo>
                  <a:cubicBezTo>
                    <a:pt x="273" y="679"/>
                    <a:pt x="214" y="621"/>
                    <a:pt x="214" y="543"/>
                  </a:cubicBezTo>
                  <a:cubicBezTo>
                    <a:pt x="214" y="465"/>
                    <a:pt x="273" y="426"/>
                    <a:pt x="370" y="348"/>
                  </a:cubicBezTo>
                  <a:cubicBezTo>
                    <a:pt x="487" y="270"/>
                    <a:pt x="662" y="251"/>
                    <a:pt x="798" y="251"/>
                  </a:cubicBezTo>
                  <a:close/>
                  <a:moveTo>
                    <a:pt x="837" y="0"/>
                  </a:moveTo>
                  <a:cubicBezTo>
                    <a:pt x="650" y="0"/>
                    <a:pt x="463" y="39"/>
                    <a:pt x="312" y="115"/>
                  </a:cubicBezTo>
                  <a:lnTo>
                    <a:pt x="331" y="134"/>
                  </a:lnTo>
                  <a:cubicBezTo>
                    <a:pt x="409" y="154"/>
                    <a:pt x="428" y="231"/>
                    <a:pt x="389" y="309"/>
                  </a:cubicBezTo>
                  <a:cubicBezTo>
                    <a:pt x="370" y="348"/>
                    <a:pt x="312" y="348"/>
                    <a:pt x="292" y="348"/>
                  </a:cubicBezTo>
                  <a:cubicBezTo>
                    <a:pt x="273" y="348"/>
                    <a:pt x="234" y="348"/>
                    <a:pt x="234" y="329"/>
                  </a:cubicBezTo>
                  <a:lnTo>
                    <a:pt x="117" y="251"/>
                  </a:lnTo>
                  <a:cubicBezTo>
                    <a:pt x="39" y="329"/>
                    <a:pt x="0" y="426"/>
                    <a:pt x="0" y="523"/>
                  </a:cubicBezTo>
                  <a:cubicBezTo>
                    <a:pt x="0" y="659"/>
                    <a:pt x="98" y="815"/>
                    <a:pt x="273" y="912"/>
                  </a:cubicBezTo>
                  <a:cubicBezTo>
                    <a:pt x="428" y="1010"/>
                    <a:pt x="623" y="1049"/>
                    <a:pt x="817" y="1049"/>
                  </a:cubicBezTo>
                  <a:cubicBezTo>
                    <a:pt x="1012" y="1049"/>
                    <a:pt x="1245" y="1010"/>
                    <a:pt x="1382" y="912"/>
                  </a:cubicBezTo>
                  <a:cubicBezTo>
                    <a:pt x="1557" y="815"/>
                    <a:pt x="1654" y="659"/>
                    <a:pt x="1654" y="523"/>
                  </a:cubicBezTo>
                  <a:cubicBezTo>
                    <a:pt x="1654" y="368"/>
                    <a:pt x="1557" y="231"/>
                    <a:pt x="1382" y="134"/>
                  </a:cubicBezTo>
                  <a:cubicBezTo>
                    <a:pt x="1231" y="44"/>
                    <a:pt x="1035" y="0"/>
                    <a:pt x="8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9"/>
            <p:cNvSpPr/>
            <p:nvPr/>
          </p:nvSpPr>
          <p:spPr>
            <a:xfrm>
              <a:off x="8552925" y="4037750"/>
              <a:ext cx="30475" cy="17275"/>
            </a:xfrm>
            <a:custGeom>
              <a:rect b="b" l="l" r="r" t="t"/>
              <a:pathLst>
                <a:path extrusionOk="0" h="323" w="507">
                  <a:moveTo>
                    <a:pt x="133" y="1"/>
                  </a:moveTo>
                  <a:cubicBezTo>
                    <a:pt x="89" y="1"/>
                    <a:pt x="46" y="18"/>
                    <a:pt x="20" y="70"/>
                  </a:cubicBezTo>
                  <a:cubicBezTo>
                    <a:pt x="1" y="109"/>
                    <a:pt x="1" y="187"/>
                    <a:pt x="59" y="225"/>
                  </a:cubicBezTo>
                  <a:lnTo>
                    <a:pt x="254" y="323"/>
                  </a:lnTo>
                  <a:lnTo>
                    <a:pt x="507" y="187"/>
                  </a:lnTo>
                  <a:lnTo>
                    <a:pt x="195" y="11"/>
                  </a:lnTo>
                  <a:cubicBezTo>
                    <a:pt x="176" y="5"/>
                    <a:pt x="154" y="1"/>
                    <a:pt x="1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9"/>
            <p:cNvSpPr/>
            <p:nvPr/>
          </p:nvSpPr>
          <p:spPr>
            <a:xfrm>
              <a:off x="8540312" y="3912397"/>
              <a:ext cx="106707" cy="70164"/>
            </a:xfrm>
            <a:custGeom>
              <a:rect b="b" l="l" r="r" t="t"/>
              <a:pathLst>
                <a:path extrusionOk="0" h="1344" w="2044">
                  <a:moveTo>
                    <a:pt x="1" y="1"/>
                  </a:moveTo>
                  <a:lnTo>
                    <a:pt x="1" y="293"/>
                  </a:lnTo>
                  <a:lnTo>
                    <a:pt x="1830" y="1343"/>
                  </a:lnTo>
                  <a:cubicBezTo>
                    <a:pt x="1869" y="1265"/>
                    <a:pt x="1927" y="1207"/>
                    <a:pt x="1966" y="1188"/>
                  </a:cubicBezTo>
                  <a:cubicBezTo>
                    <a:pt x="2005" y="1168"/>
                    <a:pt x="2024" y="1168"/>
                    <a:pt x="2044" y="116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9"/>
            <p:cNvSpPr/>
            <p:nvPr/>
          </p:nvSpPr>
          <p:spPr>
            <a:xfrm>
              <a:off x="8635701" y="3971901"/>
              <a:ext cx="20350" cy="13700"/>
            </a:xfrm>
            <a:custGeom>
              <a:rect b="b" l="l" r="r" t="t"/>
              <a:pathLst>
                <a:path extrusionOk="0" h="234" w="293">
                  <a:moveTo>
                    <a:pt x="195" y="0"/>
                  </a:moveTo>
                  <a:cubicBezTo>
                    <a:pt x="156" y="0"/>
                    <a:pt x="137" y="20"/>
                    <a:pt x="117" y="20"/>
                  </a:cubicBezTo>
                  <a:lnTo>
                    <a:pt x="1" y="136"/>
                  </a:lnTo>
                  <a:lnTo>
                    <a:pt x="117" y="214"/>
                  </a:lnTo>
                  <a:cubicBezTo>
                    <a:pt x="137" y="214"/>
                    <a:pt x="176" y="234"/>
                    <a:pt x="176" y="234"/>
                  </a:cubicBezTo>
                  <a:cubicBezTo>
                    <a:pt x="215" y="234"/>
                    <a:pt x="234" y="214"/>
                    <a:pt x="273" y="195"/>
                  </a:cubicBezTo>
                  <a:cubicBezTo>
                    <a:pt x="292" y="136"/>
                    <a:pt x="292" y="78"/>
                    <a:pt x="215" y="20"/>
                  </a:cubicBezTo>
                  <a:lnTo>
                    <a:pt x="1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9"/>
            <p:cNvSpPr/>
            <p:nvPr/>
          </p:nvSpPr>
          <p:spPr>
            <a:xfrm rot="-5400000">
              <a:off x="8531151" y="1488845"/>
              <a:ext cx="84363" cy="47768"/>
            </a:xfrm>
            <a:custGeom>
              <a:rect b="b" l="l" r="r" t="t"/>
              <a:pathLst>
                <a:path extrusionOk="0" h="915" w="1616">
                  <a:moveTo>
                    <a:pt x="253" y="0"/>
                  </a:moveTo>
                  <a:lnTo>
                    <a:pt x="0" y="136"/>
                  </a:lnTo>
                  <a:lnTo>
                    <a:pt x="1362" y="914"/>
                  </a:lnTo>
                  <a:lnTo>
                    <a:pt x="1615" y="778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9"/>
            <p:cNvSpPr/>
            <p:nvPr/>
          </p:nvSpPr>
          <p:spPr>
            <a:xfrm rot="-5400000">
              <a:off x="8525539" y="1024194"/>
              <a:ext cx="42756" cy="11224"/>
            </a:xfrm>
            <a:custGeom>
              <a:rect b="b" l="l" r="r" t="t"/>
              <a:pathLst>
                <a:path extrusionOk="0" h="215" w="819">
                  <a:moveTo>
                    <a:pt x="1" y="0"/>
                  </a:moveTo>
                  <a:lnTo>
                    <a:pt x="429" y="214"/>
                  </a:lnTo>
                  <a:lnTo>
                    <a:pt x="8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9"/>
            <p:cNvSpPr/>
            <p:nvPr/>
          </p:nvSpPr>
          <p:spPr>
            <a:xfrm rot="-5400000">
              <a:off x="8482887" y="1179608"/>
              <a:ext cx="211326" cy="94491"/>
            </a:xfrm>
            <a:custGeom>
              <a:rect b="b" l="l" r="r" t="t"/>
              <a:pathLst>
                <a:path extrusionOk="0" h="1810" w="4048">
                  <a:moveTo>
                    <a:pt x="1" y="0"/>
                  </a:moveTo>
                  <a:lnTo>
                    <a:pt x="3114" y="1810"/>
                  </a:lnTo>
                  <a:lnTo>
                    <a:pt x="4048" y="1265"/>
                  </a:lnTo>
                  <a:lnTo>
                    <a:pt x="18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9"/>
            <p:cNvSpPr/>
            <p:nvPr/>
          </p:nvSpPr>
          <p:spPr>
            <a:xfrm rot="-5400000">
              <a:off x="8527575" y="1312627"/>
              <a:ext cx="237742" cy="137195"/>
            </a:xfrm>
            <a:custGeom>
              <a:rect b="b" l="l" r="r" t="t"/>
              <a:pathLst>
                <a:path extrusionOk="0" h="2628" w="4554">
                  <a:moveTo>
                    <a:pt x="935" y="1"/>
                  </a:moveTo>
                  <a:lnTo>
                    <a:pt x="565" y="195"/>
                  </a:lnTo>
                  <a:lnTo>
                    <a:pt x="1051" y="487"/>
                  </a:lnTo>
                  <a:cubicBezTo>
                    <a:pt x="1129" y="546"/>
                    <a:pt x="1129" y="643"/>
                    <a:pt x="1090" y="682"/>
                  </a:cubicBezTo>
                  <a:cubicBezTo>
                    <a:pt x="1071" y="740"/>
                    <a:pt x="1032" y="740"/>
                    <a:pt x="993" y="740"/>
                  </a:cubicBezTo>
                  <a:cubicBezTo>
                    <a:pt x="974" y="740"/>
                    <a:pt x="954" y="740"/>
                    <a:pt x="954" y="721"/>
                  </a:cubicBezTo>
                  <a:lnTo>
                    <a:pt x="351" y="351"/>
                  </a:lnTo>
                  <a:lnTo>
                    <a:pt x="1" y="546"/>
                  </a:lnTo>
                  <a:lnTo>
                    <a:pt x="3620" y="2627"/>
                  </a:lnTo>
                  <a:lnTo>
                    <a:pt x="4553" y="2102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9"/>
            <p:cNvSpPr/>
            <p:nvPr/>
          </p:nvSpPr>
          <p:spPr>
            <a:xfrm rot="-5400000">
              <a:off x="8583434" y="1450761"/>
              <a:ext cx="41712" cy="26468"/>
            </a:xfrm>
            <a:custGeom>
              <a:rect b="b" l="l" r="r" t="t"/>
              <a:pathLst>
                <a:path extrusionOk="0" h="507" w="799">
                  <a:moveTo>
                    <a:pt x="254" y="1"/>
                  </a:moveTo>
                  <a:lnTo>
                    <a:pt x="1" y="137"/>
                  </a:lnTo>
                  <a:lnTo>
                    <a:pt x="643" y="487"/>
                  </a:lnTo>
                  <a:cubicBezTo>
                    <a:pt x="662" y="487"/>
                    <a:pt x="682" y="507"/>
                    <a:pt x="682" y="507"/>
                  </a:cubicBezTo>
                  <a:cubicBezTo>
                    <a:pt x="740" y="507"/>
                    <a:pt x="759" y="487"/>
                    <a:pt x="779" y="468"/>
                  </a:cubicBezTo>
                  <a:cubicBezTo>
                    <a:pt x="798" y="409"/>
                    <a:pt x="798" y="331"/>
                    <a:pt x="740" y="293"/>
                  </a:cubicBezTo>
                  <a:lnTo>
                    <a:pt x="2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9"/>
            <p:cNvSpPr/>
            <p:nvPr/>
          </p:nvSpPr>
          <p:spPr>
            <a:xfrm>
              <a:off x="8544869" y="3509485"/>
              <a:ext cx="73191" cy="55755"/>
            </a:xfrm>
            <a:custGeom>
              <a:rect b="b" l="l" r="r" t="t"/>
              <a:pathLst>
                <a:path extrusionOk="0" h="1068" w="1402">
                  <a:moveTo>
                    <a:pt x="545" y="0"/>
                  </a:moveTo>
                  <a:cubicBezTo>
                    <a:pt x="347" y="0"/>
                    <a:pt x="151" y="44"/>
                    <a:pt x="0" y="134"/>
                  </a:cubicBezTo>
                  <a:lnTo>
                    <a:pt x="0" y="484"/>
                  </a:lnTo>
                  <a:cubicBezTo>
                    <a:pt x="39" y="426"/>
                    <a:pt x="78" y="387"/>
                    <a:pt x="137" y="348"/>
                  </a:cubicBezTo>
                  <a:cubicBezTo>
                    <a:pt x="253" y="290"/>
                    <a:pt x="428" y="251"/>
                    <a:pt x="565" y="251"/>
                  </a:cubicBezTo>
                  <a:cubicBezTo>
                    <a:pt x="740" y="251"/>
                    <a:pt x="876" y="290"/>
                    <a:pt x="1012" y="348"/>
                  </a:cubicBezTo>
                  <a:cubicBezTo>
                    <a:pt x="1109" y="406"/>
                    <a:pt x="1148" y="484"/>
                    <a:pt x="1148" y="543"/>
                  </a:cubicBezTo>
                  <a:cubicBezTo>
                    <a:pt x="1148" y="620"/>
                    <a:pt x="1109" y="679"/>
                    <a:pt x="1012" y="737"/>
                  </a:cubicBezTo>
                  <a:cubicBezTo>
                    <a:pt x="886" y="815"/>
                    <a:pt x="720" y="854"/>
                    <a:pt x="560" y="854"/>
                  </a:cubicBezTo>
                  <a:cubicBezTo>
                    <a:pt x="399" y="854"/>
                    <a:pt x="244" y="815"/>
                    <a:pt x="137" y="737"/>
                  </a:cubicBezTo>
                  <a:cubicBezTo>
                    <a:pt x="59" y="698"/>
                    <a:pt x="0" y="679"/>
                    <a:pt x="0" y="620"/>
                  </a:cubicBezTo>
                  <a:lnTo>
                    <a:pt x="0" y="971"/>
                  </a:lnTo>
                  <a:cubicBezTo>
                    <a:pt x="156" y="1010"/>
                    <a:pt x="370" y="1068"/>
                    <a:pt x="565" y="1068"/>
                  </a:cubicBezTo>
                  <a:cubicBezTo>
                    <a:pt x="759" y="1068"/>
                    <a:pt x="973" y="1010"/>
                    <a:pt x="1129" y="912"/>
                  </a:cubicBezTo>
                  <a:cubicBezTo>
                    <a:pt x="1304" y="815"/>
                    <a:pt x="1401" y="679"/>
                    <a:pt x="1401" y="523"/>
                  </a:cubicBezTo>
                  <a:cubicBezTo>
                    <a:pt x="1401" y="426"/>
                    <a:pt x="1343" y="329"/>
                    <a:pt x="1265" y="270"/>
                  </a:cubicBezTo>
                  <a:lnTo>
                    <a:pt x="1129" y="329"/>
                  </a:lnTo>
                  <a:cubicBezTo>
                    <a:pt x="1109" y="329"/>
                    <a:pt x="1070" y="367"/>
                    <a:pt x="1070" y="367"/>
                  </a:cubicBezTo>
                  <a:cubicBezTo>
                    <a:pt x="1031" y="367"/>
                    <a:pt x="1012" y="329"/>
                    <a:pt x="973" y="309"/>
                  </a:cubicBezTo>
                  <a:cubicBezTo>
                    <a:pt x="954" y="251"/>
                    <a:pt x="954" y="192"/>
                    <a:pt x="1031" y="134"/>
                  </a:cubicBezTo>
                  <a:lnTo>
                    <a:pt x="1070" y="115"/>
                  </a:lnTo>
                  <a:cubicBezTo>
                    <a:pt x="919" y="39"/>
                    <a:pt x="732" y="0"/>
                    <a:pt x="5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29"/>
            <p:cNvSpPr/>
            <p:nvPr/>
          </p:nvSpPr>
          <p:spPr>
            <a:xfrm>
              <a:off x="8594620" y="3514444"/>
              <a:ext cx="16288" cy="12216"/>
            </a:xfrm>
            <a:custGeom>
              <a:rect b="b" l="l" r="r" t="t"/>
              <a:pathLst>
                <a:path extrusionOk="0" h="234" w="312">
                  <a:moveTo>
                    <a:pt x="117" y="0"/>
                  </a:moveTo>
                  <a:lnTo>
                    <a:pt x="78" y="20"/>
                  </a:lnTo>
                  <a:cubicBezTo>
                    <a:pt x="20" y="78"/>
                    <a:pt x="1" y="136"/>
                    <a:pt x="20" y="195"/>
                  </a:cubicBezTo>
                  <a:cubicBezTo>
                    <a:pt x="59" y="234"/>
                    <a:pt x="98" y="234"/>
                    <a:pt x="117" y="234"/>
                  </a:cubicBezTo>
                  <a:cubicBezTo>
                    <a:pt x="156" y="234"/>
                    <a:pt x="176" y="234"/>
                    <a:pt x="176" y="214"/>
                  </a:cubicBezTo>
                  <a:lnTo>
                    <a:pt x="312" y="136"/>
                  </a:lnTo>
                  <a:cubicBezTo>
                    <a:pt x="273" y="97"/>
                    <a:pt x="215" y="39"/>
                    <a:pt x="176" y="20"/>
                  </a:cubicBezTo>
                  <a:cubicBezTo>
                    <a:pt x="156" y="20"/>
                    <a:pt x="117" y="0"/>
                    <a:pt x="1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9"/>
            <p:cNvSpPr/>
            <p:nvPr/>
          </p:nvSpPr>
          <p:spPr>
            <a:xfrm>
              <a:off x="8595348" y="707246"/>
              <a:ext cx="86347" cy="54920"/>
            </a:xfrm>
            <a:custGeom>
              <a:rect b="b" l="l" r="r" t="t"/>
              <a:pathLst>
                <a:path extrusionOk="0" h="1052" w="1654">
                  <a:moveTo>
                    <a:pt x="837" y="215"/>
                  </a:moveTo>
                  <a:cubicBezTo>
                    <a:pt x="992" y="215"/>
                    <a:pt x="1148" y="234"/>
                    <a:pt x="1265" y="312"/>
                  </a:cubicBezTo>
                  <a:cubicBezTo>
                    <a:pt x="1362" y="390"/>
                    <a:pt x="1420" y="468"/>
                    <a:pt x="1420" y="506"/>
                  </a:cubicBezTo>
                  <a:cubicBezTo>
                    <a:pt x="1420" y="584"/>
                    <a:pt x="1362" y="623"/>
                    <a:pt x="1265" y="701"/>
                  </a:cubicBezTo>
                  <a:cubicBezTo>
                    <a:pt x="1148" y="779"/>
                    <a:pt x="983" y="818"/>
                    <a:pt x="820" y="818"/>
                  </a:cubicBezTo>
                  <a:cubicBezTo>
                    <a:pt x="657" y="818"/>
                    <a:pt x="496" y="779"/>
                    <a:pt x="389" y="701"/>
                  </a:cubicBezTo>
                  <a:cubicBezTo>
                    <a:pt x="292" y="662"/>
                    <a:pt x="253" y="584"/>
                    <a:pt x="253" y="506"/>
                  </a:cubicBezTo>
                  <a:cubicBezTo>
                    <a:pt x="253" y="429"/>
                    <a:pt x="292" y="390"/>
                    <a:pt x="389" y="312"/>
                  </a:cubicBezTo>
                  <a:cubicBezTo>
                    <a:pt x="506" y="234"/>
                    <a:pt x="681" y="215"/>
                    <a:pt x="837" y="215"/>
                  </a:cubicBezTo>
                  <a:close/>
                  <a:moveTo>
                    <a:pt x="720" y="1"/>
                  </a:moveTo>
                  <a:cubicBezTo>
                    <a:pt x="545" y="20"/>
                    <a:pt x="389" y="40"/>
                    <a:pt x="272" y="117"/>
                  </a:cubicBezTo>
                  <a:cubicBezTo>
                    <a:pt x="97" y="215"/>
                    <a:pt x="0" y="370"/>
                    <a:pt x="0" y="506"/>
                  </a:cubicBezTo>
                  <a:cubicBezTo>
                    <a:pt x="0" y="662"/>
                    <a:pt x="97" y="798"/>
                    <a:pt x="272" y="896"/>
                  </a:cubicBezTo>
                  <a:cubicBezTo>
                    <a:pt x="447" y="993"/>
                    <a:pt x="642" y="1051"/>
                    <a:pt x="837" y="1051"/>
                  </a:cubicBezTo>
                  <a:cubicBezTo>
                    <a:pt x="1031" y="1051"/>
                    <a:pt x="1245" y="993"/>
                    <a:pt x="1401" y="896"/>
                  </a:cubicBezTo>
                  <a:cubicBezTo>
                    <a:pt x="1556" y="798"/>
                    <a:pt x="1654" y="662"/>
                    <a:pt x="1654" y="506"/>
                  </a:cubicBezTo>
                  <a:cubicBezTo>
                    <a:pt x="1654" y="370"/>
                    <a:pt x="1556" y="215"/>
                    <a:pt x="1401" y="117"/>
                  </a:cubicBezTo>
                  <a:cubicBezTo>
                    <a:pt x="1265" y="40"/>
                    <a:pt x="1090" y="1"/>
                    <a:pt x="953" y="1"/>
                  </a:cubicBezTo>
                  <a:lnTo>
                    <a:pt x="953" y="40"/>
                  </a:lnTo>
                  <a:cubicBezTo>
                    <a:pt x="953" y="117"/>
                    <a:pt x="914" y="176"/>
                    <a:pt x="837" y="176"/>
                  </a:cubicBezTo>
                  <a:cubicBezTo>
                    <a:pt x="759" y="176"/>
                    <a:pt x="720" y="117"/>
                    <a:pt x="720" y="40"/>
                  </a:cubicBezTo>
                  <a:lnTo>
                    <a:pt x="7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9"/>
            <p:cNvSpPr/>
            <p:nvPr/>
          </p:nvSpPr>
          <p:spPr>
            <a:xfrm>
              <a:off x="8632884" y="455357"/>
              <a:ext cx="12268" cy="251941"/>
            </a:xfrm>
            <a:custGeom>
              <a:rect b="b" l="l" r="r" t="t"/>
              <a:pathLst>
                <a:path extrusionOk="0" h="4826" w="235">
                  <a:moveTo>
                    <a:pt x="234" y="1"/>
                  </a:moveTo>
                  <a:lnTo>
                    <a:pt x="1" y="156"/>
                  </a:lnTo>
                  <a:lnTo>
                    <a:pt x="1" y="4826"/>
                  </a:lnTo>
                  <a:cubicBezTo>
                    <a:pt x="30" y="4816"/>
                    <a:pt x="69" y="4811"/>
                    <a:pt x="110" y="4811"/>
                  </a:cubicBezTo>
                  <a:cubicBezTo>
                    <a:pt x="152" y="4811"/>
                    <a:pt x="195" y="4816"/>
                    <a:pt x="234" y="4826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9"/>
            <p:cNvSpPr/>
            <p:nvPr/>
          </p:nvSpPr>
          <p:spPr>
            <a:xfrm>
              <a:off x="8632884" y="706516"/>
              <a:ext cx="12268" cy="9919"/>
            </a:xfrm>
            <a:custGeom>
              <a:rect b="b" l="l" r="r" t="t"/>
              <a:pathLst>
                <a:path extrusionOk="0" h="190" w="235">
                  <a:moveTo>
                    <a:pt x="110" y="0"/>
                  </a:moveTo>
                  <a:cubicBezTo>
                    <a:pt x="69" y="0"/>
                    <a:pt x="30" y="5"/>
                    <a:pt x="1" y="15"/>
                  </a:cubicBezTo>
                  <a:lnTo>
                    <a:pt x="1" y="54"/>
                  </a:lnTo>
                  <a:cubicBezTo>
                    <a:pt x="1" y="131"/>
                    <a:pt x="40" y="190"/>
                    <a:pt x="118" y="190"/>
                  </a:cubicBezTo>
                  <a:cubicBezTo>
                    <a:pt x="195" y="190"/>
                    <a:pt x="234" y="131"/>
                    <a:pt x="234" y="54"/>
                  </a:cubicBezTo>
                  <a:lnTo>
                    <a:pt x="234" y="15"/>
                  </a:lnTo>
                  <a:cubicBezTo>
                    <a:pt x="195" y="5"/>
                    <a:pt x="152" y="0"/>
                    <a:pt x="1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9"/>
            <p:cNvSpPr/>
            <p:nvPr/>
          </p:nvSpPr>
          <p:spPr>
            <a:xfrm>
              <a:off x="8690779" y="574228"/>
              <a:ext cx="86399" cy="53876"/>
            </a:xfrm>
            <a:custGeom>
              <a:rect b="b" l="l" r="r" t="t"/>
              <a:pathLst>
                <a:path extrusionOk="0" h="1032" w="1655">
                  <a:moveTo>
                    <a:pt x="857" y="214"/>
                  </a:moveTo>
                  <a:cubicBezTo>
                    <a:pt x="1032" y="214"/>
                    <a:pt x="1168" y="233"/>
                    <a:pt x="1285" y="311"/>
                  </a:cubicBezTo>
                  <a:cubicBezTo>
                    <a:pt x="1363" y="389"/>
                    <a:pt x="1440" y="447"/>
                    <a:pt x="1440" y="506"/>
                  </a:cubicBezTo>
                  <a:cubicBezTo>
                    <a:pt x="1440" y="584"/>
                    <a:pt x="1382" y="623"/>
                    <a:pt x="1285" y="700"/>
                  </a:cubicBezTo>
                  <a:cubicBezTo>
                    <a:pt x="1168" y="769"/>
                    <a:pt x="1008" y="803"/>
                    <a:pt x="847" y="803"/>
                  </a:cubicBezTo>
                  <a:cubicBezTo>
                    <a:pt x="687" y="803"/>
                    <a:pt x="526" y="769"/>
                    <a:pt x="409" y="700"/>
                  </a:cubicBezTo>
                  <a:cubicBezTo>
                    <a:pt x="312" y="642"/>
                    <a:pt x="273" y="584"/>
                    <a:pt x="273" y="506"/>
                  </a:cubicBezTo>
                  <a:cubicBezTo>
                    <a:pt x="273" y="428"/>
                    <a:pt x="312" y="389"/>
                    <a:pt x="409" y="311"/>
                  </a:cubicBezTo>
                  <a:cubicBezTo>
                    <a:pt x="546" y="233"/>
                    <a:pt x="701" y="214"/>
                    <a:pt x="857" y="214"/>
                  </a:cubicBezTo>
                  <a:close/>
                  <a:moveTo>
                    <a:pt x="701" y="0"/>
                  </a:moveTo>
                  <a:cubicBezTo>
                    <a:pt x="546" y="19"/>
                    <a:pt x="390" y="39"/>
                    <a:pt x="273" y="117"/>
                  </a:cubicBezTo>
                  <a:cubicBezTo>
                    <a:pt x="98" y="214"/>
                    <a:pt x="1" y="350"/>
                    <a:pt x="1" y="506"/>
                  </a:cubicBezTo>
                  <a:cubicBezTo>
                    <a:pt x="1" y="642"/>
                    <a:pt x="98" y="798"/>
                    <a:pt x="273" y="895"/>
                  </a:cubicBezTo>
                  <a:cubicBezTo>
                    <a:pt x="448" y="992"/>
                    <a:pt x="643" y="1031"/>
                    <a:pt x="837" y="1031"/>
                  </a:cubicBezTo>
                  <a:cubicBezTo>
                    <a:pt x="1032" y="1031"/>
                    <a:pt x="1246" y="992"/>
                    <a:pt x="1382" y="895"/>
                  </a:cubicBezTo>
                  <a:cubicBezTo>
                    <a:pt x="1557" y="798"/>
                    <a:pt x="1654" y="642"/>
                    <a:pt x="1654" y="506"/>
                  </a:cubicBezTo>
                  <a:cubicBezTo>
                    <a:pt x="1654" y="350"/>
                    <a:pt x="1557" y="214"/>
                    <a:pt x="1382" y="117"/>
                  </a:cubicBezTo>
                  <a:cubicBezTo>
                    <a:pt x="1265" y="39"/>
                    <a:pt x="1090" y="0"/>
                    <a:pt x="954" y="0"/>
                  </a:cubicBezTo>
                  <a:lnTo>
                    <a:pt x="954" y="39"/>
                  </a:lnTo>
                  <a:cubicBezTo>
                    <a:pt x="954" y="117"/>
                    <a:pt x="896" y="156"/>
                    <a:pt x="837" y="156"/>
                  </a:cubicBezTo>
                  <a:cubicBezTo>
                    <a:pt x="760" y="156"/>
                    <a:pt x="701" y="117"/>
                    <a:pt x="701" y="39"/>
                  </a:cubicBezTo>
                  <a:lnTo>
                    <a:pt x="7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29"/>
            <p:cNvSpPr/>
            <p:nvPr/>
          </p:nvSpPr>
          <p:spPr>
            <a:xfrm>
              <a:off x="8727375" y="399498"/>
              <a:ext cx="13260" cy="174782"/>
            </a:xfrm>
            <a:custGeom>
              <a:rect b="b" l="l" r="r" t="t"/>
              <a:pathLst>
                <a:path extrusionOk="0" h="3348" w="254">
                  <a:moveTo>
                    <a:pt x="253" y="1"/>
                  </a:moveTo>
                  <a:lnTo>
                    <a:pt x="0" y="156"/>
                  </a:lnTo>
                  <a:lnTo>
                    <a:pt x="0" y="3347"/>
                  </a:lnTo>
                  <a:cubicBezTo>
                    <a:pt x="49" y="3328"/>
                    <a:pt x="93" y="3318"/>
                    <a:pt x="134" y="3318"/>
                  </a:cubicBezTo>
                  <a:cubicBezTo>
                    <a:pt x="175" y="3318"/>
                    <a:pt x="214" y="3328"/>
                    <a:pt x="253" y="3347"/>
                  </a:cubicBezTo>
                  <a:lnTo>
                    <a:pt x="2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9"/>
            <p:cNvSpPr/>
            <p:nvPr/>
          </p:nvSpPr>
          <p:spPr>
            <a:xfrm>
              <a:off x="8727375" y="572662"/>
              <a:ext cx="13260" cy="9710"/>
            </a:xfrm>
            <a:custGeom>
              <a:rect b="b" l="l" r="r" t="t"/>
              <a:pathLst>
                <a:path extrusionOk="0" h="186" w="254">
                  <a:moveTo>
                    <a:pt x="134" y="1"/>
                  </a:moveTo>
                  <a:cubicBezTo>
                    <a:pt x="93" y="1"/>
                    <a:pt x="49" y="11"/>
                    <a:pt x="0" y="30"/>
                  </a:cubicBezTo>
                  <a:lnTo>
                    <a:pt x="0" y="69"/>
                  </a:lnTo>
                  <a:cubicBezTo>
                    <a:pt x="0" y="147"/>
                    <a:pt x="59" y="186"/>
                    <a:pt x="136" y="186"/>
                  </a:cubicBezTo>
                  <a:cubicBezTo>
                    <a:pt x="195" y="186"/>
                    <a:pt x="253" y="147"/>
                    <a:pt x="253" y="69"/>
                  </a:cubicBezTo>
                  <a:lnTo>
                    <a:pt x="253" y="30"/>
                  </a:lnTo>
                  <a:cubicBezTo>
                    <a:pt x="214" y="11"/>
                    <a:pt x="175" y="1"/>
                    <a:pt x="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9"/>
            <p:cNvSpPr/>
            <p:nvPr/>
          </p:nvSpPr>
          <p:spPr>
            <a:xfrm>
              <a:off x="8567149" y="4050012"/>
              <a:ext cx="232625" cy="135159"/>
            </a:xfrm>
            <a:custGeom>
              <a:rect b="b" l="l" r="r" t="t"/>
              <a:pathLst>
                <a:path extrusionOk="0" h="2589" w="4456">
                  <a:moveTo>
                    <a:pt x="215" y="1"/>
                  </a:moveTo>
                  <a:cubicBezTo>
                    <a:pt x="156" y="20"/>
                    <a:pt x="117" y="59"/>
                    <a:pt x="59" y="98"/>
                  </a:cubicBezTo>
                  <a:cubicBezTo>
                    <a:pt x="39" y="118"/>
                    <a:pt x="20" y="118"/>
                    <a:pt x="1" y="118"/>
                  </a:cubicBezTo>
                  <a:lnTo>
                    <a:pt x="4261" y="2588"/>
                  </a:lnTo>
                  <a:cubicBezTo>
                    <a:pt x="4320" y="2550"/>
                    <a:pt x="4378" y="2491"/>
                    <a:pt x="4417" y="2472"/>
                  </a:cubicBezTo>
                  <a:cubicBezTo>
                    <a:pt x="4436" y="2472"/>
                    <a:pt x="4456" y="2452"/>
                    <a:pt x="4456" y="2452"/>
                  </a:cubicBezTo>
                  <a:lnTo>
                    <a:pt x="4436" y="2433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9"/>
            <p:cNvSpPr/>
            <p:nvPr/>
          </p:nvSpPr>
          <p:spPr>
            <a:xfrm>
              <a:off x="8624500" y="4422243"/>
              <a:ext cx="86399" cy="55807"/>
            </a:xfrm>
            <a:custGeom>
              <a:rect b="b" l="l" r="r" t="t"/>
              <a:pathLst>
                <a:path extrusionOk="0" h="1069" w="1655">
                  <a:moveTo>
                    <a:pt x="818" y="252"/>
                  </a:moveTo>
                  <a:cubicBezTo>
                    <a:pt x="973" y="252"/>
                    <a:pt x="1129" y="290"/>
                    <a:pt x="1246" y="349"/>
                  </a:cubicBezTo>
                  <a:cubicBezTo>
                    <a:pt x="1343" y="407"/>
                    <a:pt x="1401" y="485"/>
                    <a:pt x="1401" y="543"/>
                  </a:cubicBezTo>
                  <a:cubicBezTo>
                    <a:pt x="1401" y="621"/>
                    <a:pt x="1343" y="660"/>
                    <a:pt x="1246" y="738"/>
                  </a:cubicBezTo>
                  <a:cubicBezTo>
                    <a:pt x="1129" y="816"/>
                    <a:pt x="964" y="855"/>
                    <a:pt x="801" y="855"/>
                  </a:cubicBezTo>
                  <a:cubicBezTo>
                    <a:pt x="638" y="855"/>
                    <a:pt x="477" y="816"/>
                    <a:pt x="370" y="738"/>
                  </a:cubicBezTo>
                  <a:cubicBezTo>
                    <a:pt x="273" y="699"/>
                    <a:pt x="234" y="621"/>
                    <a:pt x="234" y="543"/>
                  </a:cubicBezTo>
                  <a:cubicBezTo>
                    <a:pt x="234" y="485"/>
                    <a:pt x="273" y="427"/>
                    <a:pt x="370" y="349"/>
                  </a:cubicBezTo>
                  <a:cubicBezTo>
                    <a:pt x="487" y="290"/>
                    <a:pt x="643" y="252"/>
                    <a:pt x="818" y="252"/>
                  </a:cubicBezTo>
                  <a:close/>
                  <a:moveTo>
                    <a:pt x="845" y="1"/>
                  </a:moveTo>
                  <a:cubicBezTo>
                    <a:pt x="660" y="1"/>
                    <a:pt x="473" y="40"/>
                    <a:pt x="312" y="115"/>
                  </a:cubicBezTo>
                  <a:cubicBezTo>
                    <a:pt x="370" y="135"/>
                    <a:pt x="390" y="213"/>
                    <a:pt x="370" y="290"/>
                  </a:cubicBezTo>
                  <a:cubicBezTo>
                    <a:pt x="351" y="329"/>
                    <a:pt x="293" y="329"/>
                    <a:pt x="273" y="329"/>
                  </a:cubicBezTo>
                  <a:cubicBezTo>
                    <a:pt x="254" y="329"/>
                    <a:pt x="234" y="329"/>
                    <a:pt x="234" y="310"/>
                  </a:cubicBezTo>
                  <a:lnTo>
                    <a:pt x="137" y="252"/>
                  </a:lnTo>
                  <a:cubicBezTo>
                    <a:pt x="59" y="329"/>
                    <a:pt x="1" y="427"/>
                    <a:pt x="1" y="524"/>
                  </a:cubicBezTo>
                  <a:cubicBezTo>
                    <a:pt x="1" y="680"/>
                    <a:pt x="98" y="816"/>
                    <a:pt x="273" y="913"/>
                  </a:cubicBezTo>
                  <a:cubicBezTo>
                    <a:pt x="448" y="1010"/>
                    <a:pt x="643" y="1069"/>
                    <a:pt x="837" y="1069"/>
                  </a:cubicBezTo>
                  <a:cubicBezTo>
                    <a:pt x="1032" y="1069"/>
                    <a:pt x="1246" y="1010"/>
                    <a:pt x="1382" y="913"/>
                  </a:cubicBezTo>
                  <a:cubicBezTo>
                    <a:pt x="1557" y="816"/>
                    <a:pt x="1654" y="680"/>
                    <a:pt x="1654" y="524"/>
                  </a:cubicBezTo>
                  <a:cubicBezTo>
                    <a:pt x="1654" y="388"/>
                    <a:pt x="1557" y="232"/>
                    <a:pt x="1382" y="135"/>
                  </a:cubicBezTo>
                  <a:cubicBezTo>
                    <a:pt x="1232" y="45"/>
                    <a:pt x="1040" y="1"/>
                    <a:pt x="8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9"/>
            <p:cNvSpPr/>
            <p:nvPr/>
          </p:nvSpPr>
          <p:spPr>
            <a:xfrm>
              <a:off x="8542225" y="4275912"/>
              <a:ext cx="258049" cy="158494"/>
            </a:xfrm>
            <a:custGeom>
              <a:rect b="b" l="l" r="r" t="t"/>
              <a:pathLst>
                <a:path extrusionOk="0" h="3036" w="4943">
                  <a:moveTo>
                    <a:pt x="1" y="0"/>
                  </a:moveTo>
                  <a:lnTo>
                    <a:pt x="1" y="292"/>
                  </a:lnTo>
                  <a:lnTo>
                    <a:pt x="4748" y="3035"/>
                  </a:lnTo>
                  <a:cubicBezTo>
                    <a:pt x="4787" y="2977"/>
                    <a:pt x="4845" y="2938"/>
                    <a:pt x="4923" y="2899"/>
                  </a:cubicBezTo>
                  <a:cubicBezTo>
                    <a:pt x="4923" y="2899"/>
                    <a:pt x="4942" y="2899"/>
                    <a:pt x="4942" y="2860"/>
                  </a:cubicBezTo>
                  <a:lnTo>
                    <a:pt x="3600" y="2082"/>
                  </a:lnTo>
                  <a:lnTo>
                    <a:pt x="3600" y="2101"/>
                  </a:lnTo>
                  <a:cubicBezTo>
                    <a:pt x="3600" y="2179"/>
                    <a:pt x="3561" y="2237"/>
                    <a:pt x="3483" y="2237"/>
                  </a:cubicBezTo>
                  <a:cubicBezTo>
                    <a:pt x="3405" y="2237"/>
                    <a:pt x="3367" y="2179"/>
                    <a:pt x="3367" y="2101"/>
                  </a:cubicBezTo>
                  <a:lnTo>
                    <a:pt x="3367" y="1946"/>
                  </a:lnTo>
                  <a:lnTo>
                    <a:pt x="954" y="545"/>
                  </a:lnTo>
                  <a:lnTo>
                    <a:pt x="954" y="584"/>
                  </a:lnTo>
                  <a:cubicBezTo>
                    <a:pt x="954" y="642"/>
                    <a:pt x="896" y="701"/>
                    <a:pt x="837" y="701"/>
                  </a:cubicBezTo>
                  <a:cubicBezTo>
                    <a:pt x="760" y="701"/>
                    <a:pt x="701" y="642"/>
                    <a:pt x="701" y="584"/>
                  </a:cubicBezTo>
                  <a:lnTo>
                    <a:pt x="701" y="4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9"/>
            <p:cNvSpPr/>
            <p:nvPr/>
          </p:nvSpPr>
          <p:spPr>
            <a:xfrm>
              <a:off x="8542225" y="4371343"/>
              <a:ext cx="99607" cy="64056"/>
            </a:xfrm>
            <a:custGeom>
              <a:rect b="b" l="l" r="r" t="t"/>
              <a:pathLst>
                <a:path extrusionOk="0" h="1227" w="1908">
                  <a:moveTo>
                    <a:pt x="1" y="1"/>
                  </a:moveTo>
                  <a:lnTo>
                    <a:pt x="1" y="293"/>
                  </a:lnTo>
                  <a:lnTo>
                    <a:pt x="1674" y="1227"/>
                  </a:lnTo>
                  <a:cubicBezTo>
                    <a:pt x="1732" y="1188"/>
                    <a:pt x="1771" y="1168"/>
                    <a:pt x="1830" y="1110"/>
                  </a:cubicBezTo>
                  <a:cubicBezTo>
                    <a:pt x="1849" y="1090"/>
                    <a:pt x="1869" y="1090"/>
                    <a:pt x="1907" y="109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29"/>
            <p:cNvSpPr/>
            <p:nvPr/>
          </p:nvSpPr>
          <p:spPr>
            <a:xfrm>
              <a:off x="8629616" y="4428246"/>
              <a:ext cx="14252" cy="11224"/>
            </a:xfrm>
            <a:custGeom>
              <a:rect b="b" l="l" r="r" t="t"/>
              <a:pathLst>
                <a:path extrusionOk="0" h="215" w="273">
                  <a:moveTo>
                    <a:pt x="195" y="0"/>
                  </a:moveTo>
                  <a:cubicBezTo>
                    <a:pt x="175" y="0"/>
                    <a:pt x="156" y="20"/>
                    <a:pt x="136" y="20"/>
                  </a:cubicBezTo>
                  <a:cubicBezTo>
                    <a:pt x="78" y="78"/>
                    <a:pt x="39" y="98"/>
                    <a:pt x="0" y="137"/>
                  </a:cubicBezTo>
                  <a:lnTo>
                    <a:pt x="97" y="195"/>
                  </a:lnTo>
                  <a:cubicBezTo>
                    <a:pt x="136" y="195"/>
                    <a:pt x="156" y="214"/>
                    <a:pt x="156" y="214"/>
                  </a:cubicBezTo>
                  <a:cubicBezTo>
                    <a:pt x="195" y="214"/>
                    <a:pt x="233" y="195"/>
                    <a:pt x="253" y="175"/>
                  </a:cubicBezTo>
                  <a:cubicBezTo>
                    <a:pt x="272" y="117"/>
                    <a:pt x="272" y="39"/>
                    <a:pt x="1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29"/>
            <p:cNvSpPr/>
            <p:nvPr/>
          </p:nvSpPr>
          <p:spPr>
            <a:xfrm>
              <a:off x="8578821" y="4140806"/>
              <a:ext cx="13260" cy="165594"/>
            </a:xfrm>
            <a:custGeom>
              <a:rect b="b" l="l" r="r" t="t"/>
              <a:pathLst>
                <a:path extrusionOk="0" h="3172" w="254">
                  <a:moveTo>
                    <a:pt x="0" y="1"/>
                  </a:moveTo>
                  <a:lnTo>
                    <a:pt x="0" y="3016"/>
                  </a:lnTo>
                  <a:lnTo>
                    <a:pt x="253" y="3172"/>
                  </a:lnTo>
                  <a:lnTo>
                    <a:pt x="253" y="156"/>
                  </a:lnTo>
                  <a:cubicBezTo>
                    <a:pt x="175" y="98"/>
                    <a:pt x="78" y="5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9"/>
            <p:cNvSpPr/>
            <p:nvPr/>
          </p:nvSpPr>
          <p:spPr>
            <a:xfrm>
              <a:off x="8717947" y="4221045"/>
              <a:ext cx="12268" cy="165594"/>
            </a:xfrm>
            <a:custGeom>
              <a:rect b="b" l="l" r="r" t="t"/>
              <a:pathLst>
                <a:path extrusionOk="0" h="3172" w="235">
                  <a:moveTo>
                    <a:pt x="1" y="1"/>
                  </a:moveTo>
                  <a:lnTo>
                    <a:pt x="1" y="3016"/>
                  </a:lnTo>
                  <a:lnTo>
                    <a:pt x="234" y="3172"/>
                  </a:lnTo>
                  <a:lnTo>
                    <a:pt x="234" y="156"/>
                  </a:lnTo>
                  <a:cubicBezTo>
                    <a:pt x="156" y="98"/>
                    <a:pt x="59" y="59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9"/>
            <p:cNvSpPr/>
            <p:nvPr/>
          </p:nvSpPr>
          <p:spPr>
            <a:xfrm>
              <a:off x="8717947" y="4378495"/>
              <a:ext cx="12268" cy="15244"/>
            </a:xfrm>
            <a:custGeom>
              <a:rect b="b" l="l" r="r" t="t"/>
              <a:pathLst>
                <a:path extrusionOk="0" h="292" w="235">
                  <a:moveTo>
                    <a:pt x="1" y="0"/>
                  </a:moveTo>
                  <a:lnTo>
                    <a:pt x="1" y="175"/>
                  </a:lnTo>
                  <a:cubicBezTo>
                    <a:pt x="1" y="253"/>
                    <a:pt x="39" y="292"/>
                    <a:pt x="117" y="292"/>
                  </a:cubicBezTo>
                  <a:cubicBezTo>
                    <a:pt x="195" y="292"/>
                    <a:pt x="234" y="253"/>
                    <a:pt x="234" y="175"/>
                  </a:cubicBezTo>
                  <a:lnTo>
                    <a:pt x="234" y="15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9"/>
            <p:cNvSpPr/>
            <p:nvPr/>
          </p:nvSpPr>
          <p:spPr>
            <a:xfrm>
              <a:off x="8578821" y="4298881"/>
              <a:ext cx="13260" cy="15244"/>
            </a:xfrm>
            <a:custGeom>
              <a:rect b="b" l="l" r="r" t="t"/>
              <a:pathLst>
                <a:path extrusionOk="0" h="292" w="254">
                  <a:moveTo>
                    <a:pt x="0" y="0"/>
                  </a:moveTo>
                  <a:lnTo>
                    <a:pt x="0" y="175"/>
                  </a:lnTo>
                  <a:cubicBezTo>
                    <a:pt x="0" y="253"/>
                    <a:pt x="59" y="292"/>
                    <a:pt x="136" y="292"/>
                  </a:cubicBezTo>
                  <a:cubicBezTo>
                    <a:pt x="195" y="292"/>
                    <a:pt x="253" y="253"/>
                    <a:pt x="253" y="175"/>
                  </a:cubicBezTo>
                  <a:lnTo>
                    <a:pt x="253" y="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29"/>
            <p:cNvSpPr/>
            <p:nvPr/>
          </p:nvSpPr>
          <p:spPr>
            <a:xfrm flipH="1" rot="-7124984">
              <a:off x="8542225" y="4124687"/>
              <a:ext cx="258051" cy="158496"/>
            </a:xfrm>
            <a:custGeom>
              <a:rect b="b" l="l" r="r" t="t"/>
              <a:pathLst>
                <a:path extrusionOk="0" h="3036" w="4943">
                  <a:moveTo>
                    <a:pt x="1" y="0"/>
                  </a:moveTo>
                  <a:lnTo>
                    <a:pt x="1" y="292"/>
                  </a:lnTo>
                  <a:lnTo>
                    <a:pt x="4748" y="3035"/>
                  </a:lnTo>
                  <a:cubicBezTo>
                    <a:pt x="4787" y="2977"/>
                    <a:pt x="4845" y="2938"/>
                    <a:pt x="4923" y="2899"/>
                  </a:cubicBezTo>
                  <a:cubicBezTo>
                    <a:pt x="4923" y="2899"/>
                    <a:pt x="4942" y="2899"/>
                    <a:pt x="4942" y="2860"/>
                  </a:cubicBezTo>
                  <a:lnTo>
                    <a:pt x="3600" y="2082"/>
                  </a:lnTo>
                  <a:lnTo>
                    <a:pt x="3600" y="2101"/>
                  </a:lnTo>
                  <a:cubicBezTo>
                    <a:pt x="3600" y="2179"/>
                    <a:pt x="3561" y="2237"/>
                    <a:pt x="3483" y="2237"/>
                  </a:cubicBezTo>
                  <a:cubicBezTo>
                    <a:pt x="3405" y="2237"/>
                    <a:pt x="3367" y="2179"/>
                    <a:pt x="3367" y="2101"/>
                  </a:cubicBezTo>
                  <a:lnTo>
                    <a:pt x="3367" y="1946"/>
                  </a:lnTo>
                  <a:lnTo>
                    <a:pt x="954" y="545"/>
                  </a:lnTo>
                  <a:lnTo>
                    <a:pt x="954" y="584"/>
                  </a:lnTo>
                  <a:cubicBezTo>
                    <a:pt x="954" y="642"/>
                    <a:pt x="896" y="701"/>
                    <a:pt x="837" y="701"/>
                  </a:cubicBezTo>
                  <a:cubicBezTo>
                    <a:pt x="760" y="701"/>
                    <a:pt x="701" y="642"/>
                    <a:pt x="701" y="584"/>
                  </a:cubicBezTo>
                  <a:lnTo>
                    <a:pt x="701" y="4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29"/>
            <p:cNvSpPr/>
            <p:nvPr/>
          </p:nvSpPr>
          <p:spPr>
            <a:xfrm>
              <a:off x="8561047" y="4686627"/>
              <a:ext cx="193002" cy="83319"/>
            </a:xfrm>
            <a:custGeom>
              <a:rect b="b" l="l" r="r" t="t"/>
              <a:pathLst>
                <a:path extrusionOk="0" h="1596" w="3697">
                  <a:moveTo>
                    <a:pt x="2763" y="1"/>
                  </a:moveTo>
                  <a:lnTo>
                    <a:pt x="0" y="1596"/>
                  </a:lnTo>
                  <a:lnTo>
                    <a:pt x="1849" y="1596"/>
                  </a:lnTo>
                  <a:lnTo>
                    <a:pt x="3697" y="526"/>
                  </a:lnTo>
                  <a:lnTo>
                    <a:pt x="3327" y="312"/>
                  </a:lnTo>
                  <a:lnTo>
                    <a:pt x="2724" y="682"/>
                  </a:lnTo>
                  <a:cubicBezTo>
                    <a:pt x="2705" y="682"/>
                    <a:pt x="2666" y="701"/>
                    <a:pt x="2666" y="701"/>
                  </a:cubicBezTo>
                  <a:cubicBezTo>
                    <a:pt x="2627" y="701"/>
                    <a:pt x="2607" y="682"/>
                    <a:pt x="2568" y="662"/>
                  </a:cubicBezTo>
                  <a:cubicBezTo>
                    <a:pt x="2549" y="604"/>
                    <a:pt x="2549" y="526"/>
                    <a:pt x="2627" y="487"/>
                  </a:cubicBezTo>
                  <a:lnTo>
                    <a:pt x="3113" y="195"/>
                  </a:lnTo>
                  <a:lnTo>
                    <a:pt x="27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29"/>
            <p:cNvSpPr/>
            <p:nvPr/>
          </p:nvSpPr>
          <p:spPr>
            <a:xfrm>
              <a:off x="8693075" y="4693725"/>
              <a:ext cx="40675" cy="31551"/>
            </a:xfrm>
            <a:custGeom>
              <a:rect b="b" l="l" r="r" t="t"/>
              <a:pathLst>
                <a:path extrusionOk="0" h="546" w="779">
                  <a:moveTo>
                    <a:pt x="526" y="1"/>
                  </a:moveTo>
                  <a:lnTo>
                    <a:pt x="78" y="332"/>
                  </a:lnTo>
                  <a:cubicBezTo>
                    <a:pt x="20" y="351"/>
                    <a:pt x="1" y="429"/>
                    <a:pt x="20" y="487"/>
                  </a:cubicBezTo>
                  <a:cubicBezTo>
                    <a:pt x="39" y="546"/>
                    <a:pt x="98" y="546"/>
                    <a:pt x="117" y="546"/>
                  </a:cubicBezTo>
                  <a:cubicBezTo>
                    <a:pt x="137" y="546"/>
                    <a:pt x="176" y="546"/>
                    <a:pt x="176" y="526"/>
                  </a:cubicBezTo>
                  <a:lnTo>
                    <a:pt x="779" y="156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9"/>
            <p:cNvSpPr/>
            <p:nvPr/>
          </p:nvSpPr>
          <p:spPr>
            <a:xfrm flipH="1">
              <a:off x="8709375" y="4646800"/>
              <a:ext cx="97575" cy="64049"/>
            </a:xfrm>
            <a:custGeom>
              <a:rect b="b" l="l" r="r" t="t"/>
              <a:pathLst>
                <a:path extrusionOk="0" h="1227" w="1908">
                  <a:moveTo>
                    <a:pt x="1" y="1"/>
                  </a:moveTo>
                  <a:lnTo>
                    <a:pt x="1" y="293"/>
                  </a:lnTo>
                  <a:lnTo>
                    <a:pt x="1674" y="1227"/>
                  </a:lnTo>
                  <a:cubicBezTo>
                    <a:pt x="1732" y="1188"/>
                    <a:pt x="1771" y="1168"/>
                    <a:pt x="1830" y="1110"/>
                  </a:cubicBezTo>
                  <a:cubicBezTo>
                    <a:pt x="1849" y="1090"/>
                    <a:pt x="1869" y="1090"/>
                    <a:pt x="1907" y="109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9"/>
            <p:cNvSpPr/>
            <p:nvPr/>
          </p:nvSpPr>
          <p:spPr>
            <a:xfrm>
              <a:off x="8783525" y="4424050"/>
              <a:ext cx="24050" cy="21550"/>
            </a:xfrm>
            <a:custGeom>
              <a:rect b="b" l="l" r="r" t="t"/>
              <a:pathLst>
                <a:path extrusionOk="0" h="862" w="962">
                  <a:moveTo>
                    <a:pt x="506" y="0"/>
                  </a:moveTo>
                  <a:lnTo>
                    <a:pt x="962" y="254"/>
                  </a:lnTo>
                  <a:lnTo>
                    <a:pt x="962" y="862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1030" name="Google Shape;1030;p29"/>
            <p:cNvSpPr/>
            <p:nvPr/>
          </p:nvSpPr>
          <p:spPr>
            <a:xfrm>
              <a:off x="8633300" y="396950"/>
              <a:ext cx="12675" cy="88675"/>
            </a:xfrm>
            <a:custGeom>
              <a:rect b="b" l="l" r="r" t="t"/>
              <a:pathLst>
                <a:path extrusionOk="0" h="3547" w="507">
                  <a:moveTo>
                    <a:pt x="0" y="3547"/>
                  </a:moveTo>
                  <a:lnTo>
                    <a:pt x="0" y="0"/>
                  </a:lnTo>
                  <a:lnTo>
                    <a:pt x="507" y="0"/>
                  </a:lnTo>
                  <a:lnTo>
                    <a:pt x="507" y="324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1031" name="Google Shape;1031;p29"/>
            <p:cNvSpPr/>
            <p:nvPr/>
          </p:nvSpPr>
          <p:spPr>
            <a:xfrm>
              <a:off x="8727025" y="396950"/>
              <a:ext cx="15200" cy="62075"/>
            </a:xfrm>
            <a:custGeom>
              <a:rect b="b" l="l" r="r" t="t"/>
              <a:pathLst>
                <a:path extrusionOk="0" h="2483" w="608">
                  <a:moveTo>
                    <a:pt x="0" y="2483"/>
                  </a:moveTo>
                  <a:lnTo>
                    <a:pt x="0" y="51"/>
                  </a:lnTo>
                  <a:lnTo>
                    <a:pt x="608" y="0"/>
                  </a:lnTo>
                  <a:lnTo>
                    <a:pt x="608" y="131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1032" name="Google Shape;1032;p29"/>
            <p:cNvSpPr/>
            <p:nvPr/>
          </p:nvSpPr>
          <p:spPr>
            <a:xfrm>
              <a:off x="8783500" y="4171400"/>
              <a:ext cx="24075" cy="22150"/>
            </a:xfrm>
            <a:custGeom>
              <a:rect b="b" l="l" r="r" t="t"/>
              <a:pathLst>
                <a:path extrusionOk="0" h="886" w="963">
                  <a:moveTo>
                    <a:pt x="203" y="0"/>
                  </a:moveTo>
                  <a:lnTo>
                    <a:pt x="963" y="456"/>
                  </a:lnTo>
                  <a:lnTo>
                    <a:pt x="937" y="886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1033" name="Google Shape;1033;p29"/>
            <p:cNvSpPr/>
            <p:nvPr/>
          </p:nvSpPr>
          <p:spPr>
            <a:xfrm>
              <a:off x="8708025" y="4225950"/>
              <a:ext cx="32300" cy="24700"/>
            </a:xfrm>
            <a:custGeom>
              <a:rect b="b" l="l" r="r" t="t"/>
              <a:pathLst>
                <a:path extrusionOk="0" h="988" w="1292">
                  <a:moveTo>
                    <a:pt x="0" y="202"/>
                  </a:moveTo>
                  <a:lnTo>
                    <a:pt x="1292" y="988"/>
                  </a:lnTo>
                  <a:lnTo>
                    <a:pt x="1013" y="354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1034" name="Google Shape;1034;p29"/>
            <p:cNvSpPr/>
            <p:nvPr/>
          </p:nvSpPr>
          <p:spPr>
            <a:xfrm>
              <a:off x="8569300" y="4140800"/>
              <a:ext cx="32300" cy="24700"/>
            </a:xfrm>
            <a:custGeom>
              <a:rect b="b" l="l" r="r" t="t"/>
              <a:pathLst>
                <a:path extrusionOk="0" h="988" w="1292">
                  <a:moveTo>
                    <a:pt x="0" y="202"/>
                  </a:moveTo>
                  <a:lnTo>
                    <a:pt x="1292" y="988"/>
                  </a:lnTo>
                  <a:lnTo>
                    <a:pt x="1013" y="354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1035" name="Google Shape;1035;p29"/>
            <p:cNvSpPr/>
            <p:nvPr/>
          </p:nvSpPr>
          <p:spPr>
            <a:xfrm>
              <a:off x="8782713" y="4268275"/>
              <a:ext cx="24050" cy="21550"/>
            </a:xfrm>
            <a:custGeom>
              <a:rect b="b" l="l" r="r" t="t"/>
              <a:pathLst>
                <a:path extrusionOk="0" h="862" w="962">
                  <a:moveTo>
                    <a:pt x="506" y="0"/>
                  </a:moveTo>
                  <a:lnTo>
                    <a:pt x="962" y="254"/>
                  </a:lnTo>
                  <a:lnTo>
                    <a:pt x="962" y="862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1036" name="Google Shape;1036;p29"/>
            <p:cNvSpPr/>
            <p:nvPr/>
          </p:nvSpPr>
          <p:spPr>
            <a:xfrm>
              <a:off x="8598126" y="743301"/>
              <a:ext cx="208256" cy="117201"/>
            </a:xfrm>
            <a:custGeom>
              <a:rect b="b" l="l" r="r" t="t"/>
              <a:pathLst>
                <a:path extrusionOk="0" h="2849" w="4806">
                  <a:moveTo>
                    <a:pt x="4657" y="0"/>
                  </a:moveTo>
                  <a:cubicBezTo>
                    <a:pt x="4642" y="0"/>
                    <a:pt x="4626" y="3"/>
                    <a:pt x="4611" y="8"/>
                  </a:cubicBezTo>
                  <a:lnTo>
                    <a:pt x="0" y="2673"/>
                  </a:lnTo>
                  <a:cubicBezTo>
                    <a:pt x="39" y="2673"/>
                    <a:pt x="59" y="2693"/>
                    <a:pt x="59" y="2693"/>
                  </a:cubicBezTo>
                  <a:cubicBezTo>
                    <a:pt x="137" y="2751"/>
                    <a:pt x="175" y="2790"/>
                    <a:pt x="234" y="2848"/>
                  </a:cubicBezTo>
                  <a:lnTo>
                    <a:pt x="4728" y="241"/>
                  </a:lnTo>
                  <a:cubicBezTo>
                    <a:pt x="4767" y="202"/>
                    <a:pt x="4806" y="144"/>
                    <a:pt x="4767" y="66"/>
                  </a:cubicBezTo>
                  <a:cubicBezTo>
                    <a:pt x="4752" y="22"/>
                    <a:pt x="4705" y="0"/>
                    <a:pt x="4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9"/>
            <p:cNvSpPr/>
            <p:nvPr/>
          </p:nvSpPr>
          <p:spPr>
            <a:xfrm>
              <a:off x="8542269" y="846360"/>
              <a:ext cx="73191" cy="55755"/>
            </a:xfrm>
            <a:custGeom>
              <a:rect b="b" l="l" r="r" t="t"/>
              <a:pathLst>
                <a:path extrusionOk="0" h="1068" w="1402">
                  <a:moveTo>
                    <a:pt x="545" y="0"/>
                  </a:moveTo>
                  <a:cubicBezTo>
                    <a:pt x="347" y="0"/>
                    <a:pt x="151" y="44"/>
                    <a:pt x="0" y="134"/>
                  </a:cubicBezTo>
                  <a:lnTo>
                    <a:pt x="0" y="484"/>
                  </a:lnTo>
                  <a:cubicBezTo>
                    <a:pt x="39" y="426"/>
                    <a:pt x="78" y="387"/>
                    <a:pt x="137" y="348"/>
                  </a:cubicBezTo>
                  <a:cubicBezTo>
                    <a:pt x="253" y="290"/>
                    <a:pt x="428" y="251"/>
                    <a:pt x="565" y="251"/>
                  </a:cubicBezTo>
                  <a:cubicBezTo>
                    <a:pt x="740" y="251"/>
                    <a:pt x="876" y="290"/>
                    <a:pt x="1012" y="348"/>
                  </a:cubicBezTo>
                  <a:cubicBezTo>
                    <a:pt x="1109" y="406"/>
                    <a:pt x="1148" y="484"/>
                    <a:pt x="1148" y="543"/>
                  </a:cubicBezTo>
                  <a:cubicBezTo>
                    <a:pt x="1148" y="620"/>
                    <a:pt x="1109" y="679"/>
                    <a:pt x="1012" y="737"/>
                  </a:cubicBezTo>
                  <a:cubicBezTo>
                    <a:pt x="886" y="815"/>
                    <a:pt x="720" y="854"/>
                    <a:pt x="560" y="854"/>
                  </a:cubicBezTo>
                  <a:cubicBezTo>
                    <a:pt x="399" y="854"/>
                    <a:pt x="244" y="815"/>
                    <a:pt x="137" y="737"/>
                  </a:cubicBezTo>
                  <a:cubicBezTo>
                    <a:pt x="59" y="698"/>
                    <a:pt x="0" y="679"/>
                    <a:pt x="0" y="620"/>
                  </a:cubicBezTo>
                  <a:lnTo>
                    <a:pt x="0" y="971"/>
                  </a:lnTo>
                  <a:cubicBezTo>
                    <a:pt x="156" y="1010"/>
                    <a:pt x="370" y="1068"/>
                    <a:pt x="565" y="1068"/>
                  </a:cubicBezTo>
                  <a:cubicBezTo>
                    <a:pt x="759" y="1068"/>
                    <a:pt x="973" y="1010"/>
                    <a:pt x="1129" y="912"/>
                  </a:cubicBezTo>
                  <a:cubicBezTo>
                    <a:pt x="1304" y="815"/>
                    <a:pt x="1401" y="679"/>
                    <a:pt x="1401" y="523"/>
                  </a:cubicBezTo>
                  <a:cubicBezTo>
                    <a:pt x="1401" y="426"/>
                    <a:pt x="1343" y="329"/>
                    <a:pt x="1265" y="270"/>
                  </a:cubicBezTo>
                  <a:lnTo>
                    <a:pt x="1129" y="329"/>
                  </a:lnTo>
                  <a:cubicBezTo>
                    <a:pt x="1109" y="329"/>
                    <a:pt x="1070" y="367"/>
                    <a:pt x="1070" y="367"/>
                  </a:cubicBezTo>
                  <a:cubicBezTo>
                    <a:pt x="1031" y="367"/>
                    <a:pt x="1012" y="329"/>
                    <a:pt x="973" y="309"/>
                  </a:cubicBezTo>
                  <a:cubicBezTo>
                    <a:pt x="954" y="251"/>
                    <a:pt x="954" y="192"/>
                    <a:pt x="1031" y="134"/>
                  </a:cubicBezTo>
                  <a:lnTo>
                    <a:pt x="1070" y="115"/>
                  </a:lnTo>
                  <a:cubicBezTo>
                    <a:pt x="919" y="39"/>
                    <a:pt x="732" y="0"/>
                    <a:pt x="5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0"/>
          <p:cNvSpPr/>
          <p:nvPr/>
        </p:nvSpPr>
        <p:spPr>
          <a:xfrm>
            <a:off x="350925" y="391025"/>
            <a:ext cx="8461800" cy="4383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30"/>
          <p:cNvSpPr txBox="1"/>
          <p:nvPr>
            <p:ph type="title"/>
          </p:nvPr>
        </p:nvSpPr>
        <p:spPr>
          <a:xfrm>
            <a:off x="2855575" y="540000"/>
            <a:ext cx="49569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9pPr>
          </a:lstStyle>
          <a:p/>
        </p:txBody>
      </p:sp>
      <p:sp>
        <p:nvSpPr>
          <p:cNvPr id="1041" name="Google Shape;1041;p30"/>
          <p:cNvSpPr txBox="1"/>
          <p:nvPr>
            <p:ph idx="1" type="subTitle"/>
          </p:nvPr>
        </p:nvSpPr>
        <p:spPr>
          <a:xfrm>
            <a:off x="2855575" y="1841450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42" name="Google Shape;1042;p30"/>
          <p:cNvSpPr txBox="1"/>
          <p:nvPr/>
        </p:nvSpPr>
        <p:spPr>
          <a:xfrm>
            <a:off x="2855575" y="3611950"/>
            <a:ext cx="55752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CREDITS: This presentation template was created by </a:t>
            </a:r>
            <a:r>
              <a:rPr b="1" lang="en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, and includes icons by </a:t>
            </a:r>
            <a:r>
              <a:rPr b="1" lang="en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, and infographics &amp; images by </a:t>
            </a:r>
            <a:r>
              <a:rPr b="1" lang="en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endParaRPr b="1" u="sng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350925" y="391025"/>
            <a:ext cx="8461800" cy="4383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720000" y="1215751"/>
            <a:ext cx="7704000" cy="3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22" name="Google Shape;22;p4"/>
          <p:cNvGrpSpPr/>
          <p:nvPr/>
        </p:nvGrpSpPr>
        <p:grpSpPr>
          <a:xfrm>
            <a:off x="8536254" y="391075"/>
            <a:ext cx="276300" cy="4383600"/>
            <a:chOff x="8536254" y="391075"/>
            <a:chExt cx="276300" cy="4383600"/>
          </a:xfrm>
        </p:grpSpPr>
        <p:sp>
          <p:nvSpPr>
            <p:cNvPr id="23" name="Google Shape;23;p4"/>
            <p:cNvSpPr/>
            <p:nvPr/>
          </p:nvSpPr>
          <p:spPr>
            <a:xfrm>
              <a:off x="8536254" y="391075"/>
              <a:ext cx="276300" cy="43836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8543825" y="3202624"/>
              <a:ext cx="6160" cy="13260"/>
            </a:xfrm>
            <a:custGeom>
              <a:rect b="b" l="l" r="r" t="t"/>
              <a:pathLst>
                <a:path extrusionOk="0" h="254" w="118">
                  <a:moveTo>
                    <a:pt x="1" y="0"/>
                  </a:moveTo>
                  <a:lnTo>
                    <a:pt x="1" y="253"/>
                  </a:lnTo>
                  <a:lnTo>
                    <a:pt x="20" y="234"/>
                  </a:lnTo>
                  <a:cubicBezTo>
                    <a:pt x="98" y="176"/>
                    <a:pt x="118" y="117"/>
                    <a:pt x="79" y="59"/>
                  </a:cubicBezTo>
                  <a:cubicBezTo>
                    <a:pt x="59" y="39"/>
                    <a:pt x="20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8543825" y="3236766"/>
              <a:ext cx="66092" cy="48185"/>
            </a:xfrm>
            <a:custGeom>
              <a:rect b="b" l="l" r="r" t="t"/>
              <a:pathLst>
                <a:path extrusionOk="0" h="923" w="1266">
                  <a:moveTo>
                    <a:pt x="1128" y="1"/>
                  </a:moveTo>
                  <a:cubicBezTo>
                    <a:pt x="1110" y="1"/>
                    <a:pt x="1090" y="3"/>
                    <a:pt x="1071" y="8"/>
                  </a:cubicBezTo>
                  <a:lnTo>
                    <a:pt x="1" y="630"/>
                  </a:lnTo>
                  <a:lnTo>
                    <a:pt x="1" y="922"/>
                  </a:lnTo>
                  <a:lnTo>
                    <a:pt x="1188" y="241"/>
                  </a:lnTo>
                  <a:cubicBezTo>
                    <a:pt x="1246" y="202"/>
                    <a:pt x="1265" y="144"/>
                    <a:pt x="1246" y="66"/>
                  </a:cubicBezTo>
                  <a:cubicBezTo>
                    <a:pt x="1231" y="23"/>
                    <a:pt x="1184" y="1"/>
                    <a:pt x="11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8543825" y="3271273"/>
              <a:ext cx="126023" cy="82745"/>
            </a:xfrm>
            <a:custGeom>
              <a:rect b="b" l="l" r="r" t="t"/>
              <a:pathLst>
                <a:path extrusionOk="0" h="1585" w="2414">
                  <a:moveTo>
                    <a:pt x="2277" y="1"/>
                  </a:moveTo>
                  <a:cubicBezTo>
                    <a:pt x="2259" y="1"/>
                    <a:pt x="2240" y="3"/>
                    <a:pt x="2219" y="8"/>
                  </a:cubicBezTo>
                  <a:lnTo>
                    <a:pt x="1" y="1292"/>
                  </a:lnTo>
                  <a:lnTo>
                    <a:pt x="1" y="1584"/>
                  </a:lnTo>
                  <a:lnTo>
                    <a:pt x="2335" y="242"/>
                  </a:lnTo>
                  <a:cubicBezTo>
                    <a:pt x="2413" y="203"/>
                    <a:pt x="2413" y="125"/>
                    <a:pt x="2394" y="47"/>
                  </a:cubicBezTo>
                  <a:cubicBezTo>
                    <a:pt x="2365" y="19"/>
                    <a:pt x="2326" y="1"/>
                    <a:pt x="22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8543825" y="3306877"/>
              <a:ext cx="186946" cy="117200"/>
            </a:xfrm>
            <a:custGeom>
              <a:rect b="b" l="l" r="r" t="t"/>
              <a:pathLst>
                <a:path extrusionOk="0" h="2245" w="3581">
                  <a:moveTo>
                    <a:pt x="3405" y="0"/>
                  </a:moveTo>
                  <a:cubicBezTo>
                    <a:pt x="3386" y="0"/>
                    <a:pt x="3367" y="2"/>
                    <a:pt x="3347" y="7"/>
                  </a:cubicBezTo>
                  <a:lnTo>
                    <a:pt x="1" y="1953"/>
                  </a:lnTo>
                  <a:lnTo>
                    <a:pt x="1" y="2245"/>
                  </a:lnTo>
                  <a:lnTo>
                    <a:pt x="3483" y="221"/>
                  </a:lnTo>
                  <a:cubicBezTo>
                    <a:pt x="3561" y="182"/>
                    <a:pt x="3581" y="105"/>
                    <a:pt x="3522" y="66"/>
                  </a:cubicBezTo>
                  <a:cubicBezTo>
                    <a:pt x="3508" y="22"/>
                    <a:pt x="3460" y="0"/>
                    <a:pt x="34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8543825" y="3341385"/>
              <a:ext cx="246877" cy="151760"/>
            </a:xfrm>
            <a:custGeom>
              <a:rect b="b" l="l" r="r" t="t"/>
              <a:pathLst>
                <a:path extrusionOk="0" h="2907" w="4729">
                  <a:moveTo>
                    <a:pt x="4583" y="0"/>
                  </a:moveTo>
                  <a:cubicBezTo>
                    <a:pt x="4567" y="0"/>
                    <a:pt x="4550" y="3"/>
                    <a:pt x="4534" y="8"/>
                  </a:cubicBezTo>
                  <a:lnTo>
                    <a:pt x="1" y="2615"/>
                  </a:lnTo>
                  <a:lnTo>
                    <a:pt x="1" y="2907"/>
                  </a:lnTo>
                  <a:lnTo>
                    <a:pt x="4651" y="222"/>
                  </a:lnTo>
                  <a:cubicBezTo>
                    <a:pt x="4690" y="202"/>
                    <a:pt x="4728" y="125"/>
                    <a:pt x="4690" y="47"/>
                  </a:cubicBezTo>
                  <a:cubicBezTo>
                    <a:pt x="4675" y="18"/>
                    <a:pt x="4630" y="0"/>
                    <a:pt x="45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8600726" y="3406426"/>
              <a:ext cx="208256" cy="117201"/>
            </a:xfrm>
            <a:custGeom>
              <a:rect b="b" l="l" r="r" t="t"/>
              <a:pathLst>
                <a:path extrusionOk="0" h="2849" w="4806">
                  <a:moveTo>
                    <a:pt x="4657" y="0"/>
                  </a:moveTo>
                  <a:cubicBezTo>
                    <a:pt x="4642" y="0"/>
                    <a:pt x="4626" y="3"/>
                    <a:pt x="4611" y="8"/>
                  </a:cubicBezTo>
                  <a:lnTo>
                    <a:pt x="0" y="2673"/>
                  </a:lnTo>
                  <a:cubicBezTo>
                    <a:pt x="39" y="2673"/>
                    <a:pt x="59" y="2693"/>
                    <a:pt x="59" y="2693"/>
                  </a:cubicBezTo>
                  <a:cubicBezTo>
                    <a:pt x="137" y="2751"/>
                    <a:pt x="175" y="2790"/>
                    <a:pt x="234" y="2848"/>
                  </a:cubicBezTo>
                  <a:lnTo>
                    <a:pt x="4728" y="241"/>
                  </a:lnTo>
                  <a:cubicBezTo>
                    <a:pt x="4767" y="202"/>
                    <a:pt x="4806" y="144"/>
                    <a:pt x="4767" y="66"/>
                  </a:cubicBezTo>
                  <a:cubicBezTo>
                    <a:pt x="4752" y="22"/>
                    <a:pt x="4705" y="0"/>
                    <a:pt x="4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8781023" y="2548968"/>
              <a:ext cx="27460" cy="25789"/>
            </a:xfrm>
            <a:custGeom>
              <a:rect b="b" l="l" r="r" t="t"/>
              <a:pathLst>
                <a:path extrusionOk="0" h="494" w="526">
                  <a:moveTo>
                    <a:pt x="146" y="0"/>
                  </a:moveTo>
                  <a:cubicBezTo>
                    <a:pt x="93" y="0"/>
                    <a:pt x="35" y="22"/>
                    <a:pt x="20" y="66"/>
                  </a:cubicBezTo>
                  <a:cubicBezTo>
                    <a:pt x="1" y="105"/>
                    <a:pt x="1" y="182"/>
                    <a:pt x="59" y="221"/>
                  </a:cubicBezTo>
                  <a:lnTo>
                    <a:pt x="526" y="494"/>
                  </a:lnTo>
                  <a:lnTo>
                    <a:pt x="526" y="202"/>
                  </a:lnTo>
                  <a:lnTo>
                    <a:pt x="195" y="7"/>
                  </a:lnTo>
                  <a:cubicBezTo>
                    <a:pt x="181" y="2"/>
                    <a:pt x="164" y="0"/>
                    <a:pt x="1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8721091" y="2584311"/>
              <a:ext cx="87391" cy="60558"/>
            </a:xfrm>
            <a:custGeom>
              <a:rect b="b" l="l" r="r" t="t"/>
              <a:pathLst>
                <a:path extrusionOk="0" h="1160" w="1674">
                  <a:moveTo>
                    <a:pt x="120" y="0"/>
                  </a:moveTo>
                  <a:cubicBezTo>
                    <a:pt x="72" y="0"/>
                    <a:pt x="33" y="18"/>
                    <a:pt x="20" y="70"/>
                  </a:cubicBezTo>
                  <a:cubicBezTo>
                    <a:pt x="1" y="108"/>
                    <a:pt x="1" y="186"/>
                    <a:pt x="79" y="225"/>
                  </a:cubicBezTo>
                  <a:lnTo>
                    <a:pt x="1674" y="1159"/>
                  </a:lnTo>
                  <a:lnTo>
                    <a:pt x="1674" y="867"/>
                  </a:lnTo>
                  <a:lnTo>
                    <a:pt x="195" y="11"/>
                  </a:lnTo>
                  <a:cubicBezTo>
                    <a:pt x="169" y="5"/>
                    <a:pt x="144" y="0"/>
                    <a:pt x="1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8660168" y="2618557"/>
              <a:ext cx="147323" cy="94334"/>
            </a:xfrm>
            <a:custGeom>
              <a:rect b="b" l="l" r="r" t="t"/>
              <a:pathLst>
                <a:path extrusionOk="0" h="1807" w="2822">
                  <a:moveTo>
                    <a:pt x="144" y="1"/>
                  </a:moveTo>
                  <a:cubicBezTo>
                    <a:pt x="103" y="1"/>
                    <a:pt x="61" y="28"/>
                    <a:pt x="20" y="56"/>
                  </a:cubicBezTo>
                  <a:cubicBezTo>
                    <a:pt x="1" y="114"/>
                    <a:pt x="1" y="192"/>
                    <a:pt x="78" y="231"/>
                  </a:cubicBezTo>
                  <a:lnTo>
                    <a:pt x="2822" y="1807"/>
                  </a:lnTo>
                  <a:lnTo>
                    <a:pt x="2822" y="1515"/>
                  </a:lnTo>
                  <a:lnTo>
                    <a:pt x="195" y="17"/>
                  </a:lnTo>
                  <a:cubicBezTo>
                    <a:pt x="178" y="5"/>
                    <a:pt x="161" y="1"/>
                    <a:pt x="1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8600237" y="2652647"/>
              <a:ext cx="208246" cy="130304"/>
            </a:xfrm>
            <a:custGeom>
              <a:rect b="b" l="l" r="r" t="t"/>
              <a:pathLst>
                <a:path extrusionOk="0" h="2496" w="3989">
                  <a:moveTo>
                    <a:pt x="154" y="1"/>
                  </a:moveTo>
                  <a:cubicBezTo>
                    <a:pt x="97" y="1"/>
                    <a:pt x="52" y="32"/>
                    <a:pt x="20" y="64"/>
                  </a:cubicBezTo>
                  <a:cubicBezTo>
                    <a:pt x="1" y="122"/>
                    <a:pt x="1" y="181"/>
                    <a:pt x="79" y="239"/>
                  </a:cubicBezTo>
                  <a:lnTo>
                    <a:pt x="3989" y="2496"/>
                  </a:lnTo>
                  <a:lnTo>
                    <a:pt x="3989" y="2204"/>
                  </a:lnTo>
                  <a:lnTo>
                    <a:pt x="195" y="6"/>
                  </a:lnTo>
                  <a:cubicBezTo>
                    <a:pt x="181" y="2"/>
                    <a:pt x="167" y="1"/>
                    <a:pt x="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8540305" y="2688146"/>
              <a:ext cx="268177" cy="164916"/>
            </a:xfrm>
            <a:custGeom>
              <a:rect b="b" l="l" r="r" t="t"/>
              <a:pathLst>
                <a:path extrusionOk="0" h="3159" w="5137">
                  <a:moveTo>
                    <a:pt x="117" y="1"/>
                  </a:moveTo>
                  <a:cubicBezTo>
                    <a:pt x="79" y="1"/>
                    <a:pt x="43" y="19"/>
                    <a:pt x="20" y="65"/>
                  </a:cubicBezTo>
                  <a:cubicBezTo>
                    <a:pt x="1" y="123"/>
                    <a:pt x="1" y="182"/>
                    <a:pt x="79" y="240"/>
                  </a:cubicBezTo>
                  <a:lnTo>
                    <a:pt x="5137" y="3158"/>
                  </a:lnTo>
                  <a:lnTo>
                    <a:pt x="5137" y="2867"/>
                  </a:lnTo>
                  <a:lnTo>
                    <a:pt x="195" y="26"/>
                  </a:lnTo>
                  <a:cubicBezTo>
                    <a:pt x="171" y="10"/>
                    <a:pt x="144" y="1"/>
                    <a:pt x="1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8541300" y="2528844"/>
              <a:ext cx="41712" cy="32576"/>
            </a:xfrm>
            <a:custGeom>
              <a:rect b="b" l="l" r="r" t="t"/>
              <a:pathLst>
                <a:path extrusionOk="0" h="624" w="799">
                  <a:moveTo>
                    <a:pt x="1" y="1"/>
                  </a:moveTo>
                  <a:lnTo>
                    <a:pt x="1" y="293"/>
                  </a:lnTo>
                  <a:lnTo>
                    <a:pt x="604" y="624"/>
                  </a:lnTo>
                  <a:lnTo>
                    <a:pt x="682" y="624"/>
                  </a:lnTo>
                  <a:cubicBezTo>
                    <a:pt x="740" y="624"/>
                    <a:pt x="760" y="604"/>
                    <a:pt x="779" y="585"/>
                  </a:cubicBezTo>
                  <a:cubicBezTo>
                    <a:pt x="799" y="526"/>
                    <a:pt x="799" y="448"/>
                    <a:pt x="740" y="41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8541300" y="2463849"/>
              <a:ext cx="97571" cy="66092"/>
            </a:xfrm>
            <a:custGeom>
              <a:rect b="b" l="l" r="r" t="t"/>
              <a:pathLst>
                <a:path extrusionOk="0" h="1266" w="1869">
                  <a:moveTo>
                    <a:pt x="1" y="1"/>
                  </a:moveTo>
                  <a:lnTo>
                    <a:pt x="1" y="293"/>
                  </a:lnTo>
                  <a:lnTo>
                    <a:pt x="1674" y="1265"/>
                  </a:lnTo>
                  <a:lnTo>
                    <a:pt x="1752" y="1265"/>
                  </a:lnTo>
                  <a:cubicBezTo>
                    <a:pt x="1810" y="1265"/>
                    <a:pt x="1830" y="1246"/>
                    <a:pt x="1849" y="1207"/>
                  </a:cubicBezTo>
                  <a:cubicBezTo>
                    <a:pt x="1869" y="1168"/>
                    <a:pt x="1869" y="1090"/>
                    <a:pt x="1810" y="10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8541300" y="2398854"/>
              <a:ext cx="153430" cy="98563"/>
            </a:xfrm>
            <a:custGeom>
              <a:rect b="b" l="l" r="r" t="t"/>
              <a:pathLst>
                <a:path extrusionOk="0" h="1888" w="2939">
                  <a:moveTo>
                    <a:pt x="1" y="1"/>
                  </a:moveTo>
                  <a:lnTo>
                    <a:pt x="1" y="293"/>
                  </a:lnTo>
                  <a:lnTo>
                    <a:pt x="2744" y="1888"/>
                  </a:lnTo>
                  <a:lnTo>
                    <a:pt x="2822" y="1888"/>
                  </a:lnTo>
                  <a:cubicBezTo>
                    <a:pt x="2880" y="1888"/>
                    <a:pt x="2900" y="1849"/>
                    <a:pt x="2919" y="1830"/>
                  </a:cubicBezTo>
                  <a:cubicBezTo>
                    <a:pt x="2939" y="1771"/>
                    <a:pt x="2939" y="1713"/>
                    <a:pt x="2861" y="165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8541300" y="2334902"/>
              <a:ext cx="209290" cy="130043"/>
            </a:xfrm>
            <a:custGeom>
              <a:rect b="b" l="l" r="r" t="t"/>
              <a:pathLst>
                <a:path extrusionOk="0" h="2491" w="4009">
                  <a:moveTo>
                    <a:pt x="1" y="0"/>
                  </a:moveTo>
                  <a:lnTo>
                    <a:pt x="1" y="292"/>
                  </a:lnTo>
                  <a:lnTo>
                    <a:pt x="3814" y="2490"/>
                  </a:lnTo>
                  <a:lnTo>
                    <a:pt x="3892" y="2490"/>
                  </a:lnTo>
                  <a:cubicBezTo>
                    <a:pt x="3950" y="2490"/>
                    <a:pt x="3970" y="2471"/>
                    <a:pt x="3989" y="2451"/>
                  </a:cubicBezTo>
                  <a:cubicBezTo>
                    <a:pt x="4009" y="2393"/>
                    <a:pt x="4009" y="2335"/>
                    <a:pt x="3931" y="227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8540308" y="2269855"/>
              <a:ext cx="266141" cy="162566"/>
            </a:xfrm>
            <a:custGeom>
              <a:rect b="b" l="l" r="r" t="t"/>
              <a:pathLst>
                <a:path extrusionOk="0" h="3114" w="5098">
                  <a:moveTo>
                    <a:pt x="0" y="1"/>
                  </a:moveTo>
                  <a:lnTo>
                    <a:pt x="0" y="293"/>
                  </a:lnTo>
                  <a:lnTo>
                    <a:pt x="4903" y="3114"/>
                  </a:lnTo>
                  <a:lnTo>
                    <a:pt x="4981" y="3114"/>
                  </a:lnTo>
                  <a:cubicBezTo>
                    <a:pt x="5039" y="3114"/>
                    <a:pt x="5059" y="3094"/>
                    <a:pt x="5078" y="3055"/>
                  </a:cubicBezTo>
                  <a:cubicBezTo>
                    <a:pt x="5098" y="3016"/>
                    <a:pt x="5098" y="2939"/>
                    <a:pt x="5039" y="288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8542733" y="3990617"/>
              <a:ext cx="70111" cy="79247"/>
            </a:xfrm>
            <a:custGeom>
              <a:rect b="b" l="l" r="r" t="t"/>
              <a:pathLst>
                <a:path extrusionOk="0" h="1518" w="1343">
                  <a:moveTo>
                    <a:pt x="0" y="0"/>
                  </a:moveTo>
                  <a:lnTo>
                    <a:pt x="0" y="1518"/>
                  </a:lnTo>
                  <a:lnTo>
                    <a:pt x="506" y="1226"/>
                  </a:lnTo>
                  <a:lnTo>
                    <a:pt x="312" y="1128"/>
                  </a:lnTo>
                  <a:cubicBezTo>
                    <a:pt x="273" y="1109"/>
                    <a:pt x="234" y="1031"/>
                    <a:pt x="273" y="973"/>
                  </a:cubicBezTo>
                  <a:cubicBezTo>
                    <a:pt x="287" y="929"/>
                    <a:pt x="335" y="907"/>
                    <a:pt x="382" y="907"/>
                  </a:cubicBezTo>
                  <a:cubicBezTo>
                    <a:pt x="398" y="907"/>
                    <a:pt x="414" y="910"/>
                    <a:pt x="428" y="914"/>
                  </a:cubicBezTo>
                  <a:lnTo>
                    <a:pt x="759" y="1090"/>
                  </a:lnTo>
                  <a:lnTo>
                    <a:pt x="1343" y="7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8630731" y="3966377"/>
              <a:ext cx="86399" cy="54763"/>
            </a:xfrm>
            <a:custGeom>
              <a:rect b="b" l="l" r="r" t="t"/>
              <a:pathLst>
                <a:path extrusionOk="0" h="1049" w="1655">
                  <a:moveTo>
                    <a:pt x="798" y="251"/>
                  </a:moveTo>
                  <a:cubicBezTo>
                    <a:pt x="973" y="251"/>
                    <a:pt x="1109" y="270"/>
                    <a:pt x="1245" y="348"/>
                  </a:cubicBezTo>
                  <a:cubicBezTo>
                    <a:pt x="1343" y="407"/>
                    <a:pt x="1382" y="465"/>
                    <a:pt x="1382" y="543"/>
                  </a:cubicBezTo>
                  <a:cubicBezTo>
                    <a:pt x="1382" y="621"/>
                    <a:pt x="1343" y="659"/>
                    <a:pt x="1245" y="737"/>
                  </a:cubicBezTo>
                  <a:cubicBezTo>
                    <a:pt x="1119" y="815"/>
                    <a:pt x="954" y="854"/>
                    <a:pt x="793" y="854"/>
                  </a:cubicBezTo>
                  <a:cubicBezTo>
                    <a:pt x="633" y="854"/>
                    <a:pt x="477" y="815"/>
                    <a:pt x="370" y="737"/>
                  </a:cubicBezTo>
                  <a:cubicBezTo>
                    <a:pt x="273" y="679"/>
                    <a:pt x="214" y="621"/>
                    <a:pt x="214" y="543"/>
                  </a:cubicBezTo>
                  <a:cubicBezTo>
                    <a:pt x="214" y="465"/>
                    <a:pt x="273" y="426"/>
                    <a:pt x="370" y="348"/>
                  </a:cubicBezTo>
                  <a:cubicBezTo>
                    <a:pt x="487" y="270"/>
                    <a:pt x="662" y="251"/>
                    <a:pt x="798" y="251"/>
                  </a:cubicBezTo>
                  <a:close/>
                  <a:moveTo>
                    <a:pt x="837" y="0"/>
                  </a:moveTo>
                  <a:cubicBezTo>
                    <a:pt x="650" y="0"/>
                    <a:pt x="463" y="39"/>
                    <a:pt x="312" y="115"/>
                  </a:cubicBezTo>
                  <a:lnTo>
                    <a:pt x="331" y="134"/>
                  </a:lnTo>
                  <a:cubicBezTo>
                    <a:pt x="409" y="154"/>
                    <a:pt x="428" y="231"/>
                    <a:pt x="389" y="309"/>
                  </a:cubicBezTo>
                  <a:cubicBezTo>
                    <a:pt x="370" y="348"/>
                    <a:pt x="312" y="348"/>
                    <a:pt x="292" y="348"/>
                  </a:cubicBezTo>
                  <a:cubicBezTo>
                    <a:pt x="273" y="348"/>
                    <a:pt x="234" y="348"/>
                    <a:pt x="234" y="329"/>
                  </a:cubicBezTo>
                  <a:lnTo>
                    <a:pt x="117" y="251"/>
                  </a:lnTo>
                  <a:cubicBezTo>
                    <a:pt x="39" y="329"/>
                    <a:pt x="0" y="426"/>
                    <a:pt x="0" y="523"/>
                  </a:cubicBezTo>
                  <a:cubicBezTo>
                    <a:pt x="0" y="659"/>
                    <a:pt x="98" y="815"/>
                    <a:pt x="273" y="912"/>
                  </a:cubicBezTo>
                  <a:cubicBezTo>
                    <a:pt x="428" y="1010"/>
                    <a:pt x="623" y="1049"/>
                    <a:pt x="817" y="1049"/>
                  </a:cubicBezTo>
                  <a:cubicBezTo>
                    <a:pt x="1012" y="1049"/>
                    <a:pt x="1245" y="1010"/>
                    <a:pt x="1382" y="912"/>
                  </a:cubicBezTo>
                  <a:cubicBezTo>
                    <a:pt x="1557" y="815"/>
                    <a:pt x="1654" y="659"/>
                    <a:pt x="1654" y="523"/>
                  </a:cubicBezTo>
                  <a:cubicBezTo>
                    <a:pt x="1654" y="368"/>
                    <a:pt x="1557" y="231"/>
                    <a:pt x="1382" y="134"/>
                  </a:cubicBezTo>
                  <a:cubicBezTo>
                    <a:pt x="1231" y="44"/>
                    <a:pt x="1035" y="0"/>
                    <a:pt x="8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8552925" y="4037750"/>
              <a:ext cx="30475" cy="17275"/>
            </a:xfrm>
            <a:custGeom>
              <a:rect b="b" l="l" r="r" t="t"/>
              <a:pathLst>
                <a:path extrusionOk="0" h="323" w="507">
                  <a:moveTo>
                    <a:pt x="133" y="1"/>
                  </a:moveTo>
                  <a:cubicBezTo>
                    <a:pt x="89" y="1"/>
                    <a:pt x="46" y="18"/>
                    <a:pt x="20" y="70"/>
                  </a:cubicBezTo>
                  <a:cubicBezTo>
                    <a:pt x="1" y="109"/>
                    <a:pt x="1" y="187"/>
                    <a:pt x="59" y="225"/>
                  </a:cubicBezTo>
                  <a:lnTo>
                    <a:pt x="254" y="323"/>
                  </a:lnTo>
                  <a:lnTo>
                    <a:pt x="507" y="187"/>
                  </a:lnTo>
                  <a:lnTo>
                    <a:pt x="195" y="11"/>
                  </a:lnTo>
                  <a:cubicBezTo>
                    <a:pt x="176" y="5"/>
                    <a:pt x="154" y="1"/>
                    <a:pt x="1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8540312" y="3912397"/>
              <a:ext cx="106707" cy="70164"/>
            </a:xfrm>
            <a:custGeom>
              <a:rect b="b" l="l" r="r" t="t"/>
              <a:pathLst>
                <a:path extrusionOk="0" h="1344" w="2044">
                  <a:moveTo>
                    <a:pt x="1" y="1"/>
                  </a:moveTo>
                  <a:lnTo>
                    <a:pt x="1" y="293"/>
                  </a:lnTo>
                  <a:lnTo>
                    <a:pt x="1830" y="1343"/>
                  </a:lnTo>
                  <a:cubicBezTo>
                    <a:pt x="1869" y="1265"/>
                    <a:pt x="1927" y="1207"/>
                    <a:pt x="1966" y="1188"/>
                  </a:cubicBezTo>
                  <a:cubicBezTo>
                    <a:pt x="2005" y="1168"/>
                    <a:pt x="2024" y="1168"/>
                    <a:pt x="2044" y="116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8635701" y="3971901"/>
              <a:ext cx="20350" cy="13700"/>
            </a:xfrm>
            <a:custGeom>
              <a:rect b="b" l="l" r="r" t="t"/>
              <a:pathLst>
                <a:path extrusionOk="0" h="234" w="293">
                  <a:moveTo>
                    <a:pt x="195" y="0"/>
                  </a:moveTo>
                  <a:cubicBezTo>
                    <a:pt x="156" y="0"/>
                    <a:pt x="137" y="20"/>
                    <a:pt x="117" y="20"/>
                  </a:cubicBezTo>
                  <a:lnTo>
                    <a:pt x="1" y="136"/>
                  </a:lnTo>
                  <a:lnTo>
                    <a:pt x="117" y="214"/>
                  </a:lnTo>
                  <a:cubicBezTo>
                    <a:pt x="137" y="214"/>
                    <a:pt x="176" y="234"/>
                    <a:pt x="176" y="234"/>
                  </a:cubicBezTo>
                  <a:cubicBezTo>
                    <a:pt x="215" y="234"/>
                    <a:pt x="234" y="214"/>
                    <a:pt x="273" y="195"/>
                  </a:cubicBezTo>
                  <a:cubicBezTo>
                    <a:pt x="292" y="136"/>
                    <a:pt x="292" y="78"/>
                    <a:pt x="215" y="20"/>
                  </a:cubicBezTo>
                  <a:lnTo>
                    <a:pt x="1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 rot="-5400000">
              <a:off x="8531151" y="1488845"/>
              <a:ext cx="84363" cy="47768"/>
            </a:xfrm>
            <a:custGeom>
              <a:rect b="b" l="l" r="r" t="t"/>
              <a:pathLst>
                <a:path extrusionOk="0" h="915" w="1616">
                  <a:moveTo>
                    <a:pt x="253" y="0"/>
                  </a:moveTo>
                  <a:lnTo>
                    <a:pt x="0" y="136"/>
                  </a:lnTo>
                  <a:lnTo>
                    <a:pt x="1362" y="914"/>
                  </a:lnTo>
                  <a:lnTo>
                    <a:pt x="1615" y="778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-5400000">
              <a:off x="8525539" y="1024194"/>
              <a:ext cx="42756" cy="11224"/>
            </a:xfrm>
            <a:custGeom>
              <a:rect b="b" l="l" r="r" t="t"/>
              <a:pathLst>
                <a:path extrusionOk="0" h="215" w="819">
                  <a:moveTo>
                    <a:pt x="1" y="0"/>
                  </a:moveTo>
                  <a:lnTo>
                    <a:pt x="429" y="214"/>
                  </a:lnTo>
                  <a:lnTo>
                    <a:pt x="8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 rot="-5400000">
              <a:off x="8482887" y="1179608"/>
              <a:ext cx="211326" cy="94491"/>
            </a:xfrm>
            <a:custGeom>
              <a:rect b="b" l="l" r="r" t="t"/>
              <a:pathLst>
                <a:path extrusionOk="0" h="1810" w="4048">
                  <a:moveTo>
                    <a:pt x="1" y="0"/>
                  </a:moveTo>
                  <a:lnTo>
                    <a:pt x="3114" y="1810"/>
                  </a:lnTo>
                  <a:lnTo>
                    <a:pt x="4048" y="1265"/>
                  </a:lnTo>
                  <a:lnTo>
                    <a:pt x="18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 rot="-5400000">
              <a:off x="8527575" y="1312627"/>
              <a:ext cx="237742" cy="137195"/>
            </a:xfrm>
            <a:custGeom>
              <a:rect b="b" l="l" r="r" t="t"/>
              <a:pathLst>
                <a:path extrusionOk="0" h="2628" w="4554">
                  <a:moveTo>
                    <a:pt x="935" y="1"/>
                  </a:moveTo>
                  <a:lnTo>
                    <a:pt x="565" y="195"/>
                  </a:lnTo>
                  <a:lnTo>
                    <a:pt x="1051" y="487"/>
                  </a:lnTo>
                  <a:cubicBezTo>
                    <a:pt x="1129" y="546"/>
                    <a:pt x="1129" y="643"/>
                    <a:pt x="1090" y="682"/>
                  </a:cubicBezTo>
                  <a:cubicBezTo>
                    <a:pt x="1071" y="740"/>
                    <a:pt x="1032" y="740"/>
                    <a:pt x="993" y="740"/>
                  </a:cubicBezTo>
                  <a:cubicBezTo>
                    <a:pt x="974" y="740"/>
                    <a:pt x="954" y="740"/>
                    <a:pt x="954" y="721"/>
                  </a:cubicBezTo>
                  <a:lnTo>
                    <a:pt x="351" y="351"/>
                  </a:lnTo>
                  <a:lnTo>
                    <a:pt x="1" y="546"/>
                  </a:lnTo>
                  <a:lnTo>
                    <a:pt x="3620" y="2627"/>
                  </a:lnTo>
                  <a:lnTo>
                    <a:pt x="4553" y="2102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 rot="-5400000">
              <a:off x="8583434" y="1450761"/>
              <a:ext cx="41712" cy="26468"/>
            </a:xfrm>
            <a:custGeom>
              <a:rect b="b" l="l" r="r" t="t"/>
              <a:pathLst>
                <a:path extrusionOk="0" h="507" w="799">
                  <a:moveTo>
                    <a:pt x="254" y="1"/>
                  </a:moveTo>
                  <a:lnTo>
                    <a:pt x="1" y="137"/>
                  </a:lnTo>
                  <a:lnTo>
                    <a:pt x="643" y="487"/>
                  </a:lnTo>
                  <a:cubicBezTo>
                    <a:pt x="662" y="487"/>
                    <a:pt x="682" y="507"/>
                    <a:pt x="682" y="507"/>
                  </a:cubicBezTo>
                  <a:cubicBezTo>
                    <a:pt x="740" y="507"/>
                    <a:pt x="759" y="487"/>
                    <a:pt x="779" y="468"/>
                  </a:cubicBezTo>
                  <a:cubicBezTo>
                    <a:pt x="798" y="409"/>
                    <a:pt x="798" y="331"/>
                    <a:pt x="740" y="293"/>
                  </a:cubicBezTo>
                  <a:lnTo>
                    <a:pt x="2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8544869" y="3509485"/>
              <a:ext cx="73191" cy="55755"/>
            </a:xfrm>
            <a:custGeom>
              <a:rect b="b" l="l" r="r" t="t"/>
              <a:pathLst>
                <a:path extrusionOk="0" h="1068" w="1402">
                  <a:moveTo>
                    <a:pt x="545" y="0"/>
                  </a:moveTo>
                  <a:cubicBezTo>
                    <a:pt x="347" y="0"/>
                    <a:pt x="151" y="44"/>
                    <a:pt x="0" y="134"/>
                  </a:cubicBezTo>
                  <a:lnTo>
                    <a:pt x="0" y="484"/>
                  </a:lnTo>
                  <a:cubicBezTo>
                    <a:pt x="39" y="426"/>
                    <a:pt x="78" y="387"/>
                    <a:pt x="137" y="348"/>
                  </a:cubicBezTo>
                  <a:cubicBezTo>
                    <a:pt x="253" y="290"/>
                    <a:pt x="428" y="251"/>
                    <a:pt x="565" y="251"/>
                  </a:cubicBezTo>
                  <a:cubicBezTo>
                    <a:pt x="740" y="251"/>
                    <a:pt x="876" y="290"/>
                    <a:pt x="1012" y="348"/>
                  </a:cubicBezTo>
                  <a:cubicBezTo>
                    <a:pt x="1109" y="406"/>
                    <a:pt x="1148" y="484"/>
                    <a:pt x="1148" y="543"/>
                  </a:cubicBezTo>
                  <a:cubicBezTo>
                    <a:pt x="1148" y="620"/>
                    <a:pt x="1109" y="679"/>
                    <a:pt x="1012" y="737"/>
                  </a:cubicBezTo>
                  <a:cubicBezTo>
                    <a:pt x="886" y="815"/>
                    <a:pt x="720" y="854"/>
                    <a:pt x="560" y="854"/>
                  </a:cubicBezTo>
                  <a:cubicBezTo>
                    <a:pt x="399" y="854"/>
                    <a:pt x="244" y="815"/>
                    <a:pt x="137" y="737"/>
                  </a:cubicBezTo>
                  <a:cubicBezTo>
                    <a:pt x="59" y="698"/>
                    <a:pt x="0" y="679"/>
                    <a:pt x="0" y="620"/>
                  </a:cubicBezTo>
                  <a:lnTo>
                    <a:pt x="0" y="971"/>
                  </a:lnTo>
                  <a:cubicBezTo>
                    <a:pt x="156" y="1010"/>
                    <a:pt x="370" y="1068"/>
                    <a:pt x="565" y="1068"/>
                  </a:cubicBezTo>
                  <a:cubicBezTo>
                    <a:pt x="759" y="1068"/>
                    <a:pt x="973" y="1010"/>
                    <a:pt x="1129" y="912"/>
                  </a:cubicBezTo>
                  <a:cubicBezTo>
                    <a:pt x="1304" y="815"/>
                    <a:pt x="1401" y="679"/>
                    <a:pt x="1401" y="523"/>
                  </a:cubicBezTo>
                  <a:cubicBezTo>
                    <a:pt x="1401" y="426"/>
                    <a:pt x="1343" y="329"/>
                    <a:pt x="1265" y="270"/>
                  </a:cubicBezTo>
                  <a:lnTo>
                    <a:pt x="1129" y="329"/>
                  </a:lnTo>
                  <a:cubicBezTo>
                    <a:pt x="1109" y="329"/>
                    <a:pt x="1070" y="367"/>
                    <a:pt x="1070" y="367"/>
                  </a:cubicBezTo>
                  <a:cubicBezTo>
                    <a:pt x="1031" y="367"/>
                    <a:pt x="1012" y="329"/>
                    <a:pt x="973" y="309"/>
                  </a:cubicBezTo>
                  <a:cubicBezTo>
                    <a:pt x="954" y="251"/>
                    <a:pt x="954" y="192"/>
                    <a:pt x="1031" y="134"/>
                  </a:cubicBezTo>
                  <a:lnTo>
                    <a:pt x="1070" y="115"/>
                  </a:lnTo>
                  <a:cubicBezTo>
                    <a:pt x="919" y="39"/>
                    <a:pt x="732" y="0"/>
                    <a:pt x="5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8594620" y="3514444"/>
              <a:ext cx="16288" cy="12216"/>
            </a:xfrm>
            <a:custGeom>
              <a:rect b="b" l="l" r="r" t="t"/>
              <a:pathLst>
                <a:path extrusionOk="0" h="234" w="312">
                  <a:moveTo>
                    <a:pt x="117" y="0"/>
                  </a:moveTo>
                  <a:lnTo>
                    <a:pt x="78" y="20"/>
                  </a:lnTo>
                  <a:cubicBezTo>
                    <a:pt x="20" y="78"/>
                    <a:pt x="1" y="136"/>
                    <a:pt x="20" y="195"/>
                  </a:cubicBezTo>
                  <a:cubicBezTo>
                    <a:pt x="59" y="234"/>
                    <a:pt x="98" y="234"/>
                    <a:pt x="117" y="234"/>
                  </a:cubicBezTo>
                  <a:cubicBezTo>
                    <a:pt x="156" y="234"/>
                    <a:pt x="176" y="234"/>
                    <a:pt x="176" y="214"/>
                  </a:cubicBezTo>
                  <a:lnTo>
                    <a:pt x="312" y="136"/>
                  </a:lnTo>
                  <a:cubicBezTo>
                    <a:pt x="273" y="97"/>
                    <a:pt x="215" y="39"/>
                    <a:pt x="176" y="20"/>
                  </a:cubicBezTo>
                  <a:cubicBezTo>
                    <a:pt x="156" y="20"/>
                    <a:pt x="117" y="0"/>
                    <a:pt x="1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8595348" y="707246"/>
              <a:ext cx="86347" cy="54920"/>
            </a:xfrm>
            <a:custGeom>
              <a:rect b="b" l="l" r="r" t="t"/>
              <a:pathLst>
                <a:path extrusionOk="0" h="1052" w="1654">
                  <a:moveTo>
                    <a:pt x="837" y="215"/>
                  </a:moveTo>
                  <a:cubicBezTo>
                    <a:pt x="992" y="215"/>
                    <a:pt x="1148" y="234"/>
                    <a:pt x="1265" y="312"/>
                  </a:cubicBezTo>
                  <a:cubicBezTo>
                    <a:pt x="1362" y="390"/>
                    <a:pt x="1420" y="468"/>
                    <a:pt x="1420" y="506"/>
                  </a:cubicBezTo>
                  <a:cubicBezTo>
                    <a:pt x="1420" y="584"/>
                    <a:pt x="1362" y="623"/>
                    <a:pt x="1265" y="701"/>
                  </a:cubicBezTo>
                  <a:cubicBezTo>
                    <a:pt x="1148" y="779"/>
                    <a:pt x="983" y="818"/>
                    <a:pt x="820" y="818"/>
                  </a:cubicBezTo>
                  <a:cubicBezTo>
                    <a:pt x="657" y="818"/>
                    <a:pt x="496" y="779"/>
                    <a:pt x="389" y="701"/>
                  </a:cubicBezTo>
                  <a:cubicBezTo>
                    <a:pt x="292" y="662"/>
                    <a:pt x="253" y="584"/>
                    <a:pt x="253" y="506"/>
                  </a:cubicBezTo>
                  <a:cubicBezTo>
                    <a:pt x="253" y="429"/>
                    <a:pt x="292" y="390"/>
                    <a:pt x="389" y="312"/>
                  </a:cubicBezTo>
                  <a:cubicBezTo>
                    <a:pt x="506" y="234"/>
                    <a:pt x="681" y="215"/>
                    <a:pt x="837" y="215"/>
                  </a:cubicBezTo>
                  <a:close/>
                  <a:moveTo>
                    <a:pt x="720" y="1"/>
                  </a:moveTo>
                  <a:cubicBezTo>
                    <a:pt x="545" y="20"/>
                    <a:pt x="389" y="40"/>
                    <a:pt x="272" y="117"/>
                  </a:cubicBezTo>
                  <a:cubicBezTo>
                    <a:pt x="97" y="215"/>
                    <a:pt x="0" y="370"/>
                    <a:pt x="0" y="506"/>
                  </a:cubicBezTo>
                  <a:cubicBezTo>
                    <a:pt x="0" y="662"/>
                    <a:pt x="97" y="798"/>
                    <a:pt x="272" y="896"/>
                  </a:cubicBezTo>
                  <a:cubicBezTo>
                    <a:pt x="447" y="993"/>
                    <a:pt x="642" y="1051"/>
                    <a:pt x="837" y="1051"/>
                  </a:cubicBezTo>
                  <a:cubicBezTo>
                    <a:pt x="1031" y="1051"/>
                    <a:pt x="1245" y="993"/>
                    <a:pt x="1401" y="896"/>
                  </a:cubicBezTo>
                  <a:cubicBezTo>
                    <a:pt x="1556" y="798"/>
                    <a:pt x="1654" y="662"/>
                    <a:pt x="1654" y="506"/>
                  </a:cubicBezTo>
                  <a:cubicBezTo>
                    <a:pt x="1654" y="370"/>
                    <a:pt x="1556" y="215"/>
                    <a:pt x="1401" y="117"/>
                  </a:cubicBezTo>
                  <a:cubicBezTo>
                    <a:pt x="1265" y="40"/>
                    <a:pt x="1090" y="1"/>
                    <a:pt x="953" y="1"/>
                  </a:cubicBezTo>
                  <a:lnTo>
                    <a:pt x="953" y="40"/>
                  </a:lnTo>
                  <a:cubicBezTo>
                    <a:pt x="953" y="117"/>
                    <a:pt x="914" y="176"/>
                    <a:pt x="837" y="176"/>
                  </a:cubicBezTo>
                  <a:cubicBezTo>
                    <a:pt x="759" y="176"/>
                    <a:pt x="720" y="117"/>
                    <a:pt x="720" y="40"/>
                  </a:cubicBezTo>
                  <a:lnTo>
                    <a:pt x="7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8632884" y="455357"/>
              <a:ext cx="12268" cy="251941"/>
            </a:xfrm>
            <a:custGeom>
              <a:rect b="b" l="l" r="r" t="t"/>
              <a:pathLst>
                <a:path extrusionOk="0" h="4826" w="235">
                  <a:moveTo>
                    <a:pt x="234" y="1"/>
                  </a:moveTo>
                  <a:lnTo>
                    <a:pt x="1" y="156"/>
                  </a:lnTo>
                  <a:lnTo>
                    <a:pt x="1" y="4826"/>
                  </a:lnTo>
                  <a:cubicBezTo>
                    <a:pt x="30" y="4816"/>
                    <a:pt x="69" y="4811"/>
                    <a:pt x="110" y="4811"/>
                  </a:cubicBezTo>
                  <a:cubicBezTo>
                    <a:pt x="152" y="4811"/>
                    <a:pt x="195" y="4816"/>
                    <a:pt x="234" y="4826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8632884" y="706516"/>
              <a:ext cx="12268" cy="9919"/>
            </a:xfrm>
            <a:custGeom>
              <a:rect b="b" l="l" r="r" t="t"/>
              <a:pathLst>
                <a:path extrusionOk="0" h="190" w="235">
                  <a:moveTo>
                    <a:pt x="110" y="0"/>
                  </a:moveTo>
                  <a:cubicBezTo>
                    <a:pt x="69" y="0"/>
                    <a:pt x="30" y="5"/>
                    <a:pt x="1" y="15"/>
                  </a:cubicBezTo>
                  <a:lnTo>
                    <a:pt x="1" y="54"/>
                  </a:lnTo>
                  <a:cubicBezTo>
                    <a:pt x="1" y="131"/>
                    <a:pt x="40" y="190"/>
                    <a:pt x="118" y="190"/>
                  </a:cubicBezTo>
                  <a:cubicBezTo>
                    <a:pt x="195" y="190"/>
                    <a:pt x="234" y="131"/>
                    <a:pt x="234" y="54"/>
                  </a:cubicBezTo>
                  <a:lnTo>
                    <a:pt x="234" y="15"/>
                  </a:lnTo>
                  <a:cubicBezTo>
                    <a:pt x="195" y="5"/>
                    <a:pt x="152" y="0"/>
                    <a:pt x="1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8690779" y="574228"/>
              <a:ext cx="86399" cy="53876"/>
            </a:xfrm>
            <a:custGeom>
              <a:rect b="b" l="l" r="r" t="t"/>
              <a:pathLst>
                <a:path extrusionOk="0" h="1032" w="1655">
                  <a:moveTo>
                    <a:pt x="857" y="214"/>
                  </a:moveTo>
                  <a:cubicBezTo>
                    <a:pt x="1032" y="214"/>
                    <a:pt x="1168" y="233"/>
                    <a:pt x="1285" y="311"/>
                  </a:cubicBezTo>
                  <a:cubicBezTo>
                    <a:pt x="1363" y="389"/>
                    <a:pt x="1440" y="447"/>
                    <a:pt x="1440" y="506"/>
                  </a:cubicBezTo>
                  <a:cubicBezTo>
                    <a:pt x="1440" y="584"/>
                    <a:pt x="1382" y="623"/>
                    <a:pt x="1285" y="700"/>
                  </a:cubicBezTo>
                  <a:cubicBezTo>
                    <a:pt x="1168" y="769"/>
                    <a:pt x="1008" y="803"/>
                    <a:pt x="847" y="803"/>
                  </a:cubicBezTo>
                  <a:cubicBezTo>
                    <a:pt x="687" y="803"/>
                    <a:pt x="526" y="769"/>
                    <a:pt x="409" y="700"/>
                  </a:cubicBezTo>
                  <a:cubicBezTo>
                    <a:pt x="312" y="642"/>
                    <a:pt x="273" y="584"/>
                    <a:pt x="273" y="506"/>
                  </a:cubicBezTo>
                  <a:cubicBezTo>
                    <a:pt x="273" y="428"/>
                    <a:pt x="312" y="389"/>
                    <a:pt x="409" y="311"/>
                  </a:cubicBezTo>
                  <a:cubicBezTo>
                    <a:pt x="546" y="233"/>
                    <a:pt x="701" y="214"/>
                    <a:pt x="857" y="214"/>
                  </a:cubicBezTo>
                  <a:close/>
                  <a:moveTo>
                    <a:pt x="701" y="0"/>
                  </a:moveTo>
                  <a:cubicBezTo>
                    <a:pt x="546" y="19"/>
                    <a:pt x="390" y="39"/>
                    <a:pt x="273" y="117"/>
                  </a:cubicBezTo>
                  <a:cubicBezTo>
                    <a:pt x="98" y="214"/>
                    <a:pt x="1" y="350"/>
                    <a:pt x="1" y="506"/>
                  </a:cubicBezTo>
                  <a:cubicBezTo>
                    <a:pt x="1" y="642"/>
                    <a:pt x="98" y="798"/>
                    <a:pt x="273" y="895"/>
                  </a:cubicBezTo>
                  <a:cubicBezTo>
                    <a:pt x="448" y="992"/>
                    <a:pt x="643" y="1031"/>
                    <a:pt x="837" y="1031"/>
                  </a:cubicBezTo>
                  <a:cubicBezTo>
                    <a:pt x="1032" y="1031"/>
                    <a:pt x="1246" y="992"/>
                    <a:pt x="1382" y="895"/>
                  </a:cubicBezTo>
                  <a:cubicBezTo>
                    <a:pt x="1557" y="798"/>
                    <a:pt x="1654" y="642"/>
                    <a:pt x="1654" y="506"/>
                  </a:cubicBezTo>
                  <a:cubicBezTo>
                    <a:pt x="1654" y="350"/>
                    <a:pt x="1557" y="214"/>
                    <a:pt x="1382" y="117"/>
                  </a:cubicBezTo>
                  <a:cubicBezTo>
                    <a:pt x="1265" y="39"/>
                    <a:pt x="1090" y="0"/>
                    <a:pt x="954" y="0"/>
                  </a:cubicBezTo>
                  <a:lnTo>
                    <a:pt x="954" y="39"/>
                  </a:lnTo>
                  <a:cubicBezTo>
                    <a:pt x="954" y="117"/>
                    <a:pt x="896" y="156"/>
                    <a:pt x="837" y="156"/>
                  </a:cubicBezTo>
                  <a:cubicBezTo>
                    <a:pt x="760" y="156"/>
                    <a:pt x="701" y="117"/>
                    <a:pt x="701" y="39"/>
                  </a:cubicBezTo>
                  <a:lnTo>
                    <a:pt x="7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8727375" y="399498"/>
              <a:ext cx="13260" cy="174782"/>
            </a:xfrm>
            <a:custGeom>
              <a:rect b="b" l="l" r="r" t="t"/>
              <a:pathLst>
                <a:path extrusionOk="0" h="3348" w="254">
                  <a:moveTo>
                    <a:pt x="253" y="1"/>
                  </a:moveTo>
                  <a:lnTo>
                    <a:pt x="0" y="156"/>
                  </a:lnTo>
                  <a:lnTo>
                    <a:pt x="0" y="3347"/>
                  </a:lnTo>
                  <a:cubicBezTo>
                    <a:pt x="49" y="3328"/>
                    <a:pt x="93" y="3318"/>
                    <a:pt x="134" y="3318"/>
                  </a:cubicBezTo>
                  <a:cubicBezTo>
                    <a:pt x="175" y="3318"/>
                    <a:pt x="214" y="3328"/>
                    <a:pt x="253" y="3347"/>
                  </a:cubicBezTo>
                  <a:lnTo>
                    <a:pt x="2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8727375" y="572662"/>
              <a:ext cx="13260" cy="9710"/>
            </a:xfrm>
            <a:custGeom>
              <a:rect b="b" l="l" r="r" t="t"/>
              <a:pathLst>
                <a:path extrusionOk="0" h="186" w="254">
                  <a:moveTo>
                    <a:pt x="134" y="1"/>
                  </a:moveTo>
                  <a:cubicBezTo>
                    <a:pt x="93" y="1"/>
                    <a:pt x="49" y="11"/>
                    <a:pt x="0" y="30"/>
                  </a:cubicBezTo>
                  <a:lnTo>
                    <a:pt x="0" y="69"/>
                  </a:lnTo>
                  <a:cubicBezTo>
                    <a:pt x="0" y="147"/>
                    <a:pt x="59" y="186"/>
                    <a:pt x="136" y="186"/>
                  </a:cubicBezTo>
                  <a:cubicBezTo>
                    <a:pt x="195" y="186"/>
                    <a:pt x="253" y="147"/>
                    <a:pt x="253" y="69"/>
                  </a:cubicBezTo>
                  <a:lnTo>
                    <a:pt x="253" y="30"/>
                  </a:lnTo>
                  <a:cubicBezTo>
                    <a:pt x="214" y="11"/>
                    <a:pt x="175" y="1"/>
                    <a:pt x="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8567149" y="4050012"/>
              <a:ext cx="232625" cy="135159"/>
            </a:xfrm>
            <a:custGeom>
              <a:rect b="b" l="l" r="r" t="t"/>
              <a:pathLst>
                <a:path extrusionOk="0" h="2589" w="4456">
                  <a:moveTo>
                    <a:pt x="215" y="1"/>
                  </a:moveTo>
                  <a:cubicBezTo>
                    <a:pt x="156" y="20"/>
                    <a:pt x="117" y="59"/>
                    <a:pt x="59" y="98"/>
                  </a:cubicBezTo>
                  <a:cubicBezTo>
                    <a:pt x="39" y="118"/>
                    <a:pt x="20" y="118"/>
                    <a:pt x="1" y="118"/>
                  </a:cubicBezTo>
                  <a:lnTo>
                    <a:pt x="4261" y="2588"/>
                  </a:lnTo>
                  <a:cubicBezTo>
                    <a:pt x="4320" y="2550"/>
                    <a:pt x="4378" y="2491"/>
                    <a:pt x="4417" y="2472"/>
                  </a:cubicBezTo>
                  <a:cubicBezTo>
                    <a:pt x="4436" y="2472"/>
                    <a:pt x="4456" y="2452"/>
                    <a:pt x="4456" y="2452"/>
                  </a:cubicBezTo>
                  <a:lnTo>
                    <a:pt x="4436" y="2433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8624500" y="4422243"/>
              <a:ext cx="86399" cy="55807"/>
            </a:xfrm>
            <a:custGeom>
              <a:rect b="b" l="l" r="r" t="t"/>
              <a:pathLst>
                <a:path extrusionOk="0" h="1069" w="1655">
                  <a:moveTo>
                    <a:pt x="818" y="252"/>
                  </a:moveTo>
                  <a:cubicBezTo>
                    <a:pt x="973" y="252"/>
                    <a:pt x="1129" y="290"/>
                    <a:pt x="1246" y="349"/>
                  </a:cubicBezTo>
                  <a:cubicBezTo>
                    <a:pt x="1343" y="407"/>
                    <a:pt x="1401" y="485"/>
                    <a:pt x="1401" y="543"/>
                  </a:cubicBezTo>
                  <a:cubicBezTo>
                    <a:pt x="1401" y="621"/>
                    <a:pt x="1343" y="660"/>
                    <a:pt x="1246" y="738"/>
                  </a:cubicBezTo>
                  <a:cubicBezTo>
                    <a:pt x="1129" y="816"/>
                    <a:pt x="964" y="855"/>
                    <a:pt x="801" y="855"/>
                  </a:cubicBezTo>
                  <a:cubicBezTo>
                    <a:pt x="638" y="855"/>
                    <a:pt x="477" y="816"/>
                    <a:pt x="370" y="738"/>
                  </a:cubicBezTo>
                  <a:cubicBezTo>
                    <a:pt x="273" y="699"/>
                    <a:pt x="234" y="621"/>
                    <a:pt x="234" y="543"/>
                  </a:cubicBezTo>
                  <a:cubicBezTo>
                    <a:pt x="234" y="485"/>
                    <a:pt x="273" y="427"/>
                    <a:pt x="370" y="349"/>
                  </a:cubicBezTo>
                  <a:cubicBezTo>
                    <a:pt x="487" y="290"/>
                    <a:pt x="643" y="252"/>
                    <a:pt x="818" y="252"/>
                  </a:cubicBezTo>
                  <a:close/>
                  <a:moveTo>
                    <a:pt x="845" y="1"/>
                  </a:moveTo>
                  <a:cubicBezTo>
                    <a:pt x="660" y="1"/>
                    <a:pt x="473" y="40"/>
                    <a:pt x="312" y="115"/>
                  </a:cubicBezTo>
                  <a:cubicBezTo>
                    <a:pt x="370" y="135"/>
                    <a:pt x="390" y="213"/>
                    <a:pt x="370" y="290"/>
                  </a:cubicBezTo>
                  <a:cubicBezTo>
                    <a:pt x="351" y="329"/>
                    <a:pt x="293" y="329"/>
                    <a:pt x="273" y="329"/>
                  </a:cubicBezTo>
                  <a:cubicBezTo>
                    <a:pt x="254" y="329"/>
                    <a:pt x="234" y="329"/>
                    <a:pt x="234" y="310"/>
                  </a:cubicBezTo>
                  <a:lnTo>
                    <a:pt x="137" y="252"/>
                  </a:lnTo>
                  <a:cubicBezTo>
                    <a:pt x="59" y="329"/>
                    <a:pt x="1" y="427"/>
                    <a:pt x="1" y="524"/>
                  </a:cubicBezTo>
                  <a:cubicBezTo>
                    <a:pt x="1" y="680"/>
                    <a:pt x="98" y="816"/>
                    <a:pt x="273" y="913"/>
                  </a:cubicBezTo>
                  <a:cubicBezTo>
                    <a:pt x="448" y="1010"/>
                    <a:pt x="643" y="1069"/>
                    <a:pt x="837" y="1069"/>
                  </a:cubicBezTo>
                  <a:cubicBezTo>
                    <a:pt x="1032" y="1069"/>
                    <a:pt x="1246" y="1010"/>
                    <a:pt x="1382" y="913"/>
                  </a:cubicBezTo>
                  <a:cubicBezTo>
                    <a:pt x="1557" y="816"/>
                    <a:pt x="1654" y="680"/>
                    <a:pt x="1654" y="524"/>
                  </a:cubicBezTo>
                  <a:cubicBezTo>
                    <a:pt x="1654" y="388"/>
                    <a:pt x="1557" y="232"/>
                    <a:pt x="1382" y="135"/>
                  </a:cubicBezTo>
                  <a:cubicBezTo>
                    <a:pt x="1232" y="45"/>
                    <a:pt x="1040" y="1"/>
                    <a:pt x="8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8542225" y="4275912"/>
              <a:ext cx="258049" cy="158494"/>
            </a:xfrm>
            <a:custGeom>
              <a:rect b="b" l="l" r="r" t="t"/>
              <a:pathLst>
                <a:path extrusionOk="0" h="3036" w="4943">
                  <a:moveTo>
                    <a:pt x="1" y="0"/>
                  </a:moveTo>
                  <a:lnTo>
                    <a:pt x="1" y="292"/>
                  </a:lnTo>
                  <a:lnTo>
                    <a:pt x="4748" y="3035"/>
                  </a:lnTo>
                  <a:cubicBezTo>
                    <a:pt x="4787" y="2977"/>
                    <a:pt x="4845" y="2938"/>
                    <a:pt x="4923" y="2899"/>
                  </a:cubicBezTo>
                  <a:cubicBezTo>
                    <a:pt x="4923" y="2899"/>
                    <a:pt x="4942" y="2899"/>
                    <a:pt x="4942" y="2860"/>
                  </a:cubicBezTo>
                  <a:lnTo>
                    <a:pt x="3600" y="2082"/>
                  </a:lnTo>
                  <a:lnTo>
                    <a:pt x="3600" y="2101"/>
                  </a:lnTo>
                  <a:cubicBezTo>
                    <a:pt x="3600" y="2179"/>
                    <a:pt x="3561" y="2237"/>
                    <a:pt x="3483" y="2237"/>
                  </a:cubicBezTo>
                  <a:cubicBezTo>
                    <a:pt x="3405" y="2237"/>
                    <a:pt x="3367" y="2179"/>
                    <a:pt x="3367" y="2101"/>
                  </a:cubicBezTo>
                  <a:lnTo>
                    <a:pt x="3367" y="1946"/>
                  </a:lnTo>
                  <a:lnTo>
                    <a:pt x="954" y="545"/>
                  </a:lnTo>
                  <a:lnTo>
                    <a:pt x="954" y="584"/>
                  </a:lnTo>
                  <a:cubicBezTo>
                    <a:pt x="954" y="642"/>
                    <a:pt x="896" y="701"/>
                    <a:pt x="837" y="701"/>
                  </a:cubicBezTo>
                  <a:cubicBezTo>
                    <a:pt x="760" y="701"/>
                    <a:pt x="701" y="642"/>
                    <a:pt x="701" y="584"/>
                  </a:cubicBezTo>
                  <a:lnTo>
                    <a:pt x="701" y="4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8542225" y="4371343"/>
              <a:ext cx="99607" cy="64056"/>
            </a:xfrm>
            <a:custGeom>
              <a:rect b="b" l="l" r="r" t="t"/>
              <a:pathLst>
                <a:path extrusionOk="0" h="1227" w="1908">
                  <a:moveTo>
                    <a:pt x="1" y="1"/>
                  </a:moveTo>
                  <a:lnTo>
                    <a:pt x="1" y="293"/>
                  </a:lnTo>
                  <a:lnTo>
                    <a:pt x="1674" y="1227"/>
                  </a:lnTo>
                  <a:cubicBezTo>
                    <a:pt x="1732" y="1188"/>
                    <a:pt x="1771" y="1168"/>
                    <a:pt x="1830" y="1110"/>
                  </a:cubicBezTo>
                  <a:cubicBezTo>
                    <a:pt x="1849" y="1090"/>
                    <a:pt x="1869" y="1090"/>
                    <a:pt x="1907" y="109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8629616" y="4428246"/>
              <a:ext cx="14252" cy="11224"/>
            </a:xfrm>
            <a:custGeom>
              <a:rect b="b" l="l" r="r" t="t"/>
              <a:pathLst>
                <a:path extrusionOk="0" h="215" w="273">
                  <a:moveTo>
                    <a:pt x="195" y="0"/>
                  </a:moveTo>
                  <a:cubicBezTo>
                    <a:pt x="175" y="0"/>
                    <a:pt x="156" y="20"/>
                    <a:pt x="136" y="20"/>
                  </a:cubicBezTo>
                  <a:cubicBezTo>
                    <a:pt x="78" y="78"/>
                    <a:pt x="39" y="98"/>
                    <a:pt x="0" y="137"/>
                  </a:cubicBezTo>
                  <a:lnTo>
                    <a:pt x="97" y="195"/>
                  </a:lnTo>
                  <a:cubicBezTo>
                    <a:pt x="136" y="195"/>
                    <a:pt x="156" y="214"/>
                    <a:pt x="156" y="214"/>
                  </a:cubicBezTo>
                  <a:cubicBezTo>
                    <a:pt x="195" y="214"/>
                    <a:pt x="233" y="195"/>
                    <a:pt x="253" y="175"/>
                  </a:cubicBezTo>
                  <a:cubicBezTo>
                    <a:pt x="272" y="117"/>
                    <a:pt x="272" y="39"/>
                    <a:pt x="1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8578821" y="4140806"/>
              <a:ext cx="13260" cy="165594"/>
            </a:xfrm>
            <a:custGeom>
              <a:rect b="b" l="l" r="r" t="t"/>
              <a:pathLst>
                <a:path extrusionOk="0" h="3172" w="254">
                  <a:moveTo>
                    <a:pt x="0" y="1"/>
                  </a:moveTo>
                  <a:lnTo>
                    <a:pt x="0" y="3016"/>
                  </a:lnTo>
                  <a:lnTo>
                    <a:pt x="253" y="3172"/>
                  </a:lnTo>
                  <a:lnTo>
                    <a:pt x="253" y="156"/>
                  </a:lnTo>
                  <a:cubicBezTo>
                    <a:pt x="175" y="98"/>
                    <a:pt x="78" y="5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8717947" y="4221045"/>
              <a:ext cx="12268" cy="165594"/>
            </a:xfrm>
            <a:custGeom>
              <a:rect b="b" l="l" r="r" t="t"/>
              <a:pathLst>
                <a:path extrusionOk="0" h="3172" w="235">
                  <a:moveTo>
                    <a:pt x="1" y="1"/>
                  </a:moveTo>
                  <a:lnTo>
                    <a:pt x="1" y="3016"/>
                  </a:lnTo>
                  <a:lnTo>
                    <a:pt x="234" y="3172"/>
                  </a:lnTo>
                  <a:lnTo>
                    <a:pt x="234" y="156"/>
                  </a:lnTo>
                  <a:cubicBezTo>
                    <a:pt x="156" y="98"/>
                    <a:pt x="59" y="59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8717947" y="4378495"/>
              <a:ext cx="12268" cy="15244"/>
            </a:xfrm>
            <a:custGeom>
              <a:rect b="b" l="l" r="r" t="t"/>
              <a:pathLst>
                <a:path extrusionOk="0" h="292" w="235">
                  <a:moveTo>
                    <a:pt x="1" y="0"/>
                  </a:moveTo>
                  <a:lnTo>
                    <a:pt x="1" y="175"/>
                  </a:lnTo>
                  <a:cubicBezTo>
                    <a:pt x="1" y="253"/>
                    <a:pt x="39" y="292"/>
                    <a:pt x="117" y="292"/>
                  </a:cubicBezTo>
                  <a:cubicBezTo>
                    <a:pt x="195" y="292"/>
                    <a:pt x="234" y="253"/>
                    <a:pt x="234" y="175"/>
                  </a:cubicBezTo>
                  <a:lnTo>
                    <a:pt x="234" y="15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8578821" y="4298881"/>
              <a:ext cx="13260" cy="15244"/>
            </a:xfrm>
            <a:custGeom>
              <a:rect b="b" l="l" r="r" t="t"/>
              <a:pathLst>
                <a:path extrusionOk="0" h="292" w="254">
                  <a:moveTo>
                    <a:pt x="0" y="0"/>
                  </a:moveTo>
                  <a:lnTo>
                    <a:pt x="0" y="175"/>
                  </a:lnTo>
                  <a:cubicBezTo>
                    <a:pt x="0" y="253"/>
                    <a:pt x="59" y="292"/>
                    <a:pt x="136" y="292"/>
                  </a:cubicBezTo>
                  <a:cubicBezTo>
                    <a:pt x="195" y="292"/>
                    <a:pt x="253" y="253"/>
                    <a:pt x="253" y="175"/>
                  </a:cubicBezTo>
                  <a:lnTo>
                    <a:pt x="253" y="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 flipH="1" rot="-7124984">
              <a:off x="8542225" y="4124687"/>
              <a:ext cx="258051" cy="158496"/>
            </a:xfrm>
            <a:custGeom>
              <a:rect b="b" l="l" r="r" t="t"/>
              <a:pathLst>
                <a:path extrusionOk="0" h="3036" w="4943">
                  <a:moveTo>
                    <a:pt x="1" y="0"/>
                  </a:moveTo>
                  <a:lnTo>
                    <a:pt x="1" y="292"/>
                  </a:lnTo>
                  <a:lnTo>
                    <a:pt x="4748" y="3035"/>
                  </a:lnTo>
                  <a:cubicBezTo>
                    <a:pt x="4787" y="2977"/>
                    <a:pt x="4845" y="2938"/>
                    <a:pt x="4923" y="2899"/>
                  </a:cubicBezTo>
                  <a:cubicBezTo>
                    <a:pt x="4923" y="2899"/>
                    <a:pt x="4942" y="2899"/>
                    <a:pt x="4942" y="2860"/>
                  </a:cubicBezTo>
                  <a:lnTo>
                    <a:pt x="3600" y="2082"/>
                  </a:lnTo>
                  <a:lnTo>
                    <a:pt x="3600" y="2101"/>
                  </a:lnTo>
                  <a:cubicBezTo>
                    <a:pt x="3600" y="2179"/>
                    <a:pt x="3561" y="2237"/>
                    <a:pt x="3483" y="2237"/>
                  </a:cubicBezTo>
                  <a:cubicBezTo>
                    <a:pt x="3405" y="2237"/>
                    <a:pt x="3367" y="2179"/>
                    <a:pt x="3367" y="2101"/>
                  </a:cubicBezTo>
                  <a:lnTo>
                    <a:pt x="3367" y="1946"/>
                  </a:lnTo>
                  <a:lnTo>
                    <a:pt x="954" y="545"/>
                  </a:lnTo>
                  <a:lnTo>
                    <a:pt x="954" y="584"/>
                  </a:lnTo>
                  <a:cubicBezTo>
                    <a:pt x="954" y="642"/>
                    <a:pt x="896" y="701"/>
                    <a:pt x="837" y="701"/>
                  </a:cubicBezTo>
                  <a:cubicBezTo>
                    <a:pt x="760" y="701"/>
                    <a:pt x="701" y="642"/>
                    <a:pt x="701" y="584"/>
                  </a:cubicBezTo>
                  <a:lnTo>
                    <a:pt x="701" y="4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8561047" y="4686627"/>
              <a:ext cx="193002" cy="83319"/>
            </a:xfrm>
            <a:custGeom>
              <a:rect b="b" l="l" r="r" t="t"/>
              <a:pathLst>
                <a:path extrusionOk="0" h="1596" w="3697">
                  <a:moveTo>
                    <a:pt x="2763" y="1"/>
                  </a:moveTo>
                  <a:lnTo>
                    <a:pt x="0" y="1596"/>
                  </a:lnTo>
                  <a:lnTo>
                    <a:pt x="1849" y="1596"/>
                  </a:lnTo>
                  <a:lnTo>
                    <a:pt x="3697" y="526"/>
                  </a:lnTo>
                  <a:lnTo>
                    <a:pt x="3327" y="312"/>
                  </a:lnTo>
                  <a:lnTo>
                    <a:pt x="2724" y="682"/>
                  </a:lnTo>
                  <a:cubicBezTo>
                    <a:pt x="2705" y="682"/>
                    <a:pt x="2666" y="701"/>
                    <a:pt x="2666" y="701"/>
                  </a:cubicBezTo>
                  <a:cubicBezTo>
                    <a:pt x="2627" y="701"/>
                    <a:pt x="2607" y="682"/>
                    <a:pt x="2568" y="662"/>
                  </a:cubicBezTo>
                  <a:cubicBezTo>
                    <a:pt x="2549" y="604"/>
                    <a:pt x="2549" y="526"/>
                    <a:pt x="2627" y="487"/>
                  </a:cubicBezTo>
                  <a:lnTo>
                    <a:pt x="3113" y="195"/>
                  </a:lnTo>
                  <a:lnTo>
                    <a:pt x="27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8693075" y="4693725"/>
              <a:ext cx="40675" cy="31551"/>
            </a:xfrm>
            <a:custGeom>
              <a:rect b="b" l="l" r="r" t="t"/>
              <a:pathLst>
                <a:path extrusionOk="0" h="546" w="779">
                  <a:moveTo>
                    <a:pt x="526" y="1"/>
                  </a:moveTo>
                  <a:lnTo>
                    <a:pt x="78" y="332"/>
                  </a:lnTo>
                  <a:cubicBezTo>
                    <a:pt x="20" y="351"/>
                    <a:pt x="1" y="429"/>
                    <a:pt x="20" y="487"/>
                  </a:cubicBezTo>
                  <a:cubicBezTo>
                    <a:pt x="39" y="546"/>
                    <a:pt x="98" y="546"/>
                    <a:pt x="117" y="546"/>
                  </a:cubicBezTo>
                  <a:cubicBezTo>
                    <a:pt x="137" y="546"/>
                    <a:pt x="176" y="546"/>
                    <a:pt x="176" y="526"/>
                  </a:cubicBezTo>
                  <a:lnTo>
                    <a:pt x="779" y="156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 flipH="1">
              <a:off x="8709375" y="4646800"/>
              <a:ext cx="97575" cy="64049"/>
            </a:xfrm>
            <a:custGeom>
              <a:rect b="b" l="l" r="r" t="t"/>
              <a:pathLst>
                <a:path extrusionOk="0" h="1227" w="1908">
                  <a:moveTo>
                    <a:pt x="1" y="1"/>
                  </a:moveTo>
                  <a:lnTo>
                    <a:pt x="1" y="293"/>
                  </a:lnTo>
                  <a:lnTo>
                    <a:pt x="1674" y="1227"/>
                  </a:lnTo>
                  <a:cubicBezTo>
                    <a:pt x="1732" y="1188"/>
                    <a:pt x="1771" y="1168"/>
                    <a:pt x="1830" y="1110"/>
                  </a:cubicBezTo>
                  <a:cubicBezTo>
                    <a:pt x="1849" y="1090"/>
                    <a:pt x="1869" y="1090"/>
                    <a:pt x="1907" y="109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783525" y="4424050"/>
              <a:ext cx="24050" cy="21550"/>
            </a:xfrm>
            <a:custGeom>
              <a:rect b="b" l="l" r="r" t="t"/>
              <a:pathLst>
                <a:path extrusionOk="0" h="862" w="962">
                  <a:moveTo>
                    <a:pt x="506" y="0"/>
                  </a:moveTo>
                  <a:lnTo>
                    <a:pt x="962" y="254"/>
                  </a:lnTo>
                  <a:lnTo>
                    <a:pt x="962" y="862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72" name="Google Shape;72;p4"/>
            <p:cNvSpPr/>
            <p:nvPr/>
          </p:nvSpPr>
          <p:spPr>
            <a:xfrm>
              <a:off x="8633300" y="396950"/>
              <a:ext cx="12675" cy="88675"/>
            </a:xfrm>
            <a:custGeom>
              <a:rect b="b" l="l" r="r" t="t"/>
              <a:pathLst>
                <a:path extrusionOk="0" h="3547" w="507">
                  <a:moveTo>
                    <a:pt x="0" y="3547"/>
                  </a:moveTo>
                  <a:lnTo>
                    <a:pt x="0" y="0"/>
                  </a:lnTo>
                  <a:lnTo>
                    <a:pt x="507" y="0"/>
                  </a:lnTo>
                  <a:lnTo>
                    <a:pt x="507" y="324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73" name="Google Shape;73;p4"/>
            <p:cNvSpPr/>
            <p:nvPr/>
          </p:nvSpPr>
          <p:spPr>
            <a:xfrm>
              <a:off x="8727025" y="396950"/>
              <a:ext cx="15200" cy="62075"/>
            </a:xfrm>
            <a:custGeom>
              <a:rect b="b" l="l" r="r" t="t"/>
              <a:pathLst>
                <a:path extrusionOk="0" h="2483" w="608">
                  <a:moveTo>
                    <a:pt x="0" y="2483"/>
                  </a:moveTo>
                  <a:lnTo>
                    <a:pt x="0" y="51"/>
                  </a:lnTo>
                  <a:lnTo>
                    <a:pt x="608" y="0"/>
                  </a:lnTo>
                  <a:lnTo>
                    <a:pt x="608" y="131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74" name="Google Shape;74;p4"/>
            <p:cNvSpPr/>
            <p:nvPr/>
          </p:nvSpPr>
          <p:spPr>
            <a:xfrm>
              <a:off x="8783500" y="4171400"/>
              <a:ext cx="24075" cy="22150"/>
            </a:xfrm>
            <a:custGeom>
              <a:rect b="b" l="l" r="r" t="t"/>
              <a:pathLst>
                <a:path extrusionOk="0" h="886" w="963">
                  <a:moveTo>
                    <a:pt x="203" y="0"/>
                  </a:moveTo>
                  <a:lnTo>
                    <a:pt x="963" y="456"/>
                  </a:lnTo>
                  <a:lnTo>
                    <a:pt x="937" y="886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75" name="Google Shape;75;p4"/>
            <p:cNvSpPr/>
            <p:nvPr/>
          </p:nvSpPr>
          <p:spPr>
            <a:xfrm>
              <a:off x="8708025" y="4225950"/>
              <a:ext cx="32300" cy="24700"/>
            </a:xfrm>
            <a:custGeom>
              <a:rect b="b" l="l" r="r" t="t"/>
              <a:pathLst>
                <a:path extrusionOk="0" h="988" w="1292">
                  <a:moveTo>
                    <a:pt x="0" y="202"/>
                  </a:moveTo>
                  <a:lnTo>
                    <a:pt x="1292" y="988"/>
                  </a:lnTo>
                  <a:lnTo>
                    <a:pt x="1013" y="354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76" name="Google Shape;76;p4"/>
            <p:cNvSpPr/>
            <p:nvPr/>
          </p:nvSpPr>
          <p:spPr>
            <a:xfrm>
              <a:off x="8569300" y="4140800"/>
              <a:ext cx="32300" cy="24700"/>
            </a:xfrm>
            <a:custGeom>
              <a:rect b="b" l="l" r="r" t="t"/>
              <a:pathLst>
                <a:path extrusionOk="0" h="988" w="1292">
                  <a:moveTo>
                    <a:pt x="0" y="202"/>
                  </a:moveTo>
                  <a:lnTo>
                    <a:pt x="1292" y="988"/>
                  </a:lnTo>
                  <a:lnTo>
                    <a:pt x="1013" y="354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77" name="Google Shape;77;p4"/>
            <p:cNvSpPr/>
            <p:nvPr/>
          </p:nvSpPr>
          <p:spPr>
            <a:xfrm>
              <a:off x="8782713" y="4268275"/>
              <a:ext cx="24050" cy="21550"/>
            </a:xfrm>
            <a:custGeom>
              <a:rect b="b" l="l" r="r" t="t"/>
              <a:pathLst>
                <a:path extrusionOk="0" h="862" w="962">
                  <a:moveTo>
                    <a:pt x="506" y="0"/>
                  </a:moveTo>
                  <a:lnTo>
                    <a:pt x="962" y="254"/>
                  </a:lnTo>
                  <a:lnTo>
                    <a:pt x="962" y="862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78" name="Google Shape;78;p4"/>
            <p:cNvSpPr/>
            <p:nvPr/>
          </p:nvSpPr>
          <p:spPr>
            <a:xfrm>
              <a:off x="8598126" y="743301"/>
              <a:ext cx="208256" cy="117201"/>
            </a:xfrm>
            <a:custGeom>
              <a:rect b="b" l="l" r="r" t="t"/>
              <a:pathLst>
                <a:path extrusionOk="0" h="2849" w="4806">
                  <a:moveTo>
                    <a:pt x="4657" y="0"/>
                  </a:moveTo>
                  <a:cubicBezTo>
                    <a:pt x="4642" y="0"/>
                    <a:pt x="4626" y="3"/>
                    <a:pt x="4611" y="8"/>
                  </a:cubicBezTo>
                  <a:lnTo>
                    <a:pt x="0" y="2673"/>
                  </a:lnTo>
                  <a:cubicBezTo>
                    <a:pt x="39" y="2673"/>
                    <a:pt x="59" y="2693"/>
                    <a:pt x="59" y="2693"/>
                  </a:cubicBezTo>
                  <a:cubicBezTo>
                    <a:pt x="137" y="2751"/>
                    <a:pt x="175" y="2790"/>
                    <a:pt x="234" y="2848"/>
                  </a:cubicBezTo>
                  <a:lnTo>
                    <a:pt x="4728" y="241"/>
                  </a:lnTo>
                  <a:cubicBezTo>
                    <a:pt x="4767" y="202"/>
                    <a:pt x="4806" y="144"/>
                    <a:pt x="4767" y="66"/>
                  </a:cubicBezTo>
                  <a:cubicBezTo>
                    <a:pt x="4752" y="22"/>
                    <a:pt x="4705" y="0"/>
                    <a:pt x="4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542269" y="846360"/>
              <a:ext cx="73191" cy="55755"/>
            </a:xfrm>
            <a:custGeom>
              <a:rect b="b" l="l" r="r" t="t"/>
              <a:pathLst>
                <a:path extrusionOk="0" h="1068" w="1402">
                  <a:moveTo>
                    <a:pt x="545" y="0"/>
                  </a:moveTo>
                  <a:cubicBezTo>
                    <a:pt x="347" y="0"/>
                    <a:pt x="151" y="44"/>
                    <a:pt x="0" y="134"/>
                  </a:cubicBezTo>
                  <a:lnTo>
                    <a:pt x="0" y="484"/>
                  </a:lnTo>
                  <a:cubicBezTo>
                    <a:pt x="39" y="426"/>
                    <a:pt x="78" y="387"/>
                    <a:pt x="137" y="348"/>
                  </a:cubicBezTo>
                  <a:cubicBezTo>
                    <a:pt x="253" y="290"/>
                    <a:pt x="428" y="251"/>
                    <a:pt x="565" y="251"/>
                  </a:cubicBezTo>
                  <a:cubicBezTo>
                    <a:pt x="740" y="251"/>
                    <a:pt x="876" y="290"/>
                    <a:pt x="1012" y="348"/>
                  </a:cubicBezTo>
                  <a:cubicBezTo>
                    <a:pt x="1109" y="406"/>
                    <a:pt x="1148" y="484"/>
                    <a:pt x="1148" y="543"/>
                  </a:cubicBezTo>
                  <a:cubicBezTo>
                    <a:pt x="1148" y="620"/>
                    <a:pt x="1109" y="679"/>
                    <a:pt x="1012" y="737"/>
                  </a:cubicBezTo>
                  <a:cubicBezTo>
                    <a:pt x="886" y="815"/>
                    <a:pt x="720" y="854"/>
                    <a:pt x="560" y="854"/>
                  </a:cubicBezTo>
                  <a:cubicBezTo>
                    <a:pt x="399" y="854"/>
                    <a:pt x="244" y="815"/>
                    <a:pt x="137" y="737"/>
                  </a:cubicBezTo>
                  <a:cubicBezTo>
                    <a:pt x="59" y="698"/>
                    <a:pt x="0" y="679"/>
                    <a:pt x="0" y="620"/>
                  </a:cubicBezTo>
                  <a:lnTo>
                    <a:pt x="0" y="971"/>
                  </a:lnTo>
                  <a:cubicBezTo>
                    <a:pt x="156" y="1010"/>
                    <a:pt x="370" y="1068"/>
                    <a:pt x="565" y="1068"/>
                  </a:cubicBezTo>
                  <a:cubicBezTo>
                    <a:pt x="759" y="1068"/>
                    <a:pt x="973" y="1010"/>
                    <a:pt x="1129" y="912"/>
                  </a:cubicBezTo>
                  <a:cubicBezTo>
                    <a:pt x="1304" y="815"/>
                    <a:pt x="1401" y="679"/>
                    <a:pt x="1401" y="523"/>
                  </a:cubicBezTo>
                  <a:cubicBezTo>
                    <a:pt x="1401" y="426"/>
                    <a:pt x="1343" y="329"/>
                    <a:pt x="1265" y="270"/>
                  </a:cubicBezTo>
                  <a:lnTo>
                    <a:pt x="1129" y="329"/>
                  </a:lnTo>
                  <a:cubicBezTo>
                    <a:pt x="1109" y="329"/>
                    <a:pt x="1070" y="367"/>
                    <a:pt x="1070" y="367"/>
                  </a:cubicBezTo>
                  <a:cubicBezTo>
                    <a:pt x="1031" y="367"/>
                    <a:pt x="1012" y="329"/>
                    <a:pt x="973" y="309"/>
                  </a:cubicBezTo>
                  <a:cubicBezTo>
                    <a:pt x="954" y="251"/>
                    <a:pt x="954" y="192"/>
                    <a:pt x="1031" y="134"/>
                  </a:cubicBezTo>
                  <a:lnTo>
                    <a:pt x="1070" y="115"/>
                  </a:lnTo>
                  <a:cubicBezTo>
                    <a:pt x="919" y="39"/>
                    <a:pt x="732" y="0"/>
                    <a:pt x="5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31"/>
          <p:cNvSpPr/>
          <p:nvPr/>
        </p:nvSpPr>
        <p:spPr>
          <a:xfrm>
            <a:off x="350925" y="391025"/>
            <a:ext cx="8461800" cy="4383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5" name="Google Shape;1045;p31"/>
          <p:cNvGrpSpPr/>
          <p:nvPr/>
        </p:nvGrpSpPr>
        <p:grpSpPr>
          <a:xfrm>
            <a:off x="5604948" y="391075"/>
            <a:ext cx="3207789" cy="4383600"/>
            <a:chOff x="5309625" y="391075"/>
            <a:chExt cx="3503100" cy="4383600"/>
          </a:xfrm>
        </p:grpSpPr>
        <p:sp>
          <p:nvSpPr>
            <p:cNvPr id="1046" name="Google Shape;1046;p31"/>
            <p:cNvSpPr/>
            <p:nvPr/>
          </p:nvSpPr>
          <p:spPr>
            <a:xfrm>
              <a:off x="5309625" y="391075"/>
              <a:ext cx="3503100" cy="43836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47" name="Google Shape;1047;p31"/>
            <p:cNvGrpSpPr/>
            <p:nvPr/>
          </p:nvGrpSpPr>
          <p:grpSpPr>
            <a:xfrm>
              <a:off x="5314549" y="395586"/>
              <a:ext cx="3493047" cy="4375061"/>
              <a:chOff x="697175" y="461850"/>
              <a:chExt cx="1672675" cy="2098250"/>
            </a:xfrm>
          </p:grpSpPr>
          <p:sp>
            <p:nvSpPr>
              <p:cNvPr id="1048" name="Google Shape;1048;p31"/>
              <p:cNvSpPr/>
              <p:nvPr/>
            </p:nvSpPr>
            <p:spPr>
              <a:xfrm>
                <a:off x="1341150" y="2552100"/>
                <a:ext cx="18000" cy="6525"/>
              </a:xfrm>
              <a:custGeom>
                <a:rect b="b" l="l" r="r" t="t"/>
                <a:pathLst>
                  <a:path extrusionOk="0" h="261" w="720">
                    <a:moveTo>
                      <a:pt x="191" y="0"/>
                    </a:moveTo>
                    <a:cubicBezTo>
                      <a:pt x="127" y="0"/>
                      <a:pt x="62" y="9"/>
                      <a:pt x="0" y="27"/>
                    </a:cubicBezTo>
                    <a:lnTo>
                      <a:pt x="292" y="203"/>
                    </a:lnTo>
                    <a:cubicBezTo>
                      <a:pt x="311" y="222"/>
                      <a:pt x="331" y="241"/>
                      <a:pt x="331" y="261"/>
                    </a:cubicBezTo>
                    <a:lnTo>
                      <a:pt x="720" y="261"/>
                    </a:lnTo>
                    <a:cubicBezTo>
                      <a:pt x="700" y="222"/>
                      <a:pt x="662" y="144"/>
                      <a:pt x="584" y="105"/>
                    </a:cubicBezTo>
                    <a:cubicBezTo>
                      <a:pt x="465" y="39"/>
                      <a:pt x="328" y="0"/>
                      <a:pt x="1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31"/>
              <p:cNvSpPr/>
              <p:nvPr/>
            </p:nvSpPr>
            <p:spPr>
              <a:xfrm>
                <a:off x="1332375" y="2556175"/>
                <a:ext cx="6350" cy="3425"/>
              </a:xfrm>
              <a:custGeom>
                <a:rect b="b" l="l" r="r" t="t"/>
                <a:pathLst>
                  <a:path extrusionOk="0" h="137" w="254">
                    <a:moveTo>
                      <a:pt x="59" y="1"/>
                    </a:moveTo>
                    <a:cubicBezTo>
                      <a:pt x="40" y="59"/>
                      <a:pt x="40" y="78"/>
                      <a:pt x="1" y="137"/>
                    </a:cubicBezTo>
                    <a:lnTo>
                      <a:pt x="254" y="137"/>
                    </a:lnTo>
                    <a:lnTo>
                      <a:pt x="5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31"/>
              <p:cNvSpPr/>
              <p:nvPr/>
            </p:nvSpPr>
            <p:spPr>
              <a:xfrm>
                <a:off x="1223925" y="2494400"/>
                <a:ext cx="20950" cy="11450"/>
              </a:xfrm>
              <a:custGeom>
                <a:rect b="b" l="l" r="r" t="t"/>
                <a:pathLst>
                  <a:path extrusionOk="0" h="458" w="838">
                    <a:moveTo>
                      <a:pt x="137" y="1"/>
                    </a:moveTo>
                    <a:cubicBezTo>
                      <a:pt x="0" y="118"/>
                      <a:pt x="39" y="273"/>
                      <a:pt x="214" y="370"/>
                    </a:cubicBezTo>
                    <a:cubicBezTo>
                      <a:pt x="316" y="427"/>
                      <a:pt x="438" y="457"/>
                      <a:pt x="565" y="457"/>
                    </a:cubicBezTo>
                    <a:cubicBezTo>
                      <a:pt x="655" y="457"/>
                      <a:pt x="748" y="442"/>
                      <a:pt x="837" y="409"/>
                    </a:cubicBez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31"/>
              <p:cNvSpPr/>
              <p:nvPr/>
            </p:nvSpPr>
            <p:spPr>
              <a:xfrm>
                <a:off x="1233175" y="2490050"/>
                <a:ext cx="19950" cy="11200"/>
              </a:xfrm>
              <a:custGeom>
                <a:rect b="b" l="l" r="r" t="t"/>
                <a:pathLst>
                  <a:path extrusionOk="0" h="448" w="798">
                    <a:moveTo>
                      <a:pt x="202" y="0"/>
                    </a:moveTo>
                    <a:cubicBezTo>
                      <a:pt x="136" y="0"/>
                      <a:pt x="68" y="7"/>
                      <a:pt x="0" y="19"/>
                    </a:cubicBezTo>
                    <a:lnTo>
                      <a:pt x="720" y="447"/>
                    </a:lnTo>
                    <a:cubicBezTo>
                      <a:pt x="798" y="311"/>
                      <a:pt x="739" y="194"/>
                      <a:pt x="603" y="97"/>
                    </a:cubicBezTo>
                    <a:cubicBezTo>
                      <a:pt x="484" y="31"/>
                      <a:pt x="346" y="0"/>
                      <a:pt x="2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31"/>
              <p:cNvSpPr/>
              <p:nvPr/>
            </p:nvSpPr>
            <p:spPr>
              <a:xfrm>
                <a:off x="898595" y="2557575"/>
                <a:ext cx="19908" cy="1498"/>
              </a:xfrm>
              <a:custGeom>
                <a:rect b="b" l="l" r="r" t="t"/>
                <a:pathLst>
                  <a:path extrusionOk="0" h="106" w="796">
                    <a:moveTo>
                      <a:pt x="392" y="0"/>
                    </a:moveTo>
                    <a:cubicBezTo>
                      <a:pt x="251" y="0"/>
                      <a:pt x="115" y="30"/>
                      <a:pt x="18" y="88"/>
                    </a:cubicBezTo>
                    <a:lnTo>
                      <a:pt x="796" y="88"/>
                    </a:lnTo>
                    <a:cubicBezTo>
                      <a:pt x="679" y="30"/>
                      <a:pt x="533" y="0"/>
                      <a:pt x="392" y="0"/>
                    </a:cubicBezTo>
                    <a:close/>
                    <a:moveTo>
                      <a:pt x="18" y="88"/>
                    </a:moveTo>
                    <a:cubicBezTo>
                      <a:pt x="5" y="88"/>
                      <a:pt x="0" y="105"/>
                      <a:pt x="5" y="105"/>
                    </a:cubicBezTo>
                    <a:cubicBezTo>
                      <a:pt x="7" y="105"/>
                      <a:pt x="11" y="101"/>
                      <a:pt x="18" y="8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31"/>
              <p:cNvSpPr/>
              <p:nvPr/>
            </p:nvSpPr>
            <p:spPr>
              <a:xfrm>
                <a:off x="1116925" y="2428150"/>
                <a:ext cx="29200" cy="15550"/>
              </a:xfrm>
              <a:custGeom>
                <a:rect b="b" l="l" r="r" t="t"/>
                <a:pathLst>
                  <a:path extrusionOk="0" h="622" w="1168">
                    <a:moveTo>
                      <a:pt x="586" y="0"/>
                    </a:moveTo>
                    <a:cubicBezTo>
                      <a:pt x="453" y="0"/>
                      <a:pt x="321" y="34"/>
                      <a:pt x="214" y="102"/>
                    </a:cubicBezTo>
                    <a:cubicBezTo>
                      <a:pt x="0" y="219"/>
                      <a:pt x="0" y="414"/>
                      <a:pt x="214" y="530"/>
                    </a:cubicBezTo>
                    <a:cubicBezTo>
                      <a:pt x="324" y="591"/>
                      <a:pt x="456" y="621"/>
                      <a:pt x="592" y="621"/>
                    </a:cubicBezTo>
                    <a:cubicBezTo>
                      <a:pt x="674" y="621"/>
                      <a:pt x="757" y="610"/>
                      <a:pt x="837" y="589"/>
                    </a:cubicBezTo>
                    <a:lnTo>
                      <a:pt x="623" y="452"/>
                    </a:lnTo>
                    <a:cubicBezTo>
                      <a:pt x="526" y="414"/>
                      <a:pt x="506" y="336"/>
                      <a:pt x="545" y="297"/>
                    </a:cubicBezTo>
                    <a:cubicBezTo>
                      <a:pt x="574" y="253"/>
                      <a:pt x="614" y="231"/>
                      <a:pt x="665" y="231"/>
                    </a:cubicBezTo>
                    <a:cubicBezTo>
                      <a:pt x="683" y="231"/>
                      <a:pt x="701" y="234"/>
                      <a:pt x="720" y="238"/>
                    </a:cubicBezTo>
                    <a:lnTo>
                      <a:pt x="1070" y="433"/>
                    </a:lnTo>
                    <a:cubicBezTo>
                      <a:pt x="1168" y="316"/>
                      <a:pt x="1109" y="200"/>
                      <a:pt x="973" y="102"/>
                    </a:cubicBezTo>
                    <a:cubicBezTo>
                      <a:pt x="856" y="34"/>
                      <a:pt x="720" y="0"/>
                      <a:pt x="5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31"/>
              <p:cNvSpPr/>
              <p:nvPr/>
            </p:nvSpPr>
            <p:spPr>
              <a:xfrm>
                <a:off x="1094050" y="2093150"/>
                <a:ext cx="34075" cy="18500"/>
              </a:xfrm>
              <a:custGeom>
                <a:rect b="b" l="l" r="r" t="t"/>
                <a:pathLst>
                  <a:path extrusionOk="0" h="740" w="1363">
                    <a:moveTo>
                      <a:pt x="684" y="0"/>
                    </a:moveTo>
                    <a:cubicBezTo>
                      <a:pt x="526" y="0"/>
                      <a:pt x="371" y="39"/>
                      <a:pt x="254" y="117"/>
                    </a:cubicBezTo>
                    <a:cubicBezTo>
                      <a:pt x="1" y="273"/>
                      <a:pt x="1" y="487"/>
                      <a:pt x="254" y="623"/>
                    </a:cubicBezTo>
                    <a:cubicBezTo>
                      <a:pt x="371" y="701"/>
                      <a:pt x="526" y="740"/>
                      <a:pt x="684" y="740"/>
                    </a:cubicBezTo>
                    <a:cubicBezTo>
                      <a:pt x="842" y="740"/>
                      <a:pt x="1003" y="701"/>
                      <a:pt x="1129" y="623"/>
                    </a:cubicBezTo>
                    <a:cubicBezTo>
                      <a:pt x="1363" y="487"/>
                      <a:pt x="1363" y="273"/>
                      <a:pt x="1129" y="117"/>
                    </a:cubicBezTo>
                    <a:cubicBezTo>
                      <a:pt x="1003" y="39"/>
                      <a:pt x="842" y="0"/>
                      <a:pt x="6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31"/>
              <p:cNvSpPr/>
              <p:nvPr/>
            </p:nvSpPr>
            <p:spPr>
              <a:xfrm>
                <a:off x="1057100" y="2114550"/>
                <a:ext cx="34075" cy="18125"/>
              </a:xfrm>
              <a:custGeom>
                <a:rect b="b" l="l" r="r" t="t"/>
                <a:pathLst>
                  <a:path extrusionOk="0" h="725" w="1363">
                    <a:moveTo>
                      <a:pt x="684" y="0"/>
                    </a:moveTo>
                    <a:cubicBezTo>
                      <a:pt x="526" y="0"/>
                      <a:pt x="370" y="39"/>
                      <a:pt x="253" y="117"/>
                    </a:cubicBezTo>
                    <a:cubicBezTo>
                      <a:pt x="0" y="253"/>
                      <a:pt x="0" y="487"/>
                      <a:pt x="253" y="623"/>
                    </a:cubicBezTo>
                    <a:cubicBezTo>
                      <a:pt x="377" y="697"/>
                      <a:pt x="539" y="724"/>
                      <a:pt x="696" y="724"/>
                    </a:cubicBezTo>
                    <a:cubicBezTo>
                      <a:pt x="787" y="724"/>
                      <a:pt x="875" y="715"/>
                      <a:pt x="954" y="701"/>
                    </a:cubicBezTo>
                    <a:cubicBezTo>
                      <a:pt x="759" y="584"/>
                      <a:pt x="662" y="526"/>
                      <a:pt x="662" y="526"/>
                    </a:cubicBezTo>
                    <a:cubicBezTo>
                      <a:pt x="584" y="506"/>
                      <a:pt x="565" y="428"/>
                      <a:pt x="604" y="351"/>
                    </a:cubicBezTo>
                    <a:cubicBezTo>
                      <a:pt x="632" y="322"/>
                      <a:pt x="671" y="304"/>
                      <a:pt x="720" y="304"/>
                    </a:cubicBezTo>
                    <a:cubicBezTo>
                      <a:pt x="738" y="304"/>
                      <a:pt x="758" y="307"/>
                      <a:pt x="779" y="312"/>
                    </a:cubicBezTo>
                    <a:lnTo>
                      <a:pt x="1226" y="545"/>
                    </a:lnTo>
                    <a:cubicBezTo>
                      <a:pt x="1362" y="409"/>
                      <a:pt x="1343" y="234"/>
                      <a:pt x="1129" y="117"/>
                    </a:cubicBezTo>
                    <a:cubicBezTo>
                      <a:pt x="1002" y="39"/>
                      <a:pt x="842" y="0"/>
                      <a:pt x="6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31"/>
              <p:cNvSpPr/>
              <p:nvPr/>
            </p:nvSpPr>
            <p:spPr>
              <a:xfrm>
                <a:off x="888325" y="1452200"/>
                <a:ext cx="112375" cy="66575"/>
              </a:xfrm>
              <a:custGeom>
                <a:rect b="b" l="l" r="r" t="t"/>
                <a:pathLst>
                  <a:path extrusionOk="0" h="2663" w="4495">
                    <a:moveTo>
                      <a:pt x="4365" y="0"/>
                    </a:moveTo>
                    <a:cubicBezTo>
                      <a:pt x="4340" y="0"/>
                      <a:pt x="4316" y="11"/>
                      <a:pt x="4300" y="36"/>
                    </a:cubicBezTo>
                    <a:lnTo>
                      <a:pt x="1" y="2506"/>
                    </a:lnTo>
                    <a:cubicBezTo>
                      <a:pt x="20" y="2506"/>
                      <a:pt x="39" y="2526"/>
                      <a:pt x="39" y="2526"/>
                    </a:cubicBezTo>
                    <a:cubicBezTo>
                      <a:pt x="117" y="2584"/>
                      <a:pt x="156" y="2604"/>
                      <a:pt x="215" y="2662"/>
                    </a:cubicBezTo>
                    <a:lnTo>
                      <a:pt x="4417" y="230"/>
                    </a:lnTo>
                    <a:cubicBezTo>
                      <a:pt x="4475" y="191"/>
                      <a:pt x="4495" y="133"/>
                      <a:pt x="4475" y="55"/>
                    </a:cubicBezTo>
                    <a:cubicBezTo>
                      <a:pt x="4441" y="21"/>
                      <a:pt x="4401" y="0"/>
                      <a:pt x="43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31"/>
              <p:cNvSpPr/>
              <p:nvPr/>
            </p:nvSpPr>
            <p:spPr>
              <a:xfrm>
                <a:off x="697175" y="1468450"/>
                <a:ext cx="332225" cy="195250"/>
              </a:xfrm>
              <a:custGeom>
                <a:rect b="b" l="l" r="r" t="t"/>
                <a:pathLst>
                  <a:path extrusionOk="0" h="7810" w="13289">
                    <a:moveTo>
                      <a:pt x="13140" y="1"/>
                    </a:moveTo>
                    <a:cubicBezTo>
                      <a:pt x="13124" y="1"/>
                      <a:pt x="13109" y="3"/>
                      <a:pt x="13094" y="8"/>
                    </a:cubicBezTo>
                    <a:lnTo>
                      <a:pt x="1" y="7596"/>
                    </a:lnTo>
                    <a:lnTo>
                      <a:pt x="1" y="7771"/>
                    </a:lnTo>
                    <a:cubicBezTo>
                      <a:pt x="20" y="7771"/>
                      <a:pt x="59" y="7790"/>
                      <a:pt x="79" y="7810"/>
                    </a:cubicBezTo>
                    <a:lnTo>
                      <a:pt x="13211" y="222"/>
                    </a:lnTo>
                    <a:cubicBezTo>
                      <a:pt x="13250" y="203"/>
                      <a:pt x="13288" y="125"/>
                      <a:pt x="13250" y="67"/>
                    </a:cubicBezTo>
                    <a:cubicBezTo>
                      <a:pt x="13235" y="23"/>
                      <a:pt x="13188" y="1"/>
                      <a:pt x="131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31"/>
              <p:cNvSpPr/>
              <p:nvPr/>
            </p:nvSpPr>
            <p:spPr>
              <a:xfrm>
                <a:off x="697175" y="1419325"/>
                <a:ext cx="245650" cy="146625"/>
              </a:xfrm>
              <a:custGeom>
                <a:rect b="b" l="l" r="r" t="t"/>
                <a:pathLst>
                  <a:path extrusionOk="0" h="5865" w="9826">
                    <a:moveTo>
                      <a:pt x="9692" y="1"/>
                    </a:moveTo>
                    <a:cubicBezTo>
                      <a:pt x="9673" y="1"/>
                      <a:pt x="9652" y="3"/>
                      <a:pt x="9631" y="8"/>
                    </a:cubicBezTo>
                    <a:lnTo>
                      <a:pt x="1" y="5572"/>
                    </a:lnTo>
                    <a:lnTo>
                      <a:pt x="1" y="5864"/>
                    </a:lnTo>
                    <a:lnTo>
                      <a:pt x="9748" y="242"/>
                    </a:lnTo>
                    <a:cubicBezTo>
                      <a:pt x="9806" y="183"/>
                      <a:pt x="9825" y="106"/>
                      <a:pt x="9806" y="47"/>
                    </a:cubicBezTo>
                    <a:cubicBezTo>
                      <a:pt x="9792" y="19"/>
                      <a:pt x="9746" y="1"/>
                      <a:pt x="96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31"/>
              <p:cNvSpPr/>
              <p:nvPr/>
            </p:nvSpPr>
            <p:spPr>
              <a:xfrm>
                <a:off x="722950" y="1435650"/>
                <a:ext cx="248575" cy="144875"/>
              </a:xfrm>
              <a:custGeom>
                <a:rect b="b" l="l" r="r" t="t"/>
                <a:pathLst>
                  <a:path extrusionOk="0" h="5795" w="9943">
                    <a:moveTo>
                      <a:pt x="9811" y="1"/>
                    </a:moveTo>
                    <a:cubicBezTo>
                      <a:pt x="9792" y="1"/>
                      <a:pt x="9771" y="5"/>
                      <a:pt x="9748" y="17"/>
                    </a:cubicBezTo>
                    <a:lnTo>
                      <a:pt x="1" y="5620"/>
                    </a:lnTo>
                    <a:cubicBezTo>
                      <a:pt x="20" y="5659"/>
                      <a:pt x="40" y="5659"/>
                      <a:pt x="98" y="5678"/>
                    </a:cubicBezTo>
                    <a:cubicBezTo>
                      <a:pt x="137" y="5717"/>
                      <a:pt x="195" y="5756"/>
                      <a:pt x="215" y="5795"/>
                    </a:cubicBezTo>
                    <a:lnTo>
                      <a:pt x="9865" y="231"/>
                    </a:lnTo>
                    <a:cubicBezTo>
                      <a:pt x="9923" y="211"/>
                      <a:pt x="9942" y="133"/>
                      <a:pt x="9923" y="56"/>
                    </a:cubicBezTo>
                    <a:cubicBezTo>
                      <a:pt x="9895" y="28"/>
                      <a:pt x="9858" y="1"/>
                      <a:pt x="98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31"/>
              <p:cNvSpPr/>
              <p:nvPr/>
            </p:nvSpPr>
            <p:spPr>
              <a:xfrm>
                <a:off x="882500" y="1485475"/>
                <a:ext cx="175100" cy="102350"/>
              </a:xfrm>
              <a:custGeom>
                <a:rect b="b" l="l" r="r" t="t"/>
                <a:pathLst>
                  <a:path extrusionOk="0" h="4094" w="7004">
                    <a:moveTo>
                      <a:pt x="6867" y="1"/>
                    </a:moveTo>
                    <a:cubicBezTo>
                      <a:pt x="6848" y="1"/>
                      <a:pt x="6829" y="3"/>
                      <a:pt x="6809" y="8"/>
                    </a:cubicBezTo>
                    <a:lnTo>
                      <a:pt x="0" y="3938"/>
                    </a:lnTo>
                    <a:cubicBezTo>
                      <a:pt x="20" y="3938"/>
                      <a:pt x="58" y="3977"/>
                      <a:pt x="78" y="3977"/>
                    </a:cubicBezTo>
                    <a:cubicBezTo>
                      <a:pt x="136" y="3996"/>
                      <a:pt x="175" y="4055"/>
                      <a:pt x="214" y="4094"/>
                    </a:cubicBezTo>
                    <a:lnTo>
                      <a:pt x="6945" y="222"/>
                    </a:lnTo>
                    <a:cubicBezTo>
                      <a:pt x="6984" y="203"/>
                      <a:pt x="7004" y="125"/>
                      <a:pt x="6984" y="66"/>
                    </a:cubicBezTo>
                    <a:cubicBezTo>
                      <a:pt x="6970" y="23"/>
                      <a:pt x="6922" y="1"/>
                      <a:pt x="68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31"/>
              <p:cNvSpPr/>
              <p:nvPr/>
            </p:nvSpPr>
            <p:spPr>
              <a:xfrm>
                <a:off x="697175" y="1502500"/>
                <a:ext cx="389625" cy="229300"/>
              </a:xfrm>
              <a:custGeom>
                <a:rect b="b" l="l" r="r" t="t"/>
                <a:pathLst>
                  <a:path extrusionOk="0" h="9172" w="15585">
                    <a:moveTo>
                      <a:pt x="15428" y="1"/>
                    </a:moveTo>
                    <a:cubicBezTo>
                      <a:pt x="15409" y="1"/>
                      <a:pt x="15390" y="3"/>
                      <a:pt x="15370" y="8"/>
                    </a:cubicBezTo>
                    <a:lnTo>
                      <a:pt x="1" y="8880"/>
                    </a:lnTo>
                    <a:lnTo>
                      <a:pt x="1" y="9171"/>
                    </a:lnTo>
                    <a:lnTo>
                      <a:pt x="15526" y="222"/>
                    </a:lnTo>
                    <a:cubicBezTo>
                      <a:pt x="15565" y="183"/>
                      <a:pt x="15584" y="105"/>
                      <a:pt x="15545" y="66"/>
                    </a:cubicBezTo>
                    <a:cubicBezTo>
                      <a:pt x="15531" y="23"/>
                      <a:pt x="15483" y="1"/>
                      <a:pt x="154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31"/>
              <p:cNvSpPr/>
              <p:nvPr/>
            </p:nvSpPr>
            <p:spPr>
              <a:xfrm>
                <a:off x="697175" y="1519025"/>
                <a:ext cx="418325" cy="246325"/>
              </a:xfrm>
              <a:custGeom>
                <a:rect b="b" l="l" r="r" t="t"/>
                <a:pathLst>
                  <a:path extrusionOk="0" h="9853" w="16733">
                    <a:moveTo>
                      <a:pt x="16599" y="1"/>
                    </a:moveTo>
                    <a:cubicBezTo>
                      <a:pt x="16579" y="1"/>
                      <a:pt x="16558" y="3"/>
                      <a:pt x="16537" y="9"/>
                    </a:cubicBezTo>
                    <a:lnTo>
                      <a:pt x="1" y="9561"/>
                    </a:lnTo>
                    <a:lnTo>
                      <a:pt x="1" y="9853"/>
                    </a:lnTo>
                    <a:lnTo>
                      <a:pt x="16654" y="242"/>
                    </a:lnTo>
                    <a:cubicBezTo>
                      <a:pt x="16713" y="184"/>
                      <a:pt x="16732" y="106"/>
                      <a:pt x="16713" y="47"/>
                    </a:cubicBezTo>
                    <a:cubicBezTo>
                      <a:pt x="16698" y="19"/>
                      <a:pt x="16653" y="1"/>
                      <a:pt x="165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31"/>
              <p:cNvSpPr/>
              <p:nvPr/>
            </p:nvSpPr>
            <p:spPr>
              <a:xfrm>
                <a:off x="704975" y="1535350"/>
                <a:ext cx="439200" cy="254800"/>
              </a:xfrm>
              <a:custGeom>
                <a:rect b="b" l="l" r="r" t="t"/>
                <a:pathLst>
                  <a:path extrusionOk="0" h="10192" w="17568">
                    <a:moveTo>
                      <a:pt x="17437" y="1"/>
                    </a:moveTo>
                    <a:cubicBezTo>
                      <a:pt x="17417" y="1"/>
                      <a:pt x="17396" y="6"/>
                      <a:pt x="17373" y="17"/>
                    </a:cubicBezTo>
                    <a:lnTo>
                      <a:pt x="0" y="10036"/>
                    </a:lnTo>
                    <a:cubicBezTo>
                      <a:pt x="39" y="10036"/>
                      <a:pt x="58" y="10056"/>
                      <a:pt x="78" y="10056"/>
                    </a:cubicBezTo>
                    <a:cubicBezTo>
                      <a:pt x="117" y="10134"/>
                      <a:pt x="175" y="10173"/>
                      <a:pt x="233" y="10192"/>
                    </a:cubicBezTo>
                    <a:lnTo>
                      <a:pt x="17490" y="231"/>
                    </a:lnTo>
                    <a:cubicBezTo>
                      <a:pt x="17548" y="212"/>
                      <a:pt x="17568" y="134"/>
                      <a:pt x="17548" y="56"/>
                    </a:cubicBezTo>
                    <a:cubicBezTo>
                      <a:pt x="17521" y="28"/>
                      <a:pt x="17484" y="1"/>
                      <a:pt x="174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31"/>
              <p:cNvSpPr/>
              <p:nvPr/>
            </p:nvSpPr>
            <p:spPr>
              <a:xfrm>
                <a:off x="927725" y="1551625"/>
                <a:ext cx="245650" cy="143700"/>
              </a:xfrm>
              <a:custGeom>
                <a:rect b="b" l="l" r="r" t="t"/>
                <a:pathLst>
                  <a:path extrusionOk="0" h="5748" w="9826">
                    <a:moveTo>
                      <a:pt x="9685" y="1"/>
                    </a:moveTo>
                    <a:cubicBezTo>
                      <a:pt x="9668" y="1"/>
                      <a:pt x="9650" y="3"/>
                      <a:pt x="9631" y="8"/>
                    </a:cubicBezTo>
                    <a:lnTo>
                      <a:pt x="0" y="5592"/>
                    </a:lnTo>
                    <a:cubicBezTo>
                      <a:pt x="20" y="5592"/>
                      <a:pt x="39" y="5611"/>
                      <a:pt x="78" y="5631"/>
                    </a:cubicBezTo>
                    <a:cubicBezTo>
                      <a:pt x="117" y="5650"/>
                      <a:pt x="156" y="5708"/>
                      <a:pt x="214" y="5747"/>
                    </a:cubicBezTo>
                    <a:lnTo>
                      <a:pt x="9747" y="241"/>
                    </a:lnTo>
                    <a:cubicBezTo>
                      <a:pt x="9806" y="203"/>
                      <a:pt x="9825" y="144"/>
                      <a:pt x="9806" y="66"/>
                    </a:cubicBezTo>
                    <a:cubicBezTo>
                      <a:pt x="9777" y="23"/>
                      <a:pt x="9736" y="1"/>
                      <a:pt x="96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31"/>
              <p:cNvSpPr/>
              <p:nvPr/>
            </p:nvSpPr>
            <p:spPr>
              <a:xfrm>
                <a:off x="829000" y="1568650"/>
                <a:ext cx="373050" cy="216650"/>
              </a:xfrm>
              <a:custGeom>
                <a:rect b="b" l="l" r="r" t="t"/>
                <a:pathLst>
                  <a:path extrusionOk="0" h="8666" w="14922">
                    <a:moveTo>
                      <a:pt x="14774" y="1"/>
                    </a:moveTo>
                    <a:cubicBezTo>
                      <a:pt x="14758" y="1"/>
                      <a:pt x="14742" y="3"/>
                      <a:pt x="14727" y="8"/>
                    </a:cubicBezTo>
                    <a:lnTo>
                      <a:pt x="0" y="8510"/>
                    </a:lnTo>
                    <a:cubicBezTo>
                      <a:pt x="39" y="8510"/>
                      <a:pt x="58" y="8529"/>
                      <a:pt x="78" y="8529"/>
                    </a:cubicBezTo>
                    <a:lnTo>
                      <a:pt x="233" y="8665"/>
                    </a:lnTo>
                    <a:lnTo>
                      <a:pt x="14844" y="241"/>
                    </a:lnTo>
                    <a:cubicBezTo>
                      <a:pt x="14883" y="202"/>
                      <a:pt x="14922" y="144"/>
                      <a:pt x="14883" y="66"/>
                    </a:cubicBezTo>
                    <a:cubicBezTo>
                      <a:pt x="14868" y="23"/>
                      <a:pt x="14821" y="1"/>
                      <a:pt x="147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31"/>
              <p:cNvSpPr/>
              <p:nvPr/>
            </p:nvSpPr>
            <p:spPr>
              <a:xfrm>
                <a:off x="1005550" y="1585200"/>
                <a:ext cx="224725" cy="131025"/>
              </a:xfrm>
              <a:custGeom>
                <a:rect b="b" l="l" r="r" t="t"/>
                <a:pathLst>
                  <a:path extrusionOk="0" h="5241" w="8989">
                    <a:moveTo>
                      <a:pt x="8851" y="0"/>
                    </a:moveTo>
                    <a:cubicBezTo>
                      <a:pt x="8833" y="0"/>
                      <a:pt x="8813" y="3"/>
                      <a:pt x="8794" y="7"/>
                    </a:cubicBezTo>
                    <a:lnTo>
                      <a:pt x="0" y="5085"/>
                    </a:lnTo>
                    <a:cubicBezTo>
                      <a:pt x="20" y="5085"/>
                      <a:pt x="39" y="5124"/>
                      <a:pt x="39" y="5124"/>
                    </a:cubicBezTo>
                    <a:cubicBezTo>
                      <a:pt x="117" y="5163"/>
                      <a:pt x="175" y="5182"/>
                      <a:pt x="195" y="5241"/>
                    </a:cubicBezTo>
                    <a:lnTo>
                      <a:pt x="8891" y="221"/>
                    </a:lnTo>
                    <a:cubicBezTo>
                      <a:pt x="8988" y="202"/>
                      <a:pt x="8988" y="124"/>
                      <a:pt x="8969" y="66"/>
                    </a:cubicBezTo>
                    <a:cubicBezTo>
                      <a:pt x="8954" y="22"/>
                      <a:pt x="8907" y="0"/>
                      <a:pt x="88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31"/>
              <p:cNvSpPr/>
              <p:nvPr/>
            </p:nvSpPr>
            <p:spPr>
              <a:xfrm>
                <a:off x="1092600" y="1602225"/>
                <a:ext cx="166850" cy="97475"/>
              </a:xfrm>
              <a:custGeom>
                <a:rect b="b" l="l" r="r" t="t"/>
                <a:pathLst>
                  <a:path extrusionOk="0" h="3899" w="6674">
                    <a:moveTo>
                      <a:pt x="6517" y="0"/>
                    </a:moveTo>
                    <a:cubicBezTo>
                      <a:pt x="6499" y="0"/>
                      <a:pt x="6479" y="2"/>
                      <a:pt x="6460" y="7"/>
                    </a:cubicBezTo>
                    <a:lnTo>
                      <a:pt x="1" y="3723"/>
                    </a:lnTo>
                    <a:cubicBezTo>
                      <a:pt x="20" y="3723"/>
                      <a:pt x="20" y="3762"/>
                      <a:pt x="40" y="3762"/>
                    </a:cubicBezTo>
                    <a:cubicBezTo>
                      <a:pt x="117" y="3801"/>
                      <a:pt x="156" y="3859"/>
                      <a:pt x="215" y="3898"/>
                    </a:cubicBezTo>
                    <a:lnTo>
                      <a:pt x="6576" y="202"/>
                    </a:lnTo>
                    <a:cubicBezTo>
                      <a:pt x="6654" y="182"/>
                      <a:pt x="6674" y="105"/>
                      <a:pt x="6635" y="66"/>
                    </a:cubicBezTo>
                    <a:cubicBezTo>
                      <a:pt x="6620" y="22"/>
                      <a:pt x="6573" y="0"/>
                      <a:pt x="65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31"/>
              <p:cNvSpPr/>
              <p:nvPr/>
            </p:nvSpPr>
            <p:spPr>
              <a:xfrm>
                <a:off x="741450" y="1618750"/>
                <a:ext cx="546700" cy="316850"/>
              </a:xfrm>
              <a:custGeom>
                <a:rect b="b" l="l" r="r" t="t"/>
                <a:pathLst>
                  <a:path extrusionOk="0" h="12674" w="21868">
                    <a:moveTo>
                      <a:pt x="21734" y="0"/>
                    </a:moveTo>
                    <a:cubicBezTo>
                      <a:pt x="21715" y="0"/>
                      <a:pt x="21694" y="3"/>
                      <a:pt x="21673" y="8"/>
                    </a:cubicBezTo>
                    <a:lnTo>
                      <a:pt x="0" y="12498"/>
                    </a:lnTo>
                    <a:cubicBezTo>
                      <a:pt x="39" y="12498"/>
                      <a:pt x="59" y="12537"/>
                      <a:pt x="59" y="12537"/>
                    </a:cubicBezTo>
                    <a:cubicBezTo>
                      <a:pt x="136" y="12576"/>
                      <a:pt x="175" y="12634"/>
                      <a:pt x="234" y="12673"/>
                    </a:cubicBezTo>
                    <a:lnTo>
                      <a:pt x="21790" y="222"/>
                    </a:lnTo>
                    <a:cubicBezTo>
                      <a:pt x="21848" y="202"/>
                      <a:pt x="21868" y="125"/>
                      <a:pt x="21848" y="47"/>
                    </a:cubicBezTo>
                    <a:cubicBezTo>
                      <a:pt x="21834" y="18"/>
                      <a:pt x="21788" y="0"/>
                      <a:pt x="217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31"/>
              <p:cNvSpPr/>
              <p:nvPr/>
            </p:nvSpPr>
            <p:spPr>
              <a:xfrm>
                <a:off x="870825" y="1635075"/>
                <a:ext cx="446025" cy="258675"/>
              </a:xfrm>
              <a:custGeom>
                <a:rect b="b" l="l" r="r" t="t"/>
                <a:pathLst>
                  <a:path extrusionOk="0" h="10347" w="17841">
                    <a:moveTo>
                      <a:pt x="17700" y="0"/>
                    </a:moveTo>
                    <a:cubicBezTo>
                      <a:pt x="17682" y="0"/>
                      <a:pt x="17663" y="5"/>
                      <a:pt x="17646" y="16"/>
                    </a:cubicBezTo>
                    <a:lnTo>
                      <a:pt x="0" y="10172"/>
                    </a:lnTo>
                    <a:cubicBezTo>
                      <a:pt x="39" y="10172"/>
                      <a:pt x="59" y="10191"/>
                      <a:pt x="59" y="10191"/>
                    </a:cubicBezTo>
                    <a:cubicBezTo>
                      <a:pt x="136" y="10269"/>
                      <a:pt x="175" y="10289"/>
                      <a:pt x="234" y="10347"/>
                    </a:cubicBezTo>
                    <a:lnTo>
                      <a:pt x="17763" y="230"/>
                    </a:lnTo>
                    <a:cubicBezTo>
                      <a:pt x="17801" y="211"/>
                      <a:pt x="17840" y="133"/>
                      <a:pt x="17801" y="55"/>
                    </a:cubicBezTo>
                    <a:cubicBezTo>
                      <a:pt x="17788" y="28"/>
                      <a:pt x="17745" y="0"/>
                      <a:pt x="177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31"/>
              <p:cNvSpPr/>
              <p:nvPr/>
            </p:nvSpPr>
            <p:spPr>
              <a:xfrm>
                <a:off x="1037150" y="1651325"/>
                <a:ext cx="308400" cy="179700"/>
              </a:xfrm>
              <a:custGeom>
                <a:rect b="b" l="l" r="r" t="t"/>
                <a:pathLst>
                  <a:path extrusionOk="0" h="7188" w="12336">
                    <a:moveTo>
                      <a:pt x="12187" y="1"/>
                    </a:moveTo>
                    <a:cubicBezTo>
                      <a:pt x="12171" y="1"/>
                      <a:pt x="12155" y="3"/>
                      <a:pt x="12141" y="8"/>
                    </a:cubicBezTo>
                    <a:lnTo>
                      <a:pt x="1" y="7012"/>
                    </a:lnTo>
                    <a:cubicBezTo>
                      <a:pt x="20" y="7012"/>
                      <a:pt x="40" y="7051"/>
                      <a:pt x="79" y="7051"/>
                    </a:cubicBezTo>
                    <a:cubicBezTo>
                      <a:pt x="137" y="7109"/>
                      <a:pt x="176" y="7168"/>
                      <a:pt x="215" y="7187"/>
                    </a:cubicBezTo>
                    <a:lnTo>
                      <a:pt x="12257" y="242"/>
                    </a:lnTo>
                    <a:cubicBezTo>
                      <a:pt x="12296" y="203"/>
                      <a:pt x="12335" y="144"/>
                      <a:pt x="12296" y="67"/>
                    </a:cubicBezTo>
                    <a:cubicBezTo>
                      <a:pt x="12282" y="23"/>
                      <a:pt x="12234" y="1"/>
                      <a:pt x="121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31"/>
              <p:cNvSpPr/>
              <p:nvPr/>
            </p:nvSpPr>
            <p:spPr>
              <a:xfrm>
                <a:off x="1163125" y="1668350"/>
                <a:ext cx="211600" cy="123275"/>
              </a:xfrm>
              <a:custGeom>
                <a:rect b="b" l="l" r="r" t="t"/>
                <a:pathLst>
                  <a:path extrusionOk="0" h="4931" w="8464">
                    <a:moveTo>
                      <a:pt x="8307" y="1"/>
                    </a:moveTo>
                    <a:cubicBezTo>
                      <a:pt x="8293" y="1"/>
                      <a:pt x="8279" y="3"/>
                      <a:pt x="8269" y="8"/>
                    </a:cubicBezTo>
                    <a:lnTo>
                      <a:pt x="1" y="4775"/>
                    </a:lnTo>
                    <a:cubicBezTo>
                      <a:pt x="20" y="4775"/>
                      <a:pt x="40" y="4814"/>
                      <a:pt x="59" y="4814"/>
                    </a:cubicBezTo>
                    <a:cubicBezTo>
                      <a:pt x="117" y="4833"/>
                      <a:pt x="156" y="4872"/>
                      <a:pt x="215" y="4930"/>
                    </a:cubicBezTo>
                    <a:lnTo>
                      <a:pt x="8386" y="203"/>
                    </a:lnTo>
                    <a:cubicBezTo>
                      <a:pt x="8425" y="183"/>
                      <a:pt x="8463" y="105"/>
                      <a:pt x="8425" y="47"/>
                    </a:cubicBezTo>
                    <a:cubicBezTo>
                      <a:pt x="8396" y="19"/>
                      <a:pt x="8347" y="1"/>
                      <a:pt x="83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31"/>
              <p:cNvSpPr/>
              <p:nvPr/>
            </p:nvSpPr>
            <p:spPr>
              <a:xfrm>
                <a:off x="697175" y="1684900"/>
                <a:ext cx="705750" cy="412650"/>
              </a:xfrm>
              <a:custGeom>
                <a:rect b="b" l="l" r="r" t="t"/>
                <a:pathLst>
                  <a:path extrusionOk="0" h="16506" w="28230">
                    <a:moveTo>
                      <a:pt x="28093" y="0"/>
                    </a:moveTo>
                    <a:cubicBezTo>
                      <a:pt x="28074" y="0"/>
                      <a:pt x="28055" y="3"/>
                      <a:pt x="28035" y="8"/>
                    </a:cubicBezTo>
                    <a:lnTo>
                      <a:pt x="1" y="16214"/>
                    </a:lnTo>
                    <a:lnTo>
                      <a:pt x="1" y="16506"/>
                    </a:lnTo>
                    <a:lnTo>
                      <a:pt x="28172" y="222"/>
                    </a:lnTo>
                    <a:cubicBezTo>
                      <a:pt x="28230" y="202"/>
                      <a:pt x="28230" y="124"/>
                      <a:pt x="28210" y="66"/>
                    </a:cubicBezTo>
                    <a:cubicBezTo>
                      <a:pt x="28196" y="22"/>
                      <a:pt x="28148" y="0"/>
                      <a:pt x="280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31"/>
              <p:cNvSpPr/>
              <p:nvPr/>
            </p:nvSpPr>
            <p:spPr>
              <a:xfrm>
                <a:off x="1258950" y="1701925"/>
                <a:ext cx="173175" cy="101850"/>
              </a:xfrm>
              <a:custGeom>
                <a:rect b="b" l="l" r="r" t="t"/>
                <a:pathLst>
                  <a:path extrusionOk="0" h="4074" w="6927">
                    <a:moveTo>
                      <a:pt x="6789" y="0"/>
                    </a:moveTo>
                    <a:cubicBezTo>
                      <a:pt x="6771" y="0"/>
                      <a:pt x="6751" y="3"/>
                      <a:pt x="6732" y="8"/>
                    </a:cubicBezTo>
                    <a:lnTo>
                      <a:pt x="0" y="3899"/>
                    </a:lnTo>
                    <a:cubicBezTo>
                      <a:pt x="20" y="3899"/>
                      <a:pt x="20" y="3899"/>
                      <a:pt x="59" y="3918"/>
                    </a:cubicBezTo>
                    <a:cubicBezTo>
                      <a:pt x="97" y="3957"/>
                      <a:pt x="156" y="3996"/>
                      <a:pt x="195" y="4074"/>
                    </a:cubicBezTo>
                    <a:lnTo>
                      <a:pt x="6868" y="222"/>
                    </a:lnTo>
                    <a:cubicBezTo>
                      <a:pt x="6907" y="202"/>
                      <a:pt x="6926" y="124"/>
                      <a:pt x="6907" y="66"/>
                    </a:cubicBezTo>
                    <a:cubicBezTo>
                      <a:pt x="6892" y="22"/>
                      <a:pt x="6845" y="0"/>
                      <a:pt x="67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31"/>
              <p:cNvSpPr/>
              <p:nvPr/>
            </p:nvSpPr>
            <p:spPr>
              <a:xfrm>
                <a:off x="1257000" y="180570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31"/>
              <p:cNvSpPr/>
              <p:nvPr/>
            </p:nvSpPr>
            <p:spPr>
              <a:xfrm>
                <a:off x="1341150" y="1717750"/>
                <a:ext cx="119675" cy="70950"/>
              </a:xfrm>
              <a:custGeom>
                <a:rect b="b" l="l" r="r" t="t"/>
                <a:pathLst>
                  <a:path extrusionOk="0" h="2838" w="4787">
                    <a:moveTo>
                      <a:pt x="4655" y="1"/>
                    </a:moveTo>
                    <a:cubicBezTo>
                      <a:pt x="4635" y="1"/>
                      <a:pt x="4614" y="5"/>
                      <a:pt x="4591" y="17"/>
                    </a:cubicBezTo>
                    <a:lnTo>
                      <a:pt x="0" y="2663"/>
                    </a:lnTo>
                    <a:cubicBezTo>
                      <a:pt x="20" y="2682"/>
                      <a:pt x="39" y="2701"/>
                      <a:pt x="58" y="2701"/>
                    </a:cubicBezTo>
                    <a:cubicBezTo>
                      <a:pt x="136" y="2760"/>
                      <a:pt x="195" y="2779"/>
                      <a:pt x="214" y="2838"/>
                    </a:cubicBezTo>
                    <a:lnTo>
                      <a:pt x="4708" y="231"/>
                    </a:lnTo>
                    <a:cubicBezTo>
                      <a:pt x="4767" y="211"/>
                      <a:pt x="4786" y="133"/>
                      <a:pt x="4767" y="56"/>
                    </a:cubicBezTo>
                    <a:cubicBezTo>
                      <a:pt x="4739" y="28"/>
                      <a:pt x="4702" y="1"/>
                      <a:pt x="4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31"/>
              <p:cNvSpPr/>
              <p:nvPr/>
            </p:nvSpPr>
            <p:spPr>
              <a:xfrm>
                <a:off x="2158250" y="1441225"/>
                <a:ext cx="211600" cy="126675"/>
              </a:xfrm>
              <a:custGeom>
                <a:rect b="b" l="l" r="r" t="t"/>
                <a:pathLst>
                  <a:path extrusionOk="0" h="5067" w="8464">
                    <a:moveTo>
                      <a:pt x="134" y="0"/>
                    </a:moveTo>
                    <a:cubicBezTo>
                      <a:pt x="80" y="0"/>
                      <a:pt x="34" y="18"/>
                      <a:pt x="20" y="47"/>
                    </a:cubicBezTo>
                    <a:cubicBezTo>
                      <a:pt x="0" y="105"/>
                      <a:pt x="0" y="183"/>
                      <a:pt x="59" y="222"/>
                    </a:cubicBezTo>
                    <a:lnTo>
                      <a:pt x="8463" y="5066"/>
                    </a:lnTo>
                    <a:lnTo>
                      <a:pt x="8463" y="4774"/>
                    </a:lnTo>
                    <a:lnTo>
                      <a:pt x="195" y="8"/>
                    </a:lnTo>
                    <a:cubicBezTo>
                      <a:pt x="174" y="3"/>
                      <a:pt x="153" y="0"/>
                      <a:pt x="1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31"/>
              <p:cNvSpPr/>
              <p:nvPr/>
            </p:nvSpPr>
            <p:spPr>
              <a:xfrm>
                <a:off x="2129075" y="1457675"/>
                <a:ext cx="240275" cy="142800"/>
              </a:xfrm>
              <a:custGeom>
                <a:rect b="b" l="l" r="r" t="t"/>
                <a:pathLst>
                  <a:path extrusionOk="0" h="5712" w="9611">
                    <a:moveTo>
                      <a:pt x="130" y="1"/>
                    </a:moveTo>
                    <a:cubicBezTo>
                      <a:pt x="93" y="1"/>
                      <a:pt x="57" y="25"/>
                      <a:pt x="20" y="50"/>
                    </a:cubicBezTo>
                    <a:cubicBezTo>
                      <a:pt x="0" y="108"/>
                      <a:pt x="0" y="167"/>
                      <a:pt x="78" y="225"/>
                    </a:cubicBezTo>
                    <a:lnTo>
                      <a:pt x="9611" y="5712"/>
                    </a:lnTo>
                    <a:lnTo>
                      <a:pt x="9611" y="5459"/>
                    </a:lnTo>
                    <a:lnTo>
                      <a:pt x="195" y="31"/>
                    </a:lnTo>
                    <a:cubicBezTo>
                      <a:pt x="173" y="9"/>
                      <a:pt x="152" y="1"/>
                      <a:pt x="1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31"/>
              <p:cNvSpPr/>
              <p:nvPr/>
            </p:nvSpPr>
            <p:spPr>
              <a:xfrm>
                <a:off x="2100375" y="1474125"/>
                <a:ext cx="268500" cy="160400"/>
              </a:xfrm>
              <a:custGeom>
                <a:rect b="b" l="l" r="r" t="t"/>
                <a:pathLst>
                  <a:path extrusionOk="0" h="6416" w="10740">
                    <a:moveTo>
                      <a:pt x="126" y="0"/>
                    </a:moveTo>
                    <a:cubicBezTo>
                      <a:pt x="90" y="0"/>
                      <a:pt x="55" y="26"/>
                      <a:pt x="20" y="73"/>
                    </a:cubicBezTo>
                    <a:cubicBezTo>
                      <a:pt x="0" y="131"/>
                      <a:pt x="0" y="190"/>
                      <a:pt x="78" y="248"/>
                    </a:cubicBezTo>
                    <a:lnTo>
                      <a:pt x="10739" y="6415"/>
                    </a:lnTo>
                    <a:lnTo>
                      <a:pt x="10739" y="6124"/>
                    </a:lnTo>
                    <a:lnTo>
                      <a:pt x="195" y="34"/>
                    </a:lnTo>
                    <a:cubicBezTo>
                      <a:pt x="172" y="11"/>
                      <a:pt x="149" y="0"/>
                      <a:pt x="1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31"/>
              <p:cNvSpPr/>
              <p:nvPr/>
            </p:nvSpPr>
            <p:spPr>
              <a:xfrm>
                <a:off x="2071675" y="1490825"/>
                <a:ext cx="298175" cy="176775"/>
              </a:xfrm>
              <a:custGeom>
                <a:rect b="b" l="l" r="r" t="t"/>
                <a:pathLst>
                  <a:path extrusionOk="0" h="7071" w="11927">
                    <a:moveTo>
                      <a:pt x="149" y="1"/>
                    </a:moveTo>
                    <a:cubicBezTo>
                      <a:pt x="101" y="1"/>
                      <a:pt x="54" y="23"/>
                      <a:pt x="39" y="66"/>
                    </a:cubicBezTo>
                    <a:cubicBezTo>
                      <a:pt x="0" y="105"/>
                      <a:pt x="0" y="183"/>
                      <a:pt x="78" y="242"/>
                    </a:cubicBezTo>
                    <a:lnTo>
                      <a:pt x="11926" y="7070"/>
                    </a:lnTo>
                    <a:lnTo>
                      <a:pt x="11926" y="6778"/>
                    </a:lnTo>
                    <a:lnTo>
                      <a:pt x="195" y="8"/>
                    </a:lnTo>
                    <a:cubicBezTo>
                      <a:pt x="180" y="3"/>
                      <a:pt x="165" y="1"/>
                      <a:pt x="1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31"/>
              <p:cNvSpPr/>
              <p:nvPr/>
            </p:nvSpPr>
            <p:spPr>
              <a:xfrm>
                <a:off x="2042500" y="1507525"/>
                <a:ext cx="325875" cy="191200"/>
              </a:xfrm>
              <a:custGeom>
                <a:rect b="b" l="l" r="r" t="t"/>
                <a:pathLst>
                  <a:path extrusionOk="0" h="7648" w="13035">
                    <a:moveTo>
                      <a:pt x="136" y="1"/>
                    </a:moveTo>
                    <a:cubicBezTo>
                      <a:pt x="103" y="1"/>
                      <a:pt x="57" y="22"/>
                      <a:pt x="20" y="60"/>
                    </a:cubicBezTo>
                    <a:cubicBezTo>
                      <a:pt x="0" y="99"/>
                      <a:pt x="0" y="177"/>
                      <a:pt x="78" y="216"/>
                    </a:cubicBezTo>
                    <a:lnTo>
                      <a:pt x="12899" y="7647"/>
                    </a:lnTo>
                    <a:cubicBezTo>
                      <a:pt x="12938" y="7589"/>
                      <a:pt x="12996" y="7550"/>
                      <a:pt x="13035" y="7511"/>
                    </a:cubicBezTo>
                    <a:lnTo>
                      <a:pt x="13035" y="7433"/>
                    </a:lnTo>
                    <a:lnTo>
                      <a:pt x="175" y="21"/>
                    </a:lnTo>
                    <a:cubicBezTo>
                      <a:pt x="168" y="7"/>
                      <a:pt x="154" y="1"/>
                      <a:pt x="1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31"/>
              <p:cNvSpPr/>
              <p:nvPr/>
            </p:nvSpPr>
            <p:spPr>
              <a:xfrm>
                <a:off x="2014275" y="1523925"/>
                <a:ext cx="355075" cy="209825"/>
              </a:xfrm>
              <a:custGeom>
                <a:rect b="b" l="l" r="r" t="t"/>
                <a:pathLst>
                  <a:path extrusionOk="0" h="8393" w="14203">
                    <a:moveTo>
                      <a:pt x="149" y="0"/>
                    </a:moveTo>
                    <a:cubicBezTo>
                      <a:pt x="95" y="0"/>
                      <a:pt x="35" y="25"/>
                      <a:pt x="20" y="85"/>
                    </a:cubicBezTo>
                    <a:cubicBezTo>
                      <a:pt x="1" y="124"/>
                      <a:pt x="1" y="202"/>
                      <a:pt x="59" y="241"/>
                    </a:cubicBezTo>
                    <a:lnTo>
                      <a:pt x="14203" y="8392"/>
                    </a:lnTo>
                    <a:lnTo>
                      <a:pt x="14203" y="8100"/>
                    </a:lnTo>
                    <a:lnTo>
                      <a:pt x="195" y="7"/>
                    </a:lnTo>
                    <a:cubicBezTo>
                      <a:pt x="182" y="2"/>
                      <a:pt x="166" y="0"/>
                      <a:pt x="1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31"/>
              <p:cNvSpPr/>
              <p:nvPr/>
            </p:nvSpPr>
            <p:spPr>
              <a:xfrm>
                <a:off x="1985575" y="1540825"/>
                <a:ext cx="375025" cy="217725"/>
              </a:xfrm>
              <a:custGeom>
                <a:rect b="b" l="l" r="r" t="t"/>
                <a:pathLst>
                  <a:path extrusionOk="0" h="8709" w="15001">
                    <a:moveTo>
                      <a:pt x="131" y="0"/>
                    </a:moveTo>
                    <a:cubicBezTo>
                      <a:pt x="94" y="0"/>
                      <a:pt x="57" y="14"/>
                      <a:pt x="20" y="51"/>
                    </a:cubicBezTo>
                    <a:cubicBezTo>
                      <a:pt x="1" y="109"/>
                      <a:pt x="1" y="187"/>
                      <a:pt x="79" y="226"/>
                    </a:cubicBezTo>
                    <a:lnTo>
                      <a:pt x="14787" y="8708"/>
                    </a:lnTo>
                    <a:cubicBezTo>
                      <a:pt x="14806" y="8669"/>
                      <a:pt x="14865" y="8611"/>
                      <a:pt x="14923" y="8592"/>
                    </a:cubicBezTo>
                    <a:cubicBezTo>
                      <a:pt x="14962" y="8592"/>
                      <a:pt x="14981" y="8572"/>
                      <a:pt x="15001" y="8572"/>
                    </a:cubicBezTo>
                    <a:lnTo>
                      <a:pt x="195" y="12"/>
                    </a:lnTo>
                    <a:cubicBezTo>
                      <a:pt x="174" y="5"/>
                      <a:pt x="153" y="0"/>
                      <a:pt x="1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31"/>
              <p:cNvSpPr/>
              <p:nvPr/>
            </p:nvSpPr>
            <p:spPr>
              <a:xfrm>
                <a:off x="1956400" y="1557850"/>
                <a:ext cx="184375" cy="107325"/>
              </a:xfrm>
              <a:custGeom>
                <a:rect b="b" l="l" r="r" t="t"/>
                <a:pathLst>
                  <a:path extrusionOk="0" h="4293" w="7375">
                    <a:moveTo>
                      <a:pt x="131" y="0"/>
                    </a:moveTo>
                    <a:cubicBezTo>
                      <a:pt x="94" y="0"/>
                      <a:pt x="57" y="14"/>
                      <a:pt x="20" y="51"/>
                    </a:cubicBezTo>
                    <a:cubicBezTo>
                      <a:pt x="1" y="109"/>
                      <a:pt x="20" y="187"/>
                      <a:pt x="78" y="206"/>
                    </a:cubicBezTo>
                    <a:lnTo>
                      <a:pt x="7141" y="4292"/>
                    </a:lnTo>
                    <a:cubicBezTo>
                      <a:pt x="7199" y="4234"/>
                      <a:pt x="7238" y="4195"/>
                      <a:pt x="7296" y="4175"/>
                    </a:cubicBezTo>
                    <a:cubicBezTo>
                      <a:pt x="7316" y="4175"/>
                      <a:pt x="7335" y="4136"/>
                      <a:pt x="7374" y="4136"/>
                    </a:cubicBezTo>
                    <a:lnTo>
                      <a:pt x="195" y="12"/>
                    </a:lnTo>
                    <a:cubicBezTo>
                      <a:pt x="174" y="5"/>
                      <a:pt x="152" y="0"/>
                      <a:pt x="1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31"/>
              <p:cNvSpPr/>
              <p:nvPr/>
            </p:nvSpPr>
            <p:spPr>
              <a:xfrm>
                <a:off x="1927700" y="1574025"/>
                <a:ext cx="327850" cy="190850"/>
              </a:xfrm>
              <a:custGeom>
                <a:rect b="b" l="l" r="r" t="t"/>
                <a:pathLst>
                  <a:path extrusionOk="0" h="7634" w="13114">
                    <a:moveTo>
                      <a:pt x="131" y="1"/>
                    </a:moveTo>
                    <a:cubicBezTo>
                      <a:pt x="95" y="1"/>
                      <a:pt x="54" y="20"/>
                      <a:pt x="20" y="65"/>
                    </a:cubicBezTo>
                    <a:cubicBezTo>
                      <a:pt x="1" y="124"/>
                      <a:pt x="20" y="182"/>
                      <a:pt x="79" y="221"/>
                    </a:cubicBezTo>
                    <a:lnTo>
                      <a:pt x="12880" y="7633"/>
                    </a:lnTo>
                    <a:cubicBezTo>
                      <a:pt x="12938" y="7575"/>
                      <a:pt x="12977" y="7536"/>
                      <a:pt x="13036" y="7517"/>
                    </a:cubicBezTo>
                    <a:cubicBezTo>
                      <a:pt x="13055" y="7517"/>
                      <a:pt x="13094" y="7478"/>
                      <a:pt x="13113" y="7478"/>
                    </a:cubicBezTo>
                    <a:lnTo>
                      <a:pt x="195" y="26"/>
                    </a:lnTo>
                    <a:cubicBezTo>
                      <a:pt x="179" y="10"/>
                      <a:pt x="156" y="1"/>
                      <a:pt x="1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31"/>
              <p:cNvSpPr/>
              <p:nvPr/>
            </p:nvSpPr>
            <p:spPr>
              <a:xfrm>
                <a:off x="1899000" y="1590550"/>
                <a:ext cx="470850" cy="276450"/>
              </a:xfrm>
              <a:custGeom>
                <a:rect b="b" l="l" r="r" t="t"/>
                <a:pathLst>
                  <a:path extrusionOk="0" h="11058" w="18834">
                    <a:moveTo>
                      <a:pt x="149" y="0"/>
                    </a:moveTo>
                    <a:cubicBezTo>
                      <a:pt x="102" y="0"/>
                      <a:pt x="54" y="22"/>
                      <a:pt x="40" y="66"/>
                    </a:cubicBezTo>
                    <a:cubicBezTo>
                      <a:pt x="1" y="105"/>
                      <a:pt x="1" y="183"/>
                      <a:pt x="79" y="221"/>
                    </a:cubicBezTo>
                    <a:lnTo>
                      <a:pt x="18833" y="11058"/>
                    </a:lnTo>
                    <a:lnTo>
                      <a:pt x="18833" y="10766"/>
                    </a:lnTo>
                    <a:lnTo>
                      <a:pt x="196" y="7"/>
                    </a:lnTo>
                    <a:cubicBezTo>
                      <a:pt x="181" y="3"/>
                      <a:pt x="165" y="0"/>
                      <a:pt x="1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31"/>
              <p:cNvSpPr/>
              <p:nvPr/>
            </p:nvSpPr>
            <p:spPr>
              <a:xfrm>
                <a:off x="1869825" y="1607000"/>
                <a:ext cx="233000" cy="135975"/>
              </a:xfrm>
              <a:custGeom>
                <a:rect b="b" l="l" r="r" t="t"/>
                <a:pathLst>
                  <a:path extrusionOk="0" h="5439" w="9320">
                    <a:moveTo>
                      <a:pt x="146" y="0"/>
                    </a:moveTo>
                    <a:cubicBezTo>
                      <a:pt x="109" y="0"/>
                      <a:pt x="66" y="17"/>
                      <a:pt x="40" y="69"/>
                    </a:cubicBezTo>
                    <a:cubicBezTo>
                      <a:pt x="1" y="128"/>
                      <a:pt x="40" y="205"/>
                      <a:pt x="78" y="225"/>
                    </a:cubicBezTo>
                    <a:lnTo>
                      <a:pt x="9106" y="5439"/>
                    </a:lnTo>
                    <a:cubicBezTo>
                      <a:pt x="9144" y="5380"/>
                      <a:pt x="9203" y="5342"/>
                      <a:pt x="9242" y="5322"/>
                    </a:cubicBezTo>
                    <a:cubicBezTo>
                      <a:pt x="9281" y="5322"/>
                      <a:pt x="9300" y="5283"/>
                      <a:pt x="9320" y="5283"/>
                    </a:cubicBezTo>
                    <a:lnTo>
                      <a:pt x="195" y="11"/>
                    </a:lnTo>
                    <a:cubicBezTo>
                      <a:pt x="182" y="4"/>
                      <a:pt x="165" y="0"/>
                      <a:pt x="1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31"/>
              <p:cNvSpPr/>
              <p:nvPr/>
            </p:nvSpPr>
            <p:spPr>
              <a:xfrm>
                <a:off x="1841625" y="1624000"/>
                <a:ext cx="512175" cy="297475"/>
              </a:xfrm>
              <a:custGeom>
                <a:rect b="b" l="l" r="r" t="t"/>
                <a:pathLst>
                  <a:path extrusionOk="0" h="11899" w="20487">
                    <a:moveTo>
                      <a:pt x="132" y="1"/>
                    </a:moveTo>
                    <a:cubicBezTo>
                      <a:pt x="89" y="1"/>
                      <a:pt x="46" y="18"/>
                      <a:pt x="20" y="70"/>
                    </a:cubicBezTo>
                    <a:cubicBezTo>
                      <a:pt x="0" y="109"/>
                      <a:pt x="0" y="187"/>
                      <a:pt x="59" y="226"/>
                    </a:cubicBezTo>
                    <a:lnTo>
                      <a:pt x="20272" y="11899"/>
                    </a:lnTo>
                    <a:cubicBezTo>
                      <a:pt x="20292" y="11840"/>
                      <a:pt x="20350" y="11782"/>
                      <a:pt x="20428" y="11763"/>
                    </a:cubicBezTo>
                    <a:cubicBezTo>
                      <a:pt x="20447" y="11763"/>
                      <a:pt x="20467" y="11743"/>
                      <a:pt x="20486" y="11743"/>
                    </a:cubicBezTo>
                    <a:lnTo>
                      <a:pt x="195" y="12"/>
                    </a:lnTo>
                    <a:cubicBezTo>
                      <a:pt x="175" y="5"/>
                      <a:pt x="154" y="1"/>
                      <a:pt x="1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31"/>
              <p:cNvSpPr/>
              <p:nvPr/>
            </p:nvSpPr>
            <p:spPr>
              <a:xfrm>
                <a:off x="1812425" y="1641025"/>
                <a:ext cx="370650" cy="214800"/>
              </a:xfrm>
              <a:custGeom>
                <a:rect b="b" l="l" r="r" t="t"/>
                <a:pathLst>
                  <a:path extrusionOk="0" h="8592" w="14826">
                    <a:moveTo>
                      <a:pt x="157" y="1"/>
                    </a:moveTo>
                    <a:cubicBezTo>
                      <a:pt x="118" y="1"/>
                      <a:pt x="79" y="18"/>
                      <a:pt x="40" y="70"/>
                    </a:cubicBezTo>
                    <a:cubicBezTo>
                      <a:pt x="1" y="90"/>
                      <a:pt x="20" y="167"/>
                      <a:pt x="98" y="206"/>
                    </a:cubicBezTo>
                    <a:lnTo>
                      <a:pt x="14612" y="8591"/>
                    </a:lnTo>
                    <a:cubicBezTo>
                      <a:pt x="14651" y="8552"/>
                      <a:pt x="14709" y="8494"/>
                      <a:pt x="14748" y="8475"/>
                    </a:cubicBezTo>
                    <a:cubicBezTo>
                      <a:pt x="14787" y="8475"/>
                      <a:pt x="14806" y="8455"/>
                      <a:pt x="14826" y="8455"/>
                    </a:cubicBezTo>
                    <a:lnTo>
                      <a:pt x="215" y="12"/>
                    </a:lnTo>
                    <a:cubicBezTo>
                      <a:pt x="196" y="5"/>
                      <a:pt x="176" y="1"/>
                      <a:pt x="1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31"/>
              <p:cNvSpPr/>
              <p:nvPr/>
            </p:nvSpPr>
            <p:spPr>
              <a:xfrm>
                <a:off x="1783750" y="1657100"/>
                <a:ext cx="504375" cy="291625"/>
              </a:xfrm>
              <a:custGeom>
                <a:rect b="b" l="l" r="r" t="t"/>
                <a:pathLst>
                  <a:path extrusionOk="0" h="11665" w="20175">
                    <a:moveTo>
                      <a:pt x="130" y="0"/>
                    </a:moveTo>
                    <a:cubicBezTo>
                      <a:pt x="93" y="0"/>
                      <a:pt x="56" y="25"/>
                      <a:pt x="20" y="50"/>
                    </a:cubicBezTo>
                    <a:cubicBezTo>
                      <a:pt x="0" y="108"/>
                      <a:pt x="0" y="166"/>
                      <a:pt x="78" y="225"/>
                    </a:cubicBezTo>
                    <a:lnTo>
                      <a:pt x="19941" y="11664"/>
                    </a:lnTo>
                    <a:cubicBezTo>
                      <a:pt x="19961" y="11645"/>
                      <a:pt x="20019" y="11625"/>
                      <a:pt x="20039" y="11606"/>
                    </a:cubicBezTo>
                    <a:cubicBezTo>
                      <a:pt x="20078" y="11567"/>
                      <a:pt x="20136" y="11548"/>
                      <a:pt x="20175" y="11548"/>
                    </a:cubicBezTo>
                    <a:lnTo>
                      <a:pt x="195" y="30"/>
                    </a:lnTo>
                    <a:cubicBezTo>
                      <a:pt x="173" y="9"/>
                      <a:pt x="152" y="0"/>
                      <a:pt x="1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31"/>
              <p:cNvSpPr/>
              <p:nvPr/>
            </p:nvSpPr>
            <p:spPr>
              <a:xfrm>
                <a:off x="1755050" y="1674575"/>
                <a:ext cx="504875" cy="292150"/>
              </a:xfrm>
              <a:custGeom>
                <a:rect b="b" l="l" r="r" t="t"/>
                <a:pathLst>
                  <a:path extrusionOk="0" h="11686" w="20195">
                    <a:moveTo>
                      <a:pt x="139" y="0"/>
                    </a:moveTo>
                    <a:cubicBezTo>
                      <a:pt x="102" y="0"/>
                      <a:pt x="57" y="14"/>
                      <a:pt x="20" y="51"/>
                    </a:cubicBezTo>
                    <a:cubicBezTo>
                      <a:pt x="0" y="109"/>
                      <a:pt x="0" y="168"/>
                      <a:pt x="78" y="226"/>
                    </a:cubicBezTo>
                    <a:lnTo>
                      <a:pt x="19942" y="11685"/>
                    </a:lnTo>
                    <a:cubicBezTo>
                      <a:pt x="19961" y="11627"/>
                      <a:pt x="20000" y="11607"/>
                      <a:pt x="20039" y="11588"/>
                    </a:cubicBezTo>
                    <a:cubicBezTo>
                      <a:pt x="20078" y="11549"/>
                      <a:pt x="20136" y="11529"/>
                      <a:pt x="20195" y="11529"/>
                    </a:cubicBezTo>
                    <a:lnTo>
                      <a:pt x="195" y="12"/>
                    </a:lnTo>
                    <a:cubicBezTo>
                      <a:pt x="181" y="5"/>
                      <a:pt x="161" y="0"/>
                      <a:pt x="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31"/>
              <p:cNvSpPr/>
              <p:nvPr/>
            </p:nvSpPr>
            <p:spPr>
              <a:xfrm>
                <a:off x="1725850" y="1690775"/>
                <a:ext cx="504900" cy="292475"/>
              </a:xfrm>
              <a:custGeom>
                <a:rect b="b" l="l" r="r" t="t"/>
                <a:pathLst>
                  <a:path extrusionOk="0" h="11699" w="20196">
                    <a:moveTo>
                      <a:pt x="131" y="0"/>
                    </a:moveTo>
                    <a:cubicBezTo>
                      <a:pt x="95" y="0"/>
                      <a:pt x="55" y="19"/>
                      <a:pt x="20" y="65"/>
                    </a:cubicBezTo>
                    <a:cubicBezTo>
                      <a:pt x="1" y="123"/>
                      <a:pt x="1" y="181"/>
                      <a:pt x="79" y="240"/>
                    </a:cubicBezTo>
                    <a:lnTo>
                      <a:pt x="19942" y="11699"/>
                    </a:lnTo>
                    <a:cubicBezTo>
                      <a:pt x="19962" y="11640"/>
                      <a:pt x="20020" y="11621"/>
                      <a:pt x="20040" y="11601"/>
                    </a:cubicBezTo>
                    <a:cubicBezTo>
                      <a:pt x="20098" y="11562"/>
                      <a:pt x="20137" y="11543"/>
                      <a:pt x="20195" y="11543"/>
                    </a:cubicBezTo>
                    <a:lnTo>
                      <a:pt x="196" y="26"/>
                    </a:lnTo>
                    <a:cubicBezTo>
                      <a:pt x="179" y="9"/>
                      <a:pt x="157" y="0"/>
                      <a:pt x="1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31"/>
              <p:cNvSpPr/>
              <p:nvPr/>
            </p:nvSpPr>
            <p:spPr>
              <a:xfrm>
                <a:off x="1697175" y="1707175"/>
                <a:ext cx="504875" cy="292125"/>
              </a:xfrm>
              <a:custGeom>
                <a:rect b="b" l="l" r="r" t="t"/>
                <a:pathLst>
                  <a:path extrusionOk="0" h="11685" w="20195">
                    <a:moveTo>
                      <a:pt x="146" y="1"/>
                    </a:moveTo>
                    <a:cubicBezTo>
                      <a:pt x="108" y="1"/>
                      <a:pt x="65" y="18"/>
                      <a:pt x="39" y="70"/>
                    </a:cubicBezTo>
                    <a:cubicBezTo>
                      <a:pt x="0" y="109"/>
                      <a:pt x="0" y="187"/>
                      <a:pt x="78" y="245"/>
                    </a:cubicBezTo>
                    <a:lnTo>
                      <a:pt x="19941" y="11685"/>
                    </a:lnTo>
                    <a:cubicBezTo>
                      <a:pt x="19980" y="11646"/>
                      <a:pt x="20000" y="11607"/>
                      <a:pt x="20039" y="11587"/>
                    </a:cubicBezTo>
                    <a:cubicBezTo>
                      <a:pt x="20097" y="11568"/>
                      <a:pt x="20136" y="11548"/>
                      <a:pt x="20194" y="11548"/>
                    </a:cubicBezTo>
                    <a:lnTo>
                      <a:pt x="195" y="12"/>
                    </a:lnTo>
                    <a:cubicBezTo>
                      <a:pt x="182" y="5"/>
                      <a:pt x="164" y="1"/>
                      <a:pt x="1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31"/>
              <p:cNvSpPr/>
              <p:nvPr/>
            </p:nvSpPr>
            <p:spPr>
              <a:xfrm>
                <a:off x="1668950" y="1723725"/>
                <a:ext cx="504400" cy="291625"/>
              </a:xfrm>
              <a:custGeom>
                <a:rect b="b" l="l" r="r" t="t"/>
                <a:pathLst>
                  <a:path extrusionOk="0" h="11665" w="20176">
                    <a:moveTo>
                      <a:pt x="133" y="0"/>
                    </a:moveTo>
                    <a:cubicBezTo>
                      <a:pt x="89" y="0"/>
                      <a:pt x="46" y="18"/>
                      <a:pt x="20" y="69"/>
                    </a:cubicBezTo>
                    <a:cubicBezTo>
                      <a:pt x="1" y="108"/>
                      <a:pt x="1" y="186"/>
                      <a:pt x="59" y="206"/>
                    </a:cubicBezTo>
                    <a:lnTo>
                      <a:pt x="19942" y="11665"/>
                    </a:lnTo>
                    <a:cubicBezTo>
                      <a:pt x="19962" y="11645"/>
                      <a:pt x="20000" y="11606"/>
                      <a:pt x="20039" y="11587"/>
                    </a:cubicBezTo>
                    <a:cubicBezTo>
                      <a:pt x="20078" y="11567"/>
                      <a:pt x="20117" y="11548"/>
                      <a:pt x="20176" y="11548"/>
                    </a:cubicBezTo>
                    <a:lnTo>
                      <a:pt x="195" y="11"/>
                    </a:lnTo>
                    <a:cubicBezTo>
                      <a:pt x="176" y="5"/>
                      <a:pt x="154" y="0"/>
                      <a:pt x="1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31"/>
              <p:cNvSpPr/>
              <p:nvPr/>
            </p:nvSpPr>
            <p:spPr>
              <a:xfrm>
                <a:off x="2186950" y="1424600"/>
                <a:ext cx="182900" cy="110225"/>
              </a:xfrm>
              <a:custGeom>
                <a:rect b="b" l="l" r="r" t="t"/>
                <a:pathLst>
                  <a:path extrusionOk="0" h="4409" w="7316">
                    <a:moveTo>
                      <a:pt x="119" y="0"/>
                    </a:moveTo>
                    <a:cubicBezTo>
                      <a:pt x="72" y="0"/>
                      <a:pt x="33" y="18"/>
                      <a:pt x="20" y="70"/>
                    </a:cubicBezTo>
                    <a:cubicBezTo>
                      <a:pt x="0" y="109"/>
                      <a:pt x="0" y="186"/>
                      <a:pt x="59" y="225"/>
                    </a:cubicBezTo>
                    <a:lnTo>
                      <a:pt x="7315" y="4408"/>
                    </a:lnTo>
                    <a:lnTo>
                      <a:pt x="7315" y="4116"/>
                    </a:lnTo>
                    <a:lnTo>
                      <a:pt x="195" y="11"/>
                    </a:lnTo>
                    <a:cubicBezTo>
                      <a:pt x="169" y="5"/>
                      <a:pt x="143" y="0"/>
                      <a:pt x="1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31"/>
              <p:cNvSpPr/>
              <p:nvPr/>
            </p:nvSpPr>
            <p:spPr>
              <a:xfrm>
                <a:off x="2200575" y="1190425"/>
                <a:ext cx="167800" cy="101200"/>
              </a:xfrm>
              <a:custGeom>
                <a:rect b="b" l="l" r="r" t="t"/>
                <a:pathLst>
                  <a:path extrusionOk="0" h="4048" w="6712">
                    <a:moveTo>
                      <a:pt x="6712" y="1"/>
                    </a:moveTo>
                    <a:cubicBezTo>
                      <a:pt x="6693" y="1"/>
                      <a:pt x="6673" y="1"/>
                      <a:pt x="6673" y="20"/>
                    </a:cubicBezTo>
                    <a:lnTo>
                      <a:pt x="78" y="3834"/>
                    </a:lnTo>
                    <a:cubicBezTo>
                      <a:pt x="39" y="3853"/>
                      <a:pt x="0" y="3931"/>
                      <a:pt x="39" y="4009"/>
                    </a:cubicBezTo>
                    <a:cubicBezTo>
                      <a:pt x="58" y="4048"/>
                      <a:pt x="97" y="4048"/>
                      <a:pt x="136" y="4048"/>
                    </a:cubicBezTo>
                    <a:cubicBezTo>
                      <a:pt x="156" y="4048"/>
                      <a:pt x="175" y="4048"/>
                      <a:pt x="175" y="4028"/>
                    </a:cubicBezTo>
                    <a:lnTo>
                      <a:pt x="6712" y="254"/>
                    </a:lnTo>
                    <a:lnTo>
                      <a:pt x="67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31"/>
              <p:cNvSpPr/>
              <p:nvPr/>
            </p:nvSpPr>
            <p:spPr>
              <a:xfrm>
                <a:off x="2173825" y="1223500"/>
                <a:ext cx="89025" cy="53050"/>
              </a:xfrm>
              <a:custGeom>
                <a:rect b="b" l="l" r="r" t="t"/>
                <a:pathLst>
                  <a:path extrusionOk="0" h="2122" w="3561">
                    <a:moveTo>
                      <a:pt x="3346" y="1"/>
                    </a:moveTo>
                    <a:lnTo>
                      <a:pt x="78" y="1907"/>
                    </a:lnTo>
                    <a:cubicBezTo>
                      <a:pt x="39" y="1927"/>
                      <a:pt x="0" y="2005"/>
                      <a:pt x="39" y="2083"/>
                    </a:cubicBezTo>
                    <a:cubicBezTo>
                      <a:pt x="58" y="2102"/>
                      <a:pt x="97" y="2121"/>
                      <a:pt x="156" y="2121"/>
                    </a:cubicBezTo>
                    <a:cubicBezTo>
                      <a:pt x="175" y="2121"/>
                      <a:pt x="195" y="2121"/>
                      <a:pt x="195" y="2102"/>
                    </a:cubicBezTo>
                    <a:lnTo>
                      <a:pt x="3560" y="157"/>
                    </a:lnTo>
                    <a:cubicBezTo>
                      <a:pt x="3521" y="157"/>
                      <a:pt x="3521" y="137"/>
                      <a:pt x="3502" y="137"/>
                    </a:cubicBezTo>
                    <a:cubicBezTo>
                      <a:pt x="3444" y="79"/>
                      <a:pt x="3385" y="59"/>
                      <a:pt x="33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31"/>
              <p:cNvSpPr/>
              <p:nvPr/>
            </p:nvSpPr>
            <p:spPr>
              <a:xfrm>
                <a:off x="2147050" y="1127700"/>
                <a:ext cx="221325" cy="133275"/>
              </a:xfrm>
              <a:custGeom>
                <a:rect b="b" l="l" r="r" t="t"/>
                <a:pathLst>
                  <a:path extrusionOk="0" h="5331" w="8853">
                    <a:moveTo>
                      <a:pt x="8853" y="0"/>
                    </a:moveTo>
                    <a:lnTo>
                      <a:pt x="59" y="5078"/>
                    </a:lnTo>
                    <a:cubicBezTo>
                      <a:pt x="1" y="5156"/>
                      <a:pt x="1" y="5234"/>
                      <a:pt x="40" y="5273"/>
                    </a:cubicBezTo>
                    <a:cubicBezTo>
                      <a:pt x="59" y="5331"/>
                      <a:pt x="98" y="5331"/>
                      <a:pt x="137" y="5331"/>
                    </a:cubicBezTo>
                    <a:cubicBezTo>
                      <a:pt x="157" y="5331"/>
                      <a:pt x="176" y="5331"/>
                      <a:pt x="176" y="5292"/>
                    </a:cubicBezTo>
                    <a:lnTo>
                      <a:pt x="8853" y="292"/>
                    </a:lnTo>
                    <a:lnTo>
                      <a:pt x="88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31"/>
              <p:cNvSpPr/>
              <p:nvPr/>
            </p:nvSpPr>
            <p:spPr>
              <a:xfrm>
                <a:off x="2119825" y="1096075"/>
                <a:ext cx="249050" cy="148850"/>
              </a:xfrm>
              <a:custGeom>
                <a:rect b="b" l="l" r="r" t="t"/>
                <a:pathLst>
                  <a:path extrusionOk="0" h="5954" w="9962">
                    <a:moveTo>
                      <a:pt x="9961" y="1"/>
                    </a:moveTo>
                    <a:lnTo>
                      <a:pt x="78" y="5720"/>
                    </a:lnTo>
                    <a:cubicBezTo>
                      <a:pt x="20" y="5779"/>
                      <a:pt x="1" y="5857"/>
                      <a:pt x="59" y="5915"/>
                    </a:cubicBezTo>
                    <a:cubicBezTo>
                      <a:pt x="78" y="5954"/>
                      <a:pt x="117" y="5954"/>
                      <a:pt x="137" y="5954"/>
                    </a:cubicBezTo>
                    <a:cubicBezTo>
                      <a:pt x="176" y="5954"/>
                      <a:pt x="195" y="5954"/>
                      <a:pt x="195" y="5934"/>
                    </a:cubicBezTo>
                    <a:lnTo>
                      <a:pt x="9961" y="292"/>
                    </a:lnTo>
                    <a:lnTo>
                      <a:pt x="996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31"/>
              <p:cNvSpPr/>
              <p:nvPr/>
            </p:nvSpPr>
            <p:spPr>
              <a:xfrm>
                <a:off x="1815350" y="1065425"/>
                <a:ext cx="554000" cy="324925"/>
              </a:xfrm>
              <a:custGeom>
                <a:rect b="b" l="l" r="r" t="t"/>
                <a:pathLst>
                  <a:path extrusionOk="0" h="12997" w="22160">
                    <a:moveTo>
                      <a:pt x="22160" y="1"/>
                    </a:moveTo>
                    <a:lnTo>
                      <a:pt x="79" y="12744"/>
                    </a:lnTo>
                    <a:cubicBezTo>
                      <a:pt x="20" y="12802"/>
                      <a:pt x="1" y="12880"/>
                      <a:pt x="40" y="12939"/>
                    </a:cubicBezTo>
                    <a:cubicBezTo>
                      <a:pt x="79" y="12997"/>
                      <a:pt x="117" y="12997"/>
                      <a:pt x="137" y="12997"/>
                    </a:cubicBezTo>
                    <a:cubicBezTo>
                      <a:pt x="176" y="12997"/>
                      <a:pt x="195" y="12997"/>
                      <a:pt x="195" y="12977"/>
                    </a:cubicBezTo>
                    <a:lnTo>
                      <a:pt x="22160" y="293"/>
                    </a:lnTo>
                    <a:lnTo>
                      <a:pt x="2216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31"/>
              <p:cNvSpPr/>
              <p:nvPr/>
            </p:nvSpPr>
            <p:spPr>
              <a:xfrm>
                <a:off x="1788600" y="1033825"/>
                <a:ext cx="579775" cy="340475"/>
              </a:xfrm>
              <a:custGeom>
                <a:rect b="b" l="l" r="r" t="t"/>
                <a:pathLst>
                  <a:path extrusionOk="0" h="13619" w="23191">
                    <a:moveTo>
                      <a:pt x="23191" y="0"/>
                    </a:moveTo>
                    <a:lnTo>
                      <a:pt x="40" y="13385"/>
                    </a:lnTo>
                    <a:cubicBezTo>
                      <a:pt x="20" y="13463"/>
                      <a:pt x="1" y="13522"/>
                      <a:pt x="20" y="13580"/>
                    </a:cubicBezTo>
                    <a:cubicBezTo>
                      <a:pt x="40" y="13619"/>
                      <a:pt x="98" y="13619"/>
                      <a:pt x="117" y="13619"/>
                    </a:cubicBezTo>
                    <a:cubicBezTo>
                      <a:pt x="137" y="13619"/>
                      <a:pt x="176" y="13619"/>
                      <a:pt x="176" y="13599"/>
                    </a:cubicBezTo>
                    <a:lnTo>
                      <a:pt x="23191" y="292"/>
                    </a:lnTo>
                    <a:lnTo>
                      <a:pt x="231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31"/>
              <p:cNvSpPr/>
              <p:nvPr/>
            </p:nvSpPr>
            <p:spPr>
              <a:xfrm>
                <a:off x="1761850" y="1055700"/>
                <a:ext cx="522875" cy="303525"/>
              </a:xfrm>
              <a:custGeom>
                <a:rect b="b" l="l" r="r" t="t"/>
                <a:pathLst>
                  <a:path extrusionOk="0" h="12141" w="20915">
                    <a:moveTo>
                      <a:pt x="20720" y="1"/>
                    </a:moveTo>
                    <a:lnTo>
                      <a:pt x="78" y="11927"/>
                    </a:lnTo>
                    <a:cubicBezTo>
                      <a:pt x="20" y="11946"/>
                      <a:pt x="1" y="12024"/>
                      <a:pt x="20" y="12102"/>
                    </a:cubicBezTo>
                    <a:cubicBezTo>
                      <a:pt x="40" y="12141"/>
                      <a:pt x="98" y="12141"/>
                      <a:pt x="117" y="12141"/>
                    </a:cubicBezTo>
                    <a:cubicBezTo>
                      <a:pt x="137" y="12141"/>
                      <a:pt x="176" y="12141"/>
                      <a:pt x="176" y="12121"/>
                    </a:cubicBezTo>
                    <a:lnTo>
                      <a:pt x="20915" y="137"/>
                    </a:lnTo>
                    <a:cubicBezTo>
                      <a:pt x="20895" y="137"/>
                      <a:pt x="20856" y="98"/>
                      <a:pt x="20837" y="79"/>
                    </a:cubicBezTo>
                    <a:cubicBezTo>
                      <a:pt x="20817" y="79"/>
                      <a:pt x="20759" y="40"/>
                      <a:pt x="207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31"/>
              <p:cNvSpPr/>
              <p:nvPr/>
            </p:nvSpPr>
            <p:spPr>
              <a:xfrm>
                <a:off x="1735100" y="1111150"/>
                <a:ext cx="398850" cy="232525"/>
              </a:xfrm>
              <a:custGeom>
                <a:rect b="b" l="l" r="r" t="t"/>
                <a:pathLst>
                  <a:path extrusionOk="0" h="9301" w="15954">
                    <a:moveTo>
                      <a:pt x="15720" y="1"/>
                    </a:moveTo>
                    <a:lnTo>
                      <a:pt x="78" y="9067"/>
                    </a:lnTo>
                    <a:cubicBezTo>
                      <a:pt x="1" y="9125"/>
                      <a:pt x="1" y="9203"/>
                      <a:pt x="20" y="9242"/>
                    </a:cubicBezTo>
                    <a:cubicBezTo>
                      <a:pt x="40" y="9300"/>
                      <a:pt x="98" y="9300"/>
                      <a:pt x="117" y="9300"/>
                    </a:cubicBezTo>
                    <a:cubicBezTo>
                      <a:pt x="137" y="9300"/>
                      <a:pt x="176" y="9300"/>
                      <a:pt x="176" y="9261"/>
                    </a:cubicBezTo>
                    <a:lnTo>
                      <a:pt x="15954" y="137"/>
                    </a:lnTo>
                    <a:cubicBezTo>
                      <a:pt x="15934" y="137"/>
                      <a:pt x="15895" y="117"/>
                      <a:pt x="15876" y="117"/>
                    </a:cubicBezTo>
                    <a:cubicBezTo>
                      <a:pt x="15798" y="98"/>
                      <a:pt x="15779" y="40"/>
                      <a:pt x="157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31"/>
              <p:cNvSpPr/>
              <p:nvPr/>
            </p:nvSpPr>
            <p:spPr>
              <a:xfrm>
                <a:off x="1707875" y="1051825"/>
                <a:ext cx="475700" cy="276275"/>
              </a:xfrm>
              <a:custGeom>
                <a:rect b="b" l="l" r="r" t="t"/>
                <a:pathLst>
                  <a:path extrusionOk="0" h="11051" w="19028">
                    <a:moveTo>
                      <a:pt x="18813" y="0"/>
                    </a:moveTo>
                    <a:lnTo>
                      <a:pt x="59" y="10817"/>
                    </a:lnTo>
                    <a:cubicBezTo>
                      <a:pt x="20" y="10856"/>
                      <a:pt x="0" y="10934"/>
                      <a:pt x="39" y="11012"/>
                    </a:cubicBezTo>
                    <a:cubicBezTo>
                      <a:pt x="59" y="11051"/>
                      <a:pt x="117" y="11051"/>
                      <a:pt x="136" y="11051"/>
                    </a:cubicBezTo>
                    <a:cubicBezTo>
                      <a:pt x="156" y="11051"/>
                      <a:pt x="195" y="11051"/>
                      <a:pt x="195" y="11031"/>
                    </a:cubicBezTo>
                    <a:lnTo>
                      <a:pt x="19027" y="156"/>
                    </a:lnTo>
                    <a:cubicBezTo>
                      <a:pt x="19008" y="156"/>
                      <a:pt x="18988" y="136"/>
                      <a:pt x="18969" y="117"/>
                    </a:cubicBezTo>
                    <a:cubicBezTo>
                      <a:pt x="18910" y="98"/>
                      <a:pt x="18871" y="39"/>
                      <a:pt x="188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31"/>
              <p:cNvSpPr/>
              <p:nvPr/>
            </p:nvSpPr>
            <p:spPr>
              <a:xfrm>
                <a:off x="1680625" y="974000"/>
                <a:ext cx="584650" cy="339025"/>
              </a:xfrm>
              <a:custGeom>
                <a:rect b="b" l="l" r="r" t="t"/>
                <a:pathLst>
                  <a:path extrusionOk="0" h="13561" w="23386">
                    <a:moveTo>
                      <a:pt x="23152" y="0"/>
                    </a:moveTo>
                    <a:lnTo>
                      <a:pt x="78" y="13327"/>
                    </a:lnTo>
                    <a:cubicBezTo>
                      <a:pt x="40" y="13347"/>
                      <a:pt x="1" y="13424"/>
                      <a:pt x="40" y="13483"/>
                    </a:cubicBezTo>
                    <a:cubicBezTo>
                      <a:pt x="59" y="13541"/>
                      <a:pt x="117" y="13561"/>
                      <a:pt x="156" y="13561"/>
                    </a:cubicBezTo>
                    <a:cubicBezTo>
                      <a:pt x="176" y="13561"/>
                      <a:pt x="215" y="13561"/>
                      <a:pt x="215" y="13541"/>
                    </a:cubicBezTo>
                    <a:lnTo>
                      <a:pt x="23386" y="156"/>
                    </a:lnTo>
                    <a:cubicBezTo>
                      <a:pt x="23347" y="156"/>
                      <a:pt x="23327" y="137"/>
                      <a:pt x="23308" y="117"/>
                    </a:cubicBezTo>
                    <a:cubicBezTo>
                      <a:pt x="23249" y="98"/>
                      <a:pt x="23210" y="39"/>
                      <a:pt x="231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31"/>
              <p:cNvSpPr/>
              <p:nvPr/>
            </p:nvSpPr>
            <p:spPr>
              <a:xfrm>
                <a:off x="1654375" y="879650"/>
                <a:ext cx="714975" cy="417825"/>
              </a:xfrm>
              <a:custGeom>
                <a:rect b="b" l="l" r="r" t="t"/>
                <a:pathLst>
                  <a:path extrusionOk="0" h="16713" w="28599">
                    <a:moveTo>
                      <a:pt x="28599" y="0"/>
                    </a:moveTo>
                    <a:lnTo>
                      <a:pt x="58" y="16459"/>
                    </a:lnTo>
                    <a:cubicBezTo>
                      <a:pt x="20" y="16517"/>
                      <a:pt x="0" y="16576"/>
                      <a:pt x="20" y="16654"/>
                    </a:cubicBezTo>
                    <a:cubicBezTo>
                      <a:pt x="39" y="16712"/>
                      <a:pt x="97" y="16712"/>
                      <a:pt x="117" y="16712"/>
                    </a:cubicBezTo>
                    <a:cubicBezTo>
                      <a:pt x="136" y="16712"/>
                      <a:pt x="156" y="16712"/>
                      <a:pt x="156" y="16673"/>
                    </a:cubicBezTo>
                    <a:lnTo>
                      <a:pt x="28599" y="292"/>
                    </a:lnTo>
                    <a:lnTo>
                      <a:pt x="2859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31"/>
              <p:cNvSpPr/>
              <p:nvPr/>
            </p:nvSpPr>
            <p:spPr>
              <a:xfrm>
                <a:off x="1627625" y="853200"/>
                <a:ext cx="737350" cy="428225"/>
              </a:xfrm>
              <a:custGeom>
                <a:rect b="b" l="l" r="r" t="t"/>
                <a:pathLst>
                  <a:path extrusionOk="0" h="17129" w="29494">
                    <a:moveTo>
                      <a:pt x="29354" y="0"/>
                    </a:moveTo>
                    <a:cubicBezTo>
                      <a:pt x="29337" y="0"/>
                      <a:pt x="29319" y="3"/>
                      <a:pt x="29299" y="8"/>
                    </a:cubicBezTo>
                    <a:lnTo>
                      <a:pt x="39" y="16895"/>
                    </a:lnTo>
                    <a:cubicBezTo>
                      <a:pt x="20" y="16953"/>
                      <a:pt x="0" y="17031"/>
                      <a:pt x="20" y="17089"/>
                    </a:cubicBezTo>
                    <a:cubicBezTo>
                      <a:pt x="39" y="17128"/>
                      <a:pt x="97" y="17128"/>
                      <a:pt x="117" y="17128"/>
                    </a:cubicBezTo>
                    <a:cubicBezTo>
                      <a:pt x="136" y="17128"/>
                      <a:pt x="156" y="17128"/>
                      <a:pt x="156" y="17109"/>
                    </a:cubicBezTo>
                    <a:lnTo>
                      <a:pt x="29416" y="222"/>
                    </a:lnTo>
                    <a:cubicBezTo>
                      <a:pt x="29474" y="202"/>
                      <a:pt x="29494" y="124"/>
                      <a:pt x="29474" y="66"/>
                    </a:cubicBezTo>
                    <a:cubicBezTo>
                      <a:pt x="29445" y="22"/>
                      <a:pt x="29405" y="0"/>
                      <a:pt x="293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31"/>
              <p:cNvSpPr/>
              <p:nvPr/>
            </p:nvSpPr>
            <p:spPr>
              <a:xfrm>
                <a:off x="1573150" y="1036250"/>
                <a:ext cx="369175" cy="215000"/>
              </a:xfrm>
              <a:custGeom>
                <a:rect b="b" l="l" r="r" t="t"/>
                <a:pathLst>
                  <a:path extrusionOk="0" h="8600" w="14767">
                    <a:moveTo>
                      <a:pt x="14552" y="1"/>
                    </a:moveTo>
                    <a:lnTo>
                      <a:pt x="78" y="8347"/>
                    </a:lnTo>
                    <a:cubicBezTo>
                      <a:pt x="39" y="8366"/>
                      <a:pt x="0" y="8444"/>
                      <a:pt x="39" y="8522"/>
                    </a:cubicBezTo>
                    <a:cubicBezTo>
                      <a:pt x="78" y="8561"/>
                      <a:pt x="97" y="8600"/>
                      <a:pt x="156" y="8600"/>
                    </a:cubicBezTo>
                    <a:cubicBezTo>
                      <a:pt x="175" y="8600"/>
                      <a:pt x="195" y="8600"/>
                      <a:pt x="195" y="8561"/>
                    </a:cubicBezTo>
                    <a:lnTo>
                      <a:pt x="14766" y="156"/>
                    </a:lnTo>
                    <a:cubicBezTo>
                      <a:pt x="14747" y="156"/>
                      <a:pt x="14728" y="137"/>
                      <a:pt x="14689" y="137"/>
                    </a:cubicBezTo>
                    <a:cubicBezTo>
                      <a:pt x="14650" y="98"/>
                      <a:pt x="14591" y="59"/>
                      <a:pt x="145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31"/>
              <p:cNvSpPr/>
              <p:nvPr/>
            </p:nvSpPr>
            <p:spPr>
              <a:xfrm>
                <a:off x="1588700" y="1194325"/>
                <a:ext cx="26775" cy="16075"/>
              </a:xfrm>
              <a:custGeom>
                <a:rect b="b" l="l" r="r" t="t"/>
                <a:pathLst>
                  <a:path extrusionOk="0" h="643" w="1071">
                    <a:moveTo>
                      <a:pt x="818" y="1"/>
                    </a:moveTo>
                    <a:lnTo>
                      <a:pt x="1" y="487"/>
                    </a:lnTo>
                    <a:lnTo>
                      <a:pt x="234" y="643"/>
                    </a:lnTo>
                    <a:lnTo>
                      <a:pt x="1071" y="156"/>
                    </a:lnTo>
                    <a:lnTo>
                      <a:pt x="8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31"/>
              <p:cNvSpPr/>
              <p:nvPr/>
            </p:nvSpPr>
            <p:spPr>
              <a:xfrm>
                <a:off x="1546400" y="1225450"/>
                <a:ext cx="14125" cy="9750"/>
              </a:xfrm>
              <a:custGeom>
                <a:rect b="b" l="l" r="r" t="t"/>
                <a:pathLst>
                  <a:path extrusionOk="0" h="390" w="565">
                    <a:moveTo>
                      <a:pt x="331" y="1"/>
                    </a:moveTo>
                    <a:lnTo>
                      <a:pt x="78" y="176"/>
                    </a:lnTo>
                    <a:cubicBezTo>
                      <a:pt x="39" y="195"/>
                      <a:pt x="0" y="273"/>
                      <a:pt x="39" y="331"/>
                    </a:cubicBezTo>
                    <a:cubicBezTo>
                      <a:pt x="58" y="390"/>
                      <a:pt x="97" y="390"/>
                      <a:pt x="136" y="390"/>
                    </a:cubicBezTo>
                    <a:cubicBezTo>
                      <a:pt x="156" y="390"/>
                      <a:pt x="175" y="390"/>
                      <a:pt x="175" y="370"/>
                    </a:cubicBezTo>
                    <a:lnTo>
                      <a:pt x="564" y="137"/>
                    </a:lnTo>
                    <a:lnTo>
                      <a:pt x="33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31"/>
              <p:cNvSpPr/>
              <p:nvPr/>
            </p:nvSpPr>
            <p:spPr>
              <a:xfrm>
                <a:off x="1642200" y="1163200"/>
                <a:ext cx="26775" cy="16075"/>
              </a:xfrm>
              <a:custGeom>
                <a:rect b="b" l="l" r="r" t="t"/>
                <a:pathLst>
                  <a:path extrusionOk="0" h="643" w="1071">
                    <a:moveTo>
                      <a:pt x="818" y="0"/>
                    </a:moveTo>
                    <a:lnTo>
                      <a:pt x="1" y="487"/>
                    </a:lnTo>
                    <a:lnTo>
                      <a:pt x="234" y="642"/>
                    </a:lnTo>
                    <a:lnTo>
                      <a:pt x="1071" y="156"/>
                    </a:lnTo>
                    <a:lnTo>
                      <a:pt x="81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31"/>
              <p:cNvSpPr/>
              <p:nvPr/>
            </p:nvSpPr>
            <p:spPr>
              <a:xfrm>
                <a:off x="1560975" y="1210375"/>
                <a:ext cx="27750" cy="15100"/>
              </a:xfrm>
              <a:custGeom>
                <a:rect b="b" l="l" r="r" t="t"/>
                <a:pathLst>
                  <a:path extrusionOk="0" h="604" w="1110">
                    <a:moveTo>
                      <a:pt x="857" y="1"/>
                    </a:moveTo>
                    <a:lnTo>
                      <a:pt x="1" y="468"/>
                    </a:lnTo>
                    <a:lnTo>
                      <a:pt x="254" y="604"/>
                    </a:lnTo>
                    <a:lnTo>
                      <a:pt x="1110" y="137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31"/>
              <p:cNvSpPr/>
              <p:nvPr/>
            </p:nvSpPr>
            <p:spPr>
              <a:xfrm>
                <a:off x="1696200" y="1132550"/>
                <a:ext cx="26775" cy="15600"/>
              </a:xfrm>
              <a:custGeom>
                <a:rect b="b" l="l" r="r" t="t"/>
                <a:pathLst>
                  <a:path extrusionOk="0" h="624" w="1071">
                    <a:moveTo>
                      <a:pt x="817" y="1"/>
                    </a:moveTo>
                    <a:lnTo>
                      <a:pt x="0" y="487"/>
                    </a:lnTo>
                    <a:lnTo>
                      <a:pt x="234" y="623"/>
                    </a:lnTo>
                    <a:lnTo>
                      <a:pt x="1070" y="137"/>
                    </a:lnTo>
                    <a:lnTo>
                      <a:pt x="8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31"/>
              <p:cNvSpPr/>
              <p:nvPr/>
            </p:nvSpPr>
            <p:spPr>
              <a:xfrm>
                <a:off x="1722950" y="872825"/>
                <a:ext cx="448450" cy="259750"/>
              </a:xfrm>
              <a:custGeom>
                <a:rect b="b" l="l" r="r" t="t"/>
                <a:pathLst>
                  <a:path extrusionOk="0" h="10390" w="17938">
                    <a:moveTo>
                      <a:pt x="17724" y="1"/>
                    </a:moveTo>
                    <a:lnTo>
                      <a:pt x="0" y="10234"/>
                    </a:lnTo>
                    <a:lnTo>
                      <a:pt x="234" y="10390"/>
                    </a:lnTo>
                    <a:lnTo>
                      <a:pt x="17938" y="156"/>
                    </a:lnTo>
                    <a:cubicBezTo>
                      <a:pt x="17899" y="118"/>
                      <a:pt x="17879" y="118"/>
                      <a:pt x="17840" y="98"/>
                    </a:cubicBezTo>
                    <a:cubicBezTo>
                      <a:pt x="17802" y="79"/>
                      <a:pt x="17743" y="20"/>
                      <a:pt x="177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31"/>
              <p:cNvSpPr/>
              <p:nvPr/>
            </p:nvSpPr>
            <p:spPr>
              <a:xfrm>
                <a:off x="1615450" y="1179250"/>
                <a:ext cx="26775" cy="15100"/>
              </a:xfrm>
              <a:custGeom>
                <a:rect b="b" l="l" r="r" t="t"/>
                <a:pathLst>
                  <a:path extrusionOk="0" h="604" w="1071">
                    <a:moveTo>
                      <a:pt x="818" y="0"/>
                    </a:moveTo>
                    <a:lnTo>
                      <a:pt x="1" y="467"/>
                    </a:lnTo>
                    <a:lnTo>
                      <a:pt x="234" y="604"/>
                    </a:lnTo>
                    <a:lnTo>
                      <a:pt x="1071" y="117"/>
                    </a:lnTo>
                    <a:lnTo>
                      <a:pt x="81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31"/>
              <p:cNvSpPr/>
              <p:nvPr/>
            </p:nvSpPr>
            <p:spPr>
              <a:xfrm>
                <a:off x="1668950" y="1148125"/>
                <a:ext cx="27275" cy="15100"/>
              </a:xfrm>
              <a:custGeom>
                <a:rect b="b" l="l" r="r" t="t"/>
                <a:pathLst>
                  <a:path extrusionOk="0" h="604" w="1091">
                    <a:moveTo>
                      <a:pt x="837" y="0"/>
                    </a:moveTo>
                    <a:lnTo>
                      <a:pt x="1" y="467"/>
                    </a:lnTo>
                    <a:lnTo>
                      <a:pt x="234" y="603"/>
                    </a:lnTo>
                    <a:lnTo>
                      <a:pt x="1090" y="117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31"/>
              <p:cNvSpPr/>
              <p:nvPr/>
            </p:nvSpPr>
            <p:spPr>
              <a:xfrm>
                <a:off x="1588700" y="1163200"/>
                <a:ext cx="26775" cy="16075"/>
              </a:xfrm>
              <a:custGeom>
                <a:rect b="b" l="l" r="r" t="t"/>
                <a:pathLst>
                  <a:path extrusionOk="0" h="643" w="1071">
                    <a:moveTo>
                      <a:pt x="818" y="0"/>
                    </a:moveTo>
                    <a:lnTo>
                      <a:pt x="1" y="487"/>
                    </a:lnTo>
                    <a:lnTo>
                      <a:pt x="234" y="642"/>
                    </a:lnTo>
                    <a:lnTo>
                      <a:pt x="1071" y="156"/>
                    </a:lnTo>
                    <a:lnTo>
                      <a:pt x="81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31"/>
              <p:cNvSpPr/>
              <p:nvPr/>
            </p:nvSpPr>
            <p:spPr>
              <a:xfrm>
                <a:off x="1560975" y="1179250"/>
                <a:ext cx="27750" cy="15100"/>
              </a:xfrm>
              <a:custGeom>
                <a:rect b="b" l="l" r="r" t="t"/>
                <a:pathLst>
                  <a:path extrusionOk="0" h="604" w="1110">
                    <a:moveTo>
                      <a:pt x="857" y="0"/>
                    </a:moveTo>
                    <a:lnTo>
                      <a:pt x="1" y="467"/>
                    </a:lnTo>
                    <a:lnTo>
                      <a:pt x="254" y="604"/>
                    </a:lnTo>
                    <a:lnTo>
                      <a:pt x="1110" y="117"/>
                    </a:lnTo>
                    <a:lnTo>
                      <a:pt x="8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31"/>
              <p:cNvSpPr/>
              <p:nvPr/>
            </p:nvSpPr>
            <p:spPr>
              <a:xfrm>
                <a:off x="1696200" y="923425"/>
                <a:ext cx="334150" cy="194075"/>
              </a:xfrm>
              <a:custGeom>
                <a:rect b="b" l="l" r="r" t="t"/>
                <a:pathLst>
                  <a:path extrusionOk="0" h="7763" w="13366">
                    <a:moveTo>
                      <a:pt x="13152" y="0"/>
                    </a:moveTo>
                    <a:lnTo>
                      <a:pt x="0" y="7607"/>
                    </a:lnTo>
                    <a:lnTo>
                      <a:pt x="234" y="7763"/>
                    </a:lnTo>
                    <a:lnTo>
                      <a:pt x="13366" y="175"/>
                    </a:lnTo>
                    <a:cubicBezTo>
                      <a:pt x="13346" y="136"/>
                      <a:pt x="13327" y="136"/>
                      <a:pt x="13307" y="117"/>
                    </a:cubicBezTo>
                    <a:cubicBezTo>
                      <a:pt x="13249" y="97"/>
                      <a:pt x="13210" y="39"/>
                      <a:pt x="131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31"/>
              <p:cNvSpPr/>
              <p:nvPr/>
            </p:nvSpPr>
            <p:spPr>
              <a:xfrm>
                <a:off x="1642200" y="1132550"/>
                <a:ext cx="26775" cy="15600"/>
              </a:xfrm>
              <a:custGeom>
                <a:rect b="b" l="l" r="r" t="t"/>
                <a:pathLst>
                  <a:path extrusionOk="0" h="624" w="1071">
                    <a:moveTo>
                      <a:pt x="818" y="1"/>
                    </a:moveTo>
                    <a:lnTo>
                      <a:pt x="1" y="487"/>
                    </a:lnTo>
                    <a:lnTo>
                      <a:pt x="234" y="623"/>
                    </a:lnTo>
                    <a:lnTo>
                      <a:pt x="1071" y="137"/>
                    </a:lnTo>
                    <a:lnTo>
                      <a:pt x="8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31"/>
              <p:cNvSpPr/>
              <p:nvPr/>
            </p:nvSpPr>
            <p:spPr>
              <a:xfrm>
                <a:off x="1615450" y="1148125"/>
                <a:ext cx="26775" cy="15100"/>
              </a:xfrm>
              <a:custGeom>
                <a:rect b="b" l="l" r="r" t="t"/>
                <a:pathLst>
                  <a:path extrusionOk="0" h="604" w="1071">
                    <a:moveTo>
                      <a:pt x="818" y="0"/>
                    </a:moveTo>
                    <a:lnTo>
                      <a:pt x="1" y="467"/>
                    </a:lnTo>
                    <a:lnTo>
                      <a:pt x="234" y="603"/>
                    </a:lnTo>
                    <a:lnTo>
                      <a:pt x="1071" y="117"/>
                    </a:lnTo>
                    <a:lnTo>
                      <a:pt x="81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31"/>
              <p:cNvSpPr/>
              <p:nvPr/>
            </p:nvSpPr>
            <p:spPr>
              <a:xfrm>
                <a:off x="1519650" y="1209400"/>
                <a:ext cx="14125" cy="9750"/>
              </a:xfrm>
              <a:custGeom>
                <a:rect b="b" l="l" r="r" t="t"/>
                <a:pathLst>
                  <a:path extrusionOk="0" h="390" w="565">
                    <a:moveTo>
                      <a:pt x="331" y="1"/>
                    </a:moveTo>
                    <a:lnTo>
                      <a:pt x="78" y="176"/>
                    </a:lnTo>
                    <a:cubicBezTo>
                      <a:pt x="39" y="215"/>
                      <a:pt x="0" y="273"/>
                      <a:pt x="39" y="351"/>
                    </a:cubicBezTo>
                    <a:cubicBezTo>
                      <a:pt x="58" y="390"/>
                      <a:pt x="97" y="390"/>
                      <a:pt x="136" y="390"/>
                    </a:cubicBezTo>
                    <a:cubicBezTo>
                      <a:pt x="156" y="390"/>
                      <a:pt x="175" y="390"/>
                      <a:pt x="175" y="370"/>
                    </a:cubicBezTo>
                    <a:lnTo>
                      <a:pt x="564" y="156"/>
                    </a:lnTo>
                    <a:lnTo>
                      <a:pt x="33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31"/>
              <p:cNvSpPr/>
              <p:nvPr/>
            </p:nvSpPr>
            <p:spPr>
              <a:xfrm>
                <a:off x="1668950" y="1117475"/>
                <a:ext cx="27275" cy="15100"/>
              </a:xfrm>
              <a:custGeom>
                <a:rect b="b" l="l" r="r" t="t"/>
                <a:pathLst>
                  <a:path extrusionOk="0" h="604" w="1091">
                    <a:moveTo>
                      <a:pt x="837" y="1"/>
                    </a:moveTo>
                    <a:lnTo>
                      <a:pt x="1" y="448"/>
                    </a:lnTo>
                    <a:lnTo>
                      <a:pt x="234" y="604"/>
                    </a:lnTo>
                    <a:lnTo>
                      <a:pt x="1090" y="11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31"/>
              <p:cNvSpPr/>
              <p:nvPr/>
            </p:nvSpPr>
            <p:spPr>
              <a:xfrm>
                <a:off x="1534225" y="1194325"/>
                <a:ext cx="26775" cy="16075"/>
              </a:xfrm>
              <a:custGeom>
                <a:rect b="b" l="l" r="r" t="t"/>
                <a:pathLst>
                  <a:path extrusionOk="0" h="643" w="1071">
                    <a:moveTo>
                      <a:pt x="837" y="1"/>
                    </a:moveTo>
                    <a:lnTo>
                      <a:pt x="1" y="487"/>
                    </a:lnTo>
                    <a:lnTo>
                      <a:pt x="254" y="643"/>
                    </a:lnTo>
                    <a:lnTo>
                      <a:pt x="1071" y="156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31"/>
              <p:cNvSpPr/>
              <p:nvPr/>
            </p:nvSpPr>
            <p:spPr>
              <a:xfrm>
                <a:off x="1560975" y="1148125"/>
                <a:ext cx="27750" cy="15100"/>
              </a:xfrm>
              <a:custGeom>
                <a:rect b="b" l="l" r="r" t="t"/>
                <a:pathLst>
                  <a:path extrusionOk="0" h="604" w="1110">
                    <a:moveTo>
                      <a:pt x="857" y="0"/>
                    </a:moveTo>
                    <a:lnTo>
                      <a:pt x="1" y="467"/>
                    </a:lnTo>
                    <a:lnTo>
                      <a:pt x="254" y="603"/>
                    </a:lnTo>
                    <a:lnTo>
                      <a:pt x="1110" y="117"/>
                    </a:lnTo>
                    <a:lnTo>
                      <a:pt x="8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31"/>
              <p:cNvSpPr/>
              <p:nvPr/>
            </p:nvSpPr>
            <p:spPr>
              <a:xfrm>
                <a:off x="1507475" y="1179250"/>
                <a:ext cx="26775" cy="15100"/>
              </a:xfrm>
              <a:custGeom>
                <a:rect b="b" l="l" r="r" t="t"/>
                <a:pathLst>
                  <a:path extrusionOk="0" h="604" w="1071">
                    <a:moveTo>
                      <a:pt x="837" y="0"/>
                    </a:moveTo>
                    <a:lnTo>
                      <a:pt x="1" y="467"/>
                    </a:lnTo>
                    <a:lnTo>
                      <a:pt x="254" y="604"/>
                    </a:lnTo>
                    <a:lnTo>
                      <a:pt x="1071" y="117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31"/>
              <p:cNvSpPr/>
              <p:nvPr/>
            </p:nvSpPr>
            <p:spPr>
              <a:xfrm>
                <a:off x="1492900" y="1194325"/>
                <a:ext cx="14125" cy="9750"/>
              </a:xfrm>
              <a:custGeom>
                <a:rect b="b" l="l" r="r" t="t"/>
                <a:pathLst>
                  <a:path extrusionOk="0" h="390" w="565">
                    <a:moveTo>
                      <a:pt x="331" y="1"/>
                    </a:moveTo>
                    <a:lnTo>
                      <a:pt x="78" y="176"/>
                    </a:lnTo>
                    <a:cubicBezTo>
                      <a:pt x="39" y="195"/>
                      <a:pt x="0" y="273"/>
                      <a:pt x="39" y="351"/>
                    </a:cubicBezTo>
                    <a:cubicBezTo>
                      <a:pt x="58" y="390"/>
                      <a:pt x="97" y="390"/>
                      <a:pt x="136" y="390"/>
                    </a:cubicBezTo>
                    <a:cubicBezTo>
                      <a:pt x="156" y="390"/>
                      <a:pt x="175" y="390"/>
                      <a:pt x="175" y="370"/>
                    </a:cubicBezTo>
                    <a:lnTo>
                      <a:pt x="564" y="156"/>
                    </a:lnTo>
                    <a:lnTo>
                      <a:pt x="33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31"/>
              <p:cNvSpPr/>
              <p:nvPr/>
            </p:nvSpPr>
            <p:spPr>
              <a:xfrm>
                <a:off x="1615450" y="1117475"/>
                <a:ext cx="26775" cy="15100"/>
              </a:xfrm>
              <a:custGeom>
                <a:rect b="b" l="l" r="r" t="t"/>
                <a:pathLst>
                  <a:path extrusionOk="0" h="604" w="1071">
                    <a:moveTo>
                      <a:pt x="818" y="1"/>
                    </a:moveTo>
                    <a:lnTo>
                      <a:pt x="1" y="448"/>
                    </a:lnTo>
                    <a:lnTo>
                      <a:pt x="234" y="604"/>
                    </a:lnTo>
                    <a:lnTo>
                      <a:pt x="1071" y="117"/>
                    </a:lnTo>
                    <a:lnTo>
                      <a:pt x="8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31"/>
              <p:cNvSpPr/>
              <p:nvPr/>
            </p:nvSpPr>
            <p:spPr>
              <a:xfrm>
                <a:off x="1668950" y="944825"/>
                <a:ext cx="271425" cy="157125"/>
              </a:xfrm>
              <a:custGeom>
                <a:rect b="b" l="l" r="r" t="t"/>
                <a:pathLst>
                  <a:path extrusionOk="0" h="6285" w="10857">
                    <a:moveTo>
                      <a:pt x="10643" y="0"/>
                    </a:moveTo>
                    <a:lnTo>
                      <a:pt x="1" y="6148"/>
                    </a:lnTo>
                    <a:lnTo>
                      <a:pt x="234" y="6284"/>
                    </a:lnTo>
                    <a:lnTo>
                      <a:pt x="10857" y="136"/>
                    </a:lnTo>
                    <a:cubicBezTo>
                      <a:pt x="10837" y="136"/>
                      <a:pt x="10818" y="117"/>
                      <a:pt x="10798" y="117"/>
                    </a:cubicBezTo>
                    <a:cubicBezTo>
                      <a:pt x="10740" y="97"/>
                      <a:pt x="10701" y="39"/>
                      <a:pt x="10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31"/>
              <p:cNvSpPr/>
              <p:nvPr/>
            </p:nvSpPr>
            <p:spPr>
              <a:xfrm>
                <a:off x="1534225" y="1163200"/>
                <a:ext cx="26775" cy="16075"/>
              </a:xfrm>
              <a:custGeom>
                <a:rect b="b" l="l" r="r" t="t"/>
                <a:pathLst>
                  <a:path extrusionOk="0" h="643" w="1071">
                    <a:moveTo>
                      <a:pt x="837" y="0"/>
                    </a:moveTo>
                    <a:lnTo>
                      <a:pt x="1" y="487"/>
                    </a:lnTo>
                    <a:lnTo>
                      <a:pt x="254" y="642"/>
                    </a:lnTo>
                    <a:lnTo>
                      <a:pt x="1071" y="156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31"/>
              <p:cNvSpPr/>
              <p:nvPr/>
            </p:nvSpPr>
            <p:spPr>
              <a:xfrm>
                <a:off x="1588700" y="1132550"/>
                <a:ext cx="26775" cy="15600"/>
              </a:xfrm>
              <a:custGeom>
                <a:rect b="b" l="l" r="r" t="t"/>
                <a:pathLst>
                  <a:path extrusionOk="0" h="624" w="1071">
                    <a:moveTo>
                      <a:pt x="818" y="1"/>
                    </a:moveTo>
                    <a:lnTo>
                      <a:pt x="1" y="487"/>
                    </a:lnTo>
                    <a:lnTo>
                      <a:pt x="234" y="623"/>
                    </a:lnTo>
                    <a:lnTo>
                      <a:pt x="1071" y="137"/>
                    </a:lnTo>
                    <a:lnTo>
                      <a:pt x="8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31"/>
              <p:cNvSpPr/>
              <p:nvPr/>
            </p:nvSpPr>
            <p:spPr>
              <a:xfrm>
                <a:off x="1642200" y="1101425"/>
                <a:ext cx="26775" cy="16075"/>
              </a:xfrm>
              <a:custGeom>
                <a:rect b="b" l="l" r="r" t="t"/>
                <a:pathLst>
                  <a:path extrusionOk="0" h="643" w="1071">
                    <a:moveTo>
                      <a:pt x="818" y="1"/>
                    </a:moveTo>
                    <a:lnTo>
                      <a:pt x="1" y="487"/>
                    </a:lnTo>
                    <a:lnTo>
                      <a:pt x="234" y="643"/>
                    </a:lnTo>
                    <a:lnTo>
                      <a:pt x="1071" y="156"/>
                    </a:lnTo>
                    <a:lnTo>
                      <a:pt x="8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31"/>
              <p:cNvSpPr/>
              <p:nvPr/>
            </p:nvSpPr>
            <p:spPr>
              <a:xfrm>
                <a:off x="1480725" y="1163200"/>
                <a:ext cx="26775" cy="16075"/>
              </a:xfrm>
              <a:custGeom>
                <a:rect b="b" l="l" r="r" t="t"/>
                <a:pathLst>
                  <a:path extrusionOk="0" h="643" w="1071">
                    <a:moveTo>
                      <a:pt x="837" y="0"/>
                    </a:moveTo>
                    <a:lnTo>
                      <a:pt x="1" y="487"/>
                    </a:lnTo>
                    <a:lnTo>
                      <a:pt x="254" y="642"/>
                    </a:lnTo>
                    <a:lnTo>
                      <a:pt x="1071" y="156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31"/>
              <p:cNvSpPr/>
              <p:nvPr/>
            </p:nvSpPr>
            <p:spPr>
              <a:xfrm>
                <a:off x="1507475" y="1148125"/>
                <a:ext cx="26775" cy="15100"/>
              </a:xfrm>
              <a:custGeom>
                <a:rect b="b" l="l" r="r" t="t"/>
                <a:pathLst>
                  <a:path extrusionOk="0" h="604" w="1071">
                    <a:moveTo>
                      <a:pt x="837" y="0"/>
                    </a:moveTo>
                    <a:lnTo>
                      <a:pt x="1" y="467"/>
                    </a:lnTo>
                    <a:lnTo>
                      <a:pt x="254" y="603"/>
                    </a:lnTo>
                    <a:lnTo>
                      <a:pt x="1071" y="117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31"/>
              <p:cNvSpPr/>
              <p:nvPr/>
            </p:nvSpPr>
            <p:spPr>
              <a:xfrm>
                <a:off x="1641725" y="763875"/>
                <a:ext cx="557900" cy="322500"/>
              </a:xfrm>
              <a:custGeom>
                <a:rect b="b" l="l" r="r" t="t"/>
                <a:pathLst>
                  <a:path extrusionOk="0" h="12900" w="22316">
                    <a:moveTo>
                      <a:pt x="22101" y="1"/>
                    </a:moveTo>
                    <a:lnTo>
                      <a:pt x="0" y="12744"/>
                    </a:lnTo>
                    <a:lnTo>
                      <a:pt x="253" y="12900"/>
                    </a:lnTo>
                    <a:lnTo>
                      <a:pt x="22315" y="157"/>
                    </a:lnTo>
                    <a:cubicBezTo>
                      <a:pt x="22296" y="157"/>
                      <a:pt x="22257" y="137"/>
                      <a:pt x="22237" y="137"/>
                    </a:cubicBezTo>
                    <a:cubicBezTo>
                      <a:pt x="22159" y="98"/>
                      <a:pt x="22121" y="59"/>
                      <a:pt x="221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31"/>
              <p:cNvSpPr/>
              <p:nvPr/>
            </p:nvSpPr>
            <p:spPr>
              <a:xfrm>
                <a:off x="1615450" y="1086350"/>
                <a:ext cx="26775" cy="15100"/>
              </a:xfrm>
              <a:custGeom>
                <a:rect b="b" l="l" r="r" t="t"/>
                <a:pathLst>
                  <a:path extrusionOk="0" h="604" w="1071">
                    <a:moveTo>
                      <a:pt x="818" y="1"/>
                    </a:moveTo>
                    <a:lnTo>
                      <a:pt x="1" y="467"/>
                    </a:lnTo>
                    <a:lnTo>
                      <a:pt x="234" y="604"/>
                    </a:lnTo>
                    <a:lnTo>
                      <a:pt x="1071" y="117"/>
                    </a:lnTo>
                    <a:lnTo>
                      <a:pt x="8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31"/>
              <p:cNvSpPr/>
              <p:nvPr/>
            </p:nvSpPr>
            <p:spPr>
              <a:xfrm>
                <a:off x="1534225" y="1132550"/>
                <a:ext cx="26775" cy="15600"/>
              </a:xfrm>
              <a:custGeom>
                <a:rect b="b" l="l" r="r" t="t"/>
                <a:pathLst>
                  <a:path extrusionOk="0" h="624" w="1071">
                    <a:moveTo>
                      <a:pt x="837" y="1"/>
                    </a:moveTo>
                    <a:lnTo>
                      <a:pt x="1" y="487"/>
                    </a:lnTo>
                    <a:lnTo>
                      <a:pt x="254" y="623"/>
                    </a:lnTo>
                    <a:lnTo>
                      <a:pt x="1071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31"/>
              <p:cNvSpPr/>
              <p:nvPr/>
            </p:nvSpPr>
            <p:spPr>
              <a:xfrm>
                <a:off x="1588700" y="1101425"/>
                <a:ext cx="26775" cy="16075"/>
              </a:xfrm>
              <a:custGeom>
                <a:rect b="b" l="l" r="r" t="t"/>
                <a:pathLst>
                  <a:path extrusionOk="0" h="643" w="1071">
                    <a:moveTo>
                      <a:pt x="818" y="1"/>
                    </a:moveTo>
                    <a:lnTo>
                      <a:pt x="1" y="487"/>
                    </a:lnTo>
                    <a:lnTo>
                      <a:pt x="234" y="643"/>
                    </a:lnTo>
                    <a:lnTo>
                      <a:pt x="1071" y="156"/>
                    </a:lnTo>
                    <a:lnTo>
                      <a:pt x="8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31"/>
              <p:cNvSpPr/>
              <p:nvPr/>
            </p:nvSpPr>
            <p:spPr>
              <a:xfrm>
                <a:off x="1466150" y="1178775"/>
                <a:ext cx="14125" cy="9750"/>
              </a:xfrm>
              <a:custGeom>
                <a:rect b="b" l="l" r="r" t="t"/>
                <a:pathLst>
                  <a:path extrusionOk="0" h="390" w="565">
                    <a:moveTo>
                      <a:pt x="331" y="0"/>
                    </a:moveTo>
                    <a:lnTo>
                      <a:pt x="78" y="175"/>
                    </a:lnTo>
                    <a:cubicBezTo>
                      <a:pt x="39" y="195"/>
                      <a:pt x="0" y="272"/>
                      <a:pt x="39" y="331"/>
                    </a:cubicBezTo>
                    <a:cubicBezTo>
                      <a:pt x="58" y="389"/>
                      <a:pt x="97" y="389"/>
                      <a:pt x="136" y="389"/>
                    </a:cubicBezTo>
                    <a:cubicBezTo>
                      <a:pt x="156" y="389"/>
                      <a:pt x="175" y="389"/>
                      <a:pt x="175" y="350"/>
                    </a:cubicBezTo>
                    <a:lnTo>
                      <a:pt x="564" y="136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31"/>
              <p:cNvSpPr/>
              <p:nvPr/>
            </p:nvSpPr>
            <p:spPr>
              <a:xfrm>
                <a:off x="1560975" y="1117475"/>
                <a:ext cx="27750" cy="15100"/>
              </a:xfrm>
              <a:custGeom>
                <a:rect b="b" l="l" r="r" t="t"/>
                <a:pathLst>
                  <a:path extrusionOk="0" h="604" w="1110">
                    <a:moveTo>
                      <a:pt x="857" y="1"/>
                    </a:moveTo>
                    <a:lnTo>
                      <a:pt x="1" y="448"/>
                    </a:lnTo>
                    <a:lnTo>
                      <a:pt x="254" y="604"/>
                    </a:lnTo>
                    <a:lnTo>
                      <a:pt x="1110" y="117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31"/>
              <p:cNvSpPr/>
              <p:nvPr/>
            </p:nvSpPr>
            <p:spPr>
              <a:xfrm>
                <a:off x="1560975" y="1086350"/>
                <a:ext cx="27750" cy="15100"/>
              </a:xfrm>
              <a:custGeom>
                <a:rect b="b" l="l" r="r" t="t"/>
                <a:pathLst>
                  <a:path extrusionOk="0" h="604" w="1110">
                    <a:moveTo>
                      <a:pt x="857" y="1"/>
                    </a:moveTo>
                    <a:lnTo>
                      <a:pt x="1" y="467"/>
                    </a:lnTo>
                    <a:lnTo>
                      <a:pt x="254" y="604"/>
                    </a:lnTo>
                    <a:lnTo>
                      <a:pt x="1110" y="117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31"/>
              <p:cNvSpPr/>
              <p:nvPr/>
            </p:nvSpPr>
            <p:spPr>
              <a:xfrm>
                <a:off x="1534225" y="1101425"/>
                <a:ext cx="26775" cy="16075"/>
              </a:xfrm>
              <a:custGeom>
                <a:rect b="b" l="l" r="r" t="t"/>
                <a:pathLst>
                  <a:path extrusionOk="0" h="643" w="1071">
                    <a:moveTo>
                      <a:pt x="837" y="1"/>
                    </a:moveTo>
                    <a:lnTo>
                      <a:pt x="1" y="487"/>
                    </a:lnTo>
                    <a:lnTo>
                      <a:pt x="254" y="643"/>
                    </a:lnTo>
                    <a:lnTo>
                      <a:pt x="1071" y="156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31"/>
              <p:cNvSpPr/>
              <p:nvPr/>
            </p:nvSpPr>
            <p:spPr>
              <a:xfrm>
                <a:off x="1615450" y="671475"/>
                <a:ext cx="446525" cy="398850"/>
              </a:xfrm>
              <a:custGeom>
                <a:rect b="b" l="l" r="r" t="t"/>
                <a:pathLst>
                  <a:path extrusionOk="0" h="15954" w="17861">
                    <a:moveTo>
                      <a:pt x="17744" y="0"/>
                    </a:moveTo>
                    <a:cubicBezTo>
                      <a:pt x="17666" y="0"/>
                      <a:pt x="17627" y="59"/>
                      <a:pt x="17627" y="137"/>
                    </a:cubicBezTo>
                    <a:lnTo>
                      <a:pt x="17627" y="5623"/>
                    </a:lnTo>
                    <a:lnTo>
                      <a:pt x="1" y="15817"/>
                    </a:lnTo>
                    <a:lnTo>
                      <a:pt x="234" y="15954"/>
                    </a:lnTo>
                    <a:lnTo>
                      <a:pt x="17821" y="5798"/>
                    </a:lnTo>
                    <a:cubicBezTo>
                      <a:pt x="17860" y="5779"/>
                      <a:pt x="17860" y="5720"/>
                      <a:pt x="17860" y="5701"/>
                    </a:cubicBezTo>
                    <a:lnTo>
                      <a:pt x="17860" y="137"/>
                    </a:lnTo>
                    <a:cubicBezTo>
                      <a:pt x="17860" y="59"/>
                      <a:pt x="17821" y="0"/>
                      <a:pt x="177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31"/>
              <p:cNvSpPr/>
              <p:nvPr/>
            </p:nvSpPr>
            <p:spPr>
              <a:xfrm>
                <a:off x="1480725" y="1132550"/>
                <a:ext cx="26775" cy="15600"/>
              </a:xfrm>
              <a:custGeom>
                <a:rect b="b" l="l" r="r" t="t"/>
                <a:pathLst>
                  <a:path extrusionOk="0" h="624" w="1071">
                    <a:moveTo>
                      <a:pt x="837" y="1"/>
                    </a:moveTo>
                    <a:lnTo>
                      <a:pt x="1" y="487"/>
                    </a:lnTo>
                    <a:lnTo>
                      <a:pt x="254" y="623"/>
                    </a:lnTo>
                    <a:lnTo>
                      <a:pt x="1071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31"/>
              <p:cNvSpPr/>
              <p:nvPr/>
            </p:nvSpPr>
            <p:spPr>
              <a:xfrm>
                <a:off x="1507475" y="1117475"/>
                <a:ext cx="26775" cy="15100"/>
              </a:xfrm>
              <a:custGeom>
                <a:rect b="b" l="l" r="r" t="t"/>
                <a:pathLst>
                  <a:path extrusionOk="0" h="604" w="1071">
                    <a:moveTo>
                      <a:pt x="837" y="1"/>
                    </a:moveTo>
                    <a:lnTo>
                      <a:pt x="1" y="448"/>
                    </a:lnTo>
                    <a:lnTo>
                      <a:pt x="254" y="604"/>
                    </a:lnTo>
                    <a:lnTo>
                      <a:pt x="1071" y="11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31"/>
              <p:cNvSpPr/>
              <p:nvPr/>
            </p:nvSpPr>
            <p:spPr>
              <a:xfrm>
                <a:off x="1453975" y="1148125"/>
                <a:ext cx="26775" cy="15100"/>
              </a:xfrm>
              <a:custGeom>
                <a:rect b="b" l="l" r="r" t="t"/>
                <a:pathLst>
                  <a:path extrusionOk="0" h="604" w="1071">
                    <a:moveTo>
                      <a:pt x="837" y="0"/>
                    </a:moveTo>
                    <a:lnTo>
                      <a:pt x="1" y="467"/>
                    </a:lnTo>
                    <a:lnTo>
                      <a:pt x="254" y="603"/>
                    </a:lnTo>
                    <a:lnTo>
                      <a:pt x="1071" y="117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31"/>
              <p:cNvSpPr/>
              <p:nvPr/>
            </p:nvSpPr>
            <p:spPr>
              <a:xfrm>
                <a:off x="1438900" y="1163200"/>
                <a:ext cx="14125" cy="9750"/>
              </a:xfrm>
              <a:custGeom>
                <a:rect b="b" l="l" r="r" t="t"/>
                <a:pathLst>
                  <a:path extrusionOk="0" h="390" w="565">
                    <a:moveTo>
                      <a:pt x="312" y="0"/>
                    </a:moveTo>
                    <a:lnTo>
                      <a:pt x="78" y="176"/>
                    </a:lnTo>
                    <a:cubicBezTo>
                      <a:pt x="20" y="214"/>
                      <a:pt x="1" y="273"/>
                      <a:pt x="20" y="351"/>
                    </a:cubicBezTo>
                    <a:cubicBezTo>
                      <a:pt x="59" y="390"/>
                      <a:pt x="98" y="390"/>
                      <a:pt x="117" y="390"/>
                    </a:cubicBezTo>
                    <a:cubicBezTo>
                      <a:pt x="156" y="390"/>
                      <a:pt x="176" y="390"/>
                      <a:pt x="176" y="370"/>
                    </a:cubicBezTo>
                    <a:lnTo>
                      <a:pt x="565" y="156"/>
                    </a:lnTo>
                    <a:lnTo>
                      <a:pt x="3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31"/>
              <p:cNvSpPr/>
              <p:nvPr/>
            </p:nvSpPr>
            <p:spPr>
              <a:xfrm>
                <a:off x="1588700" y="1070300"/>
                <a:ext cx="26775" cy="16075"/>
              </a:xfrm>
              <a:custGeom>
                <a:rect b="b" l="l" r="r" t="t"/>
                <a:pathLst>
                  <a:path extrusionOk="0" h="643" w="1071">
                    <a:moveTo>
                      <a:pt x="818" y="1"/>
                    </a:moveTo>
                    <a:lnTo>
                      <a:pt x="1" y="487"/>
                    </a:lnTo>
                    <a:lnTo>
                      <a:pt x="234" y="643"/>
                    </a:lnTo>
                    <a:lnTo>
                      <a:pt x="1071" y="156"/>
                    </a:lnTo>
                    <a:lnTo>
                      <a:pt x="8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31"/>
              <p:cNvSpPr/>
              <p:nvPr/>
            </p:nvSpPr>
            <p:spPr>
              <a:xfrm>
                <a:off x="1480725" y="1101425"/>
                <a:ext cx="26775" cy="16075"/>
              </a:xfrm>
              <a:custGeom>
                <a:rect b="b" l="l" r="r" t="t"/>
                <a:pathLst>
                  <a:path extrusionOk="0" h="643" w="1071">
                    <a:moveTo>
                      <a:pt x="837" y="1"/>
                    </a:moveTo>
                    <a:lnTo>
                      <a:pt x="1" y="487"/>
                    </a:lnTo>
                    <a:lnTo>
                      <a:pt x="254" y="643"/>
                    </a:lnTo>
                    <a:lnTo>
                      <a:pt x="1071" y="156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31"/>
              <p:cNvSpPr/>
              <p:nvPr/>
            </p:nvSpPr>
            <p:spPr>
              <a:xfrm>
                <a:off x="1534225" y="1070300"/>
                <a:ext cx="26775" cy="16075"/>
              </a:xfrm>
              <a:custGeom>
                <a:rect b="b" l="l" r="r" t="t"/>
                <a:pathLst>
                  <a:path extrusionOk="0" h="643" w="1071">
                    <a:moveTo>
                      <a:pt x="837" y="1"/>
                    </a:moveTo>
                    <a:lnTo>
                      <a:pt x="1" y="487"/>
                    </a:lnTo>
                    <a:lnTo>
                      <a:pt x="254" y="643"/>
                    </a:lnTo>
                    <a:lnTo>
                      <a:pt x="1071" y="156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31"/>
              <p:cNvSpPr/>
              <p:nvPr/>
            </p:nvSpPr>
            <p:spPr>
              <a:xfrm>
                <a:off x="1453975" y="1117475"/>
                <a:ext cx="26775" cy="15100"/>
              </a:xfrm>
              <a:custGeom>
                <a:rect b="b" l="l" r="r" t="t"/>
                <a:pathLst>
                  <a:path extrusionOk="0" h="604" w="1071">
                    <a:moveTo>
                      <a:pt x="837" y="1"/>
                    </a:moveTo>
                    <a:lnTo>
                      <a:pt x="1" y="448"/>
                    </a:lnTo>
                    <a:lnTo>
                      <a:pt x="254" y="604"/>
                    </a:lnTo>
                    <a:lnTo>
                      <a:pt x="1071" y="11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31"/>
              <p:cNvSpPr/>
              <p:nvPr/>
            </p:nvSpPr>
            <p:spPr>
              <a:xfrm>
                <a:off x="1412150" y="1147625"/>
                <a:ext cx="14125" cy="9750"/>
              </a:xfrm>
              <a:custGeom>
                <a:rect b="b" l="l" r="r" t="t"/>
                <a:pathLst>
                  <a:path extrusionOk="0" h="390" w="565">
                    <a:moveTo>
                      <a:pt x="312" y="1"/>
                    </a:moveTo>
                    <a:lnTo>
                      <a:pt x="78" y="176"/>
                    </a:lnTo>
                    <a:cubicBezTo>
                      <a:pt x="20" y="195"/>
                      <a:pt x="1" y="273"/>
                      <a:pt x="20" y="351"/>
                    </a:cubicBezTo>
                    <a:cubicBezTo>
                      <a:pt x="59" y="390"/>
                      <a:pt x="98" y="390"/>
                      <a:pt x="117" y="390"/>
                    </a:cubicBezTo>
                    <a:cubicBezTo>
                      <a:pt x="156" y="390"/>
                      <a:pt x="176" y="390"/>
                      <a:pt x="176" y="371"/>
                    </a:cubicBezTo>
                    <a:lnTo>
                      <a:pt x="565" y="13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31"/>
              <p:cNvSpPr/>
              <p:nvPr/>
            </p:nvSpPr>
            <p:spPr>
              <a:xfrm>
                <a:off x="1426750" y="1132550"/>
                <a:ext cx="27250" cy="15600"/>
              </a:xfrm>
              <a:custGeom>
                <a:rect b="b" l="l" r="r" t="t"/>
                <a:pathLst>
                  <a:path extrusionOk="0" h="624" w="1090">
                    <a:moveTo>
                      <a:pt x="856" y="1"/>
                    </a:moveTo>
                    <a:lnTo>
                      <a:pt x="0" y="487"/>
                    </a:lnTo>
                    <a:lnTo>
                      <a:pt x="253" y="623"/>
                    </a:lnTo>
                    <a:lnTo>
                      <a:pt x="1090" y="137"/>
                    </a:lnTo>
                    <a:lnTo>
                      <a:pt x="85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31"/>
              <p:cNvSpPr/>
              <p:nvPr/>
            </p:nvSpPr>
            <p:spPr>
              <a:xfrm>
                <a:off x="1560975" y="1054725"/>
                <a:ext cx="27750" cy="15600"/>
              </a:xfrm>
              <a:custGeom>
                <a:rect b="b" l="l" r="r" t="t"/>
                <a:pathLst>
                  <a:path extrusionOk="0" h="624" w="1110">
                    <a:moveTo>
                      <a:pt x="857" y="1"/>
                    </a:moveTo>
                    <a:lnTo>
                      <a:pt x="1" y="487"/>
                    </a:lnTo>
                    <a:lnTo>
                      <a:pt x="254" y="624"/>
                    </a:lnTo>
                    <a:lnTo>
                      <a:pt x="1110" y="137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31"/>
              <p:cNvSpPr/>
              <p:nvPr/>
            </p:nvSpPr>
            <p:spPr>
              <a:xfrm>
                <a:off x="1507475" y="1086350"/>
                <a:ext cx="26775" cy="15100"/>
              </a:xfrm>
              <a:custGeom>
                <a:rect b="b" l="l" r="r" t="t"/>
                <a:pathLst>
                  <a:path extrusionOk="0" h="604" w="1071">
                    <a:moveTo>
                      <a:pt x="837" y="1"/>
                    </a:moveTo>
                    <a:lnTo>
                      <a:pt x="1" y="467"/>
                    </a:lnTo>
                    <a:lnTo>
                      <a:pt x="254" y="604"/>
                    </a:lnTo>
                    <a:lnTo>
                      <a:pt x="1071" y="11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31"/>
              <p:cNvSpPr/>
              <p:nvPr/>
            </p:nvSpPr>
            <p:spPr>
              <a:xfrm>
                <a:off x="1587725" y="898600"/>
                <a:ext cx="271425" cy="156650"/>
              </a:xfrm>
              <a:custGeom>
                <a:rect b="b" l="l" r="r" t="t"/>
                <a:pathLst>
                  <a:path extrusionOk="0" h="6266" w="10857">
                    <a:moveTo>
                      <a:pt x="10604" y="1"/>
                    </a:moveTo>
                    <a:lnTo>
                      <a:pt x="1" y="6110"/>
                    </a:lnTo>
                    <a:lnTo>
                      <a:pt x="254" y="6265"/>
                    </a:lnTo>
                    <a:lnTo>
                      <a:pt x="10857" y="137"/>
                    </a:lnTo>
                    <a:cubicBezTo>
                      <a:pt x="10837" y="118"/>
                      <a:pt x="10779" y="118"/>
                      <a:pt x="10759" y="98"/>
                    </a:cubicBezTo>
                    <a:cubicBezTo>
                      <a:pt x="10701" y="59"/>
                      <a:pt x="10662" y="20"/>
                      <a:pt x="106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31"/>
              <p:cNvSpPr/>
              <p:nvPr/>
            </p:nvSpPr>
            <p:spPr>
              <a:xfrm>
                <a:off x="1534225" y="1039650"/>
                <a:ext cx="26775" cy="15100"/>
              </a:xfrm>
              <a:custGeom>
                <a:rect b="b" l="l" r="r" t="t"/>
                <a:pathLst>
                  <a:path extrusionOk="0" h="604" w="1071">
                    <a:moveTo>
                      <a:pt x="837" y="1"/>
                    </a:moveTo>
                    <a:lnTo>
                      <a:pt x="1" y="487"/>
                    </a:lnTo>
                    <a:lnTo>
                      <a:pt x="254" y="604"/>
                    </a:lnTo>
                    <a:lnTo>
                      <a:pt x="1071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31"/>
              <p:cNvSpPr/>
              <p:nvPr/>
            </p:nvSpPr>
            <p:spPr>
              <a:xfrm>
                <a:off x="1480725" y="1070300"/>
                <a:ext cx="26775" cy="16075"/>
              </a:xfrm>
              <a:custGeom>
                <a:rect b="b" l="l" r="r" t="t"/>
                <a:pathLst>
                  <a:path extrusionOk="0" h="643" w="1071">
                    <a:moveTo>
                      <a:pt x="837" y="1"/>
                    </a:moveTo>
                    <a:lnTo>
                      <a:pt x="1" y="487"/>
                    </a:lnTo>
                    <a:lnTo>
                      <a:pt x="254" y="643"/>
                    </a:lnTo>
                    <a:lnTo>
                      <a:pt x="1071" y="156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Google Shape;1158;p31"/>
              <p:cNvSpPr/>
              <p:nvPr/>
            </p:nvSpPr>
            <p:spPr>
              <a:xfrm>
                <a:off x="1426750" y="1101425"/>
                <a:ext cx="27250" cy="16075"/>
              </a:xfrm>
              <a:custGeom>
                <a:rect b="b" l="l" r="r" t="t"/>
                <a:pathLst>
                  <a:path extrusionOk="0" h="643" w="1090">
                    <a:moveTo>
                      <a:pt x="856" y="1"/>
                    </a:moveTo>
                    <a:lnTo>
                      <a:pt x="0" y="487"/>
                    </a:lnTo>
                    <a:lnTo>
                      <a:pt x="253" y="643"/>
                    </a:lnTo>
                    <a:lnTo>
                      <a:pt x="1090" y="156"/>
                    </a:lnTo>
                    <a:lnTo>
                      <a:pt x="85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31"/>
              <p:cNvSpPr/>
              <p:nvPr/>
            </p:nvSpPr>
            <p:spPr>
              <a:xfrm>
                <a:off x="1400000" y="1117475"/>
                <a:ext cx="26775" cy="15100"/>
              </a:xfrm>
              <a:custGeom>
                <a:rect b="b" l="l" r="r" t="t"/>
                <a:pathLst>
                  <a:path extrusionOk="0" h="604" w="1071">
                    <a:moveTo>
                      <a:pt x="837" y="1"/>
                    </a:moveTo>
                    <a:lnTo>
                      <a:pt x="0" y="448"/>
                    </a:lnTo>
                    <a:lnTo>
                      <a:pt x="253" y="604"/>
                    </a:lnTo>
                    <a:lnTo>
                      <a:pt x="1070" y="11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" name="Google Shape;1160;p31"/>
              <p:cNvSpPr/>
              <p:nvPr/>
            </p:nvSpPr>
            <p:spPr>
              <a:xfrm>
                <a:off x="1385400" y="1132550"/>
                <a:ext cx="14125" cy="9750"/>
              </a:xfrm>
              <a:custGeom>
                <a:rect b="b" l="l" r="r" t="t"/>
                <a:pathLst>
                  <a:path extrusionOk="0" h="390" w="565">
                    <a:moveTo>
                      <a:pt x="312" y="1"/>
                    </a:moveTo>
                    <a:lnTo>
                      <a:pt x="78" y="176"/>
                    </a:lnTo>
                    <a:cubicBezTo>
                      <a:pt x="20" y="195"/>
                      <a:pt x="1" y="273"/>
                      <a:pt x="20" y="332"/>
                    </a:cubicBezTo>
                    <a:cubicBezTo>
                      <a:pt x="59" y="390"/>
                      <a:pt x="98" y="390"/>
                      <a:pt x="117" y="390"/>
                    </a:cubicBezTo>
                    <a:cubicBezTo>
                      <a:pt x="156" y="390"/>
                      <a:pt x="176" y="390"/>
                      <a:pt x="176" y="370"/>
                    </a:cubicBezTo>
                    <a:lnTo>
                      <a:pt x="565" y="13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Google Shape;1161;p31"/>
              <p:cNvSpPr/>
              <p:nvPr/>
            </p:nvSpPr>
            <p:spPr>
              <a:xfrm>
                <a:off x="1561950" y="931200"/>
                <a:ext cx="185825" cy="107500"/>
              </a:xfrm>
              <a:custGeom>
                <a:rect b="b" l="l" r="r" t="t"/>
                <a:pathLst>
                  <a:path extrusionOk="0" h="4300" w="7433">
                    <a:moveTo>
                      <a:pt x="7218" y="0"/>
                    </a:moveTo>
                    <a:lnTo>
                      <a:pt x="1" y="4164"/>
                    </a:lnTo>
                    <a:lnTo>
                      <a:pt x="234" y="4300"/>
                    </a:lnTo>
                    <a:lnTo>
                      <a:pt x="7432" y="175"/>
                    </a:lnTo>
                    <a:cubicBezTo>
                      <a:pt x="7413" y="175"/>
                      <a:pt x="7394" y="156"/>
                      <a:pt x="7355" y="117"/>
                    </a:cubicBezTo>
                    <a:cubicBezTo>
                      <a:pt x="7316" y="98"/>
                      <a:pt x="7257" y="59"/>
                      <a:pt x="72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31"/>
              <p:cNvSpPr/>
              <p:nvPr/>
            </p:nvSpPr>
            <p:spPr>
              <a:xfrm>
                <a:off x="1453975" y="1086350"/>
                <a:ext cx="26775" cy="15100"/>
              </a:xfrm>
              <a:custGeom>
                <a:rect b="b" l="l" r="r" t="t"/>
                <a:pathLst>
                  <a:path extrusionOk="0" h="604" w="1071">
                    <a:moveTo>
                      <a:pt x="837" y="1"/>
                    </a:moveTo>
                    <a:lnTo>
                      <a:pt x="1" y="467"/>
                    </a:lnTo>
                    <a:lnTo>
                      <a:pt x="254" y="604"/>
                    </a:lnTo>
                    <a:lnTo>
                      <a:pt x="1071" y="11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31"/>
              <p:cNvSpPr/>
              <p:nvPr/>
            </p:nvSpPr>
            <p:spPr>
              <a:xfrm>
                <a:off x="1507475" y="1054725"/>
                <a:ext cx="26775" cy="15600"/>
              </a:xfrm>
              <a:custGeom>
                <a:rect b="b" l="l" r="r" t="t"/>
                <a:pathLst>
                  <a:path extrusionOk="0" h="624" w="1071">
                    <a:moveTo>
                      <a:pt x="837" y="1"/>
                    </a:moveTo>
                    <a:lnTo>
                      <a:pt x="1" y="487"/>
                    </a:lnTo>
                    <a:lnTo>
                      <a:pt x="254" y="624"/>
                    </a:lnTo>
                    <a:lnTo>
                      <a:pt x="1071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31"/>
              <p:cNvSpPr/>
              <p:nvPr/>
            </p:nvSpPr>
            <p:spPr>
              <a:xfrm>
                <a:off x="1880050" y="1006100"/>
                <a:ext cx="168800" cy="98275"/>
              </a:xfrm>
              <a:custGeom>
                <a:rect b="b" l="l" r="r" t="t"/>
                <a:pathLst>
                  <a:path extrusionOk="0" h="3931" w="6752">
                    <a:moveTo>
                      <a:pt x="6518" y="0"/>
                    </a:moveTo>
                    <a:lnTo>
                      <a:pt x="78" y="3716"/>
                    </a:lnTo>
                    <a:cubicBezTo>
                      <a:pt x="39" y="3736"/>
                      <a:pt x="0" y="3814"/>
                      <a:pt x="39" y="3891"/>
                    </a:cubicBezTo>
                    <a:cubicBezTo>
                      <a:pt x="59" y="3930"/>
                      <a:pt x="117" y="3930"/>
                      <a:pt x="136" y="3930"/>
                    </a:cubicBezTo>
                    <a:cubicBezTo>
                      <a:pt x="156" y="3930"/>
                      <a:pt x="175" y="3930"/>
                      <a:pt x="175" y="3911"/>
                    </a:cubicBezTo>
                    <a:lnTo>
                      <a:pt x="6751" y="117"/>
                    </a:lnTo>
                    <a:cubicBezTo>
                      <a:pt x="6712" y="98"/>
                      <a:pt x="6673" y="98"/>
                      <a:pt x="6654" y="59"/>
                    </a:cubicBezTo>
                    <a:cubicBezTo>
                      <a:pt x="6643" y="62"/>
                      <a:pt x="6634" y="64"/>
                      <a:pt x="6625" y="64"/>
                    </a:cubicBezTo>
                    <a:cubicBezTo>
                      <a:pt x="6587" y="64"/>
                      <a:pt x="6565" y="32"/>
                      <a:pt x="65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5" name="Google Shape;1165;p31"/>
              <p:cNvSpPr/>
              <p:nvPr/>
            </p:nvSpPr>
            <p:spPr>
              <a:xfrm>
                <a:off x="697175" y="1190925"/>
                <a:ext cx="240775" cy="110425"/>
              </a:xfrm>
              <a:custGeom>
                <a:rect b="b" l="l" r="r" t="t"/>
                <a:pathLst>
                  <a:path extrusionOk="0" h="4417" w="9631">
                    <a:moveTo>
                      <a:pt x="1" y="0"/>
                    </a:moveTo>
                    <a:lnTo>
                      <a:pt x="1" y="234"/>
                    </a:lnTo>
                    <a:lnTo>
                      <a:pt x="2219" y="234"/>
                    </a:lnTo>
                    <a:lnTo>
                      <a:pt x="9456" y="4397"/>
                    </a:lnTo>
                    <a:cubicBezTo>
                      <a:pt x="9495" y="4397"/>
                      <a:pt x="9514" y="4417"/>
                      <a:pt x="9514" y="4417"/>
                    </a:cubicBezTo>
                    <a:cubicBezTo>
                      <a:pt x="9553" y="4417"/>
                      <a:pt x="9592" y="4397"/>
                      <a:pt x="9611" y="4378"/>
                    </a:cubicBezTo>
                    <a:cubicBezTo>
                      <a:pt x="9631" y="4319"/>
                      <a:pt x="9631" y="4261"/>
                      <a:pt x="9553" y="4203"/>
                    </a:cubicBezTo>
                    <a:lnTo>
                      <a:pt x="2316" y="20"/>
                    </a:lnTo>
                    <a:cubicBezTo>
                      <a:pt x="2296" y="20"/>
                      <a:pt x="2258" y="0"/>
                      <a:pt x="22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Google Shape;1166;p31"/>
              <p:cNvSpPr/>
              <p:nvPr/>
            </p:nvSpPr>
            <p:spPr>
              <a:xfrm>
                <a:off x="697175" y="1161250"/>
                <a:ext cx="267525" cy="125025"/>
              </a:xfrm>
              <a:custGeom>
                <a:rect b="b" l="l" r="r" t="t"/>
                <a:pathLst>
                  <a:path extrusionOk="0" h="5001" w="10701">
                    <a:moveTo>
                      <a:pt x="1" y="1"/>
                    </a:moveTo>
                    <a:lnTo>
                      <a:pt x="1" y="234"/>
                    </a:lnTo>
                    <a:lnTo>
                      <a:pt x="2316" y="234"/>
                    </a:lnTo>
                    <a:lnTo>
                      <a:pt x="10526" y="4981"/>
                    </a:lnTo>
                    <a:cubicBezTo>
                      <a:pt x="10545" y="4981"/>
                      <a:pt x="10584" y="5001"/>
                      <a:pt x="10584" y="5001"/>
                    </a:cubicBezTo>
                    <a:cubicBezTo>
                      <a:pt x="10623" y="5001"/>
                      <a:pt x="10662" y="4981"/>
                      <a:pt x="10682" y="4962"/>
                    </a:cubicBezTo>
                    <a:cubicBezTo>
                      <a:pt x="10701" y="4903"/>
                      <a:pt x="10701" y="4825"/>
                      <a:pt x="10623" y="4787"/>
                    </a:cubicBezTo>
                    <a:lnTo>
                      <a:pt x="2394" y="20"/>
                    </a:lnTo>
                    <a:cubicBezTo>
                      <a:pt x="2355" y="20"/>
                      <a:pt x="2335" y="1"/>
                      <a:pt x="23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p31"/>
              <p:cNvSpPr/>
              <p:nvPr/>
            </p:nvSpPr>
            <p:spPr>
              <a:xfrm>
                <a:off x="697175" y="1133525"/>
                <a:ext cx="294275" cy="137200"/>
              </a:xfrm>
              <a:custGeom>
                <a:rect b="b" l="l" r="r" t="t"/>
                <a:pathLst>
                  <a:path extrusionOk="0" h="5488" w="11771">
                    <a:moveTo>
                      <a:pt x="1" y="1"/>
                    </a:moveTo>
                    <a:lnTo>
                      <a:pt x="1" y="254"/>
                    </a:lnTo>
                    <a:lnTo>
                      <a:pt x="2588" y="254"/>
                    </a:lnTo>
                    <a:lnTo>
                      <a:pt x="11596" y="5448"/>
                    </a:lnTo>
                    <a:cubicBezTo>
                      <a:pt x="11635" y="5448"/>
                      <a:pt x="11654" y="5487"/>
                      <a:pt x="11654" y="5487"/>
                    </a:cubicBezTo>
                    <a:cubicBezTo>
                      <a:pt x="11693" y="5487"/>
                      <a:pt x="11732" y="5448"/>
                      <a:pt x="11752" y="5429"/>
                    </a:cubicBezTo>
                    <a:cubicBezTo>
                      <a:pt x="11771" y="5390"/>
                      <a:pt x="11771" y="5312"/>
                      <a:pt x="11693" y="5254"/>
                    </a:cubicBezTo>
                    <a:lnTo>
                      <a:pt x="2627" y="40"/>
                    </a:lnTo>
                    <a:cubicBezTo>
                      <a:pt x="2608" y="40"/>
                      <a:pt x="2588" y="1"/>
                      <a:pt x="25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31"/>
              <p:cNvSpPr/>
              <p:nvPr/>
            </p:nvSpPr>
            <p:spPr>
              <a:xfrm>
                <a:off x="862550" y="1163675"/>
                <a:ext cx="417825" cy="242250"/>
              </a:xfrm>
              <a:custGeom>
                <a:rect b="b" l="l" r="r" t="t"/>
                <a:pathLst>
                  <a:path extrusionOk="0" h="9690" w="16713">
                    <a:moveTo>
                      <a:pt x="214" y="1"/>
                    </a:moveTo>
                    <a:cubicBezTo>
                      <a:pt x="176" y="40"/>
                      <a:pt x="156" y="59"/>
                      <a:pt x="78" y="118"/>
                    </a:cubicBezTo>
                    <a:cubicBezTo>
                      <a:pt x="59" y="137"/>
                      <a:pt x="20" y="137"/>
                      <a:pt x="0" y="157"/>
                    </a:cubicBezTo>
                    <a:lnTo>
                      <a:pt x="16537" y="9690"/>
                    </a:lnTo>
                    <a:lnTo>
                      <a:pt x="16596" y="9690"/>
                    </a:lnTo>
                    <a:cubicBezTo>
                      <a:pt x="16634" y="9690"/>
                      <a:pt x="16654" y="9670"/>
                      <a:pt x="16693" y="9651"/>
                    </a:cubicBezTo>
                    <a:cubicBezTo>
                      <a:pt x="16712" y="9592"/>
                      <a:pt x="16712" y="9534"/>
                      <a:pt x="16634" y="9475"/>
                    </a:cubicBezTo>
                    <a:lnTo>
                      <a:pt x="21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9" name="Google Shape;1169;p31"/>
              <p:cNvSpPr/>
              <p:nvPr/>
            </p:nvSpPr>
            <p:spPr>
              <a:xfrm>
                <a:off x="777925" y="1083425"/>
                <a:ext cx="529200" cy="307425"/>
              </a:xfrm>
              <a:custGeom>
                <a:rect b="b" l="l" r="r" t="t"/>
                <a:pathLst>
                  <a:path extrusionOk="0" h="12297" w="21168">
                    <a:moveTo>
                      <a:pt x="234" y="1"/>
                    </a:moveTo>
                    <a:cubicBezTo>
                      <a:pt x="175" y="40"/>
                      <a:pt x="136" y="98"/>
                      <a:pt x="78" y="118"/>
                    </a:cubicBezTo>
                    <a:cubicBezTo>
                      <a:pt x="59" y="137"/>
                      <a:pt x="39" y="137"/>
                      <a:pt x="0" y="156"/>
                    </a:cubicBezTo>
                    <a:lnTo>
                      <a:pt x="20992" y="12277"/>
                    </a:lnTo>
                    <a:cubicBezTo>
                      <a:pt x="21012" y="12277"/>
                      <a:pt x="21031" y="12296"/>
                      <a:pt x="21031" y="12296"/>
                    </a:cubicBezTo>
                    <a:cubicBezTo>
                      <a:pt x="21089" y="12296"/>
                      <a:pt x="21109" y="12277"/>
                      <a:pt x="21128" y="12257"/>
                    </a:cubicBezTo>
                    <a:cubicBezTo>
                      <a:pt x="21167" y="12199"/>
                      <a:pt x="21167" y="12121"/>
                      <a:pt x="21089" y="12082"/>
                    </a:cubicBez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0" name="Google Shape;1170;p31"/>
              <p:cNvSpPr/>
              <p:nvPr/>
            </p:nvSpPr>
            <p:spPr>
              <a:xfrm>
                <a:off x="857675" y="1099000"/>
                <a:ext cx="475700" cy="275800"/>
              </a:xfrm>
              <a:custGeom>
                <a:rect b="b" l="l" r="r" t="t"/>
                <a:pathLst>
                  <a:path extrusionOk="0" h="11032" w="19028">
                    <a:moveTo>
                      <a:pt x="195" y="0"/>
                    </a:moveTo>
                    <a:cubicBezTo>
                      <a:pt x="195" y="20"/>
                      <a:pt x="157" y="78"/>
                      <a:pt x="79" y="98"/>
                    </a:cubicBezTo>
                    <a:cubicBezTo>
                      <a:pt x="59" y="117"/>
                      <a:pt x="20" y="117"/>
                      <a:pt x="1" y="117"/>
                    </a:cubicBezTo>
                    <a:lnTo>
                      <a:pt x="18853" y="11012"/>
                    </a:lnTo>
                    <a:cubicBezTo>
                      <a:pt x="18872" y="11012"/>
                      <a:pt x="18892" y="11031"/>
                      <a:pt x="18892" y="11031"/>
                    </a:cubicBezTo>
                    <a:cubicBezTo>
                      <a:pt x="18950" y="11031"/>
                      <a:pt x="18969" y="11012"/>
                      <a:pt x="18989" y="10992"/>
                    </a:cubicBezTo>
                    <a:cubicBezTo>
                      <a:pt x="19028" y="10954"/>
                      <a:pt x="19028" y="10876"/>
                      <a:pt x="18950" y="10817"/>
                    </a:cubicBezTo>
                    <a:lnTo>
                      <a:pt x="1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Google Shape;1171;p31"/>
              <p:cNvSpPr/>
              <p:nvPr/>
            </p:nvSpPr>
            <p:spPr>
              <a:xfrm>
                <a:off x="1020125" y="1161250"/>
                <a:ext cx="340000" cy="197975"/>
              </a:xfrm>
              <a:custGeom>
                <a:rect b="b" l="l" r="r" t="t"/>
                <a:pathLst>
                  <a:path extrusionOk="0" h="7919" w="13600">
                    <a:moveTo>
                      <a:pt x="195" y="1"/>
                    </a:moveTo>
                    <a:cubicBezTo>
                      <a:pt x="195" y="40"/>
                      <a:pt x="137" y="78"/>
                      <a:pt x="79" y="117"/>
                    </a:cubicBezTo>
                    <a:cubicBezTo>
                      <a:pt x="40" y="117"/>
                      <a:pt x="20" y="137"/>
                      <a:pt x="1" y="137"/>
                    </a:cubicBezTo>
                    <a:lnTo>
                      <a:pt x="13425" y="7899"/>
                    </a:lnTo>
                    <a:cubicBezTo>
                      <a:pt x="13444" y="7899"/>
                      <a:pt x="13464" y="7919"/>
                      <a:pt x="13464" y="7919"/>
                    </a:cubicBezTo>
                    <a:cubicBezTo>
                      <a:pt x="13522" y="7919"/>
                      <a:pt x="13541" y="7899"/>
                      <a:pt x="13561" y="7880"/>
                    </a:cubicBezTo>
                    <a:cubicBezTo>
                      <a:pt x="13600" y="7822"/>
                      <a:pt x="13600" y="7744"/>
                      <a:pt x="13522" y="7705"/>
                    </a:cubicBezTo>
                    <a:lnTo>
                      <a:pt x="1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p31"/>
              <p:cNvSpPr/>
              <p:nvPr/>
            </p:nvSpPr>
            <p:spPr>
              <a:xfrm>
                <a:off x="765275" y="982275"/>
                <a:ext cx="622575" cy="361400"/>
              </a:xfrm>
              <a:custGeom>
                <a:rect b="b" l="l" r="r" t="t"/>
                <a:pathLst>
                  <a:path extrusionOk="0" h="14456" w="24903">
                    <a:moveTo>
                      <a:pt x="195" y="0"/>
                    </a:moveTo>
                    <a:cubicBezTo>
                      <a:pt x="156" y="59"/>
                      <a:pt x="98" y="97"/>
                      <a:pt x="59" y="117"/>
                    </a:cubicBezTo>
                    <a:cubicBezTo>
                      <a:pt x="20" y="117"/>
                      <a:pt x="0" y="156"/>
                      <a:pt x="0" y="156"/>
                    </a:cubicBezTo>
                    <a:lnTo>
                      <a:pt x="24728" y="14416"/>
                    </a:lnTo>
                    <a:cubicBezTo>
                      <a:pt x="24767" y="14416"/>
                      <a:pt x="24786" y="14455"/>
                      <a:pt x="24786" y="14455"/>
                    </a:cubicBezTo>
                    <a:cubicBezTo>
                      <a:pt x="24825" y="14455"/>
                      <a:pt x="24864" y="14416"/>
                      <a:pt x="24883" y="14397"/>
                    </a:cubicBezTo>
                    <a:cubicBezTo>
                      <a:pt x="24903" y="14358"/>
                      <a:pt x="24903" y="14280"/>
                      <a:pt x="24825" y="14222"/>
                    </a:cubicBezTo>
                    <a:lnTo>
                      <a:pt x="1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31"/>
              <p:cNvSpPr/>
              <p:nvPr/>
            </p:nvSpPr>
            <p:spPr>
              <a:xfrm>
                <a:off x="1006525" y="1091225"/>
                <a:ext cx="408075" cy="236875"/>
              </a:xfrm>
              <a:custGeom>
                <a:rect b="b" l="l" r="r" t="t"/>
                <a:pathLst>
                  <a:path extrusionOk="0" h="9475" w="16323">
                    <a:moveTo>
                      <a:pt x="234" y="0"/>
                    </a:moveTo>
                    <a:cubicBezTo>
                      <a:pt x="175" y="39"/>
                      <a:pt x="136" y="97"/>
                      <a:pt x="58" y="117"/>
                    </a:cubicBezTo>
                    <a:cubicBezTo>
                      <a:pt x="39" y="117"/>
                      <a:pt x="39" y="136"/>
                      <a:pt x="0" y="136"/>
                    </a:cubicBezTo>
                    <a:lnTo>
                      <a:pt x="16128" y="9455"/>
                    </a:lnTo>
                    <a:cubicBezTo>
                      <a:pt x="16148" y="9475"/>
                      <a:pt x="16187" y="9475"/>
                      <a:pt x="16206" y="9475"/>
                    </a:cubicBezTo>
                    <a:cubicBezTo>
                      <a:pt x="16245" y="9475"/>
                      <a:pt x="16284" y="9455"/>
                      <a:pt x="16303" y="9436"/>
                    </a:cubicBezTo>
                    <a:cubicBezTo>
                      <a:pt x="16323" y="9377"/>
                      <a:pt x="16323" y="9319"/>
                      <a:pt x="16245" y="9261"/>
                    </a:cubicBez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31"/>
              <p:cNvSpPr/>
              <p:nvPr/>
            </p:nvSpPr>
            <p:spPr>
              <a:xfrm>
                <a:off x="927225" y="1014375"/>
                <a:ext cx="513650" cy="298650"/>
              </a:xfrm>
              <a:custGeom>
                <a:rect b="b" l="l" r="r" t="t"/>
                <a:pathLst>
                  <a:path extrusionOk="0" h="11946" w="20546">
                    <a:moveTo>
                      <a:pt x="176" y="0"/>
                    </a:moveTo>
                    <a:cubicBezTo>
                      <a:pt x="176" y="59"/>
                      <a:pt x="137" y="78"/>
                      <a:pt x="59" y="117"/>
                    </a:cubicBezTo>
                    <a:cubicBezTo>
                      <a:pt x="40" y="156"/>
                      <a:pt x="20" y="156"/>
                      <a:pt x="1" y="156"/>
                    </a:cubicBezTo>
                    <a:lnTo>
                      <a:pt x="20370" y="11926"/>
                    </a:lnTo>
                    <a:cubicBezTo>
                      <a:pt x="20390" y="11926"/>
                      <a:pt x="20409" y="11946"/>
                      <a:pt x="20409" y="11946"/>
                    </a:cubicBezTo>
                    <a:cubicBezTo>
                      <a:pt x="20468" y="11946"/>
                      <a:pt x="20487" y="11926"/>
                      <a:pt x="20506" y="11907"/>
                    </a:cubicBezTo>
                    <a:cubicBezTo>
                      <a:pt x="20545" y="11848"/>
                      <a:pt x="20545" y="11770"/>
                      <a:pt x="20468" y="11732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31"/>
              <p:cNvSpPr/>
              <p:nvPr/>
            </p:nvSpPr>
            <p:spPr>
              <a:xfrm>
                <a:off x="891725" y="965725"/>
                <a:ext cx="576375" cy="330775"/>
              </a:xfrm>
              <a:custGeom>
                <a:rect b="b" l="l" r="r" t="t"/>
                <a:pathLst>
                  <a:path extrusionOk="0" h="13231" w="23055">
                    <a:moveTo>
                      <a:pt x="1" y="1"/>
                    </a:moveTo>
                    <a:lnTo>
                      <a:pt x="409" y="254"/>
                    </a:lnTo>
                    <a:cubicBezTo>
                      <a:pt x="409" y="273"/>
                      <a:pt x="448" y="273"/>
                      <a:pt x="468" y="273"/>
                    </a:cubicBezTo>
                    <a:cubicBezTo>
                      <a:pt x="469" y="273"/>
                      <a:pt x="471" y="273"/>
                      <a:pt x="472" y="273"/>
                    </a:cubicBezTo>
                    <a:lnTo>
                      <a:pt x="472" y="273"/>
                    </a:lnTo>
                    <a:lnTo>
                      <a:pt x="22880" y="13211"/>
                    </a:lnTo>
                    <a:cubicBezTo>
                      <a:pt x="22899" y="13211"/>
                      <a:pt x="22938" y="13230"/>
                      <a:pt x="22938" y="13230"/>
                    </a:cubicBezTo>
                    <a:cubicBezTo>
                      <a:pt x="22977" y="13230"/>
                      <a:pt x="22996" y="13211"/>
                      <a:pt x="23035" y="13191"/>
                    </a:cubicBezTo>
                    <a:cubicBezTo>
                      <a:pt x="23055" y="13133"/>
                      <a:pt x="23055" y="13074"/>
                      <a:pt x="22977" y="13016"/>
                    </a:cubicBezTo>
                    <a:lnTo>
                      <a:pt x="507" y="40"/>
                    </a:lnTo>
                    <a:lnTo>
                      <a:pt x="507" y="40"/>
                    </a:lnTo>
                    <a:cubicBezTo>
                      <a:pt x="584" y="98"/>
                      <a:pt x="604" y="176"/>
                      <a:pt x="565" y="234"/>
                    </a:cubicBezTo>
                    <a:cubicBezTo>
                      <a:pt x="547" y="270"/>
                      <a:pt x="495" y="273"/>
                      <a:pt x="472" y="273"/>
                    </a:cubicBezTo>
                    <a:lnTo>
                      <a:pt x="472" y="27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6" name="Google Shape;1176;p31"/>
              <p:cNvSpPr/>
              <p:nvPr/>
            </p:nvSpPr>
            <p:spPr>
              <a:xfrm>
                <a:off x="1048825" y="1022625"/>
                <a:ext cx="446525" cy="259275"/>
              </a:xfrm>
              <a:custGeom>
                <a:rect b="b" l="l" r="r" t="t"/>
                <a:pathLst>
                  <a:path extrusionOk="0" h="10371" w="17861">
                    <a:moveTo>
                      <a:pt x="234" y="1"/>
                    </a:moveTo>
                    <a:cubicBezTo>
                      <a:pt x="195" y="40"/>
                      <a:pt x="156" y="59"/>
                      <a:pt x="98" y="98"/>
                    </a:cubicBezTo>
                    <a:cubicBezTo>
                      <a:pt x="59" y="118"/>
                      <a:pt x="40" y="118"/>
                      <a:pt x="1" y="137"/>
                    </a:cubicBezTo>
                    <a:lnTo>
                      <a:pt x="17646" y="10332"/>
                    </a:lnTo>
                    <a:cubicBezTo>
                      <a:pt x="17705" y="10351"/>
                      <a:pt x="17724" y="10370"/>
                      <a:pt x="17744" y="10370"/>
                    </a:cubicBezTo>
                    <a:cubicBezTo>
                      <a:pt x="17802" y="10370"/>
                      <a:pt x="17821" y="10351"/>
                      <a:pt x="17841" y="10332"/>
                    </a:cubicBezTo>
                    <a:cubicBezTo>
                      <a:pt x="17860" y="10273"/>
                      <a:pt x="17860" y="10215"/>
                      <a:pt x="17802" y="10156"/>
                    </a:cubicBez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7" name="Google Shape;1177;p31"/>
              <p:cNvSpPr/>
              <p:nvPr/>
            </p:nvSpPr>
            <p:spPr>
              <a:xfrm>
                <a:off x="1216625" y="1057650"/>
                <a:ext cx="332225" cy="193125"/>
              </a:xfrm>
              <a:custGeom>
                <a:rect b="b" l="l" r="r" t="t"/>
                <a:pathLst>
                  <a:path extrusionOk="0" h="7725" w="13289">
                    <a:moveTo>
                      <a:pt x="215" y="1"/>
                    </a:moveTo>
                    <a:cubicBezTo>
                      <a:pt x="156" y="20"/>
                      <a:pt x="137" y="59"/>
                      <a:pt x="98" y="79"/>
                    </a:cubicBezTo>
                    <a:cubicBezTo>
                      <a:pt x="59" y="98"/>
                      <a:pt x="20" y="98"/>
                      <a:pt x="1" y="117"/>
                    </a:cubicBezTo>
                    <a:lnTo>
                      <a:pt x="13113" y="7705"/>
                    </a:lnTo>
                    <a:cubicBezTo>
                      <a:pt x="13152" y="7705"/>
                      <a:pt x="13172" y="7724"/>
                      <a:pt x="13172" y="7724"/>
                    </a:cubicBezTo>
                    <a:cubicBezTo>
                      <a:pt x="13211" y="7724"/>
                      <a:pt x="13249" y="7705"/>
                      <a:pt x="13269" y="7685"/>
                    </a:cubicBezTo>
                    <a:cubicBezTo>
                      <a:pt x="13288" y="7647"/>
                      <a:pt x="13288" y="7569"/>
                      <a:pt x="13230" y="7510"/>
                    </a:cubicBezTo>
                    <a:lnTo>
                      <a:pt x="2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31"/>
              <p:cNvSpPr/>
              <p:nvPr/>
            </p:nvSpPr>
            <p:spPr>
              <a:xfrm>
                <a:off x="1021600" y="912225"/>
                <a:ext cx="553500" cy="323475"/>
              </a:xfrm>
              <a:custGeom>
                <a:rect b="b" l="l" r="r" t="t"/>
                <a:pathLst>
                  <a:path extrusionOk="0" h="12939" w="22140">
                    <a:moveTo>
                      <a:pt x="253" y="1"/>
                    </a:moveTo>
                    <a:cubicBezTo>
                      <a:pt x="234" y="40"/>
                      <a:pt x="175" y="59"/>
                      <a:pt x="136" y="78"/>
                    </a:cubicBezTo>
                    <a:cubicBezTo>
                      <a:pt x="78" y="98"/>
                      <a:pt x="59" y="137"/>
                      <a:pt x="0" y="156"/>
                    </a:cubicBezTo>
                    <a:lnTo>
                      <a:pt x="14922" y="8755"/>
                    </a:lnTo>
                    <a:lnTo>
                      <a:pt x="15156" y="8911"/>
                    </a:lnTo>
                    <a:lnTo>
                      <a:pt x="15992" y="9397"/>
                    </a:lnTo>
                    <a:lnTo>
                      <a:pt x="16226" y="9534"/>
                    </a:lnTo>
                    <a:lnTo>
                      <a:pt x="17062" y="10020"/>
                    </a:lnTo>
                    <a:lnTo>
                      <a:pt x="17296" y="10176"/>
                    </a:lnTo>
                    <a:lnTo>
                      <a:pt x="18132" y="10662"/>
                    </a:lnTo>
                    <a:lnTo>
                      <a:pt x="18366" y="10798"/>
                    </a:lnTo>
                    <a:lnTo>
                      <a:pt x="19202" y="11285"/>
                    </a:lnTo>
                    <a:lnTo>
                      <a:pt x="19436" y="11440"/>
                    </a:lnTo>
                    <a:lnTo>
                      <a:pt x="20272" y="11927"/>
                    </a:lnTo>
                    <a:lnTo>
                      <a:pt x="20506" y="12063"/>
                    </a:lnTo>
                    <a:lnTo>
                      <a:pt x="21342" y="12549"/>
                    </a:lnTo>
                    <a:lnTo>
                      <a:pt x="21576" y="12705"/>
                    </a:lnTo>
                    <a:lnTo>
                      <a:pt x="21965" y="12919"/>
                    </a:lnTo>
                    <a:cubicBezTo>
                      <a:pt x="22004" y="12919"/>
                      <a:pt x="22023" y="12938"/>
                      <a:pt x="22023" y="12938"/>
                    </a:cubicBezTo>
                    <a:cubicBezTo>
                      <a:pt x="22062" y="12938"/>
                      <a:pt x="22101" y="12919"/>
                      <a:pt x="22120" y="12899"/>
                    </a:cubicBezTo>
                    <a:cubicBezTo>
                      <a:pt x="22140" y="12841"/>
                      <a:pt x="22140" y="12783"/>
                      <a:pt x="22062" y="12724"/>
                    </a:cubicBezTo>
                    <a:lnTo>
                      <a:pt x="21809" y="12588"/>
                    </a:lnTo>
                    <a:lnTo>
                      <a:pt x="21556" y="12432"/>
                    </a:lnTo>
                    <a:lnTo>
                      <a:pt x="20759" y="11927"/>
                    </a:lnTo>
                    <a:lnTo>
                      <a:pt x="20506" y="11771"/>
                    </a:lnTo>
                    <a:lnTo>
                      <a:pt x="19689" y="11285"/>
                    </a:lnTo>
                    <a:lnTo>
                      <a:pt x="19436" y="11148"/>
                    </a:lnTo>
                    <a:lnTo>
                      <a:pt x="18619" y="10662"/>
                    </a:lnTo>
                    <a:lnTo>
                      <a:pt x="18366" y="10506"/>
                    </a:lnTo>
                    <a:lnTo>
                      <a:pt x="17549" y="10020"/>
                    </a:lnTo>
                    <a:lnTo>
                      <a:pt x="17296" y="9884"/>
                    </a:lnTo>
                    <a:lnTo>
                      <a:pt x="16479" y="9397"/>
                    </a:lnTo>
                    <a:lnTo>
                      <a:pt x="16226" y="9242"/>
                    </a:lnTo>
                    <a:lnTo>
                      <a:pt x="15409" y="8755"/>
                    </a:lnTo>
                    <a:lnTo>
                      <a:pt x="15156" y="8619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31"/>
              <p:cNvSpPr/>
              <p:nvPr/>
            </p:nvSpPr>
            <p:spPr>
              <a:xfrm>
                <a:off x="1103800" y="928275"/>
                <a:ext cx="498050" cy="291375"/>
              </a:xfrm>
              <a:custGeom>
                <a:rect b="b" l="l" r="r" t="t"/>
                <a:pathLst>
                  <a:path extrusionOk="0" h="11655" w="19922">
                    <a:moveTo>
                      <a:pt x="253" y="1"/>
                    </a:moveTo>
                    <a:cubicBezTo>
                      <a:pt x="195" y="40"/>
                      <a:pt x="175" y="78"/>
                      <a:pt x="97" y="98"/>
                    </a:cubicBezTo>
                    <a:cubicBezTo>
                      <a:pt x="78" y="117"/>
                      <a:pt x="20" y="117"/>
                      <a:pt x="0" y="137"/>
                    </a:cubicBezTo>
                    <a:lnTo>
                      <a:pt x="12704" y="7471"/>
                    </a:lnTo>
                    <a:lnTo>
                      <a:pt x="12938" y="7608"/>
                    </a:lnTo>
                    <a:lnTo>
                      <a:pt x="13774" y="8094"/>
                    </a:lnTo>
                    <a:lnTo>
                      <a:pt x="14008" y="8250"/>
                    </a:lnTo>
                    <a:lnTo>
                      <a:pt x="14844" y="8736"/>
                    </a:lnTo>
                    <a:lnTo>
                      <a:pt x="15078" y="8872"/>
                    </a:lnTo>
                    <a:lnTo>
                      <a:pt x="15914" y="9359"/>
                    </a:lnTo>
                    <a:lnTo>
                      <a:pt x="16148" y="9514"/>
                    </a:lnTo>
                    <a:lnTo>
                      <a:pt x="16984" y="10001"/>
                    </a:lnTo>
                    <a:lnTo>
                      <a:pt x="17218" y="10137"/>
                    </a:lnTo>
                    <a:lnTo>
                      <a:pt x="18054" y="10623"/>
                    </a:lnTo>
                    <a:lnTo>
                      <a:pt x="18288" y="10779"/>
                    </a:lnTo>
                    <a:lnTo>
                      <a:pt x="19124" y="11265"/>
                    </a:lnTo>
                    <a:lnTo>
                      <a:pt x="19358" y="11401"/>
                    </a:lnTo>
                    <a:lnTo>
                      <a:pt x="19747" y="11615"/>
                    </a:lnTo>
                    <a:cubicBezTo>
                      <a:pt x="19786" y="11615"/>
                      <a:pt x="19805" y="11654"/>
                      <a:pt x="19805" y="11654"/>
                    </a:cubicBezTo>
                    <a:cubicBezTo>
                      <a:pt x="19844" y="11654"/>
                      <a:pt x="19883" y="11615"/>
                      <a:pt x="19903" y="11596"/>
                    </a:cubicBezTo>
                    <a:cubicBezTo>
                      <a:pt x="19922" y="11557"/>
                      <a:pt x="19922" y="11479"/>
                      <a:pt x="19844" y="11421"/>
                    </a:cubicBezTo>
                    <a:lnTo>
                      <a:pt x="19591" y="11285"/>
                    </a:lnTo>
                    <a:lnTo>
                      <a:pt x="19338" y="11129"/>
                    </a:lnTo>
                    <a:lnTo>
                      <a:pt x="18541" y="10643"/>
                    </a:lnTo>
                    <a:lnTo>
                      <a:pt x="18288" y="10506"/>
                    </a:lnTo>
                    <a:lnTo>
                      <a:pt x="17471" y="10020"/>
                    </a:lnTo>
                    <a:lnTo>
                      <a:pt x="17218" y="9864"/>
                    </a:lnTo>
                    <a:lnTo>
                      <a:pt x="16401" y="9378"/>
                    </a:lnTo>
                    <a:lnTo>
                      <a:pt x="16148" y="9242"/>
                    </a:lnTo>
                    <a:lnTo>
                      <a:pt x="15331" y="8755"/>
                    </a:lnTo>
                    <a:lnTo>
                      <a:pt x="15078" y="8600"/>
                    </a:lnTo>
                    <a:lnTo>
                      <a:pt x="14261" y="8113"/>
                    </a:lnTo>
                    <a:lnTo>
                      <a:pt x="14008" y="7977"/>
                    </a:lnTo>
                    <a:lnTo>
                      <a:pt x="13191" y="7491"/>
                    </a:lnTo>
                    <a:lnTo>
                      <a:pt x="12938" y="7335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31"/>
              <p:cNvSpPr/>
              <p:nvPr/>
            </p:nvSpPr>
            <p:spPr>
              <a:xfrm>
                <a:off x="972475" y="823700"/>
                <a:ext cx="656125" cy="382800"/>
              </a:xfrm>
              <a:custGeom>
                <a:rect b="b" l="l" r="r" t="t"/>
                <a:pathLst>
                  <a:path extrusionOk="0" h="15312" w="26245">
                    <a:moveTo>
                      <a:pt x="234" y="1"/>
                    </a:moveTo>
                    <a:cubicBezTo>
                      <a:pt x="175" y="40"/>
                      <a:pt x="156" y="79"/>
                      <a:pt x="78" y="118"/>
                    </a:cubicBezTo>
                    <a:cubicBezTo>
                      <a:pt x="59" y="137"/>
                      <a:pt x="39" y="137"/>
                      <a:pt x="0" y="176"/>
                    </a:cubicBezTo>
                    <a:lnTo>
                      <a:pt x="19027" y="11129"/>
                    </a:lnTo>
                    <a:lnTo>
                      <a:pt x="19261" y="11285"/>
                    </a:lnTo>
                    <a:lnTo>
                      <a:pt x="20097" y="11771"/>
                    </a:lnTo>
                    <a:lnTo>
                      <a:pt x="20331" y="11907"/>
                    </a:lnTo>
                    <a:lnTo>
                      <a:pt x="21167" y="12394"/>
                    </a:lnTo>
                    <a:lnTo>
                      <a:pt x="21401" y="12549"/>
                    </a:lnTo>
                    <a:lnTo>
                      <a:pt x="22237" y="13036"/>
                    </a:lnTo>
                    <a:lnTo>
                      <a:pt x="22471" y="13172"/>
                    </a:lnTo>
                    <a:lnTo>
                      <a:pt x="23307" y="13658"/>
                    </a:lnTo>
                    <a:lnTo>
                      <a:pt x="23541" y="13814"/>
                    </a:lnTo>
                    <a:lnTo>
                      <a:pt x="24377" y="14300"/>
                    </a:lnTo>
                    <a:lnTo>
                      <a:pt x="24611" y="14436"/>
                    </a:lnTo>
                    <a:lnTo>
                      <a:pt x="25447" y="14923"/>
                    </a:lnTo>
                    <a:lnTo>
                      <a:pt x="25681" y="15078"/>
                    </a:lnTo>
                    <a:lnTo>
                      <a:pt x="26070" y="15292"/>
                    </a:lnTo>
                    <a:cubicBezTo>
                      <a:pt x="26109" y="15292"/>
                      <a:pt x="26128" y="15312"/>
                      <a:pt x="26128" y="15312"/>
                    </a:cubicBezTo>
                    <a:cubicBezTo>
                      <a:pt x="26167" y="15312"/>
                      <a:pt x="26206" y="15292"/>
                      <a:pt x="26226" y="15273"/>
                    </a:cubicBezTo>
                    <a:cubicBezTo>
                      <a:pt x="26245" y="15215"/>
                      <a:pt x="26245" y="15137"/>
                      <a:pt x="26167" y="15098"/>
                    </a:cubicBezTo>
                    <a:lnTo>
                      <a:pt x="25914" y="14942"/>
                    </a:lnTo>
                    <a:lnTo>
                      <a:pt x="25661" y="14806"/>
                    </a:lnTo>
                    <a:lnTo>
                      <a:pt x="24883" y="14222"/>
                    </a:lnTo>
                    <a:lnTo>
                      <a:pt x="24650" y="14086"/>
                    </a:lnTo>
                    <a:lnTo>
                      <a:pt x="23813" y="13600"/>
                    </a:lnTo>
                    <a:lnTo>
                      <a:pt x="23580" y="13444"/>
                    </a:lnTo>
                    <a:lnTo>
                      <a:pt x="22743" y="12958"/>
                    </a:lnTo>
                    <a:lnTo>
                      <a:pt x="22510" y="12822"/>
                    </a:lnTo>
                    <a:lnTo>
                      <a:pt x="21673" y="12335"/>
                    </a:lnTo>
                    <a:lnTo>
                      <a:pt x="21420" y="12180"/>
                    </a:lnTo>
                    <a:lnTo>
                      <a:pt x="20603" y="11693"/>
                    </a:lnTo>
                    <a:lnTo>
                      <a:pt x="20350" y="11557"/>
                    </a:lnTo>
                    <a:lnTo>
                      <a:pt x="19533" y="11071"/>
                    </a:lnTo>
                    <a:lnTo>
                      <a:pt x="19280" y="10915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31"/>
              <p:cNvSpPr/>
              <p:nvPr/>
            </p:nvSpPr>
            <p:spPr>
              <a:xfrm>
                <a:off x="1100875" y="864575"/>
                <a:ext cx="555950" cy="324925"/>
              </a:xfrm>
              <a:custGeom>
                <a:rect b="b" l="l" r="r" t="t"/>
                <a:pathLst>
                  <a:path extrusionOk="0" h="12997" w="22238">
                    <a:moveTo>
                      <a:pt x="214" y="0"/>
                    </a:moveTo>
                    <a:cubicBezTo>
                      <a:pt x="175" y="39"/>
                      <a:pt x="137" y="58"/>
                      <a:pt x="78" y="117"/>
                    </a:cubicBezTo>
                    <a:cubicBezTo>
                      <a:pt x="39" y="136"/>
                      <a:pt x="20" y="136"/>
                      <a:pt x="0" y="156"/>
                    </a:cubicBezTo>
                    <a:lnTo>
                      <a:pt x="15000" y="8813"/>
                    </a:lnTo>
                    <a:lnTo>
                      <a:pt x="15253" y="8969"/>
                    </a:lnTo>
                    <a:lnTo>
                      <a:pt x="16070" y="9455"/>
                    </a:lnTo>
                    <a:lnTo>
                      <a:pt x="16323" y="9591"/>
                    </a:lnTo>
                    <a:lnTo>
                      <a:pt x="17140" y="10078"/>
                    </a:lnTo>
                    <a:lnTo>
                      <a:pt x="17393" y="10233"/>
                    </a:lnTo>
                    <a:lnTo>
                      <a:pt x="18210" y="10720"/>
                    </a:lnTo>
                    <a:lnTo>
                      <a:pt x="18463" y="10856"/>
                    </a:lnTo>
                    <a:lnTo>
                      <a:pt x="19280" y="11342"/>
                    </a:lnTo>
                    <a:lnTo>
                      <a:pt x="19533" y="11498"/>
                    </a:lnTo>
                    <a:lnTo>
                      <a:pt x="20350" y="11984"/>
                    </a:lnTo>
                    <a:lnTo>
                      <a:pt x="20603" y="12121"/>
                    </a:lnTo>
                    <a:lnTo>
                      <a:pt x="21420" y="12607"/>
                    </a:lnTo>
                    <a:lnTo>
                      <a:pt x="21673" y="12763"/>
                    </a:lnTo>
                    <a:lnTo>
                      <a:pt x="22062" y="12977"/>
                    </a:lnTo>
                    <a:cubicBezTo>
                      <a:pt x="22082" y="12977"/>
                      <a:pt x="22101" y="12996"/>
                      <a:pt x="22101" y="12996"/>
                    </a:cubicBezTo>
                    <a:cubicBezTo>
                      <a:pt x="22160" y="12996"/>
                      <a:pt x="22179" y="12977"/>
                      <a:pt x="22198" y="12957"/>
                    </a:cubicBezTo>
                    <a:cubicBezTo>
                      <a:pt x="22237" y="12899"/>
                      <a:pt x="22237" y="12840"/>
                      <a:pt x="22160" y="12782"/>
                    </a:cubicBezTo>
                    <a:lnTo>
                      <a:pt x="21887" y="12646"/>
                    </a:lnTo>
                    <a:lnTo>
                      <a:pt x="21654" y="12490"/>
                    </a:lnTo>
                    <a:lnTo>
                      <a:pt x="20817" y="11945"/>
                    </a:lnTo>
                    <a:lnTo>
                      <a:pt x="20584" y="11809"/>
                    </a:lnTo>
                    <a:lnTo>
                      <a:pt x="19747" y="11323"/>
                    </a:lnTo>
                    <a:lnTo>
                      <a:pt x="19514" y="11187"/>
                    </a:lnTo>
                    <a:lnTo>
                      <a:pt x="18677" y="10700"/>
                    </a:lnTo>
                    <a:lnTo>
                      <a:pt x="18444" y="10545"/>
                    </a:lnTo>
                    <a:lnTo>
                      <a:pt x="17607" y="10058"/>
                    </a:lnTo>
                    <a:lnTo>
                      <a:pt x="17374" y="9922"/>
                    </a:lnTo>
                    <a:lnTo>
                      <a:pt x="16537" y="9436"/>
                    </a:lnTo>
                    <a:lnTo>
                      <a:pt x="16284" y="9280"/>
                    </a:lnTo>
                    <a:lnTo>
                      <a:pt x="15467" y="8794"/>
                    </a:lnTo>
                    <a:lnTo>
                      <a:pt x="15214" y="8658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31"/>
              <p:cNvSpPr/>
              <p:nvPr/>
            </p:nvSpPr>
            <p:spPr>
              <a:xfrm>
                <a:off x="860600" y="697250"/>
                <a:ext cx="821525" cy="478125"/>
              </a:xfrm>
              <a:custGeom>
                <a:rect b="b" l="l" r="r" t="t"/>
                <a:pathLst>
                  <a:path extrusionOk="0" h="19125" w="32861">
                    <a:moveTo>
                      <a:pt x="254" y="1"/>
                    </a:moveTo>
                    <a:cubicBezTo>
                      <a:pt x="234" y="20"/>
                      <a:pt x="176" y="39"/>
                      <a:pt x="137" y="98"/>
                    </a:cubicBezTo>
                    <a:cubicBezTo>
                      <a:pt x="78" y="117"/>
                      <a:pt x="59" y="137"/>
                      <a:pt x="1" y="137"/>
                    </a:cubicBezTo>
                    <a:lnTo>
                      <a:pt x="25642" y="14961"/>
                    </a:lnTo>
                    <a:lnTo>
                      <a:pt x="25876" y="15098"/>
                    </a:lnTo>
                    <a:lnTo>
                      <a:pt x="26712" y="15584"/>
                    </a:lnTo>
                    <a:lnTo>
                      <a:pt x="26946" y="15720"/>
                    </a:lnTo>
                    <a:lnTo>
                      <a:pt x="27782" y="16207"/>
                    </a:lnTo>
                    <a:lnTo>
                      <a:pt x="28016" y="16362"/>
                    </a:lnTo>
                    <a:lnTo>
                      <a:pt x="28852" y="16849"/>
                    </a:lnTo>
                    <a:lnTo>
                      <a:pt x="29086" y="16985"/>
                    </a:lnTo>
                    <a:lnTo>
                      <a:pt x="29922" y="17471"/>
                    </a:lnTo>
                    <a:lnTo>
                      <a:pt x="30156" y="17627"/>
                    </a:lnTo>
                    <a:lnTo>
                      <a:pt x="30992" y="18113"/>
                    </a:lnTo>
                    <a:lnTo>
                      <a:pt x="31226" y="18249"/>
                    </a:lnTo>
                    <a:lnTo>
                      <a:pt x="32062" y="18736"/>
                    </a:lnTo>
                    <a:lnTo>
                      <a:pt x="32296" y="18891"/>
                    </a:lnTo>
                    <a:lnTo>
                      <a:pt x="32685" y="19105"/>
                    </a:lnTo>
                    <a:cubicBezTo>
                      <a:pt x="32724" y="19105"/>
                      <a:pt x="32743" y="19125"/>
                      <a:pt x="32743" y="19125"/>
                    </a:cubicBezTo>
                    <a:cubicBezTo>
                      <a:pt x="32782" y="19125"/>
                      <a:pt x="32821" y="19105"/>
                      <a:pt x="32841" y="19086"/>
                    </a:cubicBezTo>
                    <a:cubicBezTo>
                      <a:pt x="32860" y="19028"/>
                      <a:pt x="32860" y="18969"/>
                      <a:pt x="32782" y="18911"/>
                    </a:cubicBezTo>
                    <a:lnTo>
                      <a:pt x="32529" y="18775"/>
                    </a:lnTo>
                    <a:lnTo>
                      <a:pt x="32276" y="18619"/>
                    </a:lnTo>
                    <a:lnTo>
                      <a:pt x="31498" y="18035"/>
                    </a:lnTo>
                    <a:lnTo>
                      <a:pt x="31265" y="17899"/>
                    </a:lnTo>
                    <a:lnTo>
                      <a:pt x="30428" y="17413"/>
                    </a:lnTo>
                    <a:lnTo>
                      <a:pt x="30195" y="17257"/>
                    </a:lnTo>
                    <a:lnTo>
                      <a:pt x="29358" y="16771"/>
                    </a:lnTo>
                    <a:lnTo>
                      <a:pt x="29125" y="16635"/>
                    </a:lnTo>
                    <a:lnTo>
                      <a:pt x="28288" y="16148"/>
                    </a:lnTo>
                    <a:lnTo>
                      <a:pt x="28055" y="15993"/>
                    </a:lnTo>
                    <a:lnTo>
                      <a:pt x="27218" y="15506"/>
                    </a:lnTo>
                    <a:lnTo>
                      <a:pt x="26985" y="15370"/>
                    </a:lnTo>
                    <a:lnTo>
                      <a:pt x="26148" y="14884"/>
                    </a:lnTo>
                    <a:lnTo>
                      <a:pt x="25895" y="14728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31"/>
              <p:cNvSpPr/>
              <p:nvPr/>
            </p:nvSpPr>
            <p:spPr>
              <a:xfrm>
                <a:off x="1164575" y="705525"/>
                <a:ext cx="544775" cy="454300"/>
              </a:xfrm>
              <a:custGeom>
                <a:rect b="b" l="l" r="r" t="t"/>
                <a:pathLst>
                  <a:path extrusionOk="0" h="18172" w="21791">
                    <a:moveTo>
                      <a:pt x="1" y="0"/>
                    </a:moveTo>
                    <a:lnTo>
                      <a:pt x="1" y="5506"/>
                    </a:lnTo>
                    <a:cubicBezTo>
                      <a:pt x="1" y="5545"/>
                      <a:pt x="20" y="5584"/>
                      <a:pt x="59" y="5603"/>
                    </a:cubicBezTo>
                    <a:lnTo>
                      <a:pt x="14573" y="13988"/>
                    </a:lnTo>
                    <a:lnTo>
                      <a:pt x="14826" y="14144"/>
                    </a:lnTo>
                    <a:lnTo>
                      <a:pt x="15643" y="14630"/>
                    </a:lnTo>
                    <a:lnTo>
                      <a:pt x="15896" y="14767"/>
                    </a:lnTo>
                    <a:lnTo>
                      <a:pt x="16713" y="15253"/>
                    </a:lnTo>
                    <a:lnTo>
                      <a:pt x="16966" y="15389"/>
                    </a:lnTo>
                    <a:lnTo>
                      <a:pt x="17783" y="15876"/>
                    </a:lnTo>
                    <a:lnTo>
                      <a:pt x="18036" y="16031"/>
                    </a:lnTo>
                    <a:lnTo>
                      <a:pt x="18853" y="16518"/>
                    </a:lnTo>
                    <a:lnTo>
                      <a:pt x="19106" y="16654"/>
                    </a:lnTo>
                    <a:lnTo>
                      <a:pt x="19923" y="17140"/>
                    </a:lnTo>
                    <a:lnTo>
                      <a:pt x="20176" y="17296"/>
                    </a:lnTo>
                    <a:lnTo>
                      <a:pt x="20993" y="17782"/>
                    </a:lnTo>
                    <a:lnTo>
                      <a:pt x="21246" y="17918"/>
                    </a:lnTo>
                    <a:lnTo>
                      <a:pt x="21635" y="18152"/>
                    </a:lnTo>
                    <a:cubicBezTo>
                      <a:pt x="21654" y="18152"/>
                      <a:pt x="21674" y="18171"/>
                      <a:pt x="21674" y="18171"/>
                    </a:cubicBezTo>
                    <a:cubicBezTo>
                      <a:pt x="21732" y="18171"/>
                      <a:pt x="21752" y="18152"/>
                      <a:pt x="21771" y="18113"/>
                    </a:cubicBezTo>
                    <a:cubicBezTo>
                      <a:pt x="21791" y="18074"/>
                      <a:pt x="21791" y="17996"/>
                      <a:pt x="21732" y="17957"/>
                    </a:cubicBezTo>
                    <a:lnTo>
                      <a:pt x="21460" y="17802"/>
                    </a:lnTo>
                    <a:lnTo>
                      <a:pt x="21207" y="17665"/>
                    </a:lnTo>
                    <a:lnTo>
                      <a:pt x="20409" y="17082"/>
                    </a:lnTo>
                    <a:lnTo>
                      <a:pt x="20176" y="16926"/>
                    </a:lnTo>
                    <a:lnTo>
                      <a:pt x="19339" y="16440"/>
                    </a:lnTo>
                    <a:lnTo>
                      <a:pt x="19106" y="16304"/>
                    </a:lnTo>
                    <a:lnTo>
                      <a:pt x="18269" y="15817"/>
                    </a:lnTo>
                    <a:lnTo>
                      <a:pt x="18036" y="15662"/>
                    </a:lnTo>
                    <a:lnTo>
                      <a:pt x="17199" y="15175"/>
                    </a:lnTo>
                    <a:lnTo>
                      <a:pt x="16966" y="15039"/>
                    </a:lnTo>
                    <a:lnTo>
                      <a:pt x="16129" y="14553"/>
                    </a:lnTo>
                    <a:lnTo>
                      <a:pt x="15896" y="14397"/>
                    </a:lnTo>
                    <a:lnTo>
                      <a:pt x="15059" y="13911"/>
                    </a:lnTo>
                    <a:lnTo>
                      <a:pt x="14826" y="13774"/>
                    </a:lnTo>
                    <a:lnTo>
                      <a:pt x="254" y="5350"/>
                    </a:lnTo>
                    <a:lnTo>
                      <a:pt x="254" y="15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31"/>
              <p:cNvSpPr/>
              <p:nvPr/>
            </p:nvSpPr>
            <p:spPr>
              <a:xfrm>
                <a:off x="1210300" y="703575"/>
                <a:ext cx="525325" cy="439700"/>
              </a:xfrm>
              <a:custGeom>
                <a:rect b="b" l="l" r="r" t="t"/>
                <a:pathLst>
                  <a:path extrusionOk="0" h="17588" w="21013">
                    <a:moveTo>
                      <a:pt x="254" y="0"/>
                    </a:moveTo>
                    <a:lnTo>
                      <a:pt x="1" y="156"/>
                    </a:lnTo>
                    <a:lnTo>
                      <a:pt x="1" y="5409"/>
                    </a:lnTo>
                    <a:lnTo>
                      <a:pt x="59" y="5409"/>
                    </a:lnTo>
                    <a:cubicBezTo>
                      <a:pt x="59" y="5467"/>
                      <a:pt x="79" y="5487"/>
                      <a:pt x="98" y="5506"/>
                    </a:cubicBezTo>
                    <a:lnTo>
                      <a:pt x="13794" y="13405"/>
                    </a:lnTo>
                    <a:lnTo>
                      <a:pt x="14028" y="13561"/>
                    </a:lnTo>
                    <a:lnTo>
                      <a:pt x="14864" y="14047"/>
                    </a:lnTo>
                    <a:lnTo>
                      <a:pt x="15098" y="14183"/>
                    </a:lnTo>
                    <a:lnTo>
                      <a:pt x="15934" y="14670"/>
                    </a:lnTo>
                    <a:lnTo>
                      <a:pt x="16168" y="14825"/>
                    </a:lnTo>
                    <a:lnTo>
                      <a:pt x="17004" y="15312"/>
                    </a:lnTo>
                    <a:lnTo>
                      <a:pt x="17238" y="15448"/>
                    </a:lnTo>
                    <a:lnTo>
                      <a:pt x="18074" y="15934"/>
                    </a:lnTo>
                    <a:lnTo>
                      <a:pt x="18308" y="16090"/>
                    </a:lnTo>
                    <a:lnTo>
                      <a:pt x="19144" y="16576"/>
                    </a:lnTo>
                    <a:lnTo>
                      <a:pt x="19378" y="16712"/>
                    </a:lnTo>
                    <a:lnTo>
                      <a:pt x="20214" y="17199"/>
                    </a:lnTo>
                    <a:lnTo>
                      <a:pt x="20448" y="17354"/>
                    </a:lnTo>
                    <a:lnTo>
                      <a:pt x="20837" y="17568"/>
                    </a:lnTo>
                    <a:cubicBezTo>
                      <a:pt x="20876" y="17568"/>
                      <a:pt x="20895" y="17588"/>
                      <a:pt x="20895" y="17588"/>
                    </a:cubicBezTo>
                    <a:cubicBezTo>
                      <a:pt x="20934" y="17588"/>
                      <a:pt x="20973" y="17568"/>
                      <a:pt x="20993" y="17549"/>
                    </a:cubicBezTo>
                    <a:cubicBezTo>
                      <a:pt x="21012" y="17491"/>
                      <a:pt x="21012" y="17413"/>
                      <a:pt x="20934" y="17374"/>
                    </a:cubicBezTo>
                    <a:lnTo>
                      <a:pt x="20681" y="17218"/>
                    </a:lnTo>
                    <a:lnTo>
                      <a:pt x="20428" y="17082"/>
                    </a:lnTo>
                    <a:lnTo>
                      <a:pt x="19611" y="16596"/>
                    </a:lnTo>
                    <a:lnTo>
                      <a:pt x="19358" y="16440"/>
                    </a:lnTo>
                    <a:lnTo>
                      <a:pt x="18541" y="15954"/>
                    </a:lnTo>
                    <a:lnTo>
                      <a:pt x="18288" y="15817"/>
                    </a:lnTo>
                    <a:lnTo>
                      <a:pt x="17471" y="15331"/>
                    </a:lnTo>
                    <a:lnTo>
                      <a:pt x="17218" y="15195"/>
                    </a:lnTo>
                    <a:lnTo>
                      <a:pt x="16401" y="14708"/>
                    </a:lnTo>
                    <a:lnTo>
                      <a:pt x="16148" y="14553"/>
                    </a:lnTo>
                    <a:lnTo>
                      <a:pt x="15331" y="14066"/>
                    </a:lnTo>
                    <a:lnTo>
                      <a:pt x="15078" y="13930"/>
                    </a:lnTo>
                    <a:lnTo>
                      <a:pt x="14261" y="13444"/>
                    </a:lnTo>
                    <a:lnTo>
                      <a:pt x="14008" y="13288"/>
                    </a:lnTo>
                    <a:lnTo>
                      <a:pt x="254" y="5331"/>
                    </a:ln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31"/>
              <p:cNvSpPr/>
              <p:nvPr/>
            </p:nvSpPr>
            <p:spPr>
              <a:xfrm>
                <a:off x="1144150" y="1046950"/>
                <a:ext cx="97800" cy="58400"/>
              </a:xfrm>
              <a:custGeom>
                <a:rect b="b" l="l" r="r" t="t"/>
                <a:pathLst>
                  <a:path extrusionOk="0" h="2336" w="3912">
                    <a:moveTo>
                      <a:pt x="195" y="1"/>
                    </a:moveTo>
                    <a:cubicBezTo>
                      <a:pt x="176" y="20"/>
                      <a:pt x="118" y="59"/>
                      <a:pt x="79" y="98"/>
                    </a:cubicBezTo>
                    <a:cubicBezTo>
                      <a:pt x="40" y="117"/>
                      <a:pt x="20" y="117"/>
                      <a:pt x="1" y="137"/>
                    </a:cubicBezTo>
                    <a:lnTo>
                      <a:pt x="3736" y="2296"/>
                    </a:lnTo>
                    <a:cubicBezTo>
                      <a:pt x="3775" y="2296"/>
                      <a:pt x="3795" y="2335"/>
                      <a:pt x="3795" y="2335"/>
                    </a:cubicBezTo>
                    <a:cubicBezTo>
                      <a:pt x="3833" y="2335"/>
                      <a:pt x="3872" y="2296"/>
                      <a:pt x="3892" y="2277"/>
                    </a:cubicBezTo>
                    <a:cubicBezTo>
                      <a:pt x="3911" y="2238"/>
                      <a:pt x="3911" y="2160"/>
                      <a:pt x="3833" y="2102"/>
                    </a:cubicBezTo>
                    <a:lnTo>
                      <a:pt x="1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31"/>
              <p:cNvSpPr/>
              <p:nvPr/>
            </p:nvSpPr>
            <p:spPr>
              <a:xfrm>
                <a:off x="697175" y="2247325"/>
                <a:ext cx="109950" cy="67625"/>
              </a:xfrm>
              <a:custGeom>
                <a:rect b="b" l="l" r="r" t="t"/>
                <a:pathLst>
                  <a:path extrusionOk="0" h="2705" w="4398">
                    <a:moveTo>
                      <a:pt x="1" y="1"/>
                    </a:moveTo>
                    <a:lnTo>
                      <a:pt x="1" y="293"/>
                    </a:lnTo>
                    <a:lnTo>
                      <a:pt x="4184" y="2705"/>
                    </a:lnTo>
                    <a:cubicBezTo>
                      <a:pt x="4203" y="2627"/>
                      <a:pt x="4261" y="2608"/>
                      <a:pt x="4339" y="2569"/>
                    </a:cubicBezTo>
                    <a:cubicBezTo>
                      <a:pt x="4359" y="2569"/>
                      <a:pt x="4378" y="2530"/>
                      <a:pt x="4398" y="253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p31"/>
              <p:cNvSpPr/>
              <p:nvPr/>
            </p:nvSpPr>
            <p:spPr>
              <a:xfrm>
                <a:off x="798825" y="2308125"/>
                <a:ext cx="41375" cy="26300"/>
              </a:xfrm>
              <a:custGeom>
                <a:rect b="b" l="l" r="r" t="t"/>
                <a:pathLst>
                  <a:path extrusionOk="0" h="1052" w="1655">
                    <a:moveTo>
                      <a:pt x="818" y="253"/>
                    </a:moveTo>
                    <a:cubicBezTo>
                      <a:pt x="993" y="253"/>
                      <a:pt x="1149" y="273"/>
                      <a:pt x="1265" y="351"/>
                    </a:cubicBezTo>
                    <a:cubicBezTo>
                      <a:pt x="1363" y="390"/>
                      <a:pt x="1402" y="467"/>
                      <a:pt x="1402" y="545"/>
                    </a:cubicBezTo>
                    <a:cubicBezTo>
                      <a:pt x="1402" y="623"/>
                      <a:pt x="1363" y="662"/>
                      <a:pt x="1265" y="740"/>
                    </a:cubicBezTo>
                    <a:cubicBezTo>
                      <a:pt x="1139" y="808"/>
                      <a:pt x="974" y="842"/>
                      <a:pt x="813" y="842"/>
                    </a:cubicBezTo>
                    <a:cubicBezTo>
                      <a:pt x="653" y="842"/>
                      <a:pt x="497" y="808"/>
                      <a:pt x="390" y="740"/>
                    </a:cubicBezTo>
                    <a:cubicBezTo>
                      <a:pt x="293" y="681"/>
                      <a:pt x="234" y="623"/>
                      <a:pt x="234" y="545"/>
                    </a:cubicBezTo>
                    <a:cubicBezTo>
                      <a:pt x="234" y="467"/>
                      <a:pt x="293" y="429"/>
                      <a:pt x="390" y="351"/>
                    </a:cubicBezTo>
                    <a:cubicBezTo>
                      <a:pt x="507" y="273"/>
                      <a:pt x="662" y="253"/>
                      <a:pt x="818" y="253"/>
                    </a:cubicBezTo>
                    <a:close/>
                    <a:moveTo>
                      <a:pt x="818" y="0"/>
                    </a:moveTo>
                    <a:cubicBezTo>
                      <a:pt x="638" y="0"/>
                      <a:pt x="458" y="34"/>
                      <a:pt x="312" y="98"/>
                    </a:cubicBezTo>
                    <a:cubicBezTo>
                      <a:pt x="293" y="98"/>
                      <a:pt x="273" y="137"/>
                      <a:pt x="234" y="137"/>
                    </a:cubicBezTo>
                    <a:cubicBezTo>
                      <a:pt x="195" y="176"/>
                      <a:pt x="137" y="195"/>
                      <a:pt x="118" y="253"/>
                    </a:cubicBezTo>
                    <a:cubicBezTo>
                      <a:pt x="40" y="331"/>
                      <a:pt x="1" y="429"/>
                      <a:pt x="1" y="526"/>
                    </a:cubicBezTo>
                    <a:cubicBezTo>
                      <a:pt x="1" y="662"/>
                      <a:pt x="98" y="818"/>
                      <a:pt x="273" y="915"/>
                    </a:cubicBezTo>
                    <a:cubicBezTo>
                      <a:pt x="429" y="1012"/>
                      <a:pt x="623" y="1051"/>
                      <a:pt x="818" y="1051"/>
                    </a:cubicBezTo>
                    <a:cubicBezTo>
                      <a:pt x="1012" y="1051"/>
                      <a:pt x="1246" y="1012"/>
                      <a:pt x="1382" y="915"/>
                    </a:cubicBezTo>
                    <a:cubicBezTo>
                      <a:pt x="1557" y="818"/>
                      <a:pt x="1654" y="662"/>
                      <a:pt x="1654" y="526"/>
                    </a:cubicBezTo>
                    <a:cubicBezTo>
                      <a:pt x="1654" y="370"/>
                      <a:pt x="1557" y="234"/>
                      <a:pt x="1382" y="137"/>
                    </a:cubicBezTo>
                    <a:cubicBezTo>
                      <a:pt x="1227" y="44"/>
                      <a:pt x="1023" y="0"/>
                      <a:pt x="8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31"/>
              <p:cNvSpPr/>
              <p:nvPr/>
            </p:nvSpPr>
            <p:spPr>
              <a:xfrm>
                <a:off x="800775" y="2135475"/>
                <a:ext cx="35050" cy="20925"/>
              </a:xfrm>
              <a:custGeom>
                <a:rect b="b" l="l" r="r" t="t"/>
                <a:pathLst>
                  <a:path extrusionOk="0" h="837" w="1402">
                    <a:moveTo>
                      <a:pt x="701" y="0"/>
                    </a:moveTo>
                    <a:cubicBezTo>
                      <a:pt x="312" y="0"/>
                      <a:pt x="1" y="195"/>
                      <a:pt x="1" y="428"/>
                    </a:cubicBezTo>
                    <a:cubicBezTo>
                      <a:pt x="1" y="642"/>
                      <a:pt x="254" y="817"/>
                      <a:pt x="623" y="837"/>
                    </a:cubicBezTo>
                    <a:cubicBezTo>
                      <a:pt x="604" y="778"/>
                      <a:pt x="623" y="778"/>
                      <a:pt x="682" y="778"/>
                    </a:cubicBezTo>
                    <a:cubicBezTo>
                      <a:pt x="701" y="778"/>
                      <a:pt x="740" y="817"/>
                      <a:pt x="779" y="837"/>
                    </a:cubicBezTo>
                    <a:cubicBezTo>
                      <a:pt x="1110" y="798"/>
                      <a:pt x="1401" y="642"/>
                      <a:pt x="1401" y="428"/>
                    </a:cubicBezTo>
                    <a:cubicBezTo>
                      <a:pt x="1401" y="195"/>
                      <a:pt x="1090" y="0"/>
                      <a:pt x="7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Google Shape;1189;p31"/>
              <p:cNvSpPr/>
              <p:nvPr/>
            </p:nvSpPr>
            <p:spPr>
              <a:xfrm>
                <a:off x="799325" y="2238575"/>
                <a:ext cx="35050" cy="20450"/>
              </a:xfrm>
              <a:custGeom>
                <a:rect b="b" l="l" r="r" t="t"/>
                <a:pathLst>
                  <a:path extrusionOk="0" h="818" w="1402">
                    <a:moveTo>
                      <a:pt x="603" y="0"/>
                    </a:moveTo>
                    <a:cubicBezTo>
                      <a:pt x="273" y="20"/>
                      <a:pt x="0" y="195"/>
                      <a:pt x="0" y="409"/>
                    </a:cubicBezTo>
                    <a:cubicBezTo>
                      <a:pt x="0" y="623"/>
                      <a:pt x="312" y="818"/>
                      <a:pt x="701" y="818"/>
                    </a:cubicBezTo>
                    <a:cubicBezTo>
                      <a:pt x="1090" y="818"/>
                      <a:pt x="1401" y="623"/>
                      <a:pt x="1401" y="409"/>
                    </a:cubicBezTo>
                    <a:cubicBezTo>
                      <a:pt x="1401" y="214"/>
                      <a:pt x="1148" y="39"/>
                      <a:pt x="798" y="0"/>
                    </a:cubicBezTo>
                    <a:cubicBezTo>
                      <a:pt x="798" y="20"/>
                      <a:pt x="778" y="59"/>
                      <a:pt x="740" y="59"/>
                    </a:cubicBezTo>
                    <a:cubicBezTo>
                      <a:pt x="681" y="59"/>
                      <a:pt x="642" y="39"/>
                      <a:pt x="6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31"/>
              <p:cNvSpPr/>
              <p:nvPr/>
            </p:nvSpPr>
            <p:spPr>
              <a:xfrm>
                <a:off x="815375" y="2154425"/>
                <a:ext cx="5850" cy="85150"/>
              </a:xfrm>
              <a:custGeom>
                <a:rect b="b" l="l" r="r" t="t"/>
                <a:pathLst>
                  <a:path extrusionOk="0" h="3406" w="234">
                    <a:moveTo>
                      <a:pt x="117" y="1"/>
                    </a:moveTo>
                    <a:cubicBezTo>
                      <a:pt x="98" y="1"/>
                      <a:pt x="39" y="20"/>
                      <a:pt x="20" y="40"/>
                    </a:cubicBezTo>
                    <a:cubicBezTo>
                      <a:pt x="0" y="79"/>
                      <a:pt x="0" y="98"/>
                      <a:pt x="0" y="118"/>
                    </a:cubicBezTo>
                    <a:lnTo>
                      <a:pt x="0" y="1207"/>
                    </a:lnTo>
                    <a:lnTo>
                      <a:pt x="117" y="1285"/>
                    </a:lnTo>
                    <a:cubicBezTo>
                      <a:pt x="136" y="1343"/>
                      <a:pt x="156" y="1421"/>
                      <a:pt x="136" y="1460"/>
                    </a:cubicBezTo>
                    <a:cubicBezTo>
                      <a:pt x="117" y="1499"/>
                      <a:pt x="59" y="1499"/>
                      <a:pt x="39" y="1499"/>
                    </a:cubicBezTo>
                    <a:cubicBezTo>
                      <a:pt x="20" y="1499"/>
                      <a:pt x="0" y="1499"/>
                      <a:pt x="0" y="1479"/>
                    </a:cubicBezTo>
                    <a:lnTo>
                      <a:pt x="0" y="3289"/>
                    </a:lnTo>
                    <a:lnTo>
                      <a:pt x="0" y="3328"/>
                    </a:lnTo>
                    <a:cubicBezTo>
                      <a:pt x="20" y="3386"/>
                      <a:pt x="59" y="3405"/>
                      <a:pt x="117" y="3405"/>
                    </a:cubicBezTo>
                    <a:cubicBezTo>
                      <a:pt x="156" y="3405"/>
                      <a:pt x="214" y="3386"/>
                      <a:pt x="234" y="3328"/>
                    </a:cubicBezTo>
                    <a:lnTo>
                      <a:pt x="234" y="3289"/>
                    </a:lnTo>
                    <a:lnTo>
                      <a:pt x="234" y="118"/>
                    </a:lnTo>
                    <a:cubicBezTo>
                      <a:pt x="234" y="98"/>
                      <a:pt x="214" y="40"/>
                      <a:pt x="214" y="40"/>
                    </a:cubicBezTo>
                    <a:cubicBezTo>
                      <a:pt x="195" y="20"/>
                      <a:pt x="156" y="1"/>
                      <a:pt x="1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31"/>
              <p:cNvSpPr/>
              <p:nvPr/>
            </p:nvSpPr>
            <p:spPr>
              <a:xfrm>
                <a:off x="697175" y="2117475"/>
                <a:ext cx="121625" cy="75900"/>
              </a:xfrm>
              <a:custGeom>
                <a:rect b="b" l="l" r="r" t="t"/>
                <a:pathLst>
                  <a:path extrusionOk="0" h="3036" w="4865">
                    <a:moveTo>
                      <a:pt x="1" y="0"/>
                    </a:moveTo>
                    <a:lnTo>
                      <a:pt x="1" y="292"/>
                    </a:lnTo>
                    <a:lnTo>
                      <a:pt x="2724" y="1868"/>
                    </a:lnTo>
                    <a:lnTo>
                      <a:pt x="2880" y="1771"/>
                    </a:lnTo>
                    <a:cubicBezTo>
                      <a:pt x="2894" y="1763"/>
                      <a:pt x="2914" y="1759"/>
                      <a:pt x="2935" y="1759"/>
                    </a:cubicBezTo>
                    <a:cubicBezTo>
                      <a:pt x="2971" y="1759"/>
                      <a:pt x="3011" y="1773"/>
                      <a:pt x="3036" y="1810"/>
                    </a:cubicBezTo>
                    <a:cubicBezTo>
                      <a:pt x="3075" y="1868"/>
                      <a:pt x="3075" y="1946"/>
                      <a:pt x="2997" y="1985"/>
                    </a:cubicBezTo>
                    <a:lnTo>
                      <a:pt x="2977" y="2004"/>
                    </a:lnTo>
                    <a:lnTo>
                      <a:pt x="4689" y="3016"/>
                    </a:lnTo>
                    <a:cubicBezTo>
                      <a:pt x="4728" y="3016"/>
                      <a:pt x="4748" y="3035"/>
                      <a:pt x="4748" y="3035"/>
                    </a:cubicBezTo>
                    <a:cubicBezTo>
                      <a:pt x="4787" y="3035"/>
                      <a:pt x="4826" y="3016"/>
                      <a:pt x="4845" y="2996"/>
                    </a:cubicBezTo>
                    <a:cubicBezTo>
                      <a:pt x="4864" y="2938"/>
                      <a:pt x="4864" y="2860"/>
                      <a:pt x="4787" y="2821"/>
                    </a:cubicBezTo>
                    <a:lnTo>
                      <a:pt x="4670" y="274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31"/>
              <p:cNvSpPr/>
              <p:nvPr/>
            </p:nvSpPr>
            <p:spPr>
              <a:xfrm>
                <a:off x="697175" y="2161050"/>
                <a:ext cx="76400" cy="49350"/>
              </a:xfrm>
              <a:custGeom>
                <a:rect b="b" l="l" r="r" t="t"/>
                <a:pathLst>
                  <a:path extrusionOk="0" h="1974" w="3056">
                    <a:moveTo>
                      <a:pt x="2930" y="1"/>
                    </a:moveTo>
                    <a:cubicBezTo>
                      <a:pt x="2913" y="1"/>
                      <a:pt x="2896" y="3"/>
                      <a:pt x="2880" y="8"/>
                    </a:cubicBezTo>
                    <a:lnTo>
                      <a:pt x="2724" y="105"/>
                    </a:lnTo>
                    <a:lnTo>
                      <a:pt x="1" y="1681"/>
                    </a:lnTo>
                    <a:lnTo>
                      <a:pt x="1" y="1973"/>
                    </a:lnTo>
                    <a:lnTo>
                      <a:pt x="2977" y="261"/>
                    </a:lnTo>
                    <a:lnTo>
                      <a:pt x="2997" y="222"/>
                    </a:lnTo>
                    <a:cubicBezTo>
                      <a:pt x="3036" y="203"/>
                      <a:pt x="3055" y="125"/>
                      <a:pt x="3036" y="47"/>
                    </a:cubicBezTo>
                    <a:cubicBezTo>
                      <a:pt x="3021" y="19"/>
                      <a:pt x="2976" y="1"/>
                      <a:pt x="29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31"/>
              <p:cNvSpPr/>
              <p:nvPr/>
            </p:nvSpPr>
            <p:spPr>
              <a:xfrm>
                <a:off x="776450" y="462325"/>
                <a:ext cx="351675" cy="200425"/>
              </a:xfrm>
              <a:custGeom>
                <a:rect b="b" l="l" r="r" t="t"/>
                <a:pathLst>
                  <a:path extrusionOk="0" h="8017" w="14067">
                    <a:moveTo>
                      <a:pt x="1" y="1"/>
                    </a:moveTo>
                    <a:lnTo>
                      <a:pt x="13833" y="8016"/>
                    </a:lnTo>
                    <a:lnTo>
                      <a:pt x="14067" y="7861"/>
                    </a:lnTo>
                    <a:lnTo>
                      <a:pt x="4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31"/>
              <p:cNvSpPr/>
              <p:nvPr/>
            </p:nvSpPr>
            <p:spPr>
              <a:xfrm>
                <a:off x="1203500" y="2158325"/>
                <a:ext cx="144475" cy="83200"/>
              </a:xfrm>
              <a:custGeom>
                <a:rect b="b" l="l" r="r" t="t"/>
                <a:pathLst>
                  <a:path extrusionOk="0" h="3328" w="5779">
                    <a:moveTo>
                      <a:pt x="2588" y="0"/>
                    </a:moveTo>
                    <a:lnTo>
                      <a:pt x="0" y="1479"/>
                    </a:lnTo>
                    <a:lnTo>
                      <a:pt x="3191" y="3327"/>
                    </a:lnTo>
                    <a:lnTo>
                      <a:pt x="3969" y="2880"/>
                    </a:lnTo>
                    <a:lnTo>
                      <a:pt x="2024" y="1771"/>
                    </a:lnTo>
                    <a:cubicBezTo>
                      <a:pt x="1985" y="1732"/>
                      <a:pt x="1946" y="1674"/>
                      <a:pt x="1985" y="1596"/>
                    </a:cubicBezTo>
                    <a:cubicBezTo>
                      <a:pt x="1999" y="1568"/>
                      <a:pt x="2041" y="1541"/>
                      <a:pt x="2086" y="1541"/>
                    </a:cubicBezTo>
                    <a:cubicBezTo>
                      <a:pt x="2105" y="1541"/>
                      <a:pt x="2123" y="1545"/>
                      <a:pt x="2140" y="1557"/>
                    </a:cubicBezTo>
                    <a:lnTo>
                      <a:pt x="4222" y="2744"/>
                    </a:lnTo>
                    <a:lnTo>
                      <a:pt x="4942" y="2316"/>
                    </a:lnTo>
                    <a:lnTo>
                      <a:pt x="4747" y="2238"/>
                    </a:lnTo>
                    <a:cubicBezTo>
                      <a:pt x="4708" y="2199"/>
                      <a:pt x="4670" y="2140"/>
                      <a:pt x="4708" y="2063"/>
                    </a:cubicBezTo>
                    <a:cubicBezTo>
                      <a:pt x="4723" y="2019"/>
                      <a:pt x="4770" y="1997"/>
                      <a:pt x="4818" y="1997"/>
                    </a:cubicBezTo>
                    <a:cubicBezTo>
                      <a:pt x="4834" y="1997"/>
                      <a:pt x="4850" y="1999"/>
                      <a:pt x="4864" y="2004"/>
                    </a:cubicBezTo>
                    <a:lnTo>
                      <a:pt x="5195" y="2179"/>
                    </a:lnTo>
                    <a:lnTo>
                      <a:pt x="5778" y="1849"/>
                    </a:lnTo>
                    <a:lnTo>
                      <a:pt x="25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31"/>
              <p:cNvSpPr/>
              <p:nvPr/>
            </p:nvSpPr>
            <p:spPr>
              <a:xfrm>
                <a:off x="1184050" y="2199675"/>
                <a:ext cx="92425" cy="53525"/>
              </a:xfrm>
              <a:custGeom>
                <a:rect b="b" l="l" r="r" t="t"/>
                <a:pathLst>
                  <a:path extrusionOk="0" h="2141" w="3697">
                    <a:moveTo>
                      <a:pt x="506" y="0"/>
                    </a:moveTo>
                    <a:lnTo>
                      <a:pt x="0" y="292"/>
                    </a:lnTo>
                    <a:lnTo>
                      <a:pt x="3191" y="2140"/>
                    </a:lnTo>
                    <a:lnTo>
                      <a:pt x="3697" y="1848"/>
                    </a:lnTo>
                    <a:cubicBezTo>
                      <a:pt x="2588" y="1187"/>
                      <a:pt x="1479" y="584"/>
                      <a:pt x="5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31"/>
              <p:cNvSpPr/>
              <p:nvPr/>
            </p:nvSpPr>
            <p:spPr>
              <a:xfrm>
                <a:off x="1071700" y="2123025"/>
                <a:ext cx="759250" cy="437075"/>
              </a:xfrm>
              <a:custGeom>
                <a:rect b="b" l="l" r="r" t="t"/>
                <a:pathLst>
                  <a:path extrusionOk="0" h="17483" w="30370">
                    <a:moveTo>
                      <a:pt x="13210" y="7523"/>
                    </a:moveTo>
                    <a:lnTo>
                      <a:pt x="13268" y="7557"/>
                    </a:lnTo>
                    <a:lnTo>
                      <a:pt x="13268" y="7557"/>
                    </a:lnTo>
                    <a:cubicBezTo>
                      <a:pt x="13251" y="7540"/>
                      <a:pt x="13231" y="7528"/>
                      <a:pt x="13210" y="7523"/>
                    </a:cubicBezTo>
                    <a:close/>
                    <a:moveTo>
                      <a:pt x="145" y="1"/>
                    </a:moveTo>
                    <a:cubicBezTo>
                      <a:pt x="106" y="1"/>
                      <a:pt x="58" y="18"/>
                      <a:pt x="20" y="70"/>
                    </a:cubicBezTo>
                    <a:cubicBezTo>
                      <a:pt x="0" y="109"/>
                      <a:pt x="0" y="187"/>
                      <a:pt x="78" y="226"/>
                    </a:cubicBezTo>
                    <a:cubicBezTo>
                      <a:pt x="78" y="226"/>
                      <a:pt x="175" y="303"/>
                      <a:pt x="370" y="401"/>
                    </a:cubicBezTo>
                    <a:cubicBezTo>
                      <a:pt x="1031" y="790"/>
                      <a:pt x="2782" y="1782"/>
                      <a:pt x="5019" y="3086"/>
                    </a:cubicBezTo>
                    <a:cubicBezTo>
                      <a:pt x="5992" y="3630"/>
                      <a:pt x="7062" y="4272"/>
                      <a:pt x="8191" y="4934"/>
                    </a:cubicBezTo>
                    <a:cubicBezTo>
                      <a:pt x="8930" y="5342"/>
                      <a:pt x="9650" y="5770"/>
                      <a:pt x="10408" y="6198"/>
                    </a:cubicBezTo>
                    <a:lnTo>
                      <a:pt x="10408" y="6140"/>
                    </a:lnTo>
                    <a:cubicBezTo>
                      <a:pt x="10408" y="6062"/>
                      <a:pt x="10467" y="6023"/>
                      <a:pt x="10525" y="6023"/>
                    </a:cubicBezTo>
                    <a:cubicBezTo>
                      <a:pt x="10603" y="6023"/>
                      <a:pt x="10661" y="6062"/>
                      <a:pt x="10661" y="6140"/>
                    </a:cubicBezTo>
                    <a:lnTo>
                      <a:pt x="10661" y="6315"/>
                    </a:lnTo>
                    <a:lnTo>
                      <a:pt x="13054" y="7696"/>
                    </a:lnTo>
                    <a:lnTo>
                      <a:pt x="13054" y="7657"/>
                    </a:lnTo>
                    <a:cubicBezTo>
                      <a:pt x="13054" y="7580"/>
                      <a:pt x="13113" y="7521"/>
                      <a:pt x="13191" y="7521"/>
                    </a:cubicBezTo>
                    <a:cubicBezTo>
                      <a:pt x="13197" y="7521"/>
                      <a:pt x="13203" y="7522"/>
                      <a:pt x="13210" y="7523"/>
                    </a:cubicBezTo>
                    <a:lnTo>
                      <a:pt x="13210" y="7523"/>
                    </a:lnTo>
                    <a:lnTo>
                      <a:pt x="8463" y="4778"/>
                    </a:lnTo>
                    <a:lnTo>
                      <a:pt x="5272" y="2930"/>
                    </a:lnTo>
                    <a:lnTo>
                      <a:pt x="642" y="265"/>
                    </a:lnTo>
                    <a:lnTo>
                      <a:pt x="195" y="12"/>
                    </a:lnTo>
                    <a:cubicBezTo>
                      <a:pt x="182" y="5"/>
                      <a:pt x="164" y="1"/>
                      <a:pt x="145" y="1"/>
                    </a:cubicBezTo>
                    <a:close/>
                    <a:moveTo>
                      <a:pt x="13268" y="7557"/>
                    </a:moveTo>
                    <a:cubicBezTo>
                      <a:pt x="13291" y="7581"/>
                      <a:pt x="13307" y="7617"/>
                      <a:pt x="13307" y="7657"/>
                    </a:cubicBezTo>
                    <a:lnTo>
                      <a:pt x="13307" y="7813"/>
                    </a:lnTo>
                    <a:cubicBezTo>
                      <a:pt x="15856" y="9311"/>
                      <a:pt x="18366" y="10731"/>
                      <a:pt x="20389" y="11899"/>
                    </a:cubicBezTo>
                    <a:lnTo>
                      <a:pt x="20544" y="11821"/>
                    </a:lnTo>
                    <a:cubicBezTo>
                      <a:pt x="20562" y="11809"/>
                      <a:pt x="20581" y="11801"/>
                      <a:pt x="20600" y="11798"/>
                    </a:cubicBezTo>
                    <a:lnTo>
                      <a:pt x="20600" y="11798"/>
                    </a:lnTo>
                    <a:lnTo>
                      <a:pt x="20724" y="11869"/>
                    </a:lnTo>
                    <a:lnTo>
                      <a:pt x="20724" y="11869"/>
                    </a:lnTo>
                    <a:cubicBezTo>
                      <a:pt x="20722" y="11866"/>
                      <a:pt x="20721" y="11863"/>
                      <a:pt x="20720" y="11860"/>
                    </a:cubicBezTo>
                    <a:cubicBezTo>
                      <a:pt x="20697" y="11814"/>
                      <a:pt x="20661" y="11795"/>
                      <a:pt x="20623" y="11795"/>
                    </a:cubicBezTo>
                    <a:cubicBezTo>
                      <a:pt x="20615" y="11795"/>
                      <a:pt x="20608" y="11796"/>
                      <a:pt x="20600" y="11798"/>
                    </a:cubicBezTo>
                    <a:lnTo>
                      <a:pt x="20600" y="11798"/>
                    </a:lnTo>
                    <a:lnTo>
                      <a:pt x="13268" y="7557"/>
                    </a:lnTo>
                    <a:close/>
                    <a:moveTo>
                      <a:pt x="26039" y="14970"/>
                    </a:moveTo>
                    <a:lnTo>
                      <a:pt x="26066" y="14987"/>
                    </a:lnTo>
                    <a:lnTo>
                      <a:pt x="26066" y="14987"/>
                    </a:lnTo>
                    <a:cubicBezTo>
                      <a:pt x="26058" y="14980"/>
                      <a:pt x="26048" y="14974"/>
                      <a:pt x="26039" y="14970"/>
                    </a:cubicBezTo>
                    <a:close/>
                    <a:moveTo>
                      <a:pt x="20724" y="11869"/>
                    </a:moveTo>
                    <a:cubicBezTo>
                      <a:pt x="20739" y="11910"/>
                      <a:pt x="20735" y="11981"/>
                      <a:pt x="20681" y="12035"/>
                    </a:cubicBezTo>
                    <a:lnTo>
                      <a:pt x="20603" y="12054"/>
                    </a:lnTo>
                    <a:cubicBezTo>
                      <a:pt x="21556" y="12619"/>
                      <a:pt x="22393" y="13105"/>
                      <a:pt x="23054" y="13494"/>
                    </a:cubicBezTo>
                    <a:lnTo>
                      <a:pt x="23229" y="13397"/>
                    </a:lnTo>
                    <a:cubicBezTo>
                      <a:pt x="23245" y="13381"/>
                      <a:pt x="23268" y="13371"/>
                      <a:pt x="23292" y="13371"/>
                    </a:cubicBezTo>
                    <a:cubicBezTo>
                      <a:pt x="23326" y="13371"/>
                      <a:pt x="23362" y="13390"/>
                      <a:pt x="23385" y="13436"/>
                    </a:cubicBezTo>
                    <a:cubicBezTo>
                      <a:pt x="23424" y="13494"/>
                      <a:pt x="23424" y="13552"/>
                      <a:pt x="23346" y="13611"/>
                    </a:cubicBezTo>
                    <a:lnTo>
                      <a:pt x="23268" y="13630"/>
                    </a:lnTo>
                    <a:cubicBezTo>
                      <a:pt x="24163" y="14155"/>
                      <a:pt x="24688" y="14467"/>
                      <a:pt x="24688" y="14467"/>
                    </a:cubicBezTo>
                    <a:lnTo>
                      <a:pt x="25720" y="15070"/>
                    </a:lnTo>
                    <a:lnTo>
                      <a:pt x="25934" y="14973"/>
                    </a:lnTo>
                    <a:cubicBezTo>
                      <a:pt x="25948" y="14965"/>
                      <a:pt x="25967" y="14961"/>
                      <a:pt x="25988" y="14961"/>
                    </a:cubicBezTo>
                    <a:cubicBezTo>
                      <a:pt x="26005" y="14961"/>
                      <a:pt x="26022" y="14964"/>
                      <a:pt x="26039" y="14970"/>
                    </a:cubicBezTo>
                    <a:lnTo>
                      <a:pt x="26039" y="14970"/>
                    </a:lnTo>
                    <a:lnTo>
                      <a:pt x="25506" y="14661"/>
                    </a:lnTo>
                    <a:lnTo>
                      <a:pt x="25486" y="14681"/>
                    </a:lnTo>
                    <a:cubicBezTo>
                      <a:pt x="25467" y="14681"/>
                      <a:pt x="25447" y="14700"/>
                      <a:pt x="25447" y="14700"/>
                    </a:cubicBezTo>
                    <a:cubicBezTo>
                      <a:pt x="25389" y="14700"/>
                      <a:pt x="25369" y="14681"/>
                      <a:pt x="25350" y="14661"/>
                    </a:cubicBezTo>
                    <a:cubicBezTo>
                      <a:pt x="25311" y="14603"/>
                      <a:pt x="25311" y="14564"/>
                      <a:pt x="25350" y="14545"/>
                    </a:cubicBezTo>
                    <a:lnTo>
                      <a:pt x="20724" y="11869"/>
                    </a:lnTo>
                    <a:close/>
                    <a:moveTo>
                      <a:pt x="26066" y="14987"/>
                    </a:moveTo>
                    <a:lnTo>
                      <a:pt x="26066" y="14987"/>
                    </a:lnTo>
                    <a:cubicBezTo>
                      <a:pt x="26075" y="14993"/>
                      <a:pt x="26083" y="15002"/>
                      <a:pt x="26089" y="15011"/>
                    </a:cubicBezTo>
                    <a:cubicBezTo>
                      <a:pt x="26109" y="15070"/>
                      <a:pt x="26109" y="15148"/>
                      <a:pt x="26050" y="15187"/>
                    </a:cubicBezTo>
                    <a:lnTo>
                      <a:pt x="25972" y="15225"/>
                    </a:lnTo>
                    <a:lnTo>
                      <a:pt x="28969" y="16938"/>
                    </a:lnTo>
                    <a:lnTo>
                      <a:pt x="29105" y="16879"/>
                    </a:lnTo>
                    <a:cubicBezTo>
                      <a:pt x="29129" y="16863"/>
                      <a:pt x="29156" y="16854"/>
                      <a:pt x="29183" y="16854"/>
                    </a:cubicBezTo>
                    <a:cubicBezTo>
                      <a:pt x="29221" y="16854"/>
                      <a:pt x="29257" y="16872"/>
                      <a:pt x="29280" y="16918"/>
                    </a:cubicBezTo>
                    <a:cubicBezTo>
                      <a:pt x="29299" y="16957"/>
                      <a:pt x="29299" y="17035"/>
                      <a:pt x="29241" y="17093"/>
                    </a:cubicBezTo>
                    <a:lnTo>
                      <a:pt x="29202" y="17093"/>
                    </a:lnTo>
                    <a:lnTo>
                      <a:pt x="29883" y="17482"/>
                    </a:lnTo>
                    <a:lnTo>
                      <a:pt x="30369" y="17482"/>
                    </a:lnTo>
                    <a:lnTo>
                      <a:pt x="26066" y="1498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31"/>
              <p:cNvSpPr/>
              <p:nvPr/>
            </p:nvSpPr>
            <p:spPr>
              <a:xfrm>
                <a:off x="1682100" y="2496650"/>
                <a:ext cx="43775" cy="25500"/>
              </a:xfrm>
              <a:custGeom>
                <a:rect b="b" l="l" r="r" t="t"/>
                <a:pathLst>
                  <a:path extrusionOk="0" h="1020" w="1751">
                    <a:moveTo>
                      <a:pt x="1618" y="0"/>
                    </a:moveTo>
                    <a:cubicBezTo>
                      <a:pt x="1598" y="0"/>
                      <a:pt x="1577" y="3"/>
                      <a:pt x="1556" y="8"/>
                    </a:cubicBezTo>
                    <a:lnTo>
                      <a:pt x="1362" y="105"/>
                    </a:lnTo>
                    <a:lnTo>
                      <a:pt x="0" y="884"/>
                    </a:lnTo>
                    <a:lnTo>
                      <a:pt x="253" y="1020"/>
                    </a:lnTo>
                    <a:lnTo>
                      <a:pt x="1615" y="242"/>
                    </a:lnTo>
                    <a:lnTo>
                      <a:pt x="1673" y="222"/>
                    </a:lnTo>
                    <a:cubicBezTo>
                      <a:pt x="1732" y="203"/>
                      <a:pt x="1751" y="125"/>
                      <a:pt x="1732" y="47"/>
                    </a:cubicBezTo>
                    <a:cubicBezTo>
                      <a:pt x="1717" y="19"/>
                      <a:pt x="1672" y="0"/>
                      <a:pt x="16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Google Shape;1198;p31"/>
              <p:cNvSpPr/>
              <p:nvPr/>
            </p:nvSpPr>
            <p:spPr>
              <a:xfrm>
                <a:off x="1614475" y="2457050"/>
                <a:ext cx="43800" cy="25700"/>
              </a:xfrm>
              <a:custGeom>
                <a:rect b="b" l="l" r="r" t="t"/>
                <a:pathLst>
                  <a:path extrusionOk="0" h="1028" w="1752">
                    <a:moveTo>
                      <a:pt x="1605" y="0"/>
                    </a:moveTo>
                    <a:cubicBezTo>
                      <a:pt x="1583" y="0"/>
                      <a:pt x="1561" y="5"/>
                      <a:pt x="1538" y="16"/>
                    </a:cubicBezTo>
                    <a:lnTo>
                      <a:pt x="1363" y="114"/>
                    </a:lnTo>
                    <a:lnTo>
                      <a:pt x="1" y="892"/>
                    </a:lnTo>
                    <a:lnTo>
                      <a:pt x="254" y="1028"/>
                    </a:lnTo>
                    <a:lnTo>
                      <a:pt x="1616" y="250"/>
                    </a:lnTo>
                    <a:lnTo>
                      <a:pt x="1693" y="230"/>
                    </a:lnTo>
                    <a:cubicBezTo>
                      <a:pt x="1732" y="211"/>
                      <a:pt x="1752" y="114"/>
                      <a:pt x="1713" y="55"/>
                    </a:cubicBezTo>
                    <a:cubicBezTo>
                      <a:pt x="1699" y="28"/>
                      <a:pt x="1656" y="0"/>
                      <a:pt x="16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Google Shape;1199;p31"/>
              <p:cNvSpPr/>
              <p:nvPr/>
            </p:nvSpPr>
            <p:spPr>
              <a:xfrm>
                <a:off x="1547375" y="2418125"/>
                <a:ext cx="42825" cy="25725"/>
              </a:xfrm>
              <a:custGeom>
                <a:rect b="b" l="l" r="r" t="t"/>
                <a:pathLst>
                  <a:path extrusionOk="0" h="1029" w="1713">
                    <a:moveTo>
                      <a:pt x="1584" y="1"/>
                    </a:moveTo>
                    <a:cubicBezTo>
                      <a:pt x="1563" y="1"/>
                      <a:pt x="1540" y="5"/>
                      <a:pt x="1517" y="17"/>
                    </a:cubicBezTo>
                    <a:lnTo>
                      <a:pt x="1362" y="114"/>
                    </a:lnTo>
                    <a:lnTo>
                      <a:pt x="0" y="892"/>
                    </a:lnTo>
                    <a:lnTo>
                      <a:pt x="233" y="1029"/>
                    </a:lnTo>
                    <a:lnTo>
                      <a:pt x="1595" y="250"/>
                    </a:lnTo>
                    <a:lnTo>
                      <a:pt x="1673" y="231"/>
                    </a:lnTo>
                    <a:cubicBezTo>
                      <a:pt x="1712" y="172"/>
                      <a:pt x="1712" y="114"/>
                      <a:pt x="1693" y="56"/>
                    </a:cubicBezTo>
                    <a:cubicBezTo>
                      <a:pt x="1679" y="28"/>
                      <a:pt x="1636" y="1"/>
                      <a:pt x="15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Google Shape;1200;p31"/>
              <p:cNvSpPr/>
              <p:nvPr/>
            </p:nvSpPr>
            <p:spPr>
              <a:xfrm>
                <a:off x="1596000" y="2513875"/>
                <a:ext cx="101200" cy="45725"/>
              </a:xfrm>
              <a:custGeom>
                <a:rect b="b" l="l" r="r" t="t"/>
                <a:pathLst>
                  <a:path extrusionOk="0" h="1829" w="4048">
                    <a:moveTo>
                      <a:pt x="3133" y="0"/>
                    </a:moveTo>
                    <a:lnTo>
                      <a:pt x="1" y="1829"/>
                    </a:lnTo>
                    <a:lnTo>
                      <a:pt x="1849" y="1829"/>
                    </a:lnTo>
                    <a:lnTo>
                      <a:pt x="4047" y="525"/>
                    </a:lnTo>
                    <a:lnTo>
                      <a:pt x="3716" y="331"/>
                    </a:lnTo>
                    <a:lnTo>
                      <a:pt x="3463" y="195"/>
                    </a:lnTo>
                    <a:lnTo>
                      <a:pt x="31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1" name="Google Shape;1201;p31"/>
              <p:cNvSpPr/>
              <p:nvPr/>
            </p:nvSpPr>
            <p:spPr>
              <a:xfrm>
                <a:off x="1525950" y="2474950"/>
                <a:ext cx="104125" cy="59375"/>
              </a:xfrm>
              <a:custGeom>
                <a:rect b="b" l="l" r="r" t="t"/>
                <a:pathLst>
                  <a:path extrusionOk="0" h="2375" w="4165">
                    <a:moveTo>
                      <a:pt x="3231" y="1"/>
                    </a:moveTo>
                    <a:lnTo>
                      <a:pt x="1" y="1849"/>
                    </a:lnTo>
                    <a:lnTo>
                      <a:pt x="915" y="2374"/>
                    </a:lnTo>
                    <a:lnTo>
                      <a:pt x="4164" y="526"/>
                    </a:lnTo>
                    <a:lnTo>
                      <a:pt x="3795" y="312"/>
                    </a:lnTo>
                    <a:lnTo>
                      <a:pt x="3542" y="195"/>
                    </a:lnTo>
                    <a:lnTo>
                      <a:pt x="323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31"/>
              <p:cNvSpPr/>
              <p:nvPr/>
            </p:nvSpPr>
            <p:spPr>
              <a:xfrm>
                <a:off x="1458350" y="2436050"/>
                <a:ext cx="104125" cy="59350"/>
              </a:xfrm>
              <a:custGeom>
                <a:rect b="b" l="l" r="r" t="t"/>
                <a:pathLst>
                  <a:path extrusionOk="0" h="2374" w="4165">
                    <a:moveTo>
                      <a:pt x="3211" y="0"/>
                    </a:moveTo>
                    <a:lnTo>
                      <a:pt x="1" y="1848"/>
                    </a:lnTo>
                    <a:lnTo>
                      <a:pt x="935" y="2374"/>
                    </a:lnTo>
                    <a:lnTo>
                      <a:pt x="4164" y="526"/>
                    </a:lnTo>
                    <a:lnTo>
                      <a:pt x="3794" y="312"/>
                    </a:lnTo>
                    <a:lnTo>
                      <a:pt x="3561" y="175"/>
                    </a:lnTo>
                    <a:lnTo>
                      <a:pt x="32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31"/>
              <p:cNvSpPr/>
              <p:nvPr/>
            </p:nvSpPr>
            <p:spPr>
              <a:xfrm>
                <a:off x="1917975" y="2498850"/>
                <a:ext cx="41375" cy="26700"/>
              </a:xfrm>
              <a:custGeom>
                <a:rect b="b" l="l" r="r" t="t"/>
                <a:pathLst>
                  <a:path extrusionOk="0" h="1068" w="1655">
                    <a:moveTo>
                      <a:pt x="837" y="251"/>
                    </a:moveTo>
                    <a:cubicBezTo>
                      <a:pt x="993" y="251"/>
                      <a:pt x="1149" y="290"/>
                      <a:pt x="1265" y="348"/>
                    </a:cubicBezTo>
                    <a:cubicBezTo>
                      <a:pt x="1363" y="406"/>
                      <a:pt x="1421" y="465"/>
                      <a:pt x="1421" y="543"/>
                    </a:cubicBezTo>
                    <a:cubicBezTo>
                      <a:pt x="1421" y="620"/>
                      <a:pt x="1363" y="679"/>
                      <a:pt x="1265" y="737"/>
                    </a:cubicBezTo>
                    <a:cubicBezTo>
                      <a:pt x="1149" y="815"/>
                      <a:pt x="983" y="854"/>
                      <a:pt x="820" y="854"/>
                    </a:cubicBezTo>
                    <a:cubicBezTo>
                      <a:pt x="657" y="854"/>
                      <a:pt x="497" y="815"/>
                      <a:pt x="390" y="737"/>
                    </a:cubicBezTo>
                    <a:cubicBezTo>
                      <a:pt x="293" y="698"/>
                      <a:pt x="254" y="620"/>
                      <a:pt x="254" y="543"/>
                    </a:cubicBezTo>
                    <a:cubicBezTo>
                      <a:pt x="254" y="465"/>
                      <a:pt x="293" y="426"/>
                      <a:pt x="390" y="348"/>
                    </a:cubicBezTo>
                    <a:cubicBezTo>
                      <a:pt x="487" y="290"/>
                      <a:pt x="662" y="251"/>
                      <a:pt x="837" y="251"/>
                    </a:cubicBezTo>
                    <a:close/>
                    <a:moveTo>
                      <a:pt x="845" y="0"/>
                    </a:moveTo>
                    <a:cubicBezTo>
                      <a:pt x="660" y="0"/>
                      <a:pt x="472" y="39"/>
                      <a:pt x="312" y="115"/>
                    </a:cubicBezTo>
                    <a:cubicBezTo>
                      <a:pt x="351" y="154"/>
                      <a:pt x="351" y="212"/>
                      <a:pt x="312" y="251"/>
                    </a:cubicBezTo>
                    <a:cubicBezTo>
                      <a:pt x="293" y="309"/>
                      <a:pt x="254" y="309"/>
                      <a:pt x="215" y="309"/>
                    </a:cubicBezTo>
                    <a:cubicBezTo>
                      <a:pt x="195" y="309"/>
                      <a:pt x="176" y="309"/>
                      <a:pt x="176" y="270"/>
                    </a:cubicBezTo>
                    <a:lnTo>
                      <a:pt x="117" y="251"/>
                    </a:lnTo>
                    <a:cubicBezTo>
                      <a:pt x="59" y="329"/>
                      <a:pt x="1" y="426"/>
                      <a:pt x="1" y="523"/>
                    </a:cubicBezTo>
                    <a:cubicBezTo>
                      <a:pt x="1" y="679"/>
                      <a:pt x="98" y="815"/>
                      <a:pt x="273" y="912"/>
                    </a:cubicBezTo>
                    <a:cubicBezTo>
                      <a:pt x="448" y="1010"/>
                      <a:pt x="643" y="1068"/>
                      <a:pt x="837" y="1068"/>
                    </a:cubicBezTo>
                    <a:cubicBezTo>
                      <a:pt x="1032" y="1068"/>
                      <a:pt x="1246" y="1010"/>
                      <a:pt x="1382" y="912"/>
                    </a:cubicBezTo>
                    <a:cubicBezTo>
                      <a:pt x="1557" y="815"/>
                      <a:pt x="1654" y="679"/>
                      <a:pt x="1654" y="523"/>
                    </a:cubicBezTo>
                    <a:cubicBezTo>
                      <a:pt x="1654" y="368"/>
                      <a:pt x="1557" y="231"/>
                      <a:pt x="1382" y="134"/>
                    </a:cubicBezTo>
                    <a:cubicBezTo>
                      <a:pt x="1232" y="44"/>
                      <a:pt x="1040" y="0"/>
                      <a:pt x="8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31"/>
              <p:cNvSpPr/>
              <p:nvPr/>
            </p:nvSpPr>
            <p:spPr>
              <a:xfrm>
                <a:off x="1780825" y="2419750"/>
                <a:ext cx="41375" cy="26525"/>
              </a:xfrm>
              <a:custGeom>
                <a:rect b="b" l="l" r="r" t="t"/>
                <a:pathLst>
                  <a:path extrusionOk="0" h="1061" w="1655">
                    <a:moveTo>
                      <a:pt x="309" y="693"/>
                    </a:moveTo>
                    <a:cubicBezTo>
                      <a:pt x="332" y="712"/>
                      <a:pt x="359" y="731"/>
                      <a:pt x="389" y="750"/>
                    </a:cubicBezTo>
                    <a:cubicBezTo>
                      <a:pt x="402" y="758"/>
                      <a:pt x="416" y="765"/>
                      <a:pt x="429" y="772"/>
                    </a:cubicBezTo>
                    <a:lnTo>
                      <a:pt x="429" y="772"/>
                    </a:lnTo>
                    <a:cubicBezTo>
                      <a:pt x="429" y="771"/>
                      <a:pt x="429" y="770"/>
                      <a:pt x="428" y="769"/>
                    </a:cubicBezTo>
                    <a:cubicBezTo>
                      <a:pt x="401" y="714"/>
                      <a:pt x="355" y="698"/>
                      <a:pt x="309" y="693"/>
                    </a:cubicBezTo>
                    <a:close/>
                    <a:moveTo>
                      <a:pt x="1308" y="714"/>
                    </a:moveTo>
                    <a:cubicBezTo>
                      <a:pt x="1260" y="716"/>
                      <a:pt x="1220" y="743"/>
                      <a:pt x="1207" y="769"/>
                    </a:cubicBezTo>
                    <a:cubicBezTo>
                      <a:pt x="1206" y="772"/>
                      <a:pt x="1205" y="775"/>
                      <a:pt x="1204" y="778"/>
                    </a:cubicBezTo>
                    <a:lnTo>
                      <a:pt x="1204" y="778"/>
                    </a:lnTo>
                    <a:cubicBezTo>
                      <a:pt x="1225" y="770"/>
                      <a:pt x="1246" y="760"/>
                      <a:pt x="1265" y="750"/>
                    </a:cubicBezTo>
                    <a:cubicBezTo>
                      <a:pt x="1281" y="737"/>
                      <a:pt x="1295" y="725"/>
                      <a:pt x="1308" y="714"/>
                    </a:cubicBezTo>
                    <a:close/>
                    <a:moveTo>
                      <a:pt x="825" y="0"/>
                    </a:moveTo>
                    <a:cubicBezTo>
                      <a:pt x="623" y="0"/>
                      <a:pt x="419" y="49"/>
                      <a:pt x="253" y="146"/>
                    </a:cubicBezTo>
                    <a:cubicBezTo>
                      <a:pt x="98" y="224"/>
                      <a:pt x="0" y="380"/>
                      <a:pt x="0" y="536"/>
                    </a:cubicBezTo>
                    <a:cubicBezTo>
                      <a:pt x="0" y="633"/>
                      <a:pt x="39" y="730"/>
                      <a:pt x="117" y="788"/>
                    </a:cubicBezTo>
                    <a:lnTo>
                      <a:pt x="253" y="691"/>
                    </a:lnTo>
                    <a:cubicBezTo>
                      <a:pt x="271" y="691"/>
                      <a:pt x="290" y="691"/>
                      <a:pt x="309" y="693"/>
                    </a:cubicBezTo>
                    <a:lnTo>
                      <a:pt x="309" y="693"/>
                    </a:lnTo>
                    <a:cubicBezTo>
                      <a:pt x="261" y="652"/>
                      <a:pt x="234" y="608"/>
                      <a:pt x="234" y="555"/>
                    </a:cubicBezTo>
                    <a:cubicBezTo>
                      <a:pt x="234" y="477"/>
                      <a:pt x="292" y="399"/>
                      <a:pt x="389" y="360"/>
                    </a:cubicBezTo>
                    <a:cubicBezTo>
                      <a:pt x="506" y="283"/>
                      <a:pt x="681" y="263"/>
                      <a:pt x="818" y="263"/>
                    </a:cubicBezTo>
                    <a:cubicBezTo>
                      <a:pt x="993" y="263"/>
                      <a:pt x="1129" y="283"/>
                      <a:pt x="1265" y="360"/>
                    </a:cubicBezTo>
                    <a:cubicBezTo>
                      <a:pt x="1362" y="399"/>
                      <a:pt x="1401" y="477"/>
                      <a:pt x="1401" y="555"/>
                    </a:cubicBezTo>
                    <a:cubicBezTo>
                      <a:pt x="1401" y="620"/>
                      <a:pt x="1374" y="658"/>
                      <a:pt x="1308" y="714"/>
                    </a:cubicBezTo>
                    <a:lnTo>
                      <a:pt x="1308" y="714"/>
                    </a:lnTo>
                    <a:cubicBezTo>
                      <a:pt x="1310" y="714"/>
                      <a:pt x="1313" y="714"/>
                      <a:pt x="1315" y="714"/>
                    </a:cubicBezTo>
                    <a:cubicBezTo>
                      <a:pt x="1336" y="714"/>
                      <a:pt x="1359" y="719"/>
                      <a:pt x="1382" y="730"/>
                    </a:cubicBezTo>
                    <a:lnTo>
                      <a:pt x="1518" y="788"/>
                    </a:lnTo>
                    <a:cubicBezTo>
                      <a:pt x="1596" y="730"/>
                      <a:pt x="1654" y="633"/>
                      <a:pt x="1654" y="536"/>
                    </a:cubicBezTo>
                    <a:cubicBezTo>
                      <a:pt x="1654" y="380"/>
                      <a:pt x="1557" y="244"/>
                      <a:pt x="1382" y="146"/>
                    </a:cubicBezTo>
                    <a:cubicBezTo>
                      <a:pt x="1226" y="49"/>
                      <a:pt x="1027" y="0"/>
                      <a:pt x="825" y="0"/>
                    </a:cubicBezTo>
                    <a:close/>
                    <a:moveTo>
                      <a:pt x="429" y="772"/>
                    </a:moveTo>
                    <a:lnTo>
                      <a:pt x="429" y="772"/>
                    </a:lnTo>
                    <a:cubicBezTo>
                      <a:pt x="448" y="830"/>
                      <a:pt x="447" y="887"/>
                      <a:pt x="389" y="944"/>
                    </a:cubicBezTo>
                    <a:lnTo>
                      <a:pt x="331" y="964"/>
                    </a:lnTo>
                    <a:cubicBezTo>
                      <a:pt x="487" y="1041"/>
                      <a:pt x="642" y="1061"/>
                      <a:pt x="818" y="1061"/>
                    </a:cubicBezTo>
                    <a:cubicBezTo>
                      <a:pt x="993" y="1061"/>
                      <a:pt x="1168" y="1041"/>
                      <a:pt x="1304" y="964"/>
                    </a:cubicBezTo>
                    <a:lnTo>
                      <a:pt x="1265" y="944"/>
                    </a:lnTo>
                    <a:cubicBezTo>
                      <a:pt x="1209" y="925"/>
                      <a:pt x="1189" y="853"/>
                      <a:pt x="1204" y="778"/>
                    </a:cubicBezTo>
                    <a:lnTo>
                      <a:pt x="1204" y="778"/>
                    </a:lnTo>
                    <a:cubicBezTo>
                      <a:pt x="1088" y="827"/>
                      <a:pt x="949" y="852"/>
                      <a:pt x="813" y="852"/>
                    </a:cubicBezTo>
                    <a:cubicBezTo>
                      <a:pt x="671" y="852"/>
                      <a:pt x="533" y="825"/>
                      <a:pt x="429" y="77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5" name="Google Shape;1205;p31"/>
              <p:cNvSpPr/>
              <p:nvPr/>
            </p:nvSpPr>
            <p:spPr>
              <a:xfrm>
                <a:off x="1810975" y="2437850"/>
                <a:ext cx="115300" cy="69225"/>
              </a:xfrm>
              <a:custGeom>
                <a:rect b="b" l="l" r="r" t="t"/>
                <a:pathLst>
                  <a:path extrusionOk="0" h="2769" w="4612">
                    <a:moveTo>
                      <a:pt x="103" y="0"/>
                    </a:moveTo>
                    <a:cubicBezTo>
                      <a:pt x="71" y="0"/>
                      <a:pt x="43" y="22"/>
                      <a:pt x="20" y="45"/>
                    </a:cubicBezTo>
                    <a:cubicBezTo>
                      <a:pt x="1" y="103"/>
                      <a:pt x="1" y="162"/>
                      <a:pt x="78" y="220"/>
                    </a:cubicBezTo>
                    <a:lnTo>
                      <a:pt x="117" y="240"/>
                    </a:lnTo>
                    <a:lnTo>
                      <a:pt x="4397" y="2730"/>
                    </a:lnTo>
                    <a:lnTo>
                      <a:pt x="4456" y="2749"/>
                    </a:lnTo>
                    <a:cubicBezTo>
                      <a:pt x="4475" y="2749"/>
                      <a:pt x="4495" y="2769"/>
                      <a:pt x="4495" y="2769"/>
                    </a:cubicBezTo>
                    <a:cubicBezTo>
                      <a:pt x="4553" y="2769"/>
                      <a:pt x="4573" y="2749"/>
                      <a:pt x="4592" y="2730"/>
                    </a:cubicBezTo>
                    <a:cubicBezTo>
                      <a:pt x="4611" y="2671"/>
                      <a:pt x="4611" y="2632"/>
                      <a:pt x="4573" y="2574"/>
                    </a:cubicBezTo>
                    <a:lnTo>
                      <a:pt x="4553" y="2555"/>
                    </a:lnTo>
                    <a:lnTo>
                      <a:pt x="312" y="123"/>
                    </a:lnTo>
                    <a:lnTo>
                      <a:pt x="176" y="45"/>
                    </a:lnTo>
                    <a:cubicBezTo>
                      <a:pt x="151" y="12"/>
                      <a:pt x="126" y="0"/>
                      <a:pt x="1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6" name="Google Shape;1206;p31"/>
              <p:cNvSpPr/>
              <p:nvPr/>
            </p:nvSpPr>
            <p:spPr>
              <a:xfrm>
                <a:off x="1703500" y="2436825"/>
                <a:ext cx="87550" cy="53225"/>
              </a:xfrm>
              <a:custGeom>
                <a:rect b="b" l="l" r="r" t="t"/>
                <a:pathLst>
                  <a:path extrusionOk="0" h="2129" w="3502">
                    <a:moveTo>
                      <a:pt x="3354" y="1"/>
                    </a:moveTo>
                    <a:cubicBezTo>
                      <a:pt x="3338" y="1"/>
                      <a:pt x="3322" y="3"/>
                      <a:pt x="3307" y="8"/>
                    </a:cubicBezTo>
                    <a:lnTo>
                      <a:pt x="3152" y="105"/>
                    </a:lnTo>
                    <a:lnTo>
                      <a:pt x="39" y="1915"/>
                    </a:lnTo>
                    <a:cubicBezTo>
                      <a:pt x="20" y="1915"/>
                      <a:pt x="20" y="1934"/>
                      <a:pt x="0" y="1934"/>
                    </a:cubicBezTo>
                    <a:cubicBezTo>
                      <a:pt x="20" y="1993"/>
                      <a:pt x="20" y="2031"/>
                      <a:pt x="39" y="2090"/>
                    </a:cubicBezTo>
                    <a:cubicBezTo>
                      <a:pt x="78" y="2129"/>
                      <a:pt x="117" y="2129"/>
                      <a:pt x="136" y="2129"/>
                    </a:cubicBezTo>
                    <a:cubicBezTo>
                      <a:pt x="175" y="2129"/>
                      <a:pt x="195" y="2129"/>
                      <a:pt x="195" y="2109"/>
                    </a:cubicBezTo>
                    <a:lnTo>
                      <a:pt x="272" y="2051"/>
                    </a:lnTo>
                    <a:lnTo>
                      <a:pt x="3385" y="261"/>
                    </a:lnTo>
                    <a:lnTo>
                      <a:pt x="3424" y="242"/>
                    </a:lnTo>
                    <a:cubicBezTo>
                      <a:pt x="3482" y="203"/>
                      <a:pt x="3502" y="144"/>
                      <a:pt x="3482" y="67"/>
                    </a:cubicBezTo>
                    <a:cubicBezTo>
                      <a:pt x="3453" y="23"/>
                      <a:pt x="3402" y="1"/>
                      <a:pt x="33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31"/>
              <p:cNvSpPr/>
              <p:nvPr/>
            </p:nvSpPr>
            <p:spPr>
              <a:xfrm>
                <a:off x="1251650" y="2196375"/>
                <a:ext cx="426075" cy="247950"/>
              </a:xfrm>
              <a:custGeom>
                <a:rect b="b" l="l" r="r" t="t"/>
                <a:pathLst>
                  <a:path extrusionOk="0" h="9918" w="17043">
                    <a:moveTo>
                      <a:pt x="134" y="1"/>
                    </a:moveTo>
                    <a:cubicBezTo>
                      <a:pt x="98" y="1"/>
                      <a:pt x="55" y="27"/>
                      <a:pt x="20" y="74"/>
                    </a:cubicBezTo>
                    <a:cubicBezTo>
                      <a:pt x="0" y="113"/>
                      <a:pt x="0" y="190"/>
                      <a:pt x="78" y="249"/>
                    </a:cubicBezTo>
                    <a:lnTo>
                      <a:pt x="2024" y="1358"/>
                    </a:lnTo>
                    <a:lnTo>
                      <a:pt x="16829" y="9918"/>
                    </a:lnTo>
                    <a:cubicBezTo>
                      <a:pt x="16887" y="9879"/>
                      <a:pt x="16926" y="9860"/>
                      <a:pt x="16985" y="9801"/>
                    </a:cubicBezTo>
                    <a:cubicBezTo>
                      <a:pt x="17004" y="9782"/>
                      <a:pt x="17023" y="9782"/>
                      <a:pt x="17043" y="9762"/>
                    </a:cubicBezTo>
                    <a:lnTo>
                      <a:pt x="2257" y="1222"/>
                    </a:lnTo>
                    <a:lnTo>
                      <a:pt x="195" y="35"/>
                    </a:lnTo>
                    <a:cubicBezTo>
                      <a:pt x="180" y="12"/>
                      <a:pt x="158" y="1"/>
                      <a:pt x="1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31"/>
              <p:cNvSpPr/>
              <p:nvPr/>
            </p:nvSpPr>
            <p:spPr>
              <a:xfrm>
                <a:off x="1669925" y="2438475"/>
                <a:ext cx="41375" cy="26775"/>
              </a:xfrm>
              <a:custGeom>
                <a:rect b="b" l="l" r="r" t="t"/>
                <a:pathLst>
                  <a:path extrusionOk="0" h="1071" w="1655">
                    <a:moveTo>
                      <a:pt x="837" y="215"/>
                    </a:moveTo>
                    <a:cubicBezTo>
                      <a:pt x="993" y="215"/>
                      <a:pt x="1149" y="273"/>
                      <a:pt x="1265" y="312"/>
                    </a:cubicBezTo>
                    <a:cubicBezTo>
                      <a:pt x="1363" y="370"/>
                      <a:pt x="1421" y="429"/>
                      <a:pt x="1421" y="506"/>
                    </a:cubicBezTo>
                    <a:cubicBezTo>
                      <a:pt x="1421" y="584"/>
                      <a:pt x="1363" y="623"/>
                      <a:pt x="1265" y="701"/>
                    </a:cubicBezTo>
                    <a:cubicBezTo>
                      <a:pt x="1149" y="779"/>
                      <a:pt x="983" y="818"/>
                      <a:pt x="820" y="818"/>
                    </a:cubicBezTo>
                    <a:cubicBezTo>
                      <a:pt x="657" y="818"/>
                      <a:pt x="497" y="779"/>
                      <a:pt x="390" y="701"/>
                    </a:cubicBezTo>
                    <a:cubicBezTo>
                      <a:pt x="292" y="662"/>
                      <a:pt x="254" y="584"/>
                      <a:pt x="254" y="506"/>
                    </a:cubicBezTo>
                    <a:cubicBezTo>
                      <a:pt x="254" y="429"/>
                      <a:pt x="292" y="390"/>
                      <a:pt x="390" y="312"/>
                    </a:cubicBezTo>
                    <a:cubicBezTo>
                      <a:pt x="506" y="234"/>
                      <a:pt x="682" y="215"/>
                      <a:pt x="837" y="215"/>
                    </a:cubicBezTo>
                    <a:close/>
                    <a:moveTo>
                      <a:pt x="839" y="0"/>
                    </a:moveTo>
                    <a:cubicBezTo>
                      <a:pt x="668" y="0"/>
                      <a:pt x="497" y="34"/>
                      <a:pt x="351" y="98"/>
                    </a:cubicBezTo>
                    <a:cubicBezTo>
                      <a:pt x="312" y="98"/>
                      <a:pt x="292" y="117"/>
                      <a:pt x="273" y="137"/>
                    </a:cubicBezTo>
                    <a:cubicBezTo>
                      <a:pt x="195" y="137"/>
                      <a:pt x="156" y="195"/>
                      <a:pt x="117" y="234"/>
                    </a:cubicBezTo>
                    <a:cubicBezTo>
                      <a:pt x="59" y="312"/>
                      <a:pt x="1" y="409"/>
                      <a:pt x="1" y="526"/>
                    </a:cubicBezTo>
                    <a:cubicBezTo>
                      <a:pt x="1" y="681"/>
                      <a:pt x="98" y="818"/>
                      <a:pt x="273" y="915"/>
                    </a:cubicBezTo>
                    <a:cubicBezTo>
                      <a:pt x="448" y="1012"/>
                      <a:pt x="643" y="1071"/>
                      <a:pt x="837" y="1071"/>
                    </a:cubicBezTo>
                    <a:cubicBezTo>
                      <a:pt x="1032" y="1071"/>
                      <a:pt x="1246" y="1012"/>
                      <a:pt x="1382" y="915"/>
                    </a:cubicBezTo>
                    <a:cubicBezTo>
                      <a:pt x="1557" y="818"/>
                      <a:pt x="1654" y="681"/>
                      <a:pt x="1654" y="526"/>
                    </a:cubicBezTo>
                    <a:cubicBezTo>
                      <a:pt x="1654" y="390"/>
                      <a:pt x="1557" y="234"/>
                      <a:pt x="1382" y="137"/>
                    </a:cubicBezTo>
                    <a:cubicBezTo>
                      <a:pt x="1227" y="44"/>
                      <a:pt x="1033" y="0"/>
                      <a:pt x="8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9" name="Google Shape;1209;p31"/>
              <p:cNvSpPr/>
              <p:nvPr/>
            </p:nvSpPr>
            <p:spPr>
              <a:xfrm>
                <a:off x="1149025" y="2248550"/>
                <a:ext cx="41375" cy="27025"/>
              </a:xfrm>
              <a:custGeom>
                <a:rect b="b" l="l" r="r" t="t"/>
                <a:pathLst>
                  <a:path extrusionOk="0" h="1081" w="1655">
                    <a:moveTo>
                      <a:pt x="1187" y="730"/>
                    </a:moveTo>
                    <a:cubicBezTo>
                      <a:pt x="1187" y="730"/>
                      <a:pt x="1182" y="730"/>
                      <a:pt x="1177" y="735"/>
                    </a:cubicBezTo>
                    <a:lnTo>
                      <a:pt x="1177" y="735"/>
                    </a:lnTo>
                    <a:cubicBezTo>
                      <a:pt x="1180" y="734"/>
                      <a:pt x="1184" y="732"/>
                      <a:pt x="1187" y="730"/>
                    </a:cubicBezTo>
                    <a:close/>
                    <a:moveTo>
                      <a:pt x="827" y="0"/>
                    </a:moveTo>
                    <a:cubicBezTo>
                      <a:pt x="628" y="0"/>
                      <a:pt x="428" y="49"/>
                      <a:pt x="273" y="146"/>
                    </a:cubicBezTo>
                    <a:cubicBezTo>
                      <a:pt x="98" y="244"/>
                      <a:pt x="0" y="399"/>
                      <a:pt x="0" y="535"/>
                    </a:cubicBezTo>
                    <a:cubicBezTo>
                      <a:pt x="0" y="691"/>
                      <a:pt x="98" y="827"/>
                      <a:pt x="273" y="924"/>
                    </a:cubicBezTo>
                    <a:cubicBezTo>
                      <a:pt x="428" y="1022"/>
                      <a:pt x="623" y="1080"/>
                      <a:pt x="818" y="1080"/>
                    </a:cubicBezTo>
                    <a:cubicBezTo>
                      <a:pt x="993" y="1080"/>
                      <a:pt x="1129" y="1061"/>
                      <a:pt x="1284" y="983"/>
                    </a:cubicBezTo>
                    <a:lnTo>
                      <a:pt x="1246" y="963"/>
                    </a:lnTo>
                    <a:cubicBezTo>
                      <a:pt x="1168" y="886"/>
                      <a:pt x="1148" y="808"/>
                      <a:pt x="1168" y="769"/>
                    </a:cubicBezTo>
                    <a:cubicBezTo>
                      <a:pt x="1168" y="750"/>
                      <a:pt x="1172" y="740"/>
                      <a:pt x="1177" y="735"/>
                    </a:cubicBezTo>
                    <a:lnTo>
                      <a:pt x="1177" y="735"/>
                    </a:lnTo>
                    <a:cubicBezTo>
                      <a:pt x="1067" y="792"/>
                      <a:pt x="940" y="816"/>
                      <a:pt x="812" y="816"/>
                    </a:cubicBezTo>
                    <a:cubicBezTo>
                      <a:pt x="647" y="816"/>
                      <a:pt x="480" y="775"/>
                      <a:pt x="351" y="710"/>
                    </a:cubicBezTo>
                    <a:cubicBezTo>
                      <a:pt x="253" y="672"/>
                      <a:pt x="214" y="594"/>
                      <a:pt x="214" y="516"/>
                    </a:cubicBezTo>
                    <a:cubicBezTo>
                      <a:pt x="214" y="438"/>
                      <a:pt x="273" y="399"/>
                      <a:pt x="351" y="321"/>
                    </a:cubicBezTo>
                    <a:cubicBezTo>
                      <a:pt x="487" y="244"/>
                      <a:pt x="642" y="224"/>
                      <a:pt x="798" y="224"/>
                    </a:cubicBezTo>
                    <a:cubicBezTo>
                      <a:pt x="973" y="224"/>
                      <a:pt x="1109" y="244"/>
                      <a:pt x="1226" y="321"/>
                    </a:cubicBezTo>
                    <a:cubicBezTo>
                      <a:pt x="1323" y="360"/>
                      <a:pt x="1382" y="438"/>
                      <a:pt x="1382" y="516"/>
                    </a:cubicBezTo>
                    <a:cubicBezTo>
                      <a:pt x="1382" y="594"/>
                      <a:pt x="1323" y="633"/>
                      <a:pt x="1226" y="710"/>
                    </a:cubicBezTo>
                    <a:cubicBezTo>
                      <a:pt x="1265" y="710"/>
                      <a:pt x="1304" y="710"/>
                      <a:pt x="1323" y="730"/>
                    </a:cubicBezTo>
                    <a:lnTo>
                      <a:pt x="1498" y="827"/>
                    </a:lnTo>
                    <a:cubicBezTo>
                      <a:pt x="1596" y="730"/>
                      <a:pt x="1654" y="633"/>
                      <a:pt x="1654" y="535"/>
                    </a:cubicBezTo>
                    <a:cubicBezTo>
                      <a:pt x="1654" y="399"/>
                      <a:pt x="1557" y="244"/>
                      <a:pt x="1382" y="146"/>
                    </a:cubicBezTo>
                    <a:cubicBezTo>
                      <a:pt x="1226" y="49"/>
                      <a:pt x="1027" y="0"/>
                      <a:pt x="8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Google Shape;1210;p31"/>
              <p:cNvSpPr/>
              <p:nvPr/>
            </p:nvSpPr>
            <p:spPr>
              <a:xfrm>
                <a:off x="1430625" y="2410200"/>
                <a:ext cx="41375" cy="26350"/>
              </a:xfrm>
              <a:custGeom>
                <a:rect b="b" l="l" r="r" t="t"/>
                <a:pathLst>
                  <a:path extrusionOk="0" h="1054" w="1655">
                    <a:moveTo>
                      <a:pt x="818" y="256"/>
                    </a:moveTo>
                    <a:cubicBezTo>
                      <a:pt x="993" y="256"/>
                      <a:pt x="1129" y="275"/>
                      <a:pt x="1265" y="353"/>
                    </a:cubicBezTo>
                    <a:cubicBezTo>
                      <a:pt x="1363" y="392"/>
                      <a:pt x="1402" y="470"/>
                      <a:pt x="1402" y="548"/>
                    </a:cubicBezTo>
                    <a:cubicBezTo>
                      <a:pt x="1402" y="626"/>
                      <a:pt x="1363" y="665"/>
                      <a:pt x="1265" y="742"/>
                    </a:cubicBezTo>
                    <a:cubicBezTo>
                      <a:pt x="1139" y="810"/>
                      <a:pt x="974" y="845"/>
                      <a:pt x="813" y="845"/>
                    </a:cubicBezTo>
                    <a:cubicBezTo>
                      <a:pt x="653" y="845"/>
                      <a:pt x="497" y="810"/>
                      <a:pt x="390" y="742"/>
                    </a:cubicBezTo>
                    <a:cubicBezTo>
                      <a:pt x="293" y="684"/>
                      <a:pt x="234" y="626"/>
                      <a:pt x="234" y="548"/>
                    </a:cubicBezTo>
                    <a:cubicBezTo>
                      <a:pt x="234" y="470"/>
                      <a:pt x="293" y="431"/>
                      <a:pt x="390" y="353"/>
                    </a:cubicBezTo>
                    <a:cubicBezTo>
                      <a:pt x="487" y="295"/>
                      <a:pt x="643" y="256"/>
                      <a:pt x="818" y="256"/>
                    </a:cubicBezTo>
                    <a:close/>
                    <a:moveTo>
                      <a:pt x="818" y="1"/>
                    </a:moveTo>
                    <a:cubicBezTo>
                      <a:pt x="630" y="1"/>
                      <a:pt x="443" y="35"/>
                      <a:pt x="293" y="100"/>
                    </a:cubicBezTo>
                    <a:lnTo>
                      <a:pt x="332" y="120"/>
                    </a:lnTo>
                    <a:cubicBezTo>
                      <a:pt x="370" y="178"/>
                      <a:pt x="409" y="275"/>
                      <a:pt x="351" y="334"/>
                    </a:cubicBezTo>
                    <a:cubicBezTo>
                      <a:pt x="332" y="373"/>
                      <a:pt x="273" y="373"/>
                      <a:pt x="254" y="373"/>
                    </a:cubicBezTo>
                    <a:cubicBezTo>
                      <a:pt x="234" y="373"/>
                      <a:pt x="215" y="373"/>
                      <a:pt x="215" y="353"/>
                    </a:cubicBezTo>
                    <a:lnTo>
                      <a:pt x="98" y="275"/>
                    </a:lnTo>
                    <a:cubicBezTo>
                      <a:pt x="40" y="353"/>
                      <a:pt x="1" y="431"/>
                      <a:pt x="1" y="528"/>
                    </a:cubicBezTo>
                    <a:cubicBezTo>
                      <a:pt x="1" y="665"/>
                      <a:pt x="98" y="820"/>
                      <a:pt x="254" y="918"/>
                    </a:cubicBezTo>
                    <a:cubicBezTo>
                      <a:pt x="429" y="1015"/>
                      <a:pt x="623" y="1054"/>
                      <a:pt x="818" y="1054"/>
                    </a:cubicBezTo>
                    <a:cubicBezTo>
                      <a:pt x="1012" y="1054"/>
                      <a:pt x="1226" y="1015"/>
                      <a:pt x="1382" y="918"/>
                    </a:cubicBezTo>
                    <a:cubicBezTo>
                      <a:pt x="1557" y="820"/>
                      <a:pt x="1654" y="665"/>
                      <a:pt x="1654" y="528"/>
                    </a:cubicBezTo>
                    <a:cubicBezTo>
                      <a:pt x="1654" y="373"/>
                      <a:pt x="1557" y="237"/>
                      <a:pt x="1382" y="120"/>
                    </a:cubicBezTo>
                    <a:cubicBezTo>
                      <a:pt x="1221" y="39"/>
                      <a:pt x="1019" y="1"/>
                      <a:pt x="8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31"/>
              <p:cNvSpPr/>
              <p:nvPr/>
            </p:nvSpPr>
            <p:spPr>
              <a:xfrm>
                <a:off x="1353775" y="2411300"/>
                <a:ext cx="41375" cy="26725"/>
              </a:xfrm>
              <a:custGeom>
                <a:rect b="b" l="l" r="r" t="t"/>
                <a:pathLst>
                  <a:path extrusionOk="0" h="1069" w="1655">
                    <a:moveTo>
                      <a:pt x="799" y="251"/>
                    </a:moveTo>
                    <a:cubicBezTo>
                      <a:pt x="974" y="251"/>
                      <a:pt x="1129" y="290"/>
                      <a:pt x="1246" y="348"/>
                    </a:cubicBezTo>
                    <a:cubicBezTo>
                      <a:pt x="1343" y="407"/>
                      <a:pt x="1382" y="484"/>
                      <a:pt x="1382" y="543"/>
                    </a:cubicBezTo>
                    <a:cubicBezTo>
                      <a:pt x="1382" y="621"/>
                      <a:pt x="1343" y="679"/>
                      <a:pt x="1246" y="737"/>
                    </a:cubicBezTo>
                    <a:cubicBezTo>
                      <a:pt x="1120" y="815"/>
                      <a:pt x="954" y="854"/>
                      <a:pt x="794" y="854"/>
                    </a:cubicBezTo>
                    <a:cubicBezTo>
                      <a:pt x="633" y="854"/>
                      <a:pt x="478" y="815"/>
                      <a:pt x="371" y="737"/>
                    </a:cubicBezTo>
                    <a:cubicBezTo>
                      <a:pt x="273" y="698"/>
                      <a:pt x="215" y="621"/>
                      <a:pt x="215" y="543"/>
                    </a:cubicBezTo>
                    <a:cubicBezTo>
                      <a:pt x="215" y="484"/>
                      <a:pt x="273" y="426"/>
                      <a:pt x="371" y="348"/>
                    </a:cubicBezTo>
                    <a:cubicBezTo>
                      <a:pt x="487" y="309"/>
                      <a:pt x="643" y="251"/>
                      <a:pt x="799" y="251"/>
                    </a:cubicBezTo>
                    <a:close/>
                    <a:moveTo>
                      <a:pt x="845" y="0"/>
                    </a:moveTo>
                    <a:cubicBezTo>
                      <a:pt x="661" y="0"/>
                      <a:pt x="473" y="39"/>
                      <a:pt x="312" y="115"/>
                    </a:cubicBezTo>
                    <a:cubicBezTo>
                      <a:pt x="371" y="154"/>
                      <a:pt x="390" y="231"/>
                      <a:pt x="371" y="290"/>
                    </a:cubicBezTo>
                    <a:cubicBezTo>
                      <a:pt x="351" y="329"/>
                      <a:pt x="293" y="329"/>
                      <a:pt x="273" y="329"/>
                    </a:cubicBezTo>
                    <a:cubicBezTo>
                      <a:pt x="254" y="329"/>
                      <a:pt x="215" y="329"/>
                      <a:pt x="215" y="309"/>
                    </a:cubicBezTo>
                    <a:lnTo>
                      <a:pt x="118" y="251"/>
                    </a:lnTo>
                    <a:cubicBezTo>
                      <a:pt x="40" y="329"/>
                      <a:pt x="1" y="426"/>
                      <a:pt x="1" y="523"/>
                    </a:cubicBezTo>
                    <a:cubicBezTo>
                      <a:pt x="1" y="679"/>
                      <a:pt x="98" y="815"/>
                      <a:pt x="273" y="912"/>
                    </a:cubicBezTo>
                    <a:cubicBezTo>
                      <a:pt x="429" y="1010"/>
                      <a:pt x="643" y="1068"/>
                      <a:pt x="837" y="1068"/>
                    </a:cubicBezTo>
                    <a:cubicBezTo>
                      <a:pt x="1032" y="1068"/>
                      <a:pt x="1246" y="1010"/>
                      <a:pt x="1382" y="912"/>
                    </a:cubicBezTo>
                    <a:cubicBezTo>
                      <a:pt x="1557" y="815"/>
                      <a:pt x="1655" y="679"/>
                      <a:pt x="1655" y="523"/>
                    </a:cubicBezTo>
                    <a:cubicBezTo>
                      <a:pt x="1655" y="387"/>
                      <a:pt x="1557" y="231"/>
                      <a:pt x="1382" y="134"/>
                    </a:cubicBezTo>
                    <a:cubicBezTo>
                      <a:pt x="1232" y="44"/>
                      <a:pt x="1041" y="0"/>
                      <a:pt x="8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Google Shape;1212;p31"/>
              <p:cNvSpPr/>
              <p:nvPr/>
            </p:nvSpPr>
            <p:spPr>
              <a:xfrm>
                <a:off x="1357675" y="2488550"/>
                <a:ext cx="41375" cy="26300"/>
              </a:xfrm>
              <a:custGeom>
                <a:rect b="b" l="l" r="r" t="t"/>
                <a:pathLst>
                  <a:path extrusionOk="0" h="1052" w="1655">
                    <a:moveTo>
                      <a:pt x="798" y="254"/>
                    </a:moveTo>
                    <a:cubicBezTo>
                      <a:pt x="973" y="254"/>
                      <a:pt x="1110" y="274"/>
                      <a:pt x="1226" y="352"/>
                    </a:cubicBezTo>
                    <a:cubicBezTo>
                      <a:pt x="1324" y="390"/>
                      <a:pt x="1382" y="468"/>
                      <a:pt x="1382" y="546"/>
                    </a:cubicBezTo>
                    <a:cubicBezTo>
                      <a:pt x="1382" y="624"/>
                      <a:pt x="1324" y="663"/>
                      <a:pt x="1226" y="741"/>
                    </a:cubicBezTo>
                    <a:cubicBezTo>
                      <a:pt x="1110" y="818"/>
                      <a:pt x="949" y="857"/>
                      <a:pt x="789" y="857"/>
                    </a:cubicBezTo>
                    <a:cubicBezTo>
                      <a:pt x="628" y="857"/>
                      <a:pt x="467" y="818"/>
                      <a:pt x="351" y="741"/>
                    </a:cubicBezTo>
                    <a:cubicBezTo>
                      <a:pt x="253" y="702"/>
                      <a:pt x="215" y="624"/>
                      <a:pt x="215" y="546"/>
                    </a:cubicBezTo>
                    <a:cubicBezTo>
                      <a:pt x="215" y="468"/>
                      <a:pt x="253" y="429"/>
                      <a:pt x="351" y="352"/>
                    </a:cubicBezTo>
                    <a:cubicBezTo>
                      <a:pt x="487" y="313"/>
                      <a:pt x="623" y="254"/>
                      <a:pt x="798" y="254"/>
                    </a:cubicBezTo>
                    <a:close/>
                    <a:moveTo>
                      <a:pt x="818" y="1"/>
                    </a:moveTo>
                    <a:cubicBezTo>
                      <a:pt x="638" y="1"/>
                      <a:pt x="458" y="35"/>
                      <a:pt x="312" y="99"/>
                    </a:cubicBezTo>
                    <a:lnTo>
                      <a:pt x="331" y="138"/>
                    </a:lnTo>
                    <a:cubicBezTo>
                      <a:pt x="370" y="176"/>
                      <a:pt x="409" y="254"/>
                      <a:pt x="370" y="313"/>
                    </a:cubicBezTo>
                    <a:cubicBezTo>
                      <a:pt x="351" y="352"/>
                      <a:pt x="312" y="352"/>
                      <a:pt x="273" y="352"/>
                    </a:cubicBezTo>
                    <a:cubicBezTo>
                      <a:pt x="253" y="352"/>
                      <a:pt x="234" y="352"/>
                      <a:pt x="234" y="332"/>
                    </a:cubicBezTo>
                    <a:lnTo>
                      <a:pt x="117" y="254"/>
                    </a:lnTo>
                    <a:cubicBezTo>
                      <a:pt x="39" y="332"/>
                      <a:pt x="1" y="429"/>
                      <a:pt x="1" y="527"/>
                    </a:cubicBezTo>
                    <a:cubicBezTo>
                      <a:pt x="1" y="663"/>
                      <a:pt x="98" y="818"/>
                      <a:pt x="253" y="916"/>
                    </a:cubicBezTo>
                    <a:cubicBezTo>
                      <a:pt x="429" y="1013"/>
                      <a:pt x="623" y="1052"/>
                      <a:pt x="818" y="1052"/>
                    </a:cubicBezTo>
                    <a:cubicBezTo>
                      <a:pt x="1012" y="1052"/>
                      <a:pt x="1226" y="1013"/>
                      <a:pt x="1382" y="916"/>
                    </a:cubicBezTo>
                    <a:cubicBezTo>
                      <a:pt x="1557" y="818"/>
                      <a:pt x="1654" y="663"/>
                      <a:pt x="1654" y="527"/>
                    </a:cubicBezTo>
                    <a:cubicBezTo>
                      <a:pt x="1654" y="371"/>
                      <a:pt x="1557" y="235"/>
                      <a:pt x="1382" y="138"/>
                    </a:cubicBezTo>
                    <a:cubicBezTo>
                      <a:pt x="1227" y="45"/>
                      <a:pt x="1022" y="1"/>
                      <a:pt x="8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31"/>
              <p:cNvSpPr/>
              <p:nvPr/>
            </p:nvSpPr>
            <p:spPr>
              <a:xfrm>
                <a:off x="1177725" y="2309350"/>
                <a:ext cx="41350" cy="27000"/>
              </a:xfrm>
              <a:custGeom>
                <a:rect b="b" l="l" r="r" t="t"/>
                <a:pathLst>
                  <a:path extrusionOk="0" h="1080" w="1654">
                    <a:moveTo>
                      <a:pt x="798" y="243"/>
                    </a:moveTo>
                    <a:cubicBezTo>
                      <a:pt x="973" y="243"/>
                      <a:pt x="1109" y="282"/>
                      <a:pt x="1226" y="341"/>
                    </a:cubicBezTo>
                    <a:cubicBezTo>
                      <a:pt x="1323" y="399"/>
                      <a:pt x="1382" y="477"/>
                      <a:pt x="1382" y="535"/>
                    </a:cubicBezTo>
                    <a:cubicBezTo>
                      <a:pt x="1382" y="613"/>
                      <a:pt x="1323" y="671"/>
                      <a:pt x="1226" y="730"/>
                    </a:cubicBezTo>
                    <a:cubicBezTo>
                      <a:pt x="1119" y="808"/>
                      <a:pt x="963" y="846"/>
                      <a:pt x="803" y="846"/>
                    </a:cubicBezTo>
                    <a:cubicBezTo>
                      <a:pt x="642" y="846"/>
                      <a:pt x="477" y="808"/>
                      <a:pt x="350" y="730"/>
                    </a:cubicBezTo>
                    <a:cubicBezTo>
                      <a:pt x="253" y="691"/>
                      <a:pt x="214" y="613"/>
                      <a:pt x="214" y="535"/>
                    </a:cubicBezTo>
                    <a:cubicBezTo>
                      <a:pt x="214" y="477"/>
                      <a:pt x="253" y="418"/>
                      <a:pt x="350" y="341"/>
                    </a:cubicBezTo>
                    <a:cubicBezTo>
                      <a:pt x="487" y="263"/>
                      <a:pt x="642" y="243"/>
                      <a:pt x="798" y="243"/>
                    </a:cubicBezTo>
                    <a:close/>
                    <a:moveTo>
                      <a:pt x="825" y="0"/>
                    </a:moveTo>
                    <a:cubicBezTo>
                      <a:pt x="623" y="0"/>
                      <a:pt x="419" y="49"/>
                      <a:pt x="253" y="146"/>
                    </a:cubicBezTo>
                    <a:cubicBezTo>
                      <a:pt x="98" y="243"/>
                      <a:pt x="0" y="399"/>
                      <a:pt x="0" y="535"/>
                    </a:cubicBezTo>
                    <a:cubicBezTo>
                      <a:pt x="0" y="691"/>
                      <a:pt x="98" y="827"/>
                      <a:pt x="253" y="924"/>
                    </a:cubicBezTo>
                    <a:cubicBezTo>
                      <a:pt x="428" y="1022"/>
                      <a:pt x="623" y="1080"/>
                      <a:pt x="817" y="1080"/>
                    </a:cubicBezTo>
                    <a:cubicBezTo>
                      <a:pt x="992" y="1080"/>
                      <a:pt x="1187" y="1022"/>
                      <a:pt x="1323" y="983"/>
                    </a:cubicBezTo>
                    <a:lnTo>
                      <a:pt x="1284" y="963"/>
                    </a:lnTo>
                    <a:cubicBezTo>
                      <a:pt x="1187" y="924"/>
                      <a:pt x="1187" y="866"/>
                      <a:pt x="1206" y="788"/>
                    </a:cubicBezTo>
                    <a:cubicBezTo>
                      <a:pt x="1221" y="744"/>
                      <a:pt x="1268" y="722"/>
                      <a:pt x="1324" y="722"/>
                    </a:cubicBezTo>
                    <a:cubicBezTo>
                      <a:pt x="1343" y="722"/>
                      <a:pt x="1362" y="725"/>
                      <a:pt x="1382" y="730"/>
                    </a:cubicBezTo>
                    <a:lnTo>
                      <a:pt x="1518" y="808"/>
                    </a:lnTo>
                    <a:cubicBezTo>
                      <a:pt x="1596" y="730"/>
                      <a:pt x="1654" y="632"/>
                      <a:pt x="1654" y="535"/>
                    </a:cubicBezTo>
                    <a:cubicBezTo>
                      <a:pt x="1654" y="399"/>
                      <a:pt x="1557" y="243"/>
                      <a:pt x="1382" y="146"/>
                    </a:cubicBezTo>
                    <a:cubicBezTo>
                      <a:pt x="1226" y="49"/>
                      <a:pt x="1026" y="0"/>
                      <a:pt x="8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31"/>
              <p:cNvSpPr/>
              <p:nvPr/>
            </p:nvSpPr>
            <p:spPr>
              <a:xfrm>
                <a:off x="1320225" y="2208150"/>
                <a:ext cx="525300" cy="130650"/>
              </a:xfrm>
              <a:custGeom>
                <a:rect b="b" l="l" r="r" t="t"/>
                <a:pathLst>
                  <a:path extrusionOk="0" h="5226" w="21012">
                    <a:moveTo>
                      <a:pt x="127" y="0"/>
                    </a:moveTo>
                    <a:cubicBezTo>
                      <a:pt x="91" y="0"/>
                      <a:pt x="52" y="18"/>
                      <a:pt x="39" y="70"/>
                    </a:cubicBezTo>
                    <a:cubicBezTo>
                      <a:pt x="1" y="109"/>
                      <a:pt x="1" y="186"/>
                      <a:pt x="78" y="245"/>
                    </a:cubicBezTo>
                    <a:lnTo>
                      <a:pt x="273" y="323"/>
                    </a:lnTo>
                    <a:lnTo>
                      <a:pt x="8716" y="5206"/>
                    </a:lnTo>
                    <a:cubicBezTo>
                      <a:pt x="8736" y="5206"/>
                      <a:pt x="8755" y="5225"/>
                      <a:pt x="8755" y="5225"/>
                    </a:cubicBezTo>
                    <a:lnTo>
                      <a:pt x="20895" y="5225"/>
                    </a:lnTo>
                    <a:cubicBezTo>
                      <a:pt x="20973" y="5225"/>
                      <a:pt x="21012" y="5167"/>
                      <a:pt x="21012" y="5108"/>
                    </a:cubicBezTo>
                    <a:cubicBezTo>
                      <a:pt x="21012" y="5031"/>
                      <a:pt x="20973" y="4972"/>
                      <a:pt x="20895" y="4972"/>
                    </a:cubicBezTo>
                    <a:lnTo>
                      <a:pt x="8794" y="4972"/>
                    </a:lnTo>
                    <a:lnTo>
                      <a:pt x="487" y="186"/>
                    </a:lnTo>
                    <a:lnTo>
                      <a:pt x="176" y="11"/>
                    </a:lnTo>
                    <a:cubicBezTo>
                      <a:pt x="163" y="5"/>
                      <a:pt x="145" y="0"/>
                      <a:pt x="1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5" name="Google Shape;1215;p31"/>
              <p:cNvSpPr/>
              <p:nvPr/>
            </p:nvSpPr>
            <p:spPr>
              <a:xfrm>
                <a:off x="1177725" y="2265800"/>
                <a:ext cx="261700" cy="153725"/>
              </a:xfrm>
              <a:custGeom>
                <a:rect b="b" l="l" r="r" t="t"/>
                <a:pathLst>
                  <a:path extrusionOk="0" h="6149" w="10468">
                    <a:moveTo>
                      <a:pt x="98" y="1"/>
                    </a:moveTo>
                    <a:cubicBezTo>
                      <a:pt x="59" y="1"/>
                      <a:pt x="59" y="1"/>
                      <a:pt x="39" y="20"/>
                    </a:cubicBezTo>
                    <a:cubicBezTo>
                      <a:pt x="20" y="20"/>
                      <a:pt x="20" y="40"/>
                      <a:pt x="20" y="40"/>
                    </a:cubicBezTo>
                    <a:cubicBezTo>
                      <a:pt x="0" y="98"/>
                      <a:pt x="0" y="176"/>
                      <a:pt x="59" y="215"/>
                    </a:cubicBezTo>
                    <a:lnTo>
                      <a:pt x="117" y="234"/>
                    </a:lnTo>
                    <a:lnTo>
                      <a:pt x="3171" y="2024"/>
                    </a:lnTo>
                    <a:cubicBezTo>
                      <a:pt x="3171" y="1946"/>
                      <a:pt x="3230" y="1888"/>
                      <a:pt x="3308" y="1888"/>
                    </a:cubicBezTo>
                    <a:cubicBezTo>
                      <a:pt x="3366" y="1888"/>
                      <a:pt x="3424" y="1946"/>
                      <a:pt x="3424" y="2024"/>
                    </a:cubicBezTo>
                    <a:lnTo>
                      <a:pt x="3424" y="2160"/>
                    </a:lnTo>
                    <a:lnTo>
                      <a:pt x="10175" y="6051"/>
                    </a:lnTo>
                    <a:lnTo>
                      <a:pt x="10311" y="6129"/>
                    </a:lnTo>
                    <a:cubicBezTo>
                      <a:pt x="10331" y="6129"/>
                      <a:pt x="10350" y="6149"/>
                      <a:pt x="10350" y="6149"/>
                    </a:cubicBezTo>
                    <a:cubicBezTo>
                      <a:pt x="10389" y="6149"/>
                      <a:pt x="10428" y="6129"/>
                      <a:pt x="10448" y="6110"/>
                    </a:cubicBezTo>
                    <a:cubicBezTo>
                      <a:pt x="10467" y="6051"/>
                      <a:pt x="10467" y="5974"/>
                      <a:pt x="10409" y="5935"/>
                    </a:cubicBezTo>
                    <a:lnTo>
                      <a:pt x="10350" y="5915"/>
                    </a:lnTo>
                    <a:lnTo>
                      <a:pt x="9008" y="5137"/>
                    </a:lnTo>
                    <a:lnTo>
                      <a:pt x="9008" y="5157"/>
                    </a:lnTo>
                    <a:cubicBezTo>
                      <a:pt x="9066" y="5234"/>
                      <a:pt x="8988" y="5273"/>
                      <a:pt x="8950" y="5273"/>
                    </a:cubicBezTo>
                    <a:cubicBezTo>
                      <a:pt x="8872" y="5273"/>
                      <a:pt x="8813" y="5234"/>
                      <a:pt x="8813" y="5157"/>
                    </a:cubicBezTo>
                    <a:lnTo>
                      <a:pt x="8813" y="4981"/>
                    </a:lnTo>
                    <a:lnTo>
                      <a:pt x="6420" y="3600"/>
                    </a:lnTo>
                    <a:lnTo>
                      <a:pt x="6420" y="3620"/>
                    </a:lnTo>
                    <a:cubicBezTo>
                      <a:pt x="6420" y="3697"/>
                      <a:pt x="6362" y="3736"/>
                      <a:pt x="6284" y="3736"/>
                    </a:cubicBezTo>
                    <a:cubicBezTo>
                      <a:pt x="6226" y="3736"/>
                      <a:pt x="6167" y="3697"/>
                      <a:pt x="6167" y="3620"/>
                    </a:cubicBezTo>
                    <a:lnTo>
                      <a:pt x="6167" y="3445"/>
                    </a:lnTo>
                    <a:lnTo>
                      <a:pt x="350" y="118"/>
                    </a:lnTo>
                    <a:lnTo>
                      <a:pt x="195" y="20"/>
                    </a:lnTo>
                    <a:cubicBezTo>
                      <a:pt x="156" y="1"/>
                      <a:pt x="136" y="1"/>
                      <a:pt x="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31"/>
              <p:cNvSpPr/>
              <p:nvPr/>
            </p:nvSpPr>
            <p:spPr>
              <a:xfrm>
                <a:off x="1262825" y="2358225"/>
                <a:ext cx="99750" cy="61800"/>
              </a:xfrm>
              <a:custGeom>
                <a:rect b="b" l="l" r="r" t="t"/>
                <a:pathLst>
                  <a:path extrusionOk="0" h="2472" w="3990">
                    <a:moveTo>
                      <a:pt x="1" y="0"/>
                    </a:moveTo>
                    <a:lnTo>
                      <a:pt x="1" y="292"/>
                    </a:lnTo>
                    <a:lnTo>
                      <a:pt x="3717" y="2413"/>
                    </a:lnTo>
                    <a:lnTo>
                      <a:pt x="3814" y="2452"/>
                    </a:lnTo>
                    <a:cubicBezTo>
                      <a:pt x="3833" y="2452"/>
                      <a:pt x="3853" y="2471"/>
                      <a:pt x="3853" y="2471"/>
                    </a:cubicBezTo>
                    <a:cubicBezTo>
                      <a:pt x="3911" y="2471"/>
                      <a:pt x="3931" y="2452"/>
                      <a:pt x="3950" y="2432"/>
                    </a:cubicBezTo>
                    <a:cubicBezTo>
                      <a:pt x="3989" y="2374"/>
                      <a:pt x="3989" y="2316"/>
                      <a:pt x="3911" y="2257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31"/>
              <p:cNvSpPr/>
              <p:nvPr/>
            </p:nvSpPr>
            <p:spPr>
              <a:xfrm>
                <a:off x="1207375" y="2327925"/>
                <a:ext cx="50625" cy="33725"/>
              </a:xfrm>
              <a:custGeom>
                <a:rect b="b" l="l" r="r" t="t"/>
                <a:pathLst>
                  <a:path extrusionOk="0" h="1349" w="2025">
                    <a:moveTo>
                      <a:pt x="123" y="0"/>
                    </a:moveTo>
                    <a:cubicBezTo>
                      <a:pt x="89" y="0"/>
                      <a:pt x="55" y="19"/>
                      <a:pt x="20" y="65"/>
                    </a:cubicBezTo>
                    <a:cubicBezTo>
                      <a:pt x="1" y="123"/>
                      <a:pt x="1" y="181"/>
                      <a:pt x="79" y="240"/>
                    </a:cubicBezTo>
                    <a:lnTo>
                      <a:pt x="118" y="259"/>
                    </a:lnTo>
                    <a:lnTo>
                      <a:pt x="2024" y="1349"/>
                    </a:lnTo>
                    <a:lnTo>
                      <a:pt x="2024" y="1057"/>
                    </a:lnTo>
                    <a:lnTo>
                      <a:pt x="332" y="84"/>
                    </a:lnTo>
                    <a:lnTo>
                      <a:pt x="196" y="26"/>
                    </a:lnTo>
                    <a:cubicBezTo>
                      <a:pt x="171" y="10"/>
                      <a:pt x="147" y="0"/>
                      <a:pt x="1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31"/>
              <p:cNvSpPr/>
              <p:nvPr/>
            </p:nvSpPr>
            <p:spPr>
              <a:xfrm>
                <a:off x="1331900" y="2273100"/>
                <a:ext cx="6350" cy="86125"/>
              </a:xfrm>
              <a:custGeom>
                <a:rect b="b" l="l" r="r" t="t"/>
                <a:pathLst>
                  <a:path extrusionOk="0" h="3445" w="254">
                    <a:moveTo>
                      <a:pt x="117" y="1"/>
                    </a:moveTo>
                    <a:cubicBezTo>
                      <a:pt x="59" y="1"/>
                      <a:pt x="0" y="40"/>
                      <a:pt x="0" y="118"/>
                    </a:cubicBezTo>
                    <a:lnTo>
                      <a:pt x="0" y="176"/>
                    </a:lnTo>
                    <a:lnTo>
                      <a:pt x="0" y="3172"/>
                    </a:lnTo>
                    <a:lnTo>
                      <a:pt x="0" y="3347"/>
                    </a:lnTo>
                    <a:cubicBezTo>
                      <a:pt x="0" y="3405"/>
                      <a:pt x="59" y="3444"/>
                      <a:pt x="117" y="3444"/>
                    </a:cubicBezTo>
                    <a:cubicBezTo>
                      <a:pt x="195" y="3444"/>
                      <a:pt x="253" y="3405"/>
                      <a:pt x="253" y="3328"/>
                    </a:cubicBezTo>
                    <a:lnTo>
                      <a:pt x="253" y="3308"/>
                    </a:lnTo>
                    <a:lnTo>
                      <a:pt x="253" y="293"/>
                    </a:lnTo>
                    <a:lnTo>
                      <a:pt x="253" y="118"/>
                    </a:lnTo>
                    <a:cubicBezTo>
                      <a:pt x="253" y="40"/>
                      <a:pt x="195" y="1"/>
                      <a:pt x="1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31"/>
              <p:cNvSpPr/>
              <p:nvPr/>
            </p:nvSpPr>
            <p:spPr>
              <a:xfrm>
                <a:off x="1398050" y="2311525"/>
                <a:ext cx="6350" cy="86600"/>
              </a:xfrm>
              <a:custGeom>
                <a:rect b="b" l="l" r="r" t="t"/>
                <a:pathLst>
                  <a:path extrusionOk="0" h="3464" w="254">
                    <a:moveTo>
                      <a:pt x="137" y="1"/>
                    </a:moveTo>
                    <a:cubicBezTo>
                      <a:pt x="59" y="1"/>
                      <a:pt x="0" y="40"/>
                      <a:pt x="0" y="117"/>
                    </a:cubicBezTo>
                    <a:lnTo>
                      <a:pt x="0" y="156"/>
                    </a:lnTo>
                    <a:lnTo>
                      <a:pt x="0" y="3172"/>
                    </a:lnTo>
                    <a:lnTo>
                      <a:pt x="0" y="3347"/>
                    </a:lnTo>
                    <a:cubicBezTo>
                      <a:pt x="0" y="3425"/>
                      <a:pt x="59" y="3464"/>
                      <a:pt x="137" y="3464"/>
                    </a:cubicBezTo>
                    <a:cubicBezTo>
                      <a:pt x="195" y="3464"/>
                      <a:pt x="253" y="3425"/>
                      <a:pt x="253" y="3347"/>
                    </a:cubicBezTo>
                    <a:lnTo>
                      <a:pt x="253" y="3328"/>
                    </a:lnTo>
                    <a:lnTo>
                      <a:pt x="253" y="312"/>
                    </a:lnTo>
                    <a:lnTo>
                      <a:pt x="253" y="137"/>
                    </a:lnTo>
                    <a:cubicBezTo>
                      <a:pt x="253" y="40"/>
                      <a:pt x="175" y="1"/>
                      <a:pt x="1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Google Shape;1220;p31"/>
              <p:cNvSpPr/>
              <p:nvPr/>
            </p:nvSpPr>
            <p:spPr>
              <a:xfrm>
                <a:off x="1257000" y="2313975"/>
                <a:ext cx="109450" cy="184825"/>
              </a:xfrm>
              <a:custGeom>
                <a:rect b="b" l="l" r="r" t="t"/>
                <a:pathLst>
                  <a:path extrusionOk="0" h="7393" w="4378">
                    <a:moveTo>
                      <a:pt x="137" y="0"/>
                    </a:moveTo>
                    <a:cubicBezTo>
                      <a:pt x="59" y="0"/>
                      <a:pt x="0" y="39"/>
                      <a:pt x="0" y="117"/>
                    </a:cubicBezTo>
                    <a:lnTo>
                      <a:pt x="0" y="1615"/>
                    </a:lnTo>
                    <a:lnTo>
                      <a:pt x="0" y="1907"/>
                    </a:lnTo>
                    <a:lnTo>
                      <a:pt x="0" y="4864"/>
                    </a:lnTo>
                    <a:cubicBezTo>
                      <a:pt x="0" y="4903"/>
                      <a:pt x="20" y="4922"/>
                      <a:pt x="59" y="4942"/>
                    </a:cubicBezTo>
                    <a:lnTo>
                      <a:pt x="4086" y="7296"/>
                    </a:lnTo>
                    <a:lnTo>
                      <a:pt x="4203" y="7354"/>
                    </a:lnTo>
                    <a:cubicBezTo>
                      <a:pt x="4242" y="7354"/>
                      <a:pt x="4261" y="7393"/>
                      <a:pt x="4261" y="7393"/>
                    </a:cubicBezTo>
                    <a:cubicBezTo>
                      <a:pt x="4300" y="7393"/>
                      <a:pt x="4339" y="7354"/>
                      <a:pt x="4358" y="7335"/>
                    </a:cubicBezTo>
                    <a:cubicBezTo>
                      <a:pt x="4378" y="7296"/>
                      <a:pt x="4378" y="7218"/>
                      <a:pt x="4300" y="7159"/>
                    </a:cubicBezTo>
                    <a:lnTo>
                      <a:pt x="4280" y="7140"/>
                    </a:lnTo>
                    <a:lnTo>
                      <a:pt x="234" y="4786"/>
                    </a:lnTo>
                    <a:lnTo>
                      <a:pt x="234" y="2062"/>
                    </a:lnTo>
                    <a:lnTo>
                      <a:pt x="234" y="1770"/>
                    </a:lnTo>
                    <a:lnTo>
                      <a:pt x="234" y="253"/>
                    </a:lnTo>
                    <a:lnTo>
                      <a:pt x="234" y="117"/>
                    </a:lnTo>
                    <a:cubicBezTo>
                      <a:pt x="253" y="39"/>
                      <a:pt x="195" y="0"/>
                      <a:pt x="1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31"/>
              <p:cNvSpPr/>
              <p:nvPr/>
            </p:nvSpPr>
            <p:spPr>
              <a:xfrm>
                <a:off x="1774025" y="2543350"/>
                <a:ext cx="31625" cy="15275"/>
              </a:xfrm>
              <a:custGeom>
                <a:rect b="b" l="l" r="r" t="t"/>
                <a:pathLst>
                  <a:path extrusionOk="0" h="611" w="1265">
                    <a:moveTo>
                      <a:pt x="1125" y="0"/>
                    </a:moveTo>
                    <a:cubicBezTo>
                      <a:pt x="1108" y="0"/>
                      <a:pt x="1090" y="3"/>
                      <a:pt x="1070" y="8"/>
                    </a:cubicBezTo>
                    <a:lnTo>
                      <a:pt x="914" y="86"/>
                    </a:lnTo>
                    <a:lnTo>
                      <a:pt x="0" y="611"/>
                    </a:lnTo>
                    <a:lnTo>
                      <a:pt x="486" y="611"/>
                    </a:lnTo>
                    <a:lnTo>
                      <a:pt x="1187" y="222"/>
                    </a:lnTo>
                    <a:cubicBezTo>
                      <a:pt x="1245" y="202"/>
                      <a:pt x="1265" y="125"/>
                      <a:pt x="1245" y="66"/>
                    </a:cubicBezTo>
                    <a:cubicBezTo>
                      <a:pt x="1216" y="22"/>
                      <a:pt x="1176" y="0"/>
                      <a:pt x="11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31"/>
              <p:cNvSpPr/>
              <p:nvPr/>
            </p:nvSpPr>
            <p:spPr>
              <a:xfrm>
                <a:off x="1108175" y="627225"/>
                <a:ext cx="163450" cy="93400"/>
              </a:xfrm>
              <a:custGeom>
                <a:rect b="b" l="l" r="r" t="t"/>
                <a:pathLst>
                  <a:path extrusionOk="0" h="3736" w="6538">
                    <a:moveTo>
                      <a:pt x="3152" y="0"/>
                    </a:moveTo>
                    <a:lnTo>
                      <a:pt x="2607" y="311"/>
                    </a:lnTo>
                    <a:lnTo>
                      <a:pt x="3988" y="1109"/>
                    </a:lnTo>
                    <a:cubicBezTo>
                      <a:pt x="4027" y="1148"/>
                      <a:pt x="4066" y="1206"/>
                      <a:pt x="4027" y="1284"/>
                    </a:cubicBezTo>
                    <a:cubicBezTo>
                      <a:pt x="4008" y="1342"/>
                      <a:pt x="3969" y="1342"/>
                      <a:pt x="3930" y="1342"/>
                    </a:cubicBezTo>
                    <a:cubicBezTo>
                      <a:pt x="3911" y="1342"/>
                      <a:pt x="3891" y="1342"/>
                      <a:pt x="3891" y="1304"/>
                    </a:cubicBezTo>
                    <a:lnTo>
                      <a:pt x="2374" y="428"/>
                    </a:lnTo>
                    <a:lnTo>
                      <a:pt x="895" y="1284"/>
                    </a:lnTo>
                    <a:lnTo>
                      <a:pt x="662" y="1440"/>
                    </a:lnTo>
                    <a:lnTo>
                      <a:pt x="0" y="1829"/>
                    </a:lnTo>
                    <a:lnTo>
                      <a:pt x="2335" y="3152"/>
                    </a:lnTo>
                    <a:lnTo>
                      <a:pt x="2568" y="3307"/>
                    </a:lnTo>
                    <a:lnTo>
                      <a:pt x="3346" y="3735"/>
                    </a:lnTo>
                    <a:lnTo>
                      <a:pt x="4222" y="3230"/>
                    </a:lnTo>
                    <a:lnTo>
                      <a:pt x="4475" y="3093"/>
                    </a:lnTo>
                    <a:lnTo>
                      <a:pt x="6537" y="1887"/>
                    </a:lnTo>
                    <a:lnTo>
                      <a:pt x="6031" y="1595"/>
                    </a:lnTo>
                    <a:lnTo>
                      <a:pt x="4942" y="2237"/>
                    </a:lnTo>
                    <a:lnTo>
                      <a:pt x="4767" y="2237"/>
                    </a:lnTo>
                    <a:cubicBezTo>
                      <a:pt x="4728" y="2237"/>
                      <a:pt x="4689" y="2218"/>
                      <a:pt x="4669" y="2198"/>
                    </a:cubicBezTo>
                    <a:cubicBezTo>
                      <a:pt x="4650" y="2140"/>
                      <a:pt x="4650" y="2062"/>
                      <a:pt x="4728" y="2023"/>
                    </a:cubicBezTo>
                    <a:lnTo>
                      <a:pt x="5700" y="1459"/>
                    </a:lnTo>
                    <a:lnTo>
                      <a:pt x="4922" y="992"/>
                    </a:lnTo>
                    <a:lnTo>
                      <a:pt x="4280" y="1362"/>
                    </a:lnTo>
                    <a:cubicBezTo>
                      <a:pt x="4261" y="1362"/>
                      <a:pt x="4241" y="1381"/>
                      <a:pt x="4241" y="1381"/>
                    </a:cubicBezTo>
                    <a:cubicBezTo>
                      <a:pt x="4183" y="1381"/>
                      <a:pt x="4164" y="1362"/>
                      <a:pt x="4144" y="1342"/>
                    </a:cubicBezTo>
                    <a:cubicBezTo>
                      <a:pt x="4105" y="1284"/>
                      <a:pt x="4105" y="1206"/>
                      <a:pt x="4183" y="1167"/>
                    </a:cubicBezTo>
                    <a:lnTo>
                      <a:pt x="4689" y="875"/>
                    </a:lnTo>
                    <a:lnTo>
                      <a:pt x="3969" y="467"/>
                    </a:lnTo>
                    <a:lnTo>
                      <a:pt x="3658" y="623"/>
                    </a:lnTo>
                    <a:cubicBezTo>
                      <a:pt x="3619" y="623"/>
                      <a:pt x="3599" y="661"/>
                      <a:pt x="3599" y="661"/>
                    </a:cubicBezTo>
                    <a:cubicBezTo>
                      <a:pt x="3541" y="661"/>
                      <a:pt x="3522" y="623"/>
                      <a:pt x="3502" y="603"/>
                    </a:cubicBezTo>
                    <a:cubicBezTo>
                      <a:pt x="3483" y="564"/>
                      <a:pt x="3483" y="486"/>
                      <a:pt x="3541" y="428"/>
                    </a:cubicBezTo>
                    <a:lnTo>
                      <a:pt x="3736" y="331"/>
                    </a:lnTo>
                    <a:lnTo>
                      <a:pt x="315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31"/>
              <p:cNvSpPr/>
              <p:nvPr/>
            </p:nvSpPr>
            <p:spPr>
              <a:xfrm>
                <a:off x="1224400" y="462325"/>
                <a:ext cx="382800" cy="220850"/>
              </a:xfrm>
              <a:custGeom>
                <a:rect b="b" l="l" r="r" t="t"/>
                <a:pathLst>
                  <a:path extrusionOk="0" h="8834" w="15312">
                    <a:moveTo>
                      <a:pt x="14981" y="1"/>
                    </a:moveTo>
                    <a:lnTo>
                      <a:pt x="1051" y="8036"/>
                    </a:lnTo>
                    <a:lnTo>
                      <a:pt x="79" y="8619"/>
                    </a:lnTo>
                    <a:cubicBezTo>
                      <a:pt x="20" y="8639"/>
                      <a:pt x="1" y="8717"/>
                      <a:pt x="20" y="8794"/>
                    </a:cubicBezTo>
                    <a:cubicBezTo>
                      <a:pt x="40" y="8833"/>
                      <a:pt x="98" y="8833"/>
                      <a:pt x="118" y="8833"/>
                    </a:cubicBezTo>
                    <a:cubicBezTo>
                      <a:pt x="137" y="8833"/>
                      <a:pt x="176" y="8833"/>
                      <a:pt x="176" y="8814"/>
                    </a:cubicBezTo>
                    <a:lnTo>
                      <a:pt x="1265" y="8172"/>
                    </a:lnTo>
                    <a:lnTo>
                      <a:pt x="5234" y="5896"/>
                    </a:lnTo>
                    <a:cubicBezTo>
                      <a:pt x="5176" y="5896"/>
                      <a:pt x="5137" y="5837"/>
                      <a:pt x="5137" y="5779"/>
                    </a:cubicBezTo>
                    <a:cubicBezTo>
                      <a:pt x="5137" y="5701"/>
                      <a:pt x="5176" y="5643"/>
                      <a:pt x="5254" y="5643"/>
                    </a:cubicBezTo>
                    <a:lnTo>
                      <a:pt x="5662" y="5643"/>
                    </a:lnTo>
                    <a:lnTo>
                      <a:pt x="7900" y="4359"/>
                    </a:lnTo>
                    <a:cubicBezTo>
                      <a:pt x="7861" y="4359"/>
                      <a:pt x="7802" y="4320"/>
                      <a:pt x="7802" y="4242"/>
                    </a:cubicBezTo>
                    <a:cubicBezTo>
                      <a:pt x="7802" y="4164"/>
                      <a:pt x="7841" y="4125"/>
                      <a:pt x="7919" y="4125"/>
                    </a:cubicBezTo>
                    <a:lnTo>
                      <a:pt x="8328" y="4125"/>
                    </a:lnTo>
                    <a:lnTo>
                      <a:pt x="15312" y="79"/>
                    </a:lnTo>
                    <a:lnTo>
                      <a:pt x="15234" y="59"/>
                    </a:lnTo>
                    <a:lnTo>
                      <a:pt x="151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31"/>
              <p:cNvSpPr/>
              <p:nvPr/>
            </p:nvSpPr>
            <p:spPr>
              <a:xfrm>
                <a:off x="1604275" y="461850"/>
                <a:ext cx="42825" cy="21900"/>
              </a:xfrm>
              <a:custGeom>
                <a:rect b="b" l="l" r="r" t="t"/>
                <a:pathLst>
                  <a:path extrusionOk="0" h="876" w="1713">
                    <a:moveTo>
                      <a:pt x="0" y="0"/>
                    </a:moveTo>
                    <a:cubicBezTo>
                      <a:pt x="0" y="59"/>
                      <a:pt x="20" y="59"/>
                      <a:pt x="20" y="78"/>
                    </a:cubicBezTo>
                    <a:lnTo>
                      <a:pt x="98" y="98"/>
                    </a:lnTo>
                    <a:lnTo>
                      <a:pt x="1459" y="876"/>
                    </a:lnTo>
                    <a:lnTo>
                      <a:pt x="1712" y="740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Google Shape;1225;p31"/>
              <p:cNvSpPr/>
              <p:nvPr/>
            </p:nvSpPr>
            <p:spPr>
              <a:xfrm>
                <a:off x="1721475" y="462325"/>
                <a:ext cx="92450" cy="39925"/>
              </a:xfrm>
              <a:custGeom>
                <a:rect b="b" l="l" r="r" t="t"/>
                <a:pathLst>
                  <a:path extrusionOk="0" h="1597" w="3698">
                    <a:moveTo>
                      <a:pt x="1" y="1"/>
                    </a:moveTo>
                    <a:lnTo>
                      <a:pt x="2763" y="1596"/>
                    </a:lnTo>
                    <a:lnTo>
                      <a:pt x="3697" y="1051"/>
                    </a:lnTo>
                    <a:lnTo>
                      <a:pt x="188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Google Shape;1226;p31"/>
              <p:cNvSpPr/>
              <p:nvPr/>
            </p:nvSpPr>
            <p:spPr>
              <a:xfrm>
                <a:off x="1632475" y="475475"/>
                <a:ext cx="113350" cy="65675"/>
              </a:xfrm>
              <a:custGeom>
                <a:rect b="b" l="l" r="r" t="t"/>
                <a:pathLst>
                  <a:path extrusionOk="0" h="2627" w="4534">
                    <a:moveTo>
                      <a:pt x="915" y="0"/>
                    </a:moveTo>
                    <a:lnTo>
                      <a:pt x="545" y="214"/>
                    </a:lnTo>
                    <a:lnTo>
                      <a:pt x="312" y="350"/>
                    </a:lnTo>
                    <a:lnTo>
                      <a:pt x="1" y="525"/>
                    </a:lnTo>
                    <a:lnTo>
                      <a:pt x="3619" y="2626"/>
                    </a:lnTo>
                    <a:lnTo>
                      <a:pt x="4534" y="2082"/>
                    </a:lnTo>
                    <a:lnTo>
                      <a:pt x="91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31"/>
              <p:cNvSpPr/>
              <p:nvPr/>
            </p:nvSpPr>
            <p:spPr>
              <a:xfrm>
                <a:off x="1209825" y="461850"/>
                <a:ext cx="348275" cy="199425"/>
              </a:xfrm>
              <a:custGeom>
                <a:rect b="b" l="l" r="r" t="t"/>
                <a:pathLst>
                  <a:path extrusionOk="0" h="7977" w="13931">
                    <a:moveTo>
                      <a:pt x="13444" y="0"/>
                    </a:moveTo>
                    <a:lnTo>
                      <a:pt x="564" y="7452"/>
                    </a:lnTo>
                    <a:lnTo>
                      <a:pt x="78" y="7763"/>
                    </a:lnTo>
                    <a:cubicBezTo>
                      <a:pt x="20" y="7782"/>
                      <a:pt x="0" y="7860"/>
                      <a:pt x="20" y="7938"/>
                    </a:cubicBezTo>
                    <a:cubicBezTo>
                      <a:pt x="39" y="7977"/>
                      <a:pt x="98" y="7977"/>
                      <a:pt x="117" y="7977"/>
                    </a:cubicBezTo>
                    <a:cubicBezTo>
                      <a:pt x="136" y="7977"/>
                      <a:pt x="175" y="7977"/>
                      <a:pt x="175" y="7957"/>
                    </a:cubicBezTo>
                    <a:lnTo>
                      <a:pt x="798" y="7588"/>
                    </a:lnTo>
                    <a:lnTo>
                      <a:pt x="1393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31"/>
              <p:cNvSpPr/>
              <p:nvPr/>
            </p:nvSpPr>
            <p:spPr>
              <a:xfrm>
                <a:off x="1277425" y="707575"/>
                <a:ext cx="41375" cy="26675"/>
              </a:xfrm>
              <a:custGeom>
                <a:rect b="b" l="l" r="r" t="t"/>
                <a:pathLst>
                  <a:path extrusionOk="0" h="1067" w="1655">
                    <a:moveTo>
                      <a:pt x="1285" y="385"/>
                    </a:moveTo>
                    <a:cubicBezTo>
                      <a:pt x="1297" y="398"/>
                      <a:pt x="1301" y="402"/>
                      <a:pt x="1308" y="404"/>
                    </a:cubicBezTo>
                    <a:lnTo>
                      <a:pt x="1308" y="404"/>
                    </a:lnTo>
                    <a:cubicBezTo>
                      <a:pt x="1301" y="398"/>
                      <a:pt x="1293" y="392"/>
                      <a:pt x="1285" y="385"/>
                    </a:cubicBezTo>
                    <a:close/>
                    <a:moveTo>
                      <a:pt x="827" y="1"/>
                    </a:moveTo>
                    <a:cubicBezTo>
                      <a:pt x="616" y="1"/>
                      <a:pt x="407" y="49"/>
                      <a:pt x="253" y="152"/>
                    </a:cubicBezTo>
                    <a:cubicBezTo>
                      <a:pt x="98" y="249"/>
                      <a:pt x="1" y="385"/>
                      <a:pt x="1" y="541"/>
                    </a:cubicBezTo>
                    <a:cubicBezTo>
                      <a:pt x="1" y="677"/>
                      <a:pt x="98" y="833"/>
                      <a:pt x="253" y="930"/>
                    </a:cubicBezTo>
                    <a:cubicBezTo>
                      <a:pt x="429" y="1027"/>
                      <a:pt x="623" y="1066"/>
                      <a:pt x="818" y="1066"/>
                    </a:cubicBezTo>
                    <a:cubicBezTo>
                      <a:pt x="1012" y="1066"/>
                      <a:pt x="1226" y="1008"/>
                      <a:pt x="1382" y="930"/>
                    </a:cubicBezTo>
                    <a:cubicBezTo>
                      <a:pt x="1557" y="813"/>
                      <a:pt x="1654" y="677"/>
                      <a:pt x="1654" y="541"/>
                    </a:cubicBezTo>
                    <a:cubicBezTo>
                      <a:pt x="1654" y="444"/>
                      <a:pt x="1615" y="366"/>
                      <a:pt x="1557" y="288"/>
                    </a:cubicBezTo>
                    <a:lnTo>
                      <a:pt x="1401" y="366"/>
                    </a:lnTo>
                    <a:cubicBezTo>
                      <a:pt x="1362" y="385"/>
                      <a:pt x="1323" y="405"/>
                      <a:pt x="1323" y="405"/>
                    </a:cubicBezTo>
                    <a:cubicBezTo>
                      <a:pt x="1316" y="405"/>
                      <a:pt x="1312" y="405"/>
                      <a:pt x="1308" y="404"/>
                    </a:cubicBezTo>
                    <a:lnTo>
                      <a:pt x="1308" y="404"/>
                    </a:lnTo>
                    <a:cubicBezTo>
                      <a:pt x="1366" y="453"/>
                      <a:pt x="1382" y="491"/>
                      <a:pt x="1382" y="560"/>
                    </a:cubicBezTo>
                    <a:cubicBezTo>
                      <a:pt x="1382" y="638"/>
                      <a:pt x="1323" y="677"/>
                      <a:pt x="1226" y="755"/>
                    </a:cubicBezTo>
                    <a:cubicBezTo>
                      <a:pt x="1109" y="823"/>
                      <a:pt x="949" y="857"/>
                      <a:pt x="788" y="857"/>
                    </a:cubicBezTo>
                    <a:cubicBezTo>
                      <a:pt x="628" y="857"/>
                      <a:pt x="467" y="823"/>
                      <a:pt x="351" y="755"/>
                    </a:cubicBezTo>
                    <a:cubicBezTo>
                      <a:pt x="253" y="696"/>
                      <a:pt x="215" y="638"/>
                      <a:pt x="215" y="560"/>
                    </a:cubicBezTo>
                    <a:cubicBezTo>
                      <a:pt x="215" y="482"/>
                      <a:pt x="253" y="444"/>
                      <a:pt x="351" y="366"/>
                    </a:cubicBezTo>
                    <a:cubicBezTo>
                      <a:pt x="487" y="288"/>
                      <a:pt x="643" y="268"/>
                      <a:pt x="798" y="268"/>
                    </a:cubicBezTo>
                    <a:cubicBezTo>
                      <a:pt x="973" y="268"/>
                      <a:pt x="1109" y="288"/>
                      <a:pt x="1226" y="366"/>
                    </a:cubicBezTo>
                    <a:lnTo>
                      <a:pt x="1265" y="366"/>
                    </a:lnTo>
                    <a:lnTo>
                      <a:pt x="1226" y="346"/>
                    </a:lnTo>
                    <a:cubicBezTo>
                      <a:pt x="1207" y="288"/>
                      <a:pt x="1207" y="210"/>
                      <a:pt x="1285" y="171"/>
                    </a:cubicBezTo>
                    <a:lnTo>
                      <a:pt x="1362" y="113"/>
                    </a:lnTo>
                    <a:cubicBezTo>
                      <a:pt x="1206" y="39"/>
                      <a:pt x="1015" y="1"/>
                      <a:pt x="8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31"/>
              <p:cNvSpPr/>
              <p:nvPr/>
            </p:nvSpPr>
            <p:spPr>
              <a:xfrm>
                <a:off x="1591125" y="526775"/>
                <a:ext cx="41375" cy="27025"/>
              </a:xfrm>
              <a:custGeom>
                <a:rect b="b" l="l" r="r" t="t"/>
                <a:pathLst>
                  <a:path extrusionOk="0" h="1081" w="1655">
                    <a:moveTo>
                      <a:pt x="818" y="224"/>
                    </a:moveTo>
                    <a:cubicBezTo>
                      <a:pt x="993" y="224"/>
                      <a:pt x="1129" y="244"/>
                      <a:pt x="1266" y="322"/>
                    </a:cubicBezTo>
                    <a:cubicBezTo>
                      <a:pt x="1363" y="380"/>
                      <a:pt x="1402" y="438"/>
                      <a:pt x="1402" y="516"/>
                    </a:cubicBezTo>
                    <a:cubicBezTo>
                      <a:pt x="1402" y="594"/>
                      <a:pt x="1363" y="633"/>
                      <a:pt x="1266" y="711"/>
                    </a:cubicBezTo>
                    <a:cubicBezTo>
                      <a:pt x="1139" y="779"/>
                      <a:pt x="974" y="813"/>
                      <a:pt x="813" y="813"/>
                    </a:cubicBezTo>
                    <a:cubicBezTo>
                      <a:pt x="653" y="813"/>
                      <a:pt x="497" y="779"/>
                      <a:pt x="390" y="711"/>
                    </a:cubicBezTo>
                    <a:cubicBezTo>
                      <a:pt x="293" y="652"/>
                      <a:pt x="234" y="594"/>
                      <a:pt x="234" y="516"/>
                    </a:cubicBezTo>
                    <a:cubicBezTo>
                      <a:pt x="234" y="438"/>
                      <a:pt x="293" y="380"/>
                      <a:pt x="390" y="322"/>
                    </a:cubicBezTo>
                    <a:cubicBezTo>
                      <a:pt x="507" y="244"/>
                      <a:pt x="682" y="224"/>
                      <a:pt x="818" y="224"/>
                    </a:cubicBezTo>
                    <a:close/>
                    <a:moveTo>
                      <a:pt x="825" y="1"/>
                    </a:moveTo>
                    <a:cubicBezTo>
                      <a:pt x="624" y="1"/>
                      <a:pt x="419" y="49"/>
                      <a:pt x="254" y="146"/>
                    </a:cubicBezTo>
                    <a:cubicBezTo>
                      <a:pt x="98" y="244"/>
                      <a:pt x="1" y="399"/>
                      <a:pt x="1" y="536"/>
                    </a:cubicBezTo>
                    <a:cubicBezTo>
                      <a:pt x="1" y="672"/>
                      <a:pt x="40" y="750"/>
                      <a:pt x="137" y="827"/>
                    </a:cubicBezTo>
                    <a:lnTo>
                      <a:pt x="234" y="788"/>
                    </a:lnTo>
                    <a:cubicBezTo>
                      <a:pt x="260" y="754"/>
                      <a:pt x="286" y="739"/>
                      <a:pt x="311" y="739"/>
                    </a:cubicBezTo>
                    <a:cubicBezTo>
                      <a:pt x="344" y="739"/>
                      <a:pt x="377" y="764"/>
                      <a:pt x="410" y="808"/>
                    </a:cubicBezTo>
                    <a:cubicBezTo>
                      <a:pt x="429" y="866"/>
                      <a:pt x="429" y="925"/>
                      <a:pt x="351" y="983"/>
                    </a:cubicBezTo>
                    <a:cubicBezTo>
                      <a:pt x="507" y="1022"/>
                      <a:pt x="643" y="1080"/>
                      <a:pt x="818" y="1080"/>
                    </a:cubicBezTo>
                    <a:cubicBezTo>
                      <a:pt x="1013" y="1080"/>
                      <a:pt x="1227" y="1022"/>
                      <a:pt x="1382" y="925"/>
                    </a:cubicBezTo>
                    <a:cubicBezTo>
                      <a:pt x="1557" y="827"/>
                      <a:pt x="1655" y="691"/>
                      <a:pt x="1655" y="536"/>
                    </a:cubicBezTo>
                    <a:cubicBezTo>
                      <a:pt x="1655" y="399"/>
                      <a:pt x="1557" y="244"/>
                      <a:pt x="1382" y="146"/>
                    </a:cubicBezTo>
                    <a:cubicBezTo>
                      <a:pt x="1227" y="49"/>
                      <a:pt x="1027" y="1"/>
                      <a:pt x="8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0" name="Google Shape;1230;p31"/>
              <p:cNvSpPr/>
              <p:nvPr/>
            </p:nvSpPr>
            <p:spPr>
              <a:xfrm>
                <a:off x="1593575" y="570550"/>
                <a:ext cx="41350" cy="27025"/>
              </a:xfrm>
              <a:custGeom>
                <a:rect b="b" l="l" r="r" t="t"/>
                <a:pathLst>
                  <a:path extrusionOk="0" h="1081" w="1654">
                    <a:moveTo>
                      <a:pt x="297" y="730"/>
                    </a:moveTo>
                    <a:cubicBezTo>
                      <a:pt x="312" y="744"/>
                      <a:pt x="330" y="757"/>
                      <a:pt x="350" y="769"/>
                    </a:cubicBezTo>
                    <a:cubicBezTo>
                      <a:pt x="363" y="776"/>
                      <a:pt x="376" y="783"/>
                      <a:pt x="390" y="790"/>
                    </a:cubicBezTo>
                    <a:lnTo>
                      <a:pt x="390" y="790"/>
                    </a:lnTo>
                    <a:cubicBezTo>
                      <a:pt x="390" y="789"/>
                      <a:pt x="390" y="789"/>
                      <a:pt x="389" y="788"/>
                    </a:cubicBezTo>
                    <a:cubicBezTo>
                      <a:pt x="360" y="759"/>
                      <a:pt x="326" y="740"/>
                      <a:pt x="297" y="730"/>
                    </a:cubicBezTo>
                    <a:close/>
                    <a:moveTo>
                      <a:pt x="825" y="1"/>
                    </a:moveTo>
                    <a:cubicBezTo>
                      <a:pt x="623" y="1"/>
                      <a:pt x="419" y="49"/>
                      <a:pt x="253" y="146"/>
                    </a:cubicBezTo>
                    <a:cubicBezTo>
                      <a:pt x="98" y="244"/>
                      <a:pt x="0" y="399"/>
                      <a:pt x="0" y="536"/>
                    </a:cubicBezTo>
                    <a:cubicBezTo>
                      <a:pt x="0" y="633"/>
                      <a:pt x="39" y="730"/>
                      <a:pt x="117" y="808"/>
                    </a:cubicBezTo>
                    <a:lnTo>
                      <a:pt x="234" y="730"/>
                    </a:lnTo>
                    <a:cubicBezTo>
                      <a:pt x="239" y="725"/>
                      <a:pt x="247" y="723"/>
                      <a:pt x="258" y="723"/>
                    </a:cubicBezTo>
                    <a:cubicBezTo>
                      <a:pt x="269" y="723"/>
                      <a:pt x="282" y="725"/>
                      <a:pt x="297" y="730"/>
                    </a:cubicBezTo>
                    <a:lnTo>
                      <a:pt x="297" y="730"/>
                    </a:lnTo>
                    <a:cubicBezTo>
                      <a:pt x="239" y="679"/>
                      <a:pt x="214" y="621"/>
                      <a:pt x="214" y="574"/>
                    </a:cubicBezTo>
                    <a:cubicBezTo>
                      <a:pt x="214" y="497"/>
                      <a:pt x="253" y="419"/>
                      <a:pt x="350" y="380"/>
                    </a:cubicBezTo>
                    <a:cubicBezTo>
                      <a:pt x="487" y="302"/>
                      <a:pt x="642" y="283"/>
                      <a:pt x="798" y="283"/>
                    </a:cubicBezTo>
                    <a:cubicBezTo>
                      <a:pt x="973" y="283"/>
                      <a:pt x="1109" y="302"/>
                      <a:pt x="1226" y="380"/>
                    </a:cubicBezTo>
                    <a:cubicBezTo>
                      <a:pt x="1323" y="419"/>
                      <a:pt x="1382" y="497"/>
                      <a:pt x="1382" y="574"/>
                    </a:cubicBezTo>
                    <a:cubicBezTo>
                      <a:pt x="1382" y="633"/>
                      <a:pt x="1323" y="691"/>
                      <a:pt x="1226" y="769"/>
                    </a:cubicBezTo>
                    <a:cubicBezTo>
                      <a:pt x="1109" y="837"/>
                      <a:pt x="949" y="871"/>
                      <a:pt x="788" y="871"/>
                    </a:cubicBezTo>
                    <a:cubicBezTo>
                      <a:pt x="645" y="871"/>
                      <a:pt x="502" y="844"/>
                      <a:pt x="390" y="790"/>
                    </a:cubicBezTo>
                    <a:lnTo>
                      <a:pt x="390" y="790"/>
                    </a:lnTo>
                    <a:cubicBezTo>
                      <a:pt x="409" y="829"/>
                      <a:pt x="408" y="906"/>
                      <a:pt x="331" y="964"/>
                    </a:cubicBezTo>
                    <a:lnTo>
                      <a:pt x="312" y="983"/>
                    </a:lnTo>
                    <a:cubicBezTo>
                      <a:pt x="448" y="1061"/>
                      <a:pt x="623" y="1080"/>
                      <a:pt x="817" y="1080"/>
                    </a:cubicBezTo>
                    <a:cubicBezTo>
                      <a:pt x="1012" y="1080"/>
                      <a:pt x="1226" y="1022"/>
                      <a:pt x="1382" y="925"/>
                    </a:cubicBezTo>
                    <a:cubicBezTo>
                      <a:pt x="1557" y="827"/>
                      <a:pt x="1654" y="691"/>
                      <a:pt x="1654" y="536"/>
                    </a:cubicBezTo>
                    <a:cubicBezTo>
                      <a:pt x="1654" y="399"/>
                      <a:pt x="1557" y="244"/>
                      <a:pt x="1382" y="146"/>
                    </a:cubicBezTo>
                    <a:cubicBezTo>
                      <a:pt x="1226" y="49"/>
                      <a:pt x="1026" y="1"/>
                      <a:pt x="8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1" name="Google Shape;1231;p31"/>
              <p:cNvSpPr/>
              <p:nvPr/>
            </p:nvSpPr>
            <p:spPr>
              <a:xfrm>
                <a:off x="1609625" y="843175"/>
                <a:ext cx="41350" cy="25800"/>
              </a:xfrm>
              <a:custGeom>
                <a:rect b="b" l="l" r="r" t="t"/>
                <a:pathLst>
                  <a:path extrusionOk="0" h="1032" w="1654">
                    <a:moveTo>
                      <a:pt x="856" y="214"/>
                    </a:moveTo>
                    <a:cubicBezTo>
                      <a:pt x="1031" y="214"/>
                      <a:pt x="1168" y="234"/>
                      <a:pt x="1304" y="311"/>
                    </a:cubicBezTo>
                    <a:cubicBezTo>
                      <a:pt x="1362" y="389"/>
                      <a:pt x="1440" y="467"/>
                      <a:pt x="1440" y="506"/>
                    </a:cubicBezTo>
                    <a:cubicBezTo>
                      <a:pt x="1440" y="584"/>
                      <a:pt x="1401" y="623"/>
                      <a:pt x="1304" y="700"/>
                    </a:cubicBezTo>
                    <a:cubicBezTo>
                      <a:pt x="1177" y="769"/>
                      <a:pt x="1012" y="803"/>
                      <a:pt x="851" y="803"/>
                    </a:cubicBezTo>
                    <a:cubicBezTo>
                      <a:pt x="691" y="803"/>
                      <a:pt x="535" y="769"/>
                      <a:pt x="428" y="700"/>
                    </a:cubicBezTo>
                    <a:cubicBezTo>
                      <a:pt x="331" y="642"/>
                      <a:pt x="273" y="584"/>
                      <a:pt x="273" y="506"/>
                    </a:cubicBezTo>
                    <a:cubicBezTo>
                      <a:pt x="273" y="428"/>
                      <a:pt x="331" y="389"/>
                      <a:pt x="428" y="311"/>
                    </a:cubicBezTo>
                    <a:cubicBezTo>
                      <a:pt x="545" y="234"/>
                      <a:pt x="720" y="214"/>
                      <a:pt x="856" y="214"/>
                    </a:cubicBezTo>
                    <a:close/>
                    <a:moveTo>
                      <a:pt x="720" y="0"/>
                    </a:moveTo>
                    <a:cubicBezTo>
                      <a:pt x="545" y="19"/>
                      <a:pt x="389" y="39"/>
                      <a:pt x="273" y="117"/>
                    </a:cubicBezTo>
                    <a:cubicBezTo>
                      <a:pt x="98" y="214"/>
                      <a:pt x="0" y="370"/>
                      <a:pt x="0" y="506"/>
                    </a:cubicBezTo>
                    <a:cubicBezTo>
                      <a:pt x="0" y="642"/>
                      <a:pt x="98" y="798"/>
                      <a:pt x="273" y="895"/>
                    </a:cubicBezTo>
                    <a:cubicBezTo>
                      <a:pt x="448" y="992"/>
                      <a:pt x="642" y="1031"/>
                      <a:pt x="837" y="1031"/>
                    </a:cubicBezTo>
                    <a:cubicBezTo>
                      <a:pt x="1031" y="1031"/>
                      <a:pt x="1245" y="992"/>
                      <a:pt x="1401" y="895"/>
                    </a:cubicBezTo>
                    <a:cubicBezTo>
                      <a:pt x="1557" y="798"/>
                      <a:pt x="1654" y="642"/>
                      <a:pt x="1654" y="506"/>
                    </a:cubicBezTo>
                    <a:cubicBezTo>
                      <a:pt x="1654" y="370"/>
                      <a:pt x="1557" y="214"/>
                      <a:pt x="1401" y="117"/>
                    </a:cubicBezTo>
                    <a:cubicBezTo>
                      <a:pt x="1265" y="39"/>
                      <a:pt x="1109" y="0"/>
                      <a:pt x="954" y="0"/>
                    </a:cubicBezTo>
                    <a:lnTo>
                      <a:pt x="954" y="39"/>
                    </a:lnTo>
                    <a:cubicBezTo>
                      <a:pt x="954" y="117"/>
                      <a:pt x="915" y="175"/>
                      <a:pt x="837" y="175"/>
                    </a:cubicBezTo>
                    <a:cubicBezTo>
                      <a:pt x="759" y="175"/>
                      <a:pt x="720" y="117"/>
                      <a:pt x="720" y="39"/>
                    </a:cubicBezTo>
                    <a:lnTo>
                      <a:pt x="72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Google Shape;1232;p31"/>
              <p:cNvSpPr/>
              <p:nvPr/>
            </p:nvSpPr>
            <p:spPr>
              <a:xfrm>
                <a:off x="1417025" y="672500"/>
                <a:ext cx="41350" cy="26225"/>
              </a:xfrm>
              <a:custGeom>
                <a:rect b="b" l="l" r="r" t="t"/>
                <a:pathLst>
                  <a:path extrusionOk="0" h="1049" w="1654">
                    <a:moveTo>
                      <a:pt x="837" y="232"/>
                    </a:moveTo>
                    <a:cubicBezTo>
                      <a:pt x="992" y="232"/>
                      <a:pt x="1148" y="251"/>
                      <a:pt x="1265" y="329"/>
                    </a:cubicBezTo>
                    <a:cubicBezTo>
                      <a:pt x="1362" y="387"/>
                      <a:pt x="1420" y="446"/>
                      <a:pt x="1420" y="524"/>
                    </a:cubicBezTo>
                    <a:cubicBezTo>
                      <a:pt x="1401" y="601"/>
                      <a:pt x="1362" y="679"/>
                      <a:pt x="1265" y="718"/>
                    </a:cubicBezTo>
                    <a:cubicBezTo>
                      <a:pt x="1148" y="796"/>
                      <a:pt x="983" y="835"/>
                      <a:pt x="820" y="835"/>
                    </a:cubicBezTo>
                    <a:cubicBezTo>
                      <a:pt x="657" y="835"/>
                      <a:pt x="496" y="796"/>
                      <a:pt x="389" y="718"/>
                    </a:cubicBezTo>
                    <a:cubicBezTo>
                      <a:pt x="292" y="679"/>
                      <a:pt x="253" y="601"/>
                      <a:pt x="253" y="524"/>
                    </a:cubicBezTo>
                    <a:cubicBezTo>
                      <a:pt x="253" y="446"/>
                      <a:pt x="292" y="407"/>
                      <a:pt x="389" y="329"/>
                    </a:cubicBezTo>
                    <a:cubicBezTo>
                      <a:pt x="506" y="251"/>
                      <a:pt x="681" y="232"/>
                      <a:pt x="837" y="232"/>
                    </a:cubicBezTo>
                    <a:close/>
                    <a:moveTo>
                      <a:pt x="817" y="1"/>
                    </a:moveTo>
                    <a:cubicBezTo>
                      <a:pt x="624" y="1"/>
                      <a:pt x="433" y="44"/>
                      <a:pt x="272" y="135"/>
                    </a:cubicBezTo>
                    <a:cubicBezTo>
                      <a:pt x="97" y="232"/>
                      <a:pt x="0" y="387"/>
                      <a:pt x="0" y="524"/>
                    </a:cubicBezTo>
                    <a:cubicBezTo>
                      <a:pt x="0" y="660"/>
                      <a:pt x="97" y="815"/>
                      <a:pt x="272" y="913"/>
                    </a:cubicBezTo>
                    <a:cubicBezTo>
                      <a:pt x="428" y="1010"/>
                      <a:pt x="623" y="1049"/>
                      <a:pt x="817" y="1049"/>
                    </a:cubicBezTo>
                    <a:cubicBezTo>
                      <a:pt x="1031" y="1049"/>
                      <a:pt x="1245" y="1010"/>
                      <a:pt x="1381" y="913"/>
                    </a:cubicBezTo>
                    <a:cubicBezTo>
                      <a:pt x="1556" y="815"/>
                      <a:pt x="1654" y="660"/>
                      <a:pt x="1654" y="524"/>
                    </a:cubicBezTo>
                    <a:cubicBezTo>
                      <a:pt x="1654" y="426"/>
                      <a:pt x="1615" y="329"/>
                      <a:pt x="1537" y="251"/>
                    </a:cubicBezTo>
                    <a:lnTo>
                      <a:pt x="1401" y="329"/>
                    </a:lnTo>
                    <a:cubicBezTo>
                      <a:pt x="1381" y="329"/>
                      <a:pt x="1362" y="349"/>
                      <a:pt x="1362" y="349"/>
                    </a:cubicBezTo>
                    <a:cubicBezTo>
                      <a:pt x="1323" y="349"/>
                      <a:pt x="1284" y="329"/>
                      <a:pt x="1265" y="310"/>
                    </a:cubicBezTo>
                    <a:cubicBezTo>
                      <a:pt x="1245" y="251"/>
                      <a:pt x="1245" y="193"/>
                      <a:pt x="1304" y="135"/>
                    </a:cubicBezTo>
                    <a:lnTo>
                      <a:pt x="1342" y="115"/>
                    </a:lnTo>
                    <a:cubicBezTo>
                      <a:pt x="1182" y="40"/>
                      <a:pt x="999" y="1"/>
                      <a:pt x="8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31"/>
              <p:cNvSpPr/>
              <p:nvPr/>
            </p:nvSpPr>
            <p:spPr>
              <a:xfrm>
                <a:off x="1193775" y="497825"/>
                <a:ext cx="75400" cy="144500"/>
              </a:xfrm>
              <a:custGeom>
                <a:rect b="b" l="l" r="r" t="t"/>
                <a:pathLst>
                  <a:path extrusionOk="0" h="5780" w="3016">
                    <a:moveTo>
                      <a:pt x="2899" y="1"/>
                    </a:moveTo>
                    <a:cubicBezTo>
                      <a:pt x="2821" y="1"/>
                      <a:pt x="2782" y="40"/>
                      <a:pt x="2782" y="118"/>
                    </a:cubicBezTo>
                    <a:lnTo>
                      <a:pt x="2782" y="4009"/>
                    </a:lnTo>
                    <a:lnTo>
                      <a:pt x="234" y="5487"/>
                    </a:lnTo>
                    <a:lnTo>
                      <a:pt x="39" y="5585"/>
                    </a:lnTo>
                    <a:cubicBezTo>
                      <a:pt x="39" y="5623"/>
                      <a:pt x="0" y="5682"/>
                      <a:pt x="39" y="5740"/>
                    </a:cubicBezTo>
                    <a:cubicBezTo>
                      <a:pt x="59" y="5779"/>
                      <a:pt x="98" y="5779"/>
                      <a:pt x="136" y="5779"/>
                    </a:cubicBezTo>
                    <a:cubicBezTo>
                      <a:pt x="156" y="5779"/>
                      <a:pt x="175" y="5779"/>
                      <a:pt x="175" y="5760"/>
                    </a:cubicBezTo>
                    <a:lnTo>
                      <a:pt x="487" y="5585"/>
                    </a:lnTo>
                    <a:lnTo>
                      <a:pt x="2977" y="4164"/>
                    </a:lnTo>
                    <a:cubicBezTo>
                      <a:pt x="3016" y="4125"/>
                      <a:pt x="3016" y="4087"/>
                      <a:pt x="3016" y="4067"/>
                    </a:cubicBezTo>
                    <a:lnTo>
                      <a:pt x="3016" y="118"/>
                    </a:lnTo>
                    <a:cubicBezTo>
                      <a:pt x="3016" y="40"/>
                      <a:pt x="2977" y="1"/>
                      <a:pt x="28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31"/>
              <p:cNvSpPr/>
              <p:nvPr/>
            </p:nvSpPr>
            <p:spPr>
              <a:xfrm>
                <a:off x="1307575" y="545325"/>
                <a:ext cx="294275" cy="172875"/>
              </a:xfrm>
              <a:custGeom>
                <a:rect b="b" l="l" r="r" t="t"/>
                <a:pathLst>
                  <a:path extrusionOk="0" h="6915" w="11771">
                    <a:moveTo>
                      <a:pt x="11634" y="0"/>
                    </a:moveTo>
                    <a:cubicBezTo>
                      <a:pt x="11615" y="0"/>
                      <a:pt x="11596" y="3"/>
                      <a:pt x="11576" y="8"/>
                    </a:cubicBezTo>
                    <a:lnTo>
                      <a:pt x="11479" y="66"/>
                    </a:lnTo>
                    <a:lnTo>
                      <a:pt x="10215" y="805"/>
                    </a:lnTo>
                    <a:cubicBezTo>
                      <a:pt x="10273" y="805"/>
                      <a:pt x="10312" y="844"/>
                      <a:pt x="10312" y="922"/>
                    </a:cubicBezTo>
                    <a:cubicBezTo>
                      <a:pt x="10312" y="980"/>
                      <a:pt x="10273" y="1039"/>
                      <a:pt x="10195" y="1039"/>
                    </a:cubicBezTo>
                    <a:lnTo>
                      <a:pt x="9806" y="1039"/>
                    </a:lnTo>
                    <a:lnTo>
                      <a:pt x="7569" y="2323"/>
                    </a:lnTo>
                    <a:cubicBezTo>
                      <a:pt x="7608" y="2323"/>
                      <a:pt x="7666" y="2381"/>
                      <a:pt x="7666" y="2439"/>
                    </a:cubicBezTo>
                    <a:cubicBezTo>
                      <a:pt x="7666" y="2517"/>
                      <a:pt x="7608" y="2576"/>
                      <a:pt x="7549" y="2576"/>
                    </a:cubicBezTo>
                    <a:lnTo>
                      <a:pt x="7160" y="2576"/>
                    </a:lnTo>
                    <a:lnTo>
                      <a:pt x="156" y="6642"/>
                    </a:lnTo>
                    <a:lnTo>
                      <a:pt x="79" y="6681"/>
                    </a:lnTo>
                    <a:cubicBezTo>
                      <a:pt x="20" y="6700"/>
                      <a:pt x="1" y="6778"/>
                      <a:pt x="20" y="6856"/>
                    </a:cubicBezTo>
                    <a:cubicBezTo>
                      <a:pt x="20" y="6875"/>
                      <a:pt x="59" y="6875"/>
                      <a:pt x="59" y="6875"/>
                    </a:cubicBezTo>
                    <a:cubicBezTo>
                      <a:pt x="59" y="6875"/>
                      <a:pt x="79" y="6875"/>
                      <a:pt x="79" y="6895"/>
                    </a:cubicBezTo>
                    <a:cubicBezTo>
                      <a:pt x="98" y="6895"/>
                      <a:pt x="98" y="6914"/>
                      <a:pt x="117" y="6914"/>
                    </a:cubicBezTo>
                    <a:cubicBezTo>
                      <a:pt x="156" y="6914"/>
                      <a:pt x="176" y="6914"/>
                      <a:pt x="176" y="6895"/>
                    </a:cubicBezTo>
                    <a:lnTo>
                      <a:pt x="312" y="6817"/>
                    </a:lnTo>
                    <a:lnTo>
                      <a:pt x="4670" y="4327"/>
                    </a:lnTo>
                    <a:cubicBezTo>
                      <a:pt x="4650" y="4249"/>
                      <a:pt x="4631" y="4229"/>
                      <a:pt x="4631" y="4171"/>
                    </a:cubicBezTo>
                    <a:cubicBezTo>
                      <a:pt x="4631" y="4113"/>
                      <a:pt x="4670" y="4054"/>
                      <a:pt x="4748" y="4054"/>
                    </a:cubicBezTo>
                    <a:lnTo>
                      <a:pt x="5078" y="4054"/>
                    </a:lnTo>
                    <a:lnTo>
                      <a:pt x="11693" y="241"/>
                    </a:lnTo>
                    <a:cubicBezTo>
                      <a:pt x="11752" y="222"/>
                      <a:pt x="11771" y="144"/>
                      <a:pt x="11752" y="66"/>
                    </a:cubicBezTo>
                    <a:cubicBezTo>
                      <a:pt x="11737" y="22"/>
                      <a:pt x="11689" y="0"/>
                      <a:pt x="116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31"/>
              <p:cNvSpPr/>
              <p:nvPr/>
            </p:nvSpPr>
            <p:spPr>
              <a:xfrm>
                <a:off x="1499700" y="588600"/>
                <a:ext cx="104100" cy="58100"/>
              </a:xfrm>
              <a:custGeom>
                <a:rect b="b" l="l" r="r" t="t"/>
                <a:pathLst>
                  <a:path extrusionOk="0" h="2324" w="4164">
                    <a:moveTo>
                      <a:pt x="4015" y="1"/>
                    </a:moveTo>
                    <a:cubicBezTo>
                      <a:pt x="4000" y="1"/>
                      <a:pt x="3984" y="3"/>
                      <a:pt x="3969" y="8"/>
                    </a:cubicBezTo>
                    <a:lnTo>
                      <a:pt x="3853" y="86"/>
                    </a:lnTo>
                    <a:lnTo>
                      <a:pt x="0" y="2323"/>
                    </a:lnTo>
                    <a:lnTo>
                      <a:pt x="487" y="2323"/>
                    </a:lnTo>
                    <a:lnTo>
                      <a:pt x="4067" y="261"/>
                    </a:lnTo>
                    <a:lnTo>
                      <a:pt x="4086" y="242"/>
                    </a:lnTo>
                    <a:cubicBezTo>
                      <a:pt x="4125" y="203"/>
                      <a:pt x="4164" y="144"/>
                      <a:pt x="4125" y="66"/>
                    </a:cubicBezTo>
                    <a:cubicBezTo>
                      <a:pt x="4110" y="23"/>
                      <a:pt x="4063" y="1"/>
                      <a:pt x="40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31"/>
              <p:cNvSpPr/>
              <p:nvPr/>
            </p:nvSpPr>
            <p:spPr>
              <a:xfrm>
                <a:off x="1447650" y="653000"/>
                <a:ext cx="52550" cy="28225"/>
              </a:xfrm>
              <a:custGeom>
                <a:rect b="b" l="l" r="r" t="t"/>
                <a:pathLst>
                  <a:path extrusionOk="0" h="1129" w="2102">
                    <a:moveTo>
                      <a:pt x="1616" y="0"/>
                    </a:moveTo>
                    <a:lnTo>
                      <a:pt x="98" y="895"/>
                    </a:lnTo>
                    <a:lnTo>
                      <a:pt x="59" y="915"/>
                    </a:lnTo>
                    <a:cubicBezTo>
                      <a:pt x="20" y="934"/>
                      <a:pt x="1" y="1012"/>
                      <a:pt x="20" y="1090"/>
                    </a:cubicBezTo>
                    <a:cubicBezTo>
                      <a:pt x="40" y="1129"/>
                      <a:pt x="98" y="1129"/>
                      <a:pt x="117" y="1129"/>
                    </a:cubicBezTo>
                    <a:cubicBezTo>
                      <a:pt x="137" y="1129"/>
                      <a:pt x="156" y="1129"/>
                      <a:pt x="156" y="1109"/>
                    </a:cubicBezTo>
                    <a:lnTo>
                      <a:pt x="293" y="1031"/>
                    </a:lnTo>
                    <a:lnTo>
                      <a:pt x="210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31"/>
              <p:cNvSpPr/>
              <p:nvPr/>
            </p:nvSpPr>
            <p:spPr>
              <a:xfrm>
                <a:off x="1352825" y="603375"/>
                <a:ext cx="146400" cy="6350"/>
              </a:xfrm>
              <a:custGeom>
                <a:rect b="b" l="l" r="r" t="t"/>
                <a:pathLst>
                  <a:path extrusionOk="0" h="254" w="5856">
                    <a:moveTo>
                      <a:pt x="117" y="1"/>
                    </a:moveTo>
                    <a:cubicBezTo>
                      <a:pt x="39" y="1"/>
                      <a:pt x="0" y="59"/>
                      <a:pt x="0" y="137"/>
                    </a:cubicBezTo>
                    <a:cubicBezTo>
                      <a:pt x="0" y="195"/>
                      <a:pt x="39" y="254"/>
                      <a:pt x="97" y="254"/>
                    </a:cubicBezTo>
                    <a:lnTo>
                      <a:pt x="5700" y="254"/>
                    </a:lnTo>
                    <a:cubicBezTo>
                      <a:pt x="5778" y="254"/>
                      <a:pt x="5856" y="195"/>
                      <a:pt x="5856" y="137"/>
                    </a:cubicBezTo>
                    <a:cubicBezTo>
                      <a:pt x="5856" y="59"/>
                      <a:pt x="5798" y="40"/>
                      <a:pt x="57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31"/>
              <p:cNvSpPr/>
              <p:nvPr/>
            </p:nvSpPr>
            <p:spPr>
              <a:xfrm>
                <a:off x="1418475" y="565450"/>
                <a:ext cx="146425" cy="5850"/>
              </a:xfrm>
              <a:custGeom>
                <a:rect b="b" l="l" r="r" t="t"/>
                <a:pathLst>
                  <a:path extrusionOk="0" h="234" w="5857">
                    <a:moveTo>
                      <a:pt x="117" y="0"/>
                    </a:moveTo>
                    <a:cubicBezTo>
                      <a:pt x="39" y="0"/>
                      <a:pt x="0" y="39"/>
                      <a:pt x="0" y="117"/>
                    </a:cubicBezTo>
                    <a:cubicBezTo>
                      <a:pt x="0" y="175"/>
                      <a:pt x="39" y="234"/>
                      <a:pt x="98" y="234"/>
                    </a:cubicBezTo>
                    <a:lnTo>
                      <a:pt x="5740" y="234"/>
                    </a:lnTo>
                    <a:cubicBezTo>
                      <a:pt x="5798" y="234"/>
                      <a:pt x="5856" y="175"/>
                      <a:pt x="5856" y="117"/>
                    </a:cubicBezTo>
                    <a:cubicBezTo>
                      <a:pt x="5856" y="39"/>
                      <a:pt x="5798" y="20"/>
                      <a:pt x="57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31"/>
              <p:cNvSpPr/>
              <p:nvPr/>
            </p:nvSpPr>
            <p:spPr>
              <a:xfrm>
                <a:off x="1423325" y="462325"/>
                <a:ext cx="537475" cy="190700"/>
              </a:xfrm>
              <a:custGeom>
                <a:rect b="b" l="l" r="r" t="t"/>
                <a:pathLst>
                  <a:path extrusionOk="0" h="7628" w="21499">
                    <a:moveTo>
                      <a:pt x="13756" y="4184"/>
                    </a:moveTo>
                    <a:cubicBezTo>
                      <a:pt x="13706" y="4184"/>
                      <a:pt x="13672" y="4208"/>
                      <a:pt x="13654" y="4246"/>
                    </a:cubicBezTo>
                    <a:lnTo>
                      <a:pt x="13654" y="4246"/>
                    </a:lnTo>
                    <a:lnTo>
                      <a:pt x="13761" y="4184"/>
                    </a:lnTo>
                    <a:lnTo>
                      <a:pt x="13761" y="4184"/>
                    </a:lnTo>
                    <a:cubicBezTo>
                      <a:pt x="13759" y="4184"/>
                      <a:pt x="13758" y="4184"/>
                      <a:pt x="13756" y="4184"/>
                    </a:cubicBezTo>
                    <a:close/>
                    <a:moveTo>
                      <a:pt x="21012" y="1"/>
                    </a:moveTo>
                    <a:lnTo>
                      <a:pt x="13761" y="4184"/>
                    </a:lnTo>
                    <a:lnTo>
                      <a:pt x="13761" y="4184"/>
                    </a:lnTo>
                    <a:cubicBezTo>
                      <a:pt x="13835" y="4186"/>
                      <a:pt x="13872" y="4244"/>
                      <a:pt x="13872" y="4320"/>
                    </a:cubicBezTo>
                    <a:lnTo>
                      <a:pt x="13872" y="4378"/>
                    </a:lnTo>
                    <a:lnTo>
                      <a:pt x="21499" y="1"/>
                    </a:lnTo>
                    <a:close/>
                    <a:moveTo>
                      <a:pt x="11899" y="5258"/>
                    </a:moveTo>
                    <a:cubicBezTo>
                      <a:pt x="11884" y="5263"/>
                      <a:pt x="11870" y="5271"/>
                      <a:pt x="11857" y="5282"/>
                    </a:cubicBezTo>
                    <a:lnTo>
                      <a:pt x="11857" y="5282"/>
                    </a:lnTo>
                    <a:lnTo>
                      <a:pt x="11899" y="5258"/>
                    </a:lnTo>
                    <a:close/>
                    <a:moveTo>
                      <a:pt x="13654" y="4246"/>
                    </a:moveTo>
                    <a:lnTo>
                      <a:pt x="11899" y="5258"/>
                    </a:lnTo>
                    <a:lnTo>
                      <a:pt x="11899" y="5258"/>
                    </a:lnTo>
                    <a:cubicBezTo>
                      <a:pt x="11908" y="5255"/>
                      <a:pt x="11917" y="5254"/>
                      <a:pt x="11927" y="5254"/>
                    </a:cubicBezTo>
                    <a:cubicBezTo>
                      <a:pt x="12005" y="5254"/>
                      <a:pt x="12063" y="5312"/>
                      <a:pt x="12063" y="5390"/>
                    </a:cubicBezTo>
                    <a:lnTo>
                      <a:pt x="12063" y="5448"/>
                    </a:lnTo>
                    <a:lnTo>
                      <a:pt x="13639" y="4534"/>
                    </a:lnTo>
                    <a:lnTo>
                      <a:pt x="13639" y="4320"/>
                    </a:lnTo>
                    <a:cubicBezTo>
                      <a:pt x="13639" y="4292"/>
                      <a:pt x="13644" y="4267"/>
                      <a:pt x="13654" y="4246"/>
                    </a:cubicBezTo>
                    <a:close/>
                    <a:moveTo>
                      <a:pt x="10075" y="6310"/>
                    </a:moveTo>
                    <a:cubicBezTo>
                      <a:pt x="10052" y="6317"/>
                      <a:pt x="10033" y="6329"/>
                      <a:pt x="10017" y="6343"/>
                    </a:cubicBezTo>
                    <a:lnTo>
                      <a:pt x="10017" y="6343"/>
                    </a:lnTo>
                    <a:lnTo>
                      <a:pt x="10075" y="6310"/>
                    </a:lnTo>
                    <a:close/>
                    <a:moveTo>
                      <a:pt x="11857" y="5282"/>
                    </a:moveTo>
                    <a:lnTo>
                      <a:pt x="10075" y="6310"/>
                    </a:lnTo>
                    <a:lnTo>
                      <a:pt x="10075" y="6310"/>
                    </a:lnTo>
                    <a:cubicBezTo>
                      <a:pt x="10088" y="6306"/>
                      <a:pt x="10102" y="6304"/>
                      <a:pt x="10118" y="6304"/>
                    </a:cubicBezTo>
                    <a:cubicBezTo>
                      <a:pt x="10176" y="6304"/>
                      <a:pt x="10234" y="6363"/>
                      <a:pt x="10234" y="6421"/>
                    </a:cubicBezTo>
                    <a:lnTo>
                      <a:pt x="10234" y="6499"/>
                    </a:lnTo>
                    <a:lnTo>
                      <a:pt x="11810" y="5584"/>
                    </a:lnTo>
                    <a:lnTo>
                      <a:pt x="11810" y="5390"/>
                    </a:lnTo>
                    <a:cubicBezTo>
                      <a:pt x="11810" y="5345"/>
                      <a:pt x="11830" y="5307"/>
                      <a:pt x="11857" y="5282"/>
                    </a:cubicBezTo>
                    <a:close/>
                    <a:moveTo>
                      <a:pt x="10017" y="6343"/>
                    </a:moveTo>
                    <a:lnTo>
                      <a:pt x="8230" y="7374"/>
                    </a:lnTo>
                    <a:lnTo>
                      <a:pt x="118" y="7374"/>
                    </a:lnTo>
                    <a:cubicBezTo>
                      <a:pt x="40" y="7374"/>
                      <a:pt x="1" y="7433"/>
                      <a:pt x="1" y="7491"/>
                    </a:cubicBezTo>
                    <a:cubicBezTo>
                      <a:pt x="1" y="7549"/>
                      <a:pt x="20" y="7569"/>
                      <a:pt x="59" y="7588"/>
                    </a:cubicBezTo>
                    <a:cubicBezTo>
                      <a:pt x="98" y="7588"/>
                      <a:pt x="118" y="7627"/>
                      <a:pt x="118" y="7627"/>
                    </a:cubicBezTo>
                    <a:lnTo>
                      <a:pt x="8172" y="7627"/>
                    </a:lnTo>
                    <a:lnTo>
                      <a:pt x="8172" y="7491"/>
                    </a:lnTo>
                    <a:cubicBezTo>
                      <a:pt x="8172" y="7433"/>
                      <a:pt x="8211" y="7374"/>
                      <a:pt x="8289" y="7374"/>
                    </a:cubicBezTo>
                    <a:cubicBezTo>
                      <a:pt x="8367" y="7374"/>
                      <a:pt x="8406" y="7433"/>
                      <a:pt x="8406" y="7491"/>
                    </a:cubicBezTo>
                    <a:lnTo>
                      <a:pt x="8406" y="7569"/>
                    </a:lnTo>
                    <a:lnTo>
                      <a:pt x="9981" y="6654"/>
                    </a:lnTo>
                    <a:lnTo>
                      <a:pt x="9981" y="6421"/>
                    </a:lnTo>
                    <a:cubicBezTo>
                      <a:pt x="9981" y="6393"/>
                      <a:pt x="9995" y="6365"/>
                      <a:pt x="10017" y="634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31"/>
              <p:cNvSpPr/>
              <p:nvPr/>
            </p:nvSpPr>
            <p:spPr>
              <a:xfrm>
                <a:off x="809525" y="914650"/>
                <a:ext cx="41375" cy="25825"/>
              </a:xfrm>
              <a:custGeom>
                <a:rect b="b" l="l" r="r" t="t"/>
                <a:pathLst>
                  <a:path extrusionOk="0" h="1033" w="1655">
                    <a:moveTo>
                      <a:pt x="1294" y="681"/>
                    </a:moveTo>
                    <a:cubicBezTo>
                      <a:pt x="1266" y="690"/>
                      <a:pt x="1244" y="705"/>
                      <a:pt x="1232" y="728"/>
                    </a:cubicBezTo>
                    <a:lnTo>
                      <a:pt x="1232" y="728"/>
                    </a:lnTo>
                    <a:cubicBezTo>
                      <a:pt x="1236" y="726"/>
                      <a:pt x="1241" y="723"/>
                      <a:pt x="1246" y="721"/>
                    </a:cubicBezTo>
                    <a:cubicBezTo>
                      <a:pt x="1263" y="707"/>
                      <a:pt x="1279" y="694"/>
                      <a:pt x="1294" y="681"/>
                    </a:cubicBezTo>
                    <a:close/>
                    <a:moveTo>
                      <a:pt x="831" y="0"/>
                    </a:moveTo>
                    <a:cubicBezTo>
                      <a:pt x="653" y="0"/>
                      <a:pt x="477" y="34"/>
                      <a:pt x="332" y="98"/>
                    </a:cubicBezTo>
                    <a:cubicBezTo>
                      <a:pt x="370" y="137"/>
                      <a:pt x="370" y="195"/>
                      <a:pt x="351" y="254"/>
                    </a:cubicBezTo>
                    <a:cubicBezTo>
                      <a:pt x="332" y="293"/>
                      <a:pt x="273" y="293"/>
                      <a:pt x="254" y="293"/>
                    </a:cubicBezTo>
                    <a:cubicBezTo>
                      <a:pt x="234" y="293"/>
                      <a:pt x="195" y="293"/>
                      <a:pt x="195" y="273"/>
                    </a:cubicBezTo>
                    <a:lnTo>
                      <a:pt x="137" y="234"/>
                    </a:lnTo>
                    <a:cubicBezTo>
                      <a:pt x="59" y="293"/>
                      <a:pt x="1" y="390"/>
                      <a:pt x="1" y="487"/>
                    </a:cubicBezTo>
                    <a:cubicBezTo>
                      <a:pt x="1" y="643"/>
                      <a:pt x="98" y="779"/>
                      <a:pt x="273" y="876"/>
                    </a:cubicBezTo>
                    <a:cubicBezTo>
                      <a:pt x="448" y="974"/>
                      <a:pt x="643" y="1032"/>
                      <a:pt x="837" y="1032"/>
                    </a:cubicBezTo>
                    <a:cubicBezTo>
                      <a:pt x="1012" y="1032"/>
                      <a:pt x="1168" y="974"/>
                      <a:pt x="1324" y="935"/>
                    </a:cubicBezTo>
                    <a:lnTo>
                      <a:pt x="1265" y="896"/>
                    </a:lnTo>
                    <a:cubicBezTo>
                      <a:pt x="1226" y="876"/>
                      <a:pt x="1207" y="799"/>
                      <a:pt x="1226" y="740"/>
                    </a:cubicBezTo>
                    <a:cubicBezTo>
                      <a:pt x="1228" y="736"/>
                      <a:pt x="1230" y="732"/>
                      <a:pt x="1232" y="728"/>
                    </a:cubicBezTo>
                    <a:lnTo>
                      <a:pt x="1232" y="728"/>
                    </a:lnTo>
                    <a:cubicBezTo>
                      <a:pt x="1107" y="791"/>
                      <a:pt x="948" y="823"/>
                      <a:pt x="794" y="823"/>
                    </a:cubicBezTo>
                    <a:cubicBezTo>
                      <a:pt x="633" y="823"/>
                      <a:pt x="477" y="789"/>
                      <a:pt x="370" y="721"/>
                    </a:cubicBezTo>
                    <a:cubicBezTo>
                      <a:pt x="273" y="662"/>
                      <a:pt x="215" y="585"/>
                      <a:pt x="215" y="526"/>
                    </a:cubicBezTo>
                    <a:cubicBezTo>
                      <a:pt x="215" y="448"/>
                      <a:pt x="273" y="390"/>
                      <a:pt x="370" y="332"/>
                    </a:cubicBezTo>
                    <a:cubicBezTo>
                      <a:pt x="487" y="254"/>
                      <a:pt x="662" y="234"/>
                      <a:pt x="818" y="234"/>
                    </a:cubicBezTo>
                    <a:cubicBezTo>
                      <a:pt x="974" y="234"/>
                      <a:pt x="1129" y="254"/>
                      <a:pt x="1246" y="332"/>
                    </a:cubicBezTo>
                    <a:cubicBezTo>
                      <a:pt x="1343" y="371"/>
                      <a:pt x="1402" y="448"/>
                      <a:pt x="1402" y="526"/>
                    </a:cubicBezTo>
                    <a:cubicBezTo>
                      <a:pt x="1402" y="574"/>
                      <a:pt x="1362" y="622"/>
                      <a:pt x="1294" y="681"/>
                    </a:cubicBezTo>
                    <a:lnTo>
                      <a:pt x="1294" y="681"/>
                    </a:lnTo>
                    <a:cubicBezTo>
                      <a:pt x="1309" y="677"/>
                      <a:pt x="1326" y="675"/>
                      <a:pt x="1344" y="675"/>
                    </a:cubicBezTo>
                    <a:cubicBezTo>
                      <a:pt x="1363" y="675"/>
                      <a:pt x="1382" y="677"/>
                      <a:pt x="1402" y="682"/>
                    </a:cubicBezTo>
                    <a:lnTo>
                      <a:pt x="1538" y="779"/>
                    </a:lnTo>
                    <a:cubicBezTo>
                      <a:pt x="1616" y="701"/>
                      <a:pt x="1655" y="604"/>
                      <a:pt x="1655" y="526"/>
                    </a:cubicBezTo>
                    <a:cubicBezTo>
                      <a:pt x="1655" y="371"/>
                      <a:pt x="1557" y="215"/>
                      <a:pt x="1402" y="137"/>
                    </a:cubicBezTo>
                    <a:cubicBezTo>
                      <a:pt x="1236" y="44"/>
                      <a:pt x="1032" y="0"/>
                      <a:pt x="8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31"/>
              <p:cNvSpPr/>
              <p:nvPr/>
            </p:nvSpPr>
            <p:spPr>
              <a:xfrm>
                <a:off x="839700" y="931675"/>
                <a:ext cx="66650" cy="41375"/>
              </a:xfrm>
              <a:custGeom>
                <a:rect b="b" l="l" r="r" t="t"/>
                <a:pathLst>
                  <a:path extrusionOk="0" h="1655" w="2666">
                    <a:moveTo>
                      <a:pt x="104" y="0"/>
                    </a:moveTo>
                    <a:cubicBezTo>
                      <a:pt x="69" y="0"/>
                      <a:pt x="32" y="22"/>
                      <a:pt x="19" y="59"/>
                    </a:cubicBezTo>
                    <a:cubicBezTo>
                      <a:pt x="0" y="98"/>
                      <a:pt x="0" y="176"/>
                      <a:pt x="58" y="234"/>
                    </a:cubicBezTo>
                    <a:lnTo>
                      <a:pt x="117" y="254"/>
                    </a:lnTo>
                    <a:lnTo>
                      <a:pt x="2082" y="1402"/>
                    </a:lnTo>
                    <a:lnTo>
                      <a:pt x="2490" y="1635"/>
                    </a:lnTo>
                    <a:cubicBezTo>
                      <a:pt x="2529" y="1635"/>
                      <a:pt x="2549" y="1655"/>
                      <a:pt x="2549" y="1655"/>
                    </a:cubicBezTo>
                    <a:cubicBezTo>
                      <a:pt x="2588" y="1655"/>
                      <a:pt x="2626" y="1635"/>
                      <a:pt x="2646" y="1616"/>
                    </a:cubicBezTo>
                    <a:cubicBezTo>
                      <a:pt x="2665" y="1557"/>
                      <a:pt x="2665" y="1479"/>
                      <a:pt x="2588" y="1441"/>
                    </a:cubicBezTo>
                    <a:lnTo>
                      <a:pt x="311" y="118"/>
                    </a:lnTo>
                    <a:lnTo>
                      <a:pt x="156" y="20"/>
                    </a:lnTo>
                    <a:cubicBezTo>
                      <a:pt x="142" y="7"/>
                      <a:pt x="123" y="0"/>
                      <a:pt x="1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31"/>
              <p:cNvSpPr/>
              <p:nvPr/>
            </p:nvSpPr>
            <p:spPr>
              <a:xfrm>
                <a:off x="739500" y="877200"/>
                <a:ext cx="78825" cy="45750"/>
              </a:xfrm>
              <a:custGeom>
                <a:rect b="b" l="l" r="r" t="t"/>
                <a:pathLst>
                  <a:path extrusionOk="0" h="1830" w="3153">
                    <a:moveTo>
                      <a:pt x="253" y="1"/>
                    </a:moveTo>
                    <a:lnTo>
                      <a:pt x="0" y="137"/>
                    </a:lnTo>
                    <a:lnTo>
                      <a:pt x="2899" y="1752"/>
                    </a:lnTo>
                    <a:lnTo>
                      <a:pt x="2977" y="1791"/>
                    </a:lnTo>
                    <a:cubicBezTo>
                      <a:pt x="2996" y="1791"/>
                      <a:pt x="3035" y="1830"/>
                      <a:pt x="3035" y="1830"/>
                    </a:cubicBezTo>
                    <a:cubicBezTo>
                      <a:pt x="3074" y="1830"/>
                      <a:pt x="3094" y="1791"/>
                      <a:pt x="3133" y="1771"/>
                    </a:cubicBezTo>
                    <a:cubicBezTo>
                      <a:pt x="3152" y="1713"/>
                      <a:pt x="3152" y="1655"/>
                      <a:pt x="3094" y="1635"/>
                    </a:cubicBezTo>
                    <a:lnTo>
                      <a:pt x="3074" y="1635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Google Shape;1243;p31"/>
              <p:cNvSpPr/>
              <p:nvPr/>
            </p:nvSpPr>
            <p:spPr>
              <a:xfrm>
                <a:off x="701550" y="853375"/>
                <a:ext cx="38950" cy="22400"/>
              </a:xfrm>
              <a:custGeom>
                <a:rect b="b" l="l" r="r" t="t"/>
                <a:pathLst>
                  <a:path extrusionOk="0" h="896" w="1558">
                    <a:moveTo>
                      <a:pt x="234" y="1"/>
                    </a:moveTo>
                    <a:lnTo>
                      <a:pt x="1" y="117"/>
                    </a:lnTo>
                    <a:lnTo>
                      <a:pt x="1304" y="896"/>
                    </a:lnTo>
                    <a:lnTo>
                      <a:pt x="1557" y="759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Google Shape;1244;p31"/>
              <p:cNvSpPr/>
              <p:nvPr/>
            </p:nvSpPr>
            <p:spPr>
              <a:xfrm>
                <a:off x="697675" y="771175"/>
                <a:ext cx="187275" cy="132800"/>
              </a:xfrm>
              <a:custGeom>
                <a:rect b="b" l="l" r="r" t="t"/>
                <a:pathLst>
                  <a:path extrusionOk="0" h="5312" w="7491">
                    <a:moveTo>
                      <a:pt x="6070" y="1"/>
                    </a:moveTo>
                    <a:lnTo>
                      <a:pt x="5817" y="156"/>
                    </a:lnTo>
                    <a:lnTo>
                      <a:pt x="7140" y="915"/>
                    </a:lnTo>
                    <a:lnTo>
                      <a:pt x="4475" y="2433"/>
                    </a:lnTo>
                    <a:lnTo>
                      <a:pt x="4533" y="2452"/>
                    </a:lnTo>
                    <a:cubicBezTo>
                      <a:pt x="4572" y="2491"/>
                      <a:pt x="4611" y="2549"/>
                      <a:pt x="4572" y="2627"/>
                    </a:cubicBezTo>
                    <a:cubicBezTo>
                      <a:pt x="4553" y="2685"/>
                      <a:pt x="4514" y="2685"/>
                      <a:pt x="4475" y="2685"/>
                    </a:cubicBezTo>
                    <a:cubicBezTo>
                      <a:pt x="4455" y="2685"/>
                      <a:pt x="4436" y="2685"/>
                      <a:pt x="4436" y="2666"/>
                    </a:cubicBezTo>
                    <a:lnTo>
                      <a:pt x="4261" y="2549"/>
                    </a:lnTo>
                    <a:lnTo>
                      <a:pt x="1732" y="4008"/>
                    </a:lnTo>
                    <a:lnTo>
                      <a:pt x="1498" y="4164"/>
                    </a:lnTo>
                    <a:lnTo>
                      <a:pt x="0" y="5020"/>
                    </a:lnTo>
                    <a:lnTo>
                      <a:pt x="0" y="5312"/>
                    </a:lnTo>
                    <a:lnTo>
                      <a:pt x="1732" y="4320"/>
                    </a:lnTo>
                    <a:lnTo>
                      <a:pt x="1946" y="4184"/>
                    </a:lnTo>
                    <a:lnTo>
                      <a:pt x="7451" y="1012"/>
                    </a:lnTo>
                    <a:cubicBezTo>
                      <a:pt x="7490" y="973"/>
                      <a:pt x="7490" y="935"/>
                      <a:pt x="7490" y="915"/>
                    </a:cubicBezTo>
                    <a:cubicBezTo>
                      <a:pt x="7490" y="876"/>
                      <a:pt x="7471" y="837"/>
                      <a:pt x="7451" y="818"/>
                    </a:cubicBezTo>
                    <a:lnTo>
                      <a:pt x="607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31"/>
              <p:cNvSpPr/>
              <p:nvPr/>
            </p:nvSpPr>
            <p:spPr>
              <a:xfrm>
                <a:off x="770625" y="813975"/>
                <a:ext cx="42350" cy="24825"/>
              </a:xfrm>
              <a:custGeom>
                <a:rect b="b" l="l" r="r" t="t"/>
                <a:pathLst>
                  <a:path extrusionOk="0" h="993" w="1694">
                    <a:moveTo>
                      <a:pt x="253" y="1"/>
                    </a:moveTo>
                    <a:lnTo>
                      <a:pt x="0" y="137"/>
                    </a:lnTo>
                    <a:lnTo>
                      <a:pt x="1343" y="876"/>
                    </a:lnTo>
                    <a:lnTo>
                      <a:pt x="1518" y="973"/>
                    </a:lnTo>
                    <a:cubicBezTo>
                      <a:pt x="1537" y="973"/>
                      <a:pt x="1557" y="993"/>
                      <a:pt x="1557" y="993"/>
                    </a:cubicBezTo>
                    <a:cubicBezTo>
                      <a:pt x="1615" y="993"/>
                      <a:pt x="1635" y="973"/>
                      <a:pt x="1654" y="954"/>
                    </a:cubicBezTo>
                    <a:cubicBezTo>
                      <a:pt x="1693" y="896"/>
                      <a:pt x="1693" y="818"/>
                      <a:pt x="1615" y="779"/>
                    </a:cubicBezTo>
                    <a:lnTo>
                      <a:pt x="1557" y="759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31"/>
              <p:cNvSpPr/>
              <p:nvPr/>
            </p:nvSpPr>
            <p:spPr>
              <a:xfrm>
                <a:off x="748725" y="716700"/>
                <a:ext cx="114325" cy="65700"/>
              </a:xfrm>
              <a:custGeom>
                <a:rect b="b" l="l" r="r" t="t"/>
                <a:pathLst>
                  <a:path extrusionOk="0" h="2628" w="4573">
                    <a:moveTo>
                      <a:pt x="1324" y="1"/>
                    </a:moveTo>
                    <a:lnTo>
                      <a:pt x="1" y="759"/>
                    </a:lnTo>
                    <a:lnTo>
                      <a:pt x="3269" y="2627"/>
                    </a:lnTo>
                    <a:lnTo>
                      <a:pt x="3775" y="2335"/>
                    </a:lnTo>
                    <a:lnTo>
                      <a:pt x="4028" y="2180"/>
                    </a:lnTo>
                    <a:lnTo>
                      <a:pt x="4573" y="1868"/>
                    </a:lnTo>
                    <a:lnTo>
                      <a:pt x="132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7" name="Google Shape;1247;p31"/>
              <p:cNvSpPr/>
              <p:nvPr/>
            </p:nvSpPr>
            <p:spPr>
              <a:xfrm>
                <a:off x="697175" y="758050"/>
                <a:ext cx="93900" cy="66175"/>
              </a:xfrm>
              <a:custGeom>
                <a:rect b="b" l="l" r="r" t="t"/>
                <a:pathLst>
                  <a:path extrusionOk="0" h="2647" w="3756">
                    <a:moveTo>
                      <a:pt x="487" y="0"/>
                    </a:moveTo>
                    <a:lnTo>
                      <a:pt x="1" y="292"/>
                    </a:lnTo>
                    <a:lnTo>
                      <a:pt x="1" y="1246"/>
                    </a:lnTo>
                    <a:lnTo>
                      <a:pt x="2433" y="2646"/>
                    </a:lnTo>
                    <a:lnTo>
                      <a:pt x="2938" y="2335"/>
                    </a:lnTo>
                    <a:lnTo>
                      <a:pt x="3191" y="2218"/>
                    </a:lnTo>
                    <a:lnTo>
                      <a:pt x="3756" y="1888"/>
                    </a:lnTo>
                    <a:lnTo>
                      <a:pt x="48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31"/>
              <p:cNvSpPr/>
              <p:nvPr/>
            </p:nvSpPr>
            <p:spPr>
              <a:xfrm>
                <a:off x="697175" y="831500"/>
                <a:ext cx="24350" cy="27250"/>
              </a:xfrm>
              <a:custGeom>
                <a:rect b="b" l="l" r="r" t="t"/>
                <a:pathLst>
                  <a:path extrusionOk="0" h="1090" w="974">
                    <a:moveTo>
                      <a:pt x="1" y="0"/>
                    </a:moveTo>
                    <a:lnTo>
                      <a:pt x="1" y="1090"/>
                    </a:lnTo>
                    <a:lnTo>
                      <a:pt x="176" y="992"/>
                    </a:lnTo>
                    <a:lnTo>
                      <a:pt x="409" y="876"/>
                    </a:lnTo>
                    <a:lnTo>
                      <a:pt x="973" y="56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Google Shape;1249;p31"/>
              <p:cNvSpPr/>
              <p:nvPr/>
            </p:nvSpPr>
            <p:spPr>
              <a:xfrm>
                <a:off x="2270125" y="2491500"/>
                <a:ext cx="99225" cy="68600"/>
              </a:xfrm>
              <a:custGeom>
                <a:rect b="b" l="l" r="r" t="t"/>
                <a:pathLst>
                  <a:path extrusionOk="0" h="2744" w="3969">
                    <a:moveTo>
                      <a:pt x="3191" y="0"/>
                    </a:moveTo>
                    <a:lnTo>
                      <a:pt x="0" y="1848"/>
                    </a:lnTo>
                    <a:lnTo>
                      <a:pt x="1556" y="2743"/>
                    </a:lnTo>
                    <a:lnTo>
                      <a:pt x="3969" y="2743"/>
                    </a:lnTo>
                    <a:lnTo>
                      <a:pt x="3969" y="486"/>
                    </a:lnTo>
                    <a:lnTo>
                      <a:pt x="3677" y="642"/>
                    </a:lnTo>
                    <a:lnTo>
                      <a:pt x="3619" y="642"/>
                    </a:lnTo>
                    <a:cubicBezTo>
                      <a:pt x="3580" y="642"/>
                      <a:pt x="3541" y="623"/>
                      <a:pt x="3521" y="603"/>
                    </a:cubicBezTo>
                    <a:cubicBezTo>
                      <a:pt x="3502" y="545"/>
                      <a:pt x="3502" y="486"/>
                      <a:pt x="3580" y="428"/>
                    </a:cubicBezTo>
                    <a:lnTo>
                      <a:pt x="3774" y="331"/>
                    </a:lnTo>
                    <a:lnTo>
                      <a:pt x="31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Google Shape;1250;p31"/>
              <p:cNvSpPr/>
              <p:nvPr/>
            </p:nvSpPr>
            <p:spPr>
              <a:xfrm>
                <a:off x="2357175" y="2494900"/>
                <a:ext cx="11200" cy="12175"/>
              </a:xfrm>
              <a:custGeom>
                <a:rect b="b" l="l" r="r" t="t"/>
                <a:pathLst>
                  <a:path extrusionOk="0" h="487" w="448">
                    <a:moveTo>
                      <a:pt x="448" y="0"/>
                    </a:moveTo>
                    <a:lnTo>
                      <a:pt x="215" y="156"/>
                    </a:lnTo>
                    <a:lnTo>
                      <a:pt x="59" y="273"/>
                    </a:lnTo>
                    <a:cubicBezTo>
                      <a:pt x="20" y="292"/>
                      <a:pt x="1" y="370"/>
                      <a:pt x="20" y="448"/>
                    </a:cubicBezTo>
                    <a:cubicBezTo>
                      <a:pt x="39" y="487"/>
                      <a:pt x="98" y="487"/>
                      <a:pt x="117" y="487"/>
                    </a:cubicBezTo>
                    <a:cubicBezTo>
                      <a:pt x="137" y="487"/>
                      <a:pt x="156" y="487"/>
                      <a:pt x="156" y="467"/>
                    </a:cubicBezTo>
                    <a:lnTo>
                      <a:pt x="448" y="292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Google Shape;1251;p31"/>
              <p:cNvSpPr/>
              <p:nvPr/>
            </p:nvSpPr>
            <p:spPr>
              <a:xfrm>
                <a:off x="1777425" y="1980800"/>
                <a:ext cx="104600" cy="60825"/>
              </a:xfrm>
              <a:custGeom>
                <a:rect b="b" l="l" r="r" t="t"/>
                <a:pathLst>
                  <a:path extrusionOk="0" h="2433" w="4184">
                    <a:moveTo>
                      <a:pt x="3969" y="0"/>
                    </a:moveTo>
                    <a:lnTo>
                      <a:pt x="0" y="2277"/>
                    </a:lnTo>
                    <a:cubicBezTo>
                      <a:pt x="39" y="2277"/>
                      <a:pt x="59" y="2296"/>
                      <a:pt x="59" y="2296"/>
                    </a:cubicBezTo>
                    <a:cubicBezTo>
                      <a:pt x="136" y="2335"/>
                      <a:pt x="175" y="2374"/>
                      <a:pt x="234" y="2432"/>
                    </a:cubicBezTo>
                    <a:lnTo>
                      <a:pt x="4183" y="137"/>
                    </a:lnTo>
                    <a:cubicBezTo>
                      <a:pt x="4164" y="137"/>
                      <a:pt x="4144" y="117"/>
                      <a:pt x="4125" y="117"/>
                    </a:cubicBezTo>
                    <a:cubicBezTo>
                      <a:pt x="4066" y="98"/>
                      <a:pt x="4027" y="39"/>
                      <a:pt x="39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Google Shape;1252;p31"/>
              <p:cNvSpPr/>
              <p:nvPr/>
            </p:nvSpPr>
            <p:spPr>
              <a:xfrm>
                <a:off x="1873725" y="1959150"/>
                <a:ext cx="41350" cy="27025"/>
              </a:xfrm>
              <a:custGeom>
                <a:rect b="b" l="l" r="r" t="t"/>
                <a:pathLst>
                  <a:path extrusionOk="0" h="1081" w="1654">
                    <a:moveTo>
                      <a:pt x="817" y="283"/>
                    </a:moveTo>
                    <a:cubicBezTo>
                      <a:pt x="992" y="283"/>
                      <a:pt x="1148" y="302"/>
                      <a:pt x="1265" y="380"/>
                    </a:cubicBezTo>
                    <a:cubicBezTo>
                      <a:pt x="1362" y="419"/>
                      <a:pt x="1401" y="497"/>
                      <a:pt x="1401" y="575"/>
                    </a:cubicBezTo>
                    <a:cubicBezTo>
                      <a:pt x="1401" y="633"/>
                      <a:pt x="1362" y="691"/>
                      <a:pt x="1265" y="769"/>
                    </a:cubicBezTo>
                    <a:cubicBezTo>
                      <a:pt x="1138" y="837"/>
                      <a:pt x="973" y="871"/>
                      <a:pt x="813" y="871"/>
                    </a:cubicBezTo>
                    <a:cubicBezTo>
                      <a:pt x="652" y="871"/>
                      <a:pt x="496" y="837"/>
                      <a:pt x="389" y="769"/>
                    </a:cubicBezTo>
                    <a:cubicBezTo>
                      <a:pt x="292" y="711"/>
                      <a:pt x="234" y="633"/>
                      <a:pt x="234" y="575"/>
                    </a:cubicBezTo>
                    <a:cubicBezTo>
                      <a:pt x="234" y="497"/>
                      <a:pt x="312" y="419"/>
                      <a:pt x="389" y="380"/>
                    </a:cubicBezTo>
                    <a:cubicBezTo>
                      <a:pt x="506" y="302"/>
                      <a:pt x="681" y="283"/>
                      <a:pt x="817" y="283"/>
                    </a:cubicBezTo>
                    <a:close/>
                    <a:moveTo>
                      <a:pt x="827" y="1"/>
                    </a:moveTo>
                    <a:cubicBezTo>
                      <a:pt x="628" y="1"/>
                      <a:pt x="428" y="49"/>
                      <a:pt x="273" y="146"/>
                    </a:cubicBezTo>
                    <a:cubicBezTo>
                      <a:pt x="98" y="244"/>
                      <a:pt x="0" y="399"/>
                      <a:pt x="0" y="536"/>
                    </a:cubicBezTo>
                    <a:cubicBezTo>
                      <a:pt x="0" y="633"/>
                      <a:pt x="39" y="730"/>
                      <a:pt x="117" y="808"/>
                    </a:cubicBezTo>
                    <a:cubicBezTo>
                      <a:pt x="175" y="886"/>
                      <a:pt x="214" y="925"/>
                      <a:pt x="273" y="964"/>
                    </a:cubicBezTo>
                    <a:cubicBezTo>
                      <a:pt x="292" y="983"/>
                      <a:pt x="312" y="983"/>
                      <a:pt x="331" y="983"/>
                    </a:cubicBezTo>
                    <a:cubicBezTo>
                      <a:pt x="487" y="1061"/>
                      <a:pt x="662" y="1080"/>
                      <a:pt x="817" y="1080"/>
                    </a:cubicBezTo>
                    <a:cubicBezTo>
                      <a:pt x="1012" y="1080"/>
                      <a:pt x="1245" y="1022"/>
                      <a:pt x="1382" y="925"/>
                    </a:cubicBezTo>
                    <a:cubicBezTo>
                      <a:pt x="1557" y="827"/>
                      <a:pt x="1654" y="691"/>
                      <a:pt x="1654" y="536"/>
                    </a:cubicBezTo>
                    <a:cubicBezTo>
                      <a:pt x="1654" y="399"/>
                      <a:pt x="1557" y="244"/>
                      <a:pt x="1382" y="146"/>
                    </a:cubicBezTo>
                    <a:cubicBezTo>
                      <a:pt x="1226" y="49"/>
                      <a:pt x="1027" y="1"/>
                      <a:pt x="8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3" name="Google Shape;1253;p31"/>
              <p:cNvSpPr/>
              <p:nvPr/>
            </p:nvSpPr>
            <p:spPr>
              <a:xfrm>
                <a:off x="1745325" y="2034775"/>
                <a:ext cx="40875" cy="26300"/>
              </a:xfrm>
              <a:custGeom>
                <a:rect b="b" l="l" r="r" t="t"/>
                <a:pathLst>
                  <a:path extrusionOk="0" h="1052" w="1635">
                    <a:moveTo>
                      <a:pt x="1252" y="704"/>
                    </a:moveTo>
                    <a:lnTo>
                      <a:pt x="1252" y="704"/>
                    </a:lnTo>
                    <a:cubicBezTo>
                      <a:pt x="1239" y="710"/>
                      <a:pt x="1227" y="717"/>
                      <a:pt x="1216" y="726"/>
                    </a:cubicBezTo>
                    <a:lnTo>
                      <a:pt x="1216" y="726"/>
                    </a:lnTo>
                    <a:cubicBezTo>
                      <a:pt x="1219" y="725"/>
                      <a:pt x="1223" y="723"/>
                      <a:pt x="1226" y="721"/>
                    </a:cubicBezTo>
                    <a:cubicBezTo>
                      <a:pt x="1235" y="715"/>
                      <a:pt x="1244" y="710"/>
                      <a:pt x="1252" y="704"/>
                    </a:cubicBezTo>
                    <a:close/>
                    <a:moveTo>
                      <a:pt x="817" y="1"/>
                    </a:moveTo>
                    <a:cubicBezTo>
                      <a:pt x="637" y="1"/>
                      <a:pt x="457" y="40"/>
                      <a:pt x="311" y="118"/>
                    </a:cubicBezTo>
                    <a:cubicBezTo>
                      <a:pt x="370" y="156"/>
                      <a:pt x="389" y="215"/>
                      <a:pt x="350" y="254"/>
                    </a:cubicBezTo>
                    <a:cubicBezTo>
                      <a:pt x="311" y="312"/>
                      <a:pt x="273" y="312"/>
                      <a:pt x="253" y="312"/>
                    </a:cubicBezTo>
                    <a:cubicBezTo>
                      <a:pt x="214" y="312"/>
                      <a:pt x="195" y="312"/>
                      <a:pt x="195" y="293"/>
                    </a:cubicBezTo>
                    <a:lnTo>
                      <a:pt x="117" y="234"/>
                    </a:lnTo>
                    <a:cubicBezTo>
                      <a:pt x="59" y="312"/>
                      <a:pt x="0" y="409"/>
                      <a:pt x="0" y="507"/>
                    </a:cubicBezTo>
                    <a:cubicBezTo>
                      <a:pt x="0" y="662"/>
                      <a:pt x="97" y="798"/>
                      <a:pt x="273" y="896"/>
                    </a:cubicBezTo>
                    <a:cubicBezTo>
                      <a:pt x="448" y="993"/>
                      <a:pt x="642" y="1051"/>
                      <a:pt x="837" y="1051"/>
                    </a:cubicBezTo>
                    <a:cubicBezTo>
                      <a:pt x="992" y="1051"/>
                      <a:pt x="1167" y="993"/>
                      <a:pt x="1323" y="954"/>
                    </a:cubicBezTo>
                    <a:lnTo>
                      <a:pt x="1265" y="915"/>
                    </a:lnTo>
                    <a:cubicBezTo>
                      <a:pt x="1167" y="896"/>
                      <a:pt x="1148" y="818"/>
                      <a:pt x="1187" y="760"/>
                    </a:cubicBezTo>
                    <a:cubicBezTo>
                      <a:pt x="1196" y="747"/>
                      <a:pt x="1205" y="736"/>
                      <a:pt x="1216" y="726"/>
                    </a:cubicBezTo>
                    <a:lnTo>
                      <a:pt x="1216" y="726"/>
                    </a:lnTo>
                    <a:cubicBezTo>
                      <a:pt x="1100" y="791"/>
                      <a:pt x="944" y="823"/>
                      <a:pt x="788" y="823"/>
                    </a:cubicBezTo>
                    <a:cubicBezTo>
                      <a:pt x="628" y="823"/>
                      <a:pt x="467" y="789"/>
                      <a:pt x="350" y="721"/>
                    </a:cubicBezTo>
                    <a:cubicBezTo>
                      <a:pt x="253" y="682"/>
                      <a:pt x="195" y="604"/>
                      <a:pt x="195" y="526"/>
                    </a:cubicBezTo>
                    <a:cubicBezTo>
                      <a:pt x="195" y="448"/>
                      <a:pt x="253" y="409"/>
                      <a:pt x="350" y="332"/>
                    </a:cubicBezTo>
                    <a:cubicBezTo>
                      <a:pt x="467" y="254"/>
                      <a:pt x="642" y="234"/>
                      <a:pt x="778" y="234"/>
                    </a:cubicBezTo>
                    <a:cubicBezTo>
                      <a:pt x="953" y="234"/>
                      <a:pt x="1090" y="273"/>
                      <a:pt x="1226" y="332"/>
                    </a:cubicBezTo>
                    <a:cubicBezTo>
                      <a:pt x="1323" y="390"/>
                      <a:pt x="1362" y="448"/>
                      <a:pt x="1362" y="526"/>
                    </a:cubicBezTo>
                    <a:cubicBezTo>
                      <a:pt x="1362" y="597"/>
                      <a:pt x="1330" y="651"/>
                      <a:pt x="1252" y="704"/>
                    </a:cubicBezTo>
                    <a:lnTo>
                      <a:pt x="1252" y="704"/>
                    </a:lnTo>
                    <a:cubicBezTo>
                      <a:pt x="1268" y="697"/>
                      <a:pt x="1287" y="694"/>
                      <a:pt x="1307" y="694"/>
                    </a:cubicBezTo>
                    <a:cubicBezTo>
                      <a:pt x="1324" y="694"/>
                      <a:pt x="1343" y="696"/>
                      <a:pt x="1362" y="701"/>
                    </a:cubicBezTo>
                    <a:lnTo>
                      <a:pt x="1518" y="798"/>
                    </a:lnTo>
                    <a:cubicBezTo>
                      <a:pt x="1576" y="721"/>
                      <a:pt x="1634" y="623"/>
                      <a:pt x="1634" y="526"/>
                    </a:cubicBezTo>
                    <a:cubicBezTo>
                      <a:pt x="1634" y="429"/>
                      <a:pt x="1576" y="332"/>
                      <a:pt x="1518" y="254"/>
                    </a:cubicBezTo>
                    <a:cubicBezTo>
                      <a:pt x="1459" y="215"/>
                      <a:pt x="1420" y="176"/>
                      <a:pt x="1362" y="137"/>
                    </a:cubicBezTo>
                    <a:cubicBezTo>
                      <a:pt x="1343" y="137"/>
                      <a:pt x="1323" y="118"/>
                      <a:pt x="1323" y="118"/>
                    </a:cubicBezTo>
                    <a:cubicBezTo>
                      <a:pt x="1177" y="40"/>
                      <a:pt x="997" y="1"/>
                      <a:pt x="8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4" name="Google Shape;1254;p31"/>
              <p:cNvSpPr/>
              <p:nvPr/>
            </p:nvSpPr>
            <p:spPr>
              <a:xfrm>
                <a:off x="1774500" y="2052500"/>
                <a:ext cx="594850" cy="348075"/>
              </a:xfrm>
              <a:custGeom>
                <a:rect b="b" l="l" r="r" t="t"/>
                <a:pathLst>
                  <a:path extrusionOk="0" h="13923" w="23794">
                    <a:moveTo>
                      <a:pt x="145" y="1"/>
                    </a:moveTo>
                    <a:cubicBezTo>
                      <a:pt x="106" y="1"/>
                      <a:pt x="59" y="18"/>
                      <a:pt x="20" y="70"/>
                    </a:cubicBezTo>
                    <a:cubicBezTo>
                      <a:pt x="0" y="109"/>
                      <a:pt x="0" y="187"/>
                      <a:pt x="78" y="226"/>
                    </a:cubicBezTo>
                    <a:lnTo>
                      <a:pt x="117" y="265"/>
                    </a:lnTo>
                    <a:lnTo>
                      <a:pt x="23794" y="13922"/>
                    </a:lnTo>
                    <a:lnTo>
                      <a:pt x="23794" y="13630"/>
                    </a:lnTo>
                    <a:lnTo>
                      <a:pt x="351" y="89"/>
                    </a:lnTo>
                    <a:lnTo>
                      <a:pt x="195" y="12"/>
                    </a:lnTo>
                    <a:cubicBezTo>
                      <a:pt x="182" y="5"/>
                      <a:pt x="165" y="1"/>
                      <a:pt x="1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5" name="Google Shape;1255;p31"/>
              <p:cNvSpPr/>
              <p:nvPr/>
            </p:nvSpPr>
            <p:spPr>
              <a:xfrm>
                <a:off x="1650475" y="1981775"/>
                <a:ext cx="38925" cy="22400"/>
              </a:xfrm>
              <a:custGeom>
                <a:rect b="b" l="l" r="r" t="t"/>
                <a:pathLst>
                  <a:path extrusionOk="0" h="896" w="1557">
                    <a:moveTo>
                      <a:pt x="253" y="0"/>
                    </a:moveTo>
                    <a:lnTo>
                      <a:pt x="0" y="136"/>
                    </a:lnTo>
                    <a:lnTo>
                      <a:pt x="1323" y="895"/>
                    </a:lnTo>
                    <a:lnTo>
                      <a:pt x="1557" y="759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31"/>
              <p:cNvSpPr/>
              <p:nvPr/>
            </p:nvSpPr>
            <p:spPr>
              <a:xfrm>
                <a:off x="1689375" y="2005125"/>
                <a:ext cx="64725" cy="37950"/>
              </a:xfrm>
              <a:custGeom>
                <a:rect b="b" l="l" r="r" t="t"/>
                <a:pathLst>
                  <a:path extrusionOk="0" h="1518" w="2589">
                    <a:moveTo>
                      <a:pt x="254" y="0"/>
                    </a:moveTo>
                    <a:lnTo>
                      <a:pt x="1" y="136"/>
                    </a:lnTo>
                    <a:lnTo>
                      <a:pt x="2316" y="1479"/>
                    </a:lnTo>
                    <a:lnTo>
                      <a:pt x="2394" y="1518"/>
                    </a:lnTo>
                    <a:cubicBezTo>
                      <a:pt x="2413" y="1498"/>
                      <a:pt x="2433" y="1498"/>
                      <a:pt x="2452" y="1498"/>
                    </a:cubicBezTo>
                    <a:cubicBezTo>
                      <a:pt x="2511" y="1498"/>
                      <a:pt x="2530" y="1479"/>
                      <a:pt x="2549" y="1459"/>
                    </a:cubicBezTo>
                    <a:cubicBezTo>
                      <a:pt x="2588" y="1401"/>
                      <a:pt x="2588" y="1323"/>
                      <a:pt x="2530" y="1304"/>
                    </a:cubicBezTo>
                    <a:lnTo>
                      <a:pt x="2511" y="1304"/>
                    </a:ln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31"/>
              <p:cNvSpPr/>
              <p:nvPr/>
            </p:nvSpPr>
            <p:spPr>
              <a:xfrm>
                <a:off x="1510875" y="1900550"/>
                <a:ext cx="323475" cy="188250"/>
              </a:xfrm>
              <a:custGeom>
                <a:rect b="b" l="l" r="r" t="t"/>
                <a:pathLst>
                  <a:path extrusionOk="0" h="7530" w="12939">
                    <a:moveTo>
                      <a:pt x="11499" y="0"/>
                    </a:moveTo>
                    <a:lnTo>
                      <a:pt x="11246" y="136"/>
                    </a:lnTo>
                    <a:lnTo>
                      <a:pt x="12569" y="895"/>
                    </a:lnTo>
                    <a:lnTo>
                      <a:pt x="9923" y="2432"/>
                    </a:lnTo>
                    <a:cubicBezTo>
                      <a:pt x="9962" y="2452"/>
                      <a:pt x="9981" y="2529"/>
                      <a:pt x="9962" y="2588"/>
                    </a:cubicBezTo>
                    <a:cubicBezTo>
                      <a:pt x="9942" y="2646"/>
                      <a:pt x="9884" y="2646"/>
                      <a:pt x="9865" y="2646"/>
                    </a:cubicBezTo>
                    <a:cubicBezTo>
                      <a:pt x="9845" y="2646"/>
                      <a:pt x="9826" y="2646"/>
                      <a:pt x="9826" y="2627"/>
                    </a:cubicBezTo>
                    <a:lnTo>
                      <a:pt x="9689" y="2549"/>
                    </a:lnTo>
                    <a:lnTo>
                      <a:pt x="7160" y="4008"/>
                    </a:lnTo>
                    <a:lnTo>
                      <a:pt x="6927" y="4144"/>
                    </a:lnTo>
                    <a:lnTo>
                      <a:pt x="4339" y="5642"/>
                    </a:lnTo>
                    <a:cubicBezTo>
                      <a:pt x="4398" y="5662"/>
                      <a:pt x="4417" y="5739"/>
                      <a:pt x="4398" y="5798"/>
                    </a:cubicBezTo>
                    <a:cubicBezTo>
                      <a:pt x="4378" y="5856"/>
                      <a:pt x="4320" y="5856"/>
                      <a:pt x="4300" y="5856"/>
                    </a:cubicBezTo>
                    <a:cubicBezTo>
                      <a:pt x="4281" y="5856"/>
                      <a:pt x="4242" y="5856"/>
                      <a:pt x="4242" y="5837"/>
                    </a:cubicBezTo>
                    <a:lnTo>
                      <a:pt x="4125" y="5759"/>
                    </a:lnTo>
                    <a:lnTo>
                      <a:pt x="1557" y="7238"/>
                    </a:lnTo>
                    <a:lnTo>
                      <a:pt x="234" y="6479"/>
                    </a:lnTo>
                    <a:lnTo>
                      <a:pt x="1" y="6634"/>
                    </a:lnTo>
                    <a:lnTo>
                      <a:pt x="1499" y="7510"/>
                    </a:lnTo>
                    <a:cubicBezTo>
                      <a:pt x="1518" y="7510"/>
                      <a:pt x="1557" y="7529"/>
                      <a:pt x="1557" y="7529"/>
                    </a:cubicBezTo>
                    <a:cubicBezTo>
                      <a:pt x="1577" y="7529"/>
                      <a:pt x="1596" y="7529"/>
                      <a:pt x="1596" y="7510"/>
                    </a:cubicBezTo>
                    <a:lnTo>
                      <a:pt x="7160" y="4300"/>
                    </a:lnTo>
                    <a:lnTo>
                      <a:pt x="7413" y="4144"/>
                    </a:lnTo>
                    <a:lnTo>
                      <a:pt x="12880" y="992"/>
                    </a:lnTo>
                    <a:cubicBezTo>
                      <a:pt x="12938" y="954"/>
                      <a:pt x="12938" y="915"/>
                      <a:pt x="12938" y="895"/>
                    </a:cubicBezTo>
                    <a:cubicBezTo>
                      <a:pt x="12938" y="876"/>
                      <a:pt x="12900" y="817"/>
                      <a:pt x="12880" y="798"/>
                    </a:cubicBezTo>
                    <a:lnTo>
                      <a:pt x="1149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31"/>
              <p:cNvSpPr/>
              <p:nvPr/>
            </p:nvSpPr>
            <p:spPr>
              <a:xfrm>
                <a:off x="1720025" y="1941875"/>
                <a:ext cx="40400" cy="24350"/>
              </a:xfrm>
              <a:custGeom>
                <a:rect b="b" l="l" r="r" t="t"/>
                <a:pathLst>
                  <a:path extrusionOk="0" h="974" w="1616">
                    <a:moveTo>
                      <a:pt x="234" y="1"/>
                    </a:moveTo>
                    <a:lnTo>
                      <a:pt x="1" y="137"/>
                    </a:lnTo>
                    <a:lnTo>
                      <a:pt x="1304" y="896"/>
                    </a:lnTo>
                    <a:lnTo>
                      <a:pt x="1421" y="974"/>
                    </a:lnTo>
                    <a:lnTo>
                      <a:pt x="1499" y="974"/>
                    </a:lnTo>
                    <a:cubicBezTo>
                      <a:pt x="1557" y="974"/>
                      <a:pt x="1576" y="935"/>
                      <a:pt x="1596" y="915"/>
                    </a:cubicBezTo>
                    <a:cubicBezTo>
                      <a:pt x="1615" y="876"/>
                      <a:pt x="1615" y="799"/>
                      <a:pt x="1557" y="740"/>
                    </a:cubicBez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31"/>
              <p:cNvSpPr/>
              <p:nvPr/>
            </p:nvSpPr>
            <p:spPr>
              <a:xfrm>
                <a:off x="1579950" y="2022625"/>
                <a:ext cx="40875" cy="24350"/>
              </a:xfrm>
              <a:custGeom>
                <a:rect b="b" l="l" r="r" t="t"/>
                <a:pathLst>
                  <a:path extrusionOk="0" h="974" w="1635">
                    <a:moveTo>
                      <a:pt x="253" y="0"/>
                    </a:moveTo>
                    <a:lnTo>
                      <a:pt x="0" y="137"/>
                    </a:lnTo>
                    <a:lnTo>
                      <a:pt x="1323" y="895"/>
                    </a:lnTo>
                    <a:lnTo>
                      <a:pt x="1440" y="973"/>
                    </a:lnTo>
                    <a:lnTo>
                      <a:pt x="1518" y="973"/>
                    </a:lnTo>
                    <a:cubicBezTo>
                      <a:pt x="1557" y="973"/>
                      <a:pt x="1576" y="934"/>
                      <a:pt x="1615" y="915"/>
                    </a:cubicBezTo>
                    <a:cubicBezTo>
                      <a:pt x="1635" y="876"/>
                      <a:pt x="1635" y="798"/>
                      <a:pt x="1557" y="759"/>
                    </a:cubicBez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0" name="Google Shape;1260;p31"/>
              <p:cNvSpPr/>
              <p:nvPr/>
            </p:nvSpPr>
            <p:spPr>
              <a:xfrm>
                <a:off x="1620325" y="1799875"/>
                <a:ext cx="191175" cy="110900"/>
              </a:xfrm>
              <a:custGeom>
                <a:rect b="b" l="l" r="r" t="t"/>
                <a:pathLst>
                  <a:path extrusionOk="0" h="4436" w="7647">
                    <a:moveTo>
                      <a:pt x="1304" y="0"/>
                    </a:moveTo>
                    <a:lnTo>
                      <a:pt x="0" y="759"/>
                    </a:lnTo>
                    <a:lnTo>
                      <a:pt x="6362" y="4436"/>
                    </a:lnTo>
                    <a:lnTo>
                      <a:pt x="6868" y="4144"/>
                    </a:lnTo>
                    <a:lnTo>
                      <a:pt x="7121" y="3988"/>
                    </a:lnTo>
                    <a:lnTo>
                      <a:pt x="7646" y="3677"/>
                    </a:lnTo>
                    <a:lnTo>
                      <a:pt x="130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Google Shape;1261;p31"/>
              <p:cNvSpPr/>
              <p:nvPr/>
            </p:nvSpPr>
            <p:spPr>
              <a:xfrm>
                <a:off x="1547850" y="1842175"/>
                <a:ext cx="192150" cy="110425"/>
              </a:xfrm>
              <a:custGeom>
                <a:rect b="b" l="l" r="r" t="t"/>
                <a:pathLst>
                  <a:path extrusionOk="0" h="4417" w="7686">
                    <a:moveTo>
                      <a:pt x="1304" y="1"/>
                    </a:moveTo>
                    <a:lnTo>
                      <a:pt x="0" y="740"/>
                    </a:lnTo>
                    <a:lnTo>
                      <a:pt x="6362" y="4417"/>
                    </a:lnTo>
                    <a:lnTo>
                      <a:pt x="6888" y="4125"/>
                    </a:lnTo>
                    <a:lnTo>
                      <a:pt x="7121" y="3989"/>
                    </a:lnTo>
                    <a:lnTo>
                      <a:pt x="7685" y="3658"/>
                    </a:lnTo>
                    <a:lnTo>
                      <a:pt x="13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Google Shape;1262;p31"/>
              <p:cNvSpPr/>
              <p:nvPr/>
            </p:nvSpPr>
            <p:spPr>
              <a:xfrm>
                <a:off x="1408750" y="1922425"/>
                <a:ext cx="191175" cy="110450"/>
              </a:xfrm>
              <a:custGeom>
                <a:rect b="b" l="l" r="r" t="t"/>
                <a:pathLst>
                  <a:path extrusionOk="0" h="4418" w="7647">
                    <a:moveTo>
                      <a:pt x="1304" y="1"/>
                    </a:moveTo>
                    <a:lnTo>
                      <a:pt x="0" y="740"/>
                    </a:lnTo>
                    <a:lnTo>
                      <a:pt x="6362" y="4417"/>
                    </a:lnTo>
                    <a:lnTo>
                      <a:pt x="6848" y="4125"/>
                    </a:lnTo>
                    <a:lnTo>
                      <a:pt x="7101" y="4008"/>
                    </a:lnTo>
                    <a:lnTo>
                      <a:pt x="7646" y="3658"/>
                    </a:lnTo>
                    <a:lnTo>
                      <a:pt x="13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31"/>
              <p:cNvSpPr/>
              <p:nvPr/>
            </p:nvSpPr>
            <p:spPr>
              <a:xfrm>
                <a:off x="1336275" y="1963775"/>
                <a:ext cx="192150" cy="110925"/>
              </a:xfrm>
              <a:custGeom>
                <a:rect b="b" l="l" r="r" t="t"/>
                <a:pathLst>
                  <a:path extrusionOk="0" h="4437" w="7686">
                    <a:moveTo>
                      <a:pt x="1304" y="0"/>
                    </a:moveTo>
                    <a:lnTo>
                      <a:pt x="1" y="740"/>
                    </a:lnTo>
                    <a:lnTo>
                      <a:pt x="6362" y="4436"/>
                    </a:lnTo>
                    <a:lnTo>
                      <a:pt x="6927" y="4125"/>
                    </a:lnTo>
                    <a:lnTo>
                      <a:pt x="7179" y="3989"/>
                    </a:lnTo>
                    <a:lnTo>
                      <a:pt x="7685" y="3697"/>
                    </a:lnTo>
                    <a:lnTo>
                      <a:pt x="130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4" name="Google Shape;1264;p31"/>
              <p:cNvSpPr/>
              <p:nvPr/>
            </p:nvSpPr>
            <p:spPr>
              <a:xfrm>
                <a:off x="1478300" y="1882050"/>
                <a:ext cx="191650" cy="110925"/>
              </a:xfrm>
              <a:custGeom>
                <a:rect b="b" l="l" r="r" t="t"/>
                <a:pathLst>
                  <a:path extrusionOk="0" h="4437" w="7666">
                    <a:moveTo>
                      <a:pt x="1323" y="1"/>
                    </a:moveTo>
                    <a:lnTo>
                      <a:pt x="0" y="760"/>
                    </a:lnTo>
                    <a:lnTo>
                      <a:pt x="6382" y="4437"/>
                    </a:lnTo>
                    <a:lnTo>
                      <a:pt x="6887" y="4125"/>
                    </a:lnTo>
                    <a:lnTo>
                      <a:pt x="7140" y="3989"/>
                    </a:lnTo>
                    <a:lnTo>
                      <a:pt x="7666" y="3678"/>
                    </a:lnTo>
                    <a:lnTo>
                      <a:pt x="13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5" name="Google Shape;1265;p31"/>
              <p:cNvSpPr/>
              <p:nvPr/>
            </p:nvSpPr>
            <p:spPr>
              <a:xfrm>
                <a:off x="2162625" y="2011175"/>
                <a:ext cx="37975" cy="20600"/>
              </a:xfrm>
              <a:custGeom>
                <a:rect b="b" l="l" r="r" t="t"/>
                <a:pathLst>
                  <a:path extrusionOk="0" h="824" w="1519">
                    <a:moveTo>
                      <a:pt x="785" y="1"/>
                    </a:moveTo>
                    <a:cubicBezTo>
                      <a:pt x="640" y="1"/>
                      <a:pt x="495" y="25"/>
                      <a:pt x="370" y="69"/>
                    </a:cubicBezTo>
                    <a:cubicBezTo>
                      <a:pt x="331" y="89"/>
                      <a:pt x="292" y="89"/>
                      <a:pt x="234" y="108"/>
                    </a:cubicBezTo>
                    <a:cubicBezTo>
                      <a:pt x="234" y="147"/>
                      <a:pt x="215" y="167"/>
                      <a:pt x="156" y="186"/>
                    </a:cubicBezTo>
                    <a:cubicBezTo>
                      <a:pt x="1" y="361"/>
                      <a:pt x="39" y="556"/>
                      <a:pt x="253" y="692"/>
                    </a:cubicBezTo>
                    <a:cubicBezTo>
                      <a:pt x="390" y="779"/>
                      <a:pt x="574" y="823"/>
                      <a:pt x="759" y="823"/>
                    </a:cubicBezTo>
                    <a:cubicBezTo>
                      <a:pt x="944" y="823"/>
                      <a:pt x="1129" y="779"/>
                      <a:pt x="1265" y="692"/>
                    </a:cubicBezTo>
                    <a:cubicBezTo>
                      <a:pt x="1518" y="536"/>
                      <a:pt x="1518" y="283"/>
                      <a:pt x="1265" y="108"/>
                    </a:cubicBezTo>
                    <a:cubicBezTo>
                      <a:pt x="1128" y="34"/>
                      <a:pt x="957" y="1"/>
                      <a:pt x="7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6" name="Google Shape;1266;p31"/>
              <p:cNvSpPr/>
              <p:nvPr/>
            </p:nvSpPr>
            <p:spPr>
              <a:xfrm>
                <a:off x="2191800" y="1994150"/>
                <a:ext cx="38950" cy="20600"/>
              </a:xfrm>
              <a:custGeom>
                <a:rect b="b" l="l" r="r" t="t"/>
                <a:pathLst>
                  <a:path extrusionOk="0" h="824" w="1558">
                    <a:moveTo>
                      <a:pt x="816" y="1"/>
                    </a:moveTo>
                    <a:cubicBezTo>
                      <a:pt x="675" y="1"/>
                      <a:pt x="534" y="25"/>
                      <a:pt x="409" y="69"/>
                    </a:cubicBezTo>
                    <a:cubicBezTo>
                      <a:pt x="351" y="89"/>
                      <a:pt x="312" y="89"/>
                      <a:pt x="254" y="108"/>
                    </a:cubicBezTo>
                    <a:cubicBezTo>
                      <a:pt x="215" y="147"/>
                      <a:pt x="176" y="167"/>
                      <a:pt x="156" y="186"/>
                    </a:cubicBezTo>
                    <a:cubicBezTo>
                      <a:pt x="1" y="361"/>
                      <a:pt x="40" y="556"/>
                      <a:pt x="254" y="692"/>
                    </a:cubicBezTo>
                    <a:cubicBezTo>
                      <a:pt x="390" y="780"/>
                      <a:pt x="575" y="823"/>
                      <a:pt x="760" y="823"/>
                    </a:cubicBezTo>
                    <a:cubicBezTo>
                      <a:pt x="944" y="823"/>
                      <a:pt x="1129" y="780"/>
                      <a:pt x="1265" y="692"/>
                    </a:cubicBezTo>
                    <a:cubicBezTo>
                      <a:pt x="1557" y="556"/>
                      <a:pt x="1557" y="283"/>
                      <a:pt x="1285" y="108"/>
                    </a:cubicBezTo>
                    <a:cubicBezTo>
                      <a:pt x="1148" y="35"/>
                      <a:pt x="982" y="1"/>
                      <a:pt x="8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7" name="Google Shape;1267;p31"/>
              <p:cNvSpPr/>
              <p:nvPr/>
            </p:nvSpPr>
            <p:spPr>
              <a:xfrm>
                <a:off x="2220025" y="1977675"/>
                <a:ext cx="38925" cy="20650"/>
              </a:xfrm>
              <a:custGeom>
                <a:rect b="b" l="l" r="r" t="t"/>
                <a:pathLst>
                  <a:path extrusionOk="0" h="826" w="1557">
                    <a:moveTo>
                      <a:pt x="811" y="0"/>
                    </a:moveTo>
                    <a:cubicBezTo>
                      <a:pt x="674" y="0"/>
                      <a:pt x="540" y="24"/>
                      <a:pt x="428" y="67"/>
                    </a:cubicBezTo>
                    <a:cubicBezTo>
                      <a:pt x="370" y="86"/>
                      <a:pt x="331" y="86"/>
                      <a:pt x="273" y="125"/>
                    </a:cubicBezTo>
                    <a:cubicBezTo>
                      <a:pt x="214" y="145"/>
                      <a:pt x="195" y="164"/>
                      <a:pt x="175" y="184"/>
                    </a:cubicBezTo>
                    <a:cubicBezTo>
                      <a:pt x="0" y="359"/>
                      <a:pt x="59" y="553"/>
                      <a:pt x="273" y="709"/>
                    </a:cubicBezTo>
                    <a:cubicBezTo>
                      <a:pt x="409" y="787"/>
                      <a:pt x="589" y="826"/>
                      <a:pt x="769" y="826"/>
                    </a:cubicBezTo>
                    <a:cubicBezTo>
                      <a:pt x="949" y="826"/>
                      <a:pt x="1129" y="787"/>
                      <a:pt x="1265" y="709"/>
                    </a:cubicBezTo>
                    <a:cubicBezTo>
                      <a:pt x="1557" y="534"/>
                      <a:pt x="1557" y="262"/>
                      <a:pt x="1304" y="125"/>
                    </a:cubicBezTo>
                    <a:cubicBezTo>
                      <a:pt x="1162" y="38"/>
                      <a:pt x="985" y="0"/>
                      <a:pt x="8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31"/>
              <p:cNvSpPr/>
              <p:nvPr/>
            </p:nvSpPr>
            <p:spPr>
              <a:xfrm>
                <a:off x="2248725" y="1961125"/>
                <a:ext cx="39400" cy="21025"/>
              </a:xfrm>
              <a:custGeom>
                <a:rect b="b" l="l" r="r" t="t"/>
                <a:pathLst>
                  <a:path extrusionOk="0" h="841" w="1576">
                    <a:moveTo>
                      <a:pt x="806" y="1"/>
                    </a:moveTo>
                    <a:cubicBezTo>
                      <a:pt x="668" y="1"/>
                      <a:pt x="529" y="25"/>
                      <a:pt x="409" y="67"/>
                    </a:cubicBezTo>
                    <a:cubicBezTo>
                      <a:pt x="370" y="106"/>
                      <a:pt x="311" y="106"/>
                      <a:pt x="272" y="126"/>
                    </a:cubicBezTo>
                    <a:cubicBezTo>
                      <a:pt x="214" y="145"/>
                      <a:pt x="195" y="165"/>
                      <a:pt x="175" y="204"/>
                    </a:cubicBezTo>
                    <a:cubicBezTo>
                      <a:pt x="0" y="359"/>
                      <a:pt x="39" y="554"/>
                      <a:pt x="272" y="710"/>
                    </a:cubicBezTo>
                    <a:cubicBezTo>
                      <a:pt x="399" y="797"/>
                      <a:pt x="579" y="841"/>
                      <a:pt x="761" y="841"/>
                    </a:cubicBezTo>
                    <a:cubicBezTo>
                      <a:pt x="944" y="841"/>
                      <a:pt x="1128" y="797"/>
                      <a:pt x="1265" y="710"/>
                    </a:cubicBezTo>
                    <a:cubicBezTo>
                      <a:pt x="1537" y="534"/>
                      <a:pt x="1576" y="262"/>
                      <a:pt x="1284" y="126"/>
                    </a:cubicBezTo>
                    <a:cubicBezTo>
                      <a:pt x="1154" y="39"/>
                      <a:pt x="981" y="1"/>
                      <a:pt x="8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Google Shape;1269;p31"/>
              <p:cNvSpPr/>
              <p:nvPr/>
            </p:nvSpPr>
            <p:spPr>
              <a:xfrm>
                <a:off x="2277900" y="1944100"/>
                <a:ext cx="38450" cy="21025"/>
              </a:xfrm>
              <a:custGeom>
                <a:rect b="b" l="l" r="r" t="t"/>
                <a:pathLst>
                  <a:path extrusionOk="0" h="841" w="1538">
                    <a:moveTo>
                      <a:pt x="787" y="1"/>
                    </a:moveTo>
                    <a:cubicBezTo>
                      <a:pt x="649" y="1"/>
                      <a:pt x="510" y="25"/>
                      <a:pt x="389" y="68"/>
                    </a:cubicBezTo>
                    <a:cubicBezTo>
                      <a:pt x="331" y="106"/>
                      <a:pt x="292" y="106"/>
                      <a:pt x="234" y="126"/>
                    </a:cubicBezTo>
                    <a:lnTo>
                      <a:pt x="175" y="184"/>
                    </a:lnTo>
                    <a:cubicBezTo>
                      <a:pt x="0" y="359"/>
                      <a:pt x="59" y="554"/>
                      <a:pt x="273" y="710"/>
                    </a:cubicBezTo>
                    <a:cubicBezTo>
                      <a:pt x="409" y="797"/>
                      <a:pt x="589" y="841"/>
                      <a:pt x="769" y="841"/>
                    </a:cubicBezTo>
                    <a:cubicBezTo>
                      <a:pt x="949" y="841"/>
                      <a:pt x="1129" y="797"/>
                      <a:pt x="1265" y="710"/>
                    </a:cubicBezTo>
                    <a:cubicBezTo>
                      <a:pt x="1537" y="534"/>
                      <a:pt x="1537" y="301"/>
                      <a:pt x="1265" y="126"/>
                    </a:cubicBezTo>
                    <a:cubicBezTo>
                      <a:pt x="1135" y="39"/>
                      <a:pt x="962" y="1"/>
                      <a:pt x="7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31"/>
              <p:cNvSpPr/>
              <p:nvPr/>
            </p:nvSpPr>
            <p:spPr>
              <a:xfrm>
                <a:off x="2173825" y="1848975"/>
                <a:ext cx="41350" cy="26300"/>
              </a:xfrm>
              <a:custGeom>
                <a:rect b="b" l="l" r="r" t="t"/>
                <a:pathLst>
                  <a:path extrusionOk="0" h="1052" w="1654">
                    <a:moveTo>
                      <a:pt x="856" y="254"/>
                    </a:moveTo>
                    <a:cubicBezTo>
                      <a:pt x="1012" y="254"/>
                      <a:pt x="1167" y="273"/>
                      <a:pt x="1303" y="351"/>
                    </a:cubicBezTo>
                    <a:cubicBezTo>
                      <a:pt x="1381" y="390"/>
                      <a:pt x="1440" y="468"/>
                      <a:pt x="1440" y="546"/>
                    </a:cubicBezTo>
                    <a:cubicBezTo>
                      <a:pt x="1440" y="624"/>
                      <a:pt x="1401" y="662"/>
                      <a:pt x="1303" y="740"/>
                    </a:cubicBezTo>
                    <a:cubicBezTo>
                      <a:pt x="1177" y="818"/>
                      <a:pt x="1012" y="857"/>
                      <a:pt x="849" y="857"/>
                    </a:cubicBezTo>
                    <a:cubicBezTo>
                      <a:pt x="686" y="857"/>
                      <a:pt x="525" y="818"/>
                      <a:pt x="409" y="740"/>
                    </a:cubicBezTo>
                    <a:cubicBezTo>
                      <a:pt x="331" y="701"/>
                      <a:pt x="272" y="624"/>
                      <a:pt x="272" y="546"/>
                    </a:cubicBezTo>
                    <a:cubicBezTo>
                      <a:pt x="272" y="468"/>
                      <a:pt x="311" y="429"/>
                      <a:pt x="409" y="351"/>
                    </a:cubicBezTo>
                    <a:cubicBezTo>
                      <a:pt x="545" y="273"/>
                      <a:pt x="700" y="254"/>
                      <a:pt x="856" y="254"/>
                    </a:cubicBezTo>
                    <a:close/>
                    <a:moveTo>
                      <a:pt x="837" y="1"/>
                    </a:moveTo>
                    <a:cubicBezTo>
                      <a:pt x="657" y="1"/>
                      <a:pt x="477" y="34"/>
                      <a:pt x="331" y="98"/>
                    </a:cubicBezTo>
                    <a:cubicBezTo>
                      <a:pt x="292" y="98"/>
                      <a:pt x="272" y="137"/>
                      <a:pt x="253" y="137"/>
                    </a:cubicBezTo>
                    <a:cubicBezTo>
                      <a:pt x="233" y="176"/>
                      <a:pt x="175" y="234"/>
                      <a:pt x="117" y="254"/>
                    </a:cubicBezTo>
                    <a:cubicBezTo>
                      <a:pt x="58" y="332"/>
                      <a:pt x="0" y="429"/>
                      <a:pt x="0" y="526"/>
                    </a:cubicBezTo>
                    <a:cubicBezTo>
                      <a:pt x="0" y="662"/>
                      <a:pt x="97" y="818"/>
                      <a:pt x="272" y="915"/>
                    </a:cubicBezTo>
                    <a:cubicBezTo>
                      <a:pt x="447" y="1013"/>
                      <a:pt x="642" y="1052"/>
                      <a:pt x="837" y="1052"/>
                    </a:cubicBezTo>
                    <a:cubicBezTo>
                      <a:pt x="1031" y="1052"/>
                      <a:pt x="1245" y="1013"/>
                      <a:pt x="1401" y="915"/>
                    </a:cubicBezTo>
                    <a:cubicBezTo>
                      <a:pt x="1556" y="818"/>
                      <a:pt x="1654" y="662"/>
                      <a:pt x="1654" y="526"/>
                    </a:cubicBezTo>
                    <a:cubicBezTo>
                      <a:pt x="1654" y="371"/>
                      <a:pt x="1556" y="234"/>
                      <a:pt x="1401" y="137"/>
                    </a:cubicBezTo>
                    <a:cubicBezTo>
                      <a:pt x="1246" y="44"/>
                      <a:pt x="1041" y="1"/>
                      <a:pt x="8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31"/>
              <p:cNvSpPr/>
              <p:nvPr/>
            </p:nvSpPr>
            <p:spPr>
              <a:xfrm>
                <a:off x="2345500" y="1914150"/>
                <a:ext cx="23850" cy="26800"/>
              </a:xfrm>
              <a:custGeom>
                <a:rect b="b" l="l" r="r" t="t"/>
                <a:pathLst>
                  <a:path extrusionOk="0" h="1072" w="954">
                    <a:moveTo>
                      <a:pt x="954" y="1"/>
                    </a:moveTo>
                    <a:cubicBezTo>
                      <a:pt x="720" y="1"/>
                      <a:pt x="506" y="40"/>
                      <a:pt x="331" y="137"/>
                    </a:cubicBezTo>
                    <a:cubicBezTo>
                      <a:pt x="312" y="137"/>
                      <a:pt x="292" y="157"/>
                      <a:pt x="273" y="157"/>
                    </a:cubicBezTo>
                    <a:cubicBezTo>
                      <a:pt x="195" y="176"/>
                      <a:pt x="137" y="234"/>
                      <a:pt x="117" y="273"/>
                    </a:cubicBezTo>
                    <a:cubicBezTo>
                      <a:pt x="40" y="351"/>
                      <a:pt x="1" y="448"/>
                      <a:pt x="1" y="546"/>
                    </a:cubicBezTo>
                    <a:cubicBezTo>
                      <a:pt x="1" y="682"/>
                      <a:pt x="98" y="838"/>
                      <a:pt x="273" y="935"/>
                    </a:cubicBezTo>
                    <a:cubicBezTo>
                      <a:pt x="429" y="1032"/>
                      <a:pt x="623" y="1071"/>
                      <a:pt x="818" y="1071"/>
                    </a:cubicBezTo>
                    <a:lnTo>
                      <a:pt x="954" y="1071"/>
                    </a:lnTo>
                    <a:lnTo>
                      <a:pt x="954" y="838"/>
                    </a:lnTo>
                    <a:cubicBezTo>
                      <a:pt x="910" y="842"/>
                      <a:pt x="864" y="844"/>
                      <a:pt x="818" y="844"/>
                    </a:cubicBezTo>
                    <a:cubicBezTo>
                      <a:pt x="659" y="844"/>
                      <a:pt x="495" y="816"/>
                      <a:pt x="390" y="740"/>
                    </a:cubicBezTo>
                    <a:cubicBezTo>
                      <a:pt x="292" y="682"/>
                      <a:pt x="234" y="624"/>
                      <a:pt x="234" y="546"/>
                    </a:cubicBezTo>
                    <a:cubicBezTo>
                      <a:pt x="234" y="468"/>
                      <a:pt x="292" y="429"/>
                      <a:pt x="390" y="351"/>
                    </a:cubicBezTo>
                    <a:cubicBezTo>
                      <a:pt x="506" y="273"/>
                      <a:pt x="682" y="254"/>
                      <a:pt x="818" y="254"/>
                    </a:cubicBezTo>
                    <a:lnTo>
                      <a:pt x="954" y="254"/>
                    </a:lnTo>
                    <a:lnTo>
                      <a:pt x="9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31"/>
              <p:cNvSpPr/>
              <p:nvPr/>
            </p:nvSpPr>
            <p:spPr>
              <a:xfrm>
                <a:off x="697175" y="1784300"/>
                <a:ext cx="16575" cy="26775"/>
              </a:xfrm>
              <a:custGeom>
                <a:rect b="b" l="l" r="r" t="t"/>
                <a:pathLst>
                  <a:path extrusionOk="0" h="1071" w="663">
                    <a:moveTo>
                      <a:pt x="1" y="1"/>
                    </a:moveTo>
                    <a:lnTo>
                      <a:pt x="1" y="234"/>
                    </a:lnTo>
                    <a:cubicBezTo>
                      <a:pt x="98" y="273"/>
                      <a:pt x="195" y="292"/>
                      <a:pt x="273" y="331"/>
                    </a:cubicBezTo>
                    <a:cubicBezTo>
                      <a:pt x="370" y="390"/>
                      <a:pt x="409" y="467"/>
                      <a:pt x="409" y="526"/>
                    </a:cubicBezTo>
                    <a:cubicBezTo>
                      <a:pt x="409" y="604"/>
                      <a:pt x="370" y="662"/>
                      <a:pt x="273" y="720"/>
                    </a:cubicBezTo>
                    <a:cubicBezTo>
                      <a:pt x="195" y="779"/>
                      <a:pt x="98" y="798"/>
                      <a:pt x="1" y="818"/>
                    </a:cubicBezTo>
                    <a:lnTo>
                      <a:pt x="1" y="1071"/>
                    </a:lnTo>
                    <a:cubicBezTo>
                      <a:pt x="156" y="1032"/>
                      <a:pt x="273" y="1012"/>
                      <a:pt x="390" y="954"/>
                    </a:cubicBezTo>
                    <a:cubicBezTo>
                      <a:pt x="565" y="818"/>
                      <a:pt x="662" y="681"/>
                      <a:pt x="662" y="526"/>
                    </a:cubicBezTo>
                    <a:cubicBezTo>
                      <a:pt x="662" y="429"/>
                      <a:pt x="604" y="331"/>
                      <a:pt x="545" y="234"/>
                    </a:cubicBezTo>
                    <a:cubicBezTo>
                      <a:pt x="487" y="195"/>
                      <a:pt x="448" y="176"/>
                      <a:pt x="390" y="117"/>
                    </a:cubicBezTo>
                    <a:cubicBezTo>
                      <a:pt x="370" y="98"/>
                      <a:pt x="351" y="98"/>
                      <a:pt x="312" y="98"/>
                    </a:cubicBezTo>
                    <a:cubicBezTo>
                      <a:pt x="215" y="39"/>
                      <a:pt x="117" y="20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31"/>
              <p:cNvSpPr/>
              <p:nvPr/>
            </p:nvSpPr>
            <p:spPr>
              <a:xfrm>
                <a:off x="894150" y="1688775"/>
                <a:ext cx="41375" cy="27450"/>
              </a:xfrm>
              <a:custGeom>
                <a:rect b="b" l="l" r="r" t="t"/>
                <a:pathLst>
                  <a:path extrusionOk="0" h="1098" w="1655">
                    <a:moveTo>
                      <a:pt x="838" y="261"/>
                    </a:moveTo>
                    <a:cubicBezTo>
                      <a:pt x="993" y="261"/>
                      <a:pt x="1149" y="300"/>
                      <a:pt x="1266" y="359"/>
                    </a:cubicBezTo>
                    <a:cubicBezTo>
                      <a:pt x="1363" y="417"/>
                      <a:pt x="1402" y="495"/>
                      <a:pt x="1402" y="553"/>
                    </a:cubicBezTo>
                    <a:cubicBezTo>
                      <a:pt x="1402" y="631"/>
                      <a:pt x="1363" y="689"/>
                      <a:pt x="1266" y="748"/>
                    </a:cubicBezTo>
                    <a:cubicBezTo>
                      <a:pt x="1139" y="825"/>
                      <a:pt x="974" y="864"/>
                      <a:pt x="813" y="864"/>
                    </a:cubicBezTo>
                    <a:cubicBezTo>
                      <a:pt x="653" y="864"/>
                      <a:pt x="497" y="825"/>
                      <a:pt x="390" y="748"/>
                    </a:cubicBezTo>
                    <a:cubicBezTo>
                      <a:pt x="293" y="709"/>
                      <a:pt x="254" y="631"/>
                      <a:pt x="254" y="553"/>
                    </a:cubicBezTo>
                    <a:cubicBezTo>
                      <a:pt x="254" y="495"/>
                      <a:pt x="293" y="417"/>
                      <a:pt x="390" y="359"/>
                    </a:cubicBezTo>
                    <a:cubicBezTo>
                      <a:pt x="507" y="300"/>
                      <a:pt x="682" y="261"/>
                      <a:pt x="838" y="261"/>
                    </a:cubicBezTo>
                    <a:close/>
                    <a:moveTo>
                      <a:pt x="833" y="0"/>
                    </a:moveTo>
                    <a:cubicBezTo>
                      <a:pt x="631" y="0"/>
                      <a:pt x="432" y="49"/>
                      <a:pt x="273" y="145"/>
                    </a:cubicBezTo>
                    <a:cubicBezTo>
                      <a:pt x="98" y="242"/>
                      <a:pt x="1" y="397"/>
                      <a:pt x="1" y="534"/>
                    </a:cubicBezTo>
                    <a:cubicBezTo>
                      <a:pt x="1" y="709"/>
                      <a:pt x="98" y="825"/>
                      <a:pt x="273" y="942"/>
                    </a:cubicBezTo>
                    <a:cubicBezTo>
                      <a:pt x="448" y="1039"/>
                      <a:pt x="643" y="1098"/>
                      <a:pt x="838" y="1098"/>
                    </a:cubicBezTo>
                    <a:cubicBezTo>
                      <a:pt x="1013" y="1098"/>
                      <a:pt x="1246" y="1039"/>
                      <a:pt x="1382" y="942"/>
                    </a:cubicBezTo>
                    <a:cubicBezTo>
                      <a:pt x="1557" y="845"/>
                      <a:pt x="1655" y="709"/>
                      <a:pt x="1655" y="553"/>
                    </a:cubicBezTo>
                    <a:cubicBezTo>
                      <a:pt x="1655" y="456"/>
                      <a:pt x="1596" y="359"/>
                      <a:pt x="1538" y="261"/>
                    </a:cubicBezTo>
                    <a:cubicBezTo>
                      <a:pt x="1480" y="222"/>
                      <a:pt x="1441" y="203"/>
                      <a:pt x="1382" y="145"/>
                    </a:cubicBezTo>
                    <a:cubicBezTo>
                      <a:pt x="1363" y="125"/>
                      <a:pt x="1343" y="125"/>
                      <a:pt x="1324" y="106"/>
                    </a:cubicBezTo>
                    <a:cubicBezTo>
                      <a:pt x="1173" y="35"/>
                      <a:pt x="1002" y="0"/>
                      <a:pt x="8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31"/>
              <p:cNvSpPr/>
              <p:nvPr/>
            </p:nvSpPr>
            <p:spPr>
              <a:xfrm>
                <a:off x="849425" y="1582025"/>
                <a:ext cx="41350" cy="26225"/>
              </a:xfrm>
              <a:custGeom>
                <a:rect b="b" l="l" r="r" t="t"/>
                <a:pathLst>
                  <a:path extrusionOk="0" h="1049" w="1654">
                    <a:moveTo>
                      <a:pt x="837" y="232"/>
                    </a:moveTo>
                    <a:cubicBezTo>
                      <a:pt x="1012" y="232"/>
                      <a:pt x="1167" y="251"/>
                      <a:pt x="1284" y="329"/>
                    </a:cubicBezTo>
                    <a:cubicBezTo>
                      <a:pt x="1381" y="368"/>
                      <a:pt x="1420" y="446"/>
                      <a:pt x="1420" y="524"/>
                    </a:cubicBezTo>
                    <a:cubicBezTo>
                      <a:pt x="1420" y="601"/>
                      <a:pt x="1381" y="640"/>
                      <a:pt x="1284" y="718"/>
                    </a:cubicBezTo>
                    <a:cubicBezTo>
                      <a:pt x="1158" y="796"/>
                      <a:pt x="992" y="835"/>
                      <a:pt x="832" y="835"/>
                    </a:cubicBezTo>
                    <a:cubicBezTo>
                      <a:pt x="671" y="835"/>
                      <a:pt x="516" y="796"/>
                      <a:pt x="409" y="718"/>
                    </a:cubicBezTo>
                    <a:cubicBezTo>
                      <a:pt x="311" y="679"/>
                      <a:pt x="253" y="601"/>
                      <a:pt x="253" y="524"/>
                    </a:cubicBezTo>
                    <a:cubicBezTo>
                      <a:pt x="253" y="446"/>
                      <a:pt x="311" y="407"/>
                      <a:pt x="409" y="329"/>
                    </a:cubicBezTo>
                    <a:cubicBezTo>
                      <a:pt x="525" y="251"/>
                      <a:pt x="701" y="232"/>
                      <a:pt x="837" y="232"/>
                    </a:cubicBezTo>
                    <a:close/>
                    <a:moveTo>
                      <a:pt x="812" y="1"/>
                    </a:moveTo>
                    <a:cubicBezTo>
                      <a:pt x="619" y="1"/>
                      <a:pt x="423" y="44"/>
                      <a:pt x="253" y="134"/>
                    </a:cubicBezTo>
                    <a:cubicBezTo>
                      <a:pt x="97" y="232"/>
                      <a:pt x="0" y="387"/>
                      <a:pt x="0" y="524"/>
                    </a:cubicBezTo>
                    <a:cubicBezTo>
                      <a:pt x="0" y="679"/>
                      <a:pt x="97" y="815"/>
                      <a:pt x="253" y="913"/>
                    </a:cubicBezTo>
                    <a:cubicBezTo>
                      <a:pt x="428" y="1010"/>
                      <a:pt x="623" y="1049"/>
                      <a:pt x="817" y="1049"/>
                    </a:cubicBezTo>
                    <a:cubicBezTo>
                      <a:pt x="1012" y="1049"/>
                      <a:pt x="1226" y="1010"/>
                      <a:pt x="1381" y="913"/>
                    </a:cubicBezTo>
                    <a:cubicBezTo>
                      <a:pt x="1557" y="815"/>
                      <a:pt x="1654" y="679"/>
                      <a:pt x="1654" y="524"/>
                    </a:cubicBezTo>
                    <a:cubicBezTo>
                      <a:pt x="1654" y="426"/>
                      <a:pt x="1595" y="329"/>
                      <a:pt x="1518" y="251"/>
                    </a:cubicBezTo>
                    <a:cubicBezTo>
                      <a:pt x="1498" y="212"/>
                      <a:pt x="1459" y="154"/>
                      <a:pt x="1401" y="134"/>
                    </a:cubicBezTo>
                    <a:cubicBezTo>
                      <a:pt x="1381" y="115"/>
                      <a:pt x="1343" y="115"/>
                      <a:pt x="1323" y="115"/>
                    </a:cubicBezTo>
                    <a:cubicBezTo>
                      <a:pt x="1172" y="39"/>
                      <a:pt x="993" y="1"/>
                      <a:pt x="8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5" name="Google Shape;1275;p31"/>
              <p:cNvSpPr/>
              <p:nvPr/>
            </p:nvSpPr>
            <p:spPr>
              <a:xfrm>
                <a:off x="854775" y="1512350"/>
                <a:ext cx="41350" cy="26350"/>
              </a:xfrm>
              <a:custGeom>
                <a:rect b="b" l="l" r="r" t="t"/>
                <a:pathLst>
                  <a:path extrusionOk="0" h="1054" w="1654">
                    <a:moveTo>
                      <a:pt x="817" y="217"/>
                    </a:moveTo>
                    <a:cubicBezTo>
                      <a:pt x="992" y="217"/>
                      <a:pt x="1129" y="237"/>
                      <a:pt x="1265" y="314"/>
                    </a:cubicBezTo>
                    <a:cubicBezTo>
                      <a:pt x="1362" y="373"/>
                      <a:pt x="1401" y="431"/>
                      <a:pt x="1401" y="509"/>
                    </a:cubicBezTo>
                    <a:cubicBezTo>
                      <a:pt x="1401" y="587"/>
                      <a:pt x="1362" y="665"/>
                      <a:pt x="1265" y="704"/>
                    </a:cubicBezTo>
                    <a:cubicBezTo>
                      <a:pt x="1138" y="781"/>
                      <a:pt x="973" y="820"/>
                      <a:pt x="812" y="820"/>
                    </a:cubicBezTo>
                    <a:cubicBezTo>
                      <a:pt x="652" y="820"/>
                      <a:pt x="496" y="781"/>
                      <a:pt x="389" y="704"/>
                    </a:cubicBezTo>
                    <a:cubicBezTo>
                      <a:pt x="292" y="665"/>
                      <a:pt x="234" y="587"/>
                      <a:pt x="234" y="509"/>
                    </a:cubicBezTo>
                    <a:cubicBezTo>
                      <a:pt x="234" y="431"/>
                      <a:pt x="292" y="392"/>
                      <a:pt x="389" y="314"/>
                    </a:cubicBezTo>
                    <a:cubicBezTo>
                      <a:pt x="506" y="237"/>
                      <a:pt x="681" y="217"/>
                      <a:pt x="817" y="217"/>
                    </a:cubicBezTo>
                    <a:close/>
                    <a:moveTo>
                      <a:pt x="800" y="1"/>
                    </a:moveTo>
                    <a:cubicBezTo>
                      <a:pt x="601" y="1"/>
                      <a:pt x="404" y="39"/>
                      <a:pt x="253" y="120"/>
                    </a:cubicBezTo>
                    <a:cubicBezTo>
                      <a:pt x="97" y="217"/>
                      <a:pt x="0" y="373"/>
                      <a:pt x="0" y="509"/>
                    </a:cubicBezTo>
                    <a:cubicBezTo>
                      <a:pt x="0" y="665"/>
                      <a:pt x="97" y="801"/>
                      <a:pt x="253" y="898"/>
                    </a:cubicBezTo>
                    <a:cubicBezTo>
                      <a:pt x="428" y="995"/>
                      <a:pt x="623" y="1054"/>
                      <a:pt x="817" y="1054"/>
                    </a:cubicBezTo>
                    <a:cubicBezTo>
                      <a:pt x="1012" y="1054"/>
                      <a:pt x="1245" y="995"/>
                      <a:pt x="1381" y="898"/>
                    </a:cubicBezTo>
                    <a:cubicBezTo>
                      <a:pt x="1557" y="801"/>
                      <a:pt x="1654" y="665"/>
                      <a:pt x="1654" y="509"/>
                    </a:cubicBezTo>
                    <a:cubicBezTo>
                      <a:pt x="1654" y="412"/>
                      <a:pt x="1595" y="314"/>
                      <a:pt x="1518" y="256"/>
                    </a:cubicBezTo>
                    <a:cubicBezTo>
                      <a:pt x="1498" y="198"/>
                      <a:pt x="1459" y="159"/>
                      <a:pt x="1381" y="120"/>
                    </a:cubicBezTo>
                    <a:cubicBezTo>
                      <a:pt x="1362" y="120"/>
                      <a:pt x="1362" y="100"/>
                      <a:pt x="1323" y="100"/>
                    </a:cubicBezTo>
                    <a:cubicBezTo>
                      <a:pt x="1173" y="35"/>
                      <a:pt x="986" y="1"/>
                      <a:pt x="8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6" name="Google Shape;1276;p31"/>
              <p:cNvSpPr/>
              <p:nvPr/>
            </p:nvSpPr>
            <p:spPr>
              <a:xfrm>
                <a:off x="697175" y="1574425"/>
                <a:ext cx="34575" cy="26150"/>
              </a:xfrm>
              <a:custGeom>
                <a:rect b="b" l="l" r="r" t="t"/>
                <a:pathLst>
                  <a:path extrusionOk="0" h="1046" w="1383">
                    <a:moveTo>
                      <a:pt x="535" y="0"/>
                    </a:moveTo>
                    <a:cubicBezTo>
                      <a:pt x="344" y="0"/>
                      <a:pt x="156" y="44"/>
                      <a:pt x="1" y="127"/>
                    </a:cubicBezTo>
                    <a:lnTo>
                      <a:pt x="1" y="419"/>
                    </a:lnTo>
                    <a:lnTo>
                      <a:pt x="98" y="322"/>
                    </a:lnTo>
                    <a:cubicBezTo>
                      <a:pt x="215" y="244"/>
                      <a:pt x="390" y="224"/>
                      <a:pt x="526" y="224"/>
                    </a:cubicBezTo>
                    <a:cubicBezTo>
                      <a:pt x="701" y="224"/>
                      <a:pt x="857" y="244"/>
                      <a:pt x="973" y="322"/>
                    </a:cubicBezTo>
                    <a:cubicBezTo>
                      <a:pt x="1071" y="361"/>
                      <a:pt x="1110" y="438"/>
                      <a:pt x="1110" y="516"/>
                    </a:cubicBezTo>
                    <a:cubicBezTo>
                      <a:pt x="1110" y="594"/>
                      <a:pt x="1071" y="633"/>
                      <a:pt x="973" y="711"/>
                    </a:cubicBezTo>
                    <a:cubicBezTo>
                      <a:pt x="847" y="779"/>
                      <a:pt x="682" y="813"/>
                      <a:pt x="521" y="813"/>
                    </a:cubicBezTo>
                    <a:cubicBezTo>
                      <a:pt x="361" y="813"/>
                      <a:pt x="205" y="779"/>
                      <a:pt x="98" y="711"/>
                    </a:cubicBezTo>
                    <a:cubicBezTo>
                      <a:pt x="40" y="691"/>
                      <a:pt x="20" y="652"/>
                      <a:pt x="1" y="613"/>
                    </a:cubicBezTo>
                    <a:lnTo>
                      <a:pt x="1" y="905"/>
                    </a:lnTo>
                    <a:cubicBezTo>
                      <a:pt x="137" y="1003"/>
                      <a:pt x="331" y="1022"/>
                      <a:pt x="565" y="1022"/>
                    </a:cubicBezTo>
                    <a:cubicBezTo>
                      <a:pt x="618" y="1038"/>
                      <a:pt x="672" y="1045"/>
                      <a:pt x="725" y="1045"/>
                    </a:cubicBezTo>
                    <a:cubicBezTo>
                      <a:pt x="865" y="1045"/>
                      <a:pt x="1002" y="995"/>
                      <a:pt x="1129" y="925"/>
                    </a:cubicBezTo>
                    <a:cubicBezTo>
                      <a:pt x="1285" y="828"/>
                      <a:pt x="1382" y="691"/>
                      <a:pt x="1382" y="536"/>
                    </a:cubicBezTo>
                    <a:cubicBezTo>
                      <a:pt x="1382" y="438"/>
                      <a:pt x="1343" y="341"/>
                      <a:pt x="1265" y="244"/>
                    </a:cubicBezTo>
                    <a:cubicBezTo>
                      <a:pt x="1226" y="205"/>
                      <a:pt x="1187" y="166"/>
                      <a:pt x="1129" y="147"/>
                    </a:cubicBezTo>
                    <a:cubicBezTo>
                      <a:pt x="1090" y="127"/>
                      <a:pt x="1071" y="127"/>
                      <a:pt x="1032" y="108"/>
                    </a:cubicBezTo>
                    <a:cubicBezTo>
                      <a:pt x="877" y="35"/>
                      <a:pt x="705" y="0"/>
                      <a:pt x="5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31"/>
              <p:cNvSpPr/>
              <p:nvPr/>
            </p:nvSpPr>
            <p:spPr>
              <a:xfrm>
                <a:off x="697175" y="1662225"/>
                <a:ext cx="4900" cy="17050"/>
              </a:xfrm>
              <a:custGeom>
                <a:rect b="b" l="l" r="r" t="t"/>
                <a:pathLst>
                  <a:path extrusionOk="0" h="682" w="196">
                    <a:moveTo>
                      <a:pt x="1" y="0"/>
                    </a:moveTo>
                    <a:lnTo>
                      <a:pt x="1" y="681"/>
                    </a:lnTo>
                    <a:cubicBezTo>
                      <a:pt x="117" y="584"/>
                      <a:pt x="195" y="487"/>
                      <a:pt x="195" y="331"/>
                    </a:cubicBezTo>
                    <a:cubicBezTo>
                      <a:pt x="195" y="234"/>
                      <a:pt x="137" y="136"/>
                      <a:pt x="79" y="5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Google Shape;1278;p31"/>
              <p:cNvSpPr/>
              <p:nvPr/>
            </p:nvSpPr>
            <p:spPr>
              <a:xfrm>
                <a:off x="972475" y="1709875"/>
                <a:ext cx="41350" cy="26300"/>
              </a:xfrm>
              <a:custGeom>
                <a:rect b="b" l="l" r="r" t="t"/>
                <a:pathLst>
                  <a:path extrusionOk="0" h="1052" w="1654">
                    <a:moveTo>
                      <a:pt x="837" y="215"/>
                    </a:moveTo>
                    <a:cubicBezTo>
                      <a:pt x="1012" y="215"/>
                      <a:pt x="1148" y="254"/>
                      <a:pt x="1265" y="312"/>
                    </a:cubicBezTo>
                    <a:cubicBezTo>
                      <a:pt x="1362" y="371"/>
                      <a:pt x="1420" y="448"/>
                      <a:pt x="1420" y="526"/>
                    </a:cubicBezTo>
                    <a:cubicBezTo>
                      <a:pt x="1420" y="585"/>
                      <a:pt x="1362" y="662"/>
                      <a:pt x="1265" y="721"/>
                    </a:cubicBezTo>
                    <a:cubicBezTo>
                      <a:pt x="1148" y="789"/>
                      <a:pt x="988" y="823"/>
                      <a:pt x="827" y="823"/>
                    </a:cubicBezTo>
                    <a:cubicBezTo>
                      <a:pt x="667" y="823"/>
                      <a:pt x="506" y="789"/>
                      <a:pt x="389" y="721"/>
                    </a:cubicBezTo>
                    <a:cubicBezTo>
                      <a:pt x="292" y="662"/>
                      <a:pt x="253" y="585"/>
                      <a:pt x="253" y="526"/>
                    </a:cubicBezTo>
                    <a:cubicBezTo>
                      <a:pt x="253" y="448"/>
                      <a:pt x="292" y="390"/>
                      <a:pt x="389" y="312"/>
                    </a:cubicBezTo>
                    <a:cubicBezTo>
                      <a:pt x="526" y="254"/>
                      <a:pt x="681" y="215"/>
                      <a:pt x="837" y="215"/>
                    </a:cubicBezTo>
                    <a:close/>
                    <a:moveTo>
                      <a:pt x="837" y="0"/>
                    </a:moveTo>
                    <a:cubicBezTo>
                      <a:pt x="632" y="0"/>
                      <a:pt x="428" y="44"/>
                      <a:pt x="273" y="137"/>
                    </a:cubicBezTo>
                    <a:cubicBezTo>
                      <a:pt x="98" y="234"/>
                      <a:pt x="0" y="371"/>
                      <a:pt x="0" y="526"/>
                    </a:cubicBezTo>
                    <a:cubicBezTo>
                      <a:pt x="0" y="662"/>
                      <a:pt x="98" y="799"/>
                      <a:pt x="273" y="915"/>
                    </a:cubicBezTo>
                    <a:cubicBezTo>
                      <a:pt x="448" y="1013"/>
                      <a:pt x="642" y="1051"/>
                      <a:pt x="837" y="1051"/>
                    </a:cubicBezTo>
                    <a:cubicBezTo>
                      <a:pt x="1031" y="1051"/>
                      <a:pt x="1245" y="1013"/>
                      <a:pt x="1382" y="915"/>
                    </a:cubicBezTo>
                    <a:cubicBezTo>
                      <a:pt x="1557" y="799"/>
                      <a:pt x="1654" y="662"/>
                      <a:pt x="1654" y="526"/>
                    </a:cubicBezTo>
                    <a:cubicBezTo>
                      <a:pt x="1654" y="429"/>
                      <a:pt x="1615" y="312"/>
                      <a:pt x="1537" y="254"/>
                    </a:cubicBezTo>
                    <a:cubicBezTo>
                      <a:pt x="1518" y="234"/>
                      <a:pt x="1459" y="176"/>
                      <a:pt x="1401" y="137"/>
                    </a:cubicBezTo>
                    <a:cubicBezTo>
                      <a:pt x="1362" y="137"/>
                      <a:pt x="1343" y="98"/>
                      <a:pt x="1343" y="98"/>
                    </a:cubicBezTo>
                    <a:cubicBezTo>
                      <a:pt x="1197" y="34"/>
                      <a:pt x="1017" y="0"/>
                      <a:pt x="8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Google Shape;1279;p31"/>
              <p:cNvSpPr/>
              <p:nvPr/>
            </p:nvSpPr>
            <p:spPr>
              <a:xfrm>
                <a:off x="838225" y="1887400"/>
                <a:ext cx="41375" cy="26300"/>
              </a:xfrm>
              <a:custGeom>
                <a:rect b="b" l="l" r="r" t="t"/>
                <a:pathLst>
                  <a:path extrusionOk="0" h="1052" w="1655">
                    <a:moveTo>
                      <a:pt x="837" y="234"/>
                    </a:moveTo>
                    <a:cubicBezTo>
                      <a:pt x="993" y="234"/>
                      <a:pt x="1149" y="254"/>
                      <a:pt x="1265" y="312"/>
                    </a:cubicBezTo>
                    <a:cubicBezTo>
                      <a:pt x="1363" y="371"/>
                      <a:pt x="1421" y="448"/>
                      <a:pt x="1421" y="507"/>
                    </a:cubicBezTo>
                    <a:cubicBezTo>
                      <a:pt x="1421" y="585"/>
                      <a:pt x="1363" y="662"/>
                      <a:pt x="1265" y="721"/>
                    </a:cubicBezTo>
                    <a:cubicBezTo>
                      <a:pt x="1149" y="789"/>
                      <a:pt x="983" y="823"/>
                      <a:pt x="820" y="823"/>
                    </a:cubicBezTo>
                    <a:cubicBezTo>
                      <a:pt x="657" y="823"/>
                      <a:pt x="497" y="789"/>
                      <a:pt x="390" y="721"/>
                    </a:cubicBezTo>
                    <a:cubicBezTo>
                      <a:pt x="292" y="662"/>
                      <a:pt x="254" y="585"/>
                      <a:pt x="254" y="507"/>
                    </a:cubicBezTo>
                    <a:cubicBezTo>
                      <a:pt x="254" y="448"/>
                      <a:pt x="292" y="390"/>
                      <a:pt x="390" y="312"/>
                    </a:cubicBezTo>
                    <a:cubicBezTo>
                      <a:pt x="507" y="254"/>
                      <a:pt x="682" y="234"/>
                      <a:pt x="837" y="234"/>
                    </a:cubicBezTo>
                    <a:close/>
                    <a:moveTo>
                      <a:pt x="837" y="1"/>
                    </a:moveTo>
                    <a:cubicBezTo>
                      <a:pt x="633" y="1"/>
                      <a:pt x="428" y="44"/>
                      <a:pt x="273" y="137"/>
                    </a:cubicBezTo>
                    <a:cubicBezTo>
                      <a:pt x="98" y="234"/>
                      <a:pt x="1" y="371"/>
                      <a:pt x="1" y="526"/>
                    </a:cubicBezTo>
                    <a:cubicBezTo>
                      <a:pt x="1" y="662"/>
                      <a:pt x="98" y="818"/>
                      <a:pt x="273" y="915"/>
                    </a:cubicBezTo>
                    <a:cubicBezTo>
                      <a:pt x="448" y="1013"/>
                      <a:pt x="643" y="1052"/>
                      <a:pt x="837" y="1052"/>
                    </a:cubicBezTo>
                    <a:cubicBezTo>
                      <a:pt x="1032" y="1052"/>
                      <a:pt x="1246" y="1013"/>
                      <a:pt x="1382" y="915"/>
                    </a:cubicBezTo>
                    <a:cubicBezTo>
                      <a:pt x="1557" y="818"/>
                      <a:pt x="1654" y="662"/>
                      <a:pt x="1654" y="526"/>
                    </a:cubicBezTo>
                    <a:cubicBezTo>
                      <a:pt x="1654" y="429"/>
                      <a:pt x="1615" y="332"/>
                      <a:pt x="1538" y="254"/>
                    </a:cubicBezTo>
                    <a:cubicBezTo>
                      <a:pt x="1479" y="196"/>
                      <a:pt x="1440" y="176"/>
                      <a:pt x="1382" y="137"/>
                    </a:cubicBezTo>
                    <a:cubicBezTo>
                      <a:pt x="1363" y="137"/>
                      <a:pt x="1343" y="98"/>
                      <a:pt x="1343" y="98"/>
                    </a:cubicBezTo>
                    <a:cubicBezTo>
                      <a:pt x="1197" y="34"/>
                      <a:pt x="1017" y="1"/>
                      <a:pt x="8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Google Shape;1280;p31"/>
              <p:cNvSpPr/>
              <p:nvPr/>
            </p:nvSpPr>
            <p:spPr>
              <a:xfrm>
                <a:off x="1004075" y="1825225"/>
                <a:ext cx="41375" cy="26700"/>
              </a:xfrm>
              <a:custGeom>
                <a:rect b="b" l="l" r="r" t="t"/>
                <a:pathLst>
                  <a:path extrusionOk="0" h="1068" w="1655">
                    <a:moveTo>
                      <a:pt x="837" y="231"/>
                    </a:moveTo>
                    <a:cubicBezTo>
                      <a:pt x="1012" y="231"/>
                      <a:pt x="1149" y="251"/>
                      <a:pt x="1265" y="328"/>
                    </a:cubicBezTo>
                    <a:cubicBezTo>
                      <a:pt x="1363" y="367"/>
                      <a:pt x="1421" y="445"/>
                      <a:pt x="1421" y="523"/>
                    </a:cubicBezTo>
                    <a:cubicBezTo>
                      <a:pt x="1421" y="562"/>
                      <a:pt x="1363" y="640"/>
                      <a:pt x="1265" y="718"/>
                    </a:cubicBezTo>
                    <a:cubicBezTo>
                      <a:pt x="1149" y="795"/>
                      <a:pt x="988" y="834"/>
                      <a:pt x="828" y="834"/>
                    </a:cubicBezTo>
                    <a:cubicBezTo>
                      <a:pt x="667" y="834"/>
                      <a:pt x="507" y="795"/>
                      <a:pt x="390" y="718"/>
                    </a:cubicBezTo>
                    <a:cubicBezTo>
                      <a:pt x="293" y="679"/>
                      <a:pt x="254" y="601"/>
                      <a:pt x="254" y="523"/>
                    </a:cubicBezTo>
                    <a:cubicBezTo>
                      <a:pt x="254" y="445"/>
                      <a:pt x="293" y="406"/>
                      <a:pt x="390" y="328"/>
                    </a:cubicBezTo>
                    <a:cubicBezTo>
                      <a:pt x="526" y="251"/>
                      <a:pt x="682" y="231"/>
                      <a:pt x="837" y="231"/>
                    </a:cubicBezTo>
                    <a:close/>
                    <a:moveTo>
                      <a:pt x="808" y="0"/>
                    </a:moveTo>
                    <a:cubicBezTo>
                      <a:pt x="615" y="0"/>
                      <a:pt x="423" y="44"/>
                      <a:pt x="273" y="134"/>
                    </a:cubicBezTo>
                    <a:cubicBezTo>
                      <a:pt x="98" y="231"/>
                      <a:pt x="1" y="387"/>
                      <a:pt x="1" y="523"/>
                    </a:cubicBezTo>
                    <a:cubicBezTo>
                      <a:pt x="1" y="679"/>
                      <a:pt x="98" y="815"/>
                      <a:pt x="273" y="912"/>
                    </a:cubicBezTo>
                    <a:cubicBezTo>
                      <a:pt x="448" y="1009"/>
                      <a:pt x="643" y="1068"/>
                      <a:pt x="837" y="1068"/>
                    </a:cubicBezTo>
                    <a:cubicBezTo>
                      <a:pt x="1032" y="1068"/>
                      <a:pt x="1246" y="1009"/>
                      <a:pt x="1402" y="912"/>
                    </a:cubicBezTo>
                    <a:cubicBezTo>
                      <a:pt x="1557" y="815"/>
                      <a:pt x="1654" y="679"/>
                      <a:pt x="1654" y="523"/>
                    </a:cubicBezTo>
                    <a:cubicBezTo>
                      <a:pt x="1654" y="426"/>
                      <a:pt x="1616" y="328"/>
                      <a:pt x="1538" y="251"/>
                    </a:cubicBezTo>
                    <a:cubicBezTo>
                      <a:pt x="1499" y="212"/>
                      <a:pt x="1460" y="153"/>
                      <a:pt x="1402" y="134"/>
                    </a:cubicBezTo>
                    <a:cubicBezTo>
                      <a:pt x="1363" y="114"/>
                      <a:pt x="1343" y="114"/>
                      <a:pt x="1324" y="114"/>
                    </a:cubicBezTo>
                    <a:cubicBezTo>
                      <a:pt x="1173" y="39"/>
                      <a:pt x="990" y="0"/>
                      <a:pt x="8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1" name="Google Shape;1281;p31"/>
              <p:cNvSpPr/>
              <p:nvPr/>
            </p:nvSpPr>
            <p:spPr>
              <a:xfrm>
                <a:off x="1129575" y="1785825"/>
                <a:ext cx="41350" cy="26225"/>
              </a:xfrm>
              <a:custGeom>
                <a:rect b="b" l="l" r="r" t="t"/>
                <a:pathLst>
                  <a:path extrusionOk="0" h="1049" w="1654">
                    <a:moveTo>
                      <a:pt x="856" y="231"/>
                    </a:moveTo>
                    <a:cubicBezTo>
                      <a:pt x="1012" y="231"/>
                      <a:pt x="1167" y="251"/>
                      <a:pt x="1284" y="329"/>
                    </a:cubicBezTo>
                    <a:cubicBezTo>
                      <a:pt x="1382" y="368"/>
                      <a:pt x="1440" y="445"/>
                      <a:pt x="1440" y="523"/>
                    </a:cubicBezTo>
                    <a:cubicBezTo>
                      <a:pt x="1440" y="601"/>
                      <a:pt x="1382" y="659"/>
                      <a:pt x="1284" y="718"/>
                    </a:cubicBezTo>
                    <a:cubicBezTo>
                      <a:pt x="1167" y="786"/>
                      <a:pt x="1002" y="820"/>
                      <a:pt x="839" y="820"/>
                    </a:cubicBezTo>
                    <a:cubicBezTo>
                      <a:pt x="676" y="820"/>
                      <a:pt x="516" y="786"/>
                      <a:pt x="409" y="718"/>
                    </a:cubicBezTo>
                    <a:cubicBezTo>
                      <a:pt x="311" y="659"/>
                      <a:pt x="273" y="601"/>
                      <a:pt x="273" y="523"/>
                    </a:cubicBezTo>
                    <a:cubicBezTo>
                      <a:pt x="273" y="445"/>
                      <a:pt x="311" y="406"/>
                      <a:pt x="409" y="329"/>
                    </a:cubicBezTo>
                    <a:cubicBezTo>
                      <a:pt x="525" y="251"/>
                      <a:pt x="701" y="231"/>
                      <a:pt x="856" y="231"/>
                    </a:cubicBezTo>
                    <a:close/>
                    <a:moveTo>
                      <a:pt x="817" y="0"/>
                    </a:moveTo>
                    <a:cubicBezTo>
                      <a:pt x="624" y="0"/>
                      <a:pt x="433" y="44"/>
                      <a:pt x="273" y="134"/>
                    </a:cubicBezTo>
                    <a:cubicBezTo>
                      <a:pt x="97" y="231"/>
                      <a:pt x="0" y="368"/>
                      <a:pt x="0" y="523"/>
                    </a:cubicBezTo>
                    <a:cubicBezTo>
                      <a:pt x="0" y="659"/>
                      <a:pt x="97" y="815"/>
                      <a:pt x="273" y="912"/>
                    </a:cubicBezTo>
                    <a:cubicBezTo>
                      <a:pt x="428" y="1010"/>
                      <a:pt x="623" y="1048"/>
                      <a:pt x="817" y="1048"/>
                    </a:cubicBezTo>
                    <a:cubicBezTo>
                      <a:pt x="1012" y="1048"/>
                      <a:pt x="1245" y="1010"/>
                      <a:pt x="1382" y="912"/>
                    </a:cubicBezTo>
                    <a:cubicBezTo>
                      <a:pt x="1557" y="815"/>
                      <a:pt x="1654" y="659"/>
                      <a:pt x="1654" y="523"/>
                    </a:cubicBezTo>
                    <a:cubicBezTo>
                      <a:pt x="1654" y="426"/>
                      <a:pt x="1596" y="329"/>
                      <a:pt x="1537" y="251"/>
                    </a:cubicBezTo>
                    <a:cubicBezTo>
                      <a:pt x="1498" y="212"/>
                      <a:pt x="1459" y="154"/>
                      <a:pt x="1401" y="134"/>
                    </a:cubicBezTo>
                    <a:cubicBezTo>
                      <a:pt x="1382" y="115"/>
                      <a:pt x="1362" y="115"/>
                      <a:pt x="1343" y="115"/>
                    </a:cubicBezTo>
                    <a:cubicBezTo>
                      <a:pt x="1182" y="39"/>
                      <a:pt x="999" y="0"/>
                      <a:pt x="8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2" name="Google Shape;1282;p31"/>
              <p:cNvSpPr/>
              <p:nvPr/>
            </p:nvSpPr>
            <p:spPr>
              <a:xfrm>
                <a:off x="1223925" y="1796325"/>
                <a:ext cx="41850" cy="26900"/>
              </a:xfrm>
              <a:custGeom>
                <a:rect b="b" l="l" r="r" t="t"/>
                <a:pathLst>
                  <a:path extrusionOk="0" h="1076" w="1674">
                    <a:moveTo>
                      <a:pt x="837" y="239"/>
                    </a:moveTo>
                    <a:cubicBezTo>
                      <a:pt x="1012" y="239"/>
                      <a:pt x="1168" y="278"/>
                      <a:pt x="1284" y="337"/>
                    </a:cubicBezTo>
                    <a:cubicBezTo>
                      <a:pt x="1284" y="337"/>
                      <a:pt x="1304" y="337"/>
                      <a:pt x="1304" y="376"/>
                    </a:cubicBezTo>
                    <a:cubicBezTo>
                      <a:pt x="1382" y="414"/>
                      <a:pt x="1421" y="492"/>
                      <a:pt x="1421" y="531"/>
                    </a:cubicBezTo>
                    <a:cubicBezTo>
                      <a:pt x="1421" y="609"/>
                      <a:pt x="1382" y="667"/>
                      <a:pt x="1284" y="726"/>
                    </a:cubicBezTo>
                    <a:cubicBezTo>
                      <a:pt x="1158" y="804"/>
                      <a:pt x="993" y="842"/>
                      <a:pt x="832" y="842"/>
                    </a:cubicBezTo>
                    <a:cubicBezTo>
                      <a:pt x="672" y="842"/>
                      <a:pt x="516" y="804"/>
                      <a:pt x="409" y="726"/>
                    </a:cubicBezTo>
                    <a:cubicBezTo>
                      <a:pt x="312" y="687"/>
                      <a:pt x="253" y="609"/>
                      <a:pt x="253" y="531"/>
                    </a:cubicBezTo>
                    <a:cubicBezTo>
                      <a:pt x="253" y="473"/>
                      <a:pt x="312" y="414"/>
                      <a:pt x="409" y="337"/>
                    </a:cubicBezTo>
                    <a:cubicBezTo>
                      <a:pt x="526" y="259"/>
                      <a:pt x="701" y="239"/>
                      <a:pt x="837" y="239"/>
                    </a:cubicBezTo>
                    <a:close/>
                    <a:moveTo>
                      <a:pt x="840" y="1"/>
                    </a:moveTo>
                    <a:cubicBezTo>
                      <a:pt x="635" y="1"/>
                      <a:pt x="428" y="50"/>
                      <a:pt x="253" y="142"/>
                    </a:cubicBezTo>
                    <a:cubicBezTo>
                      <a:pt x="98" y="239"/>
                      <a:pt x="0" y="395"/>
                      <a:pt x="0" y="531"/>
                    </a:cubicBezTo>
                    <a:cubicBezTo>
                      <a:pt x="20" y="687"/>
                      <a:pt x="117" y="823"/>
                      <a:pt x="292" y="920"/>
                    </a:cubicBezTo>
                    <a:cubicBezTo>
                      <a:pt x="448" y="1018"/>
                      <a:pt x="642" y="1076"/>
                      <a:pt x="837" y="1076"/>
                    </a:cubicBezTo>
                    <a:cubicBezTo>
                      <a:pt x="1032" y="1076"/>
                      <a:pt x="1265" y="1018"/>
                      <a:pt x="1401" y="920"/>
                    </a:cubicBezTo>
                    <a:cubicBezTo>
                      <a:pt x="1576" y="823"/>
                      <a:pt x="1674" y="687"/>
                      <a:pt x="1674" y="531"/>
                    </a:cubicBezTo>
                    <a:cubicBezTo>
                      <a:pt x="1674" y="434"/>
                      <a:pt x="1615" y="376"/>
                      <a:pt x="1576" y="298"/>
                    </a:cubicBezTo>
                    <a:cubicBezTo>
                      <a:pt x="1518" y="239"/>
                      <a:pt x="1479" y="200"/>
                      <a:pt x="1401" y="142"/>
                    </a:cubicBezTo>
                    <a:cubicBezTo>
                      <a:pt x="1401" y="142"/>
                      <a:pt x="1382" y="142"/>
                      <a:pt x="1362" y="123"/>
                    </a:cubicBezTo>
                    <a:cubicBezTo>
                      <a:pt x="1206" y="40"/>
                      <a:pt x="1024" y="1"/>
                      <a:pt x="8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31"/>
              <p:cNvSpPr/>
              <p:nvPr/>
            </p:nvSpPr>
            <p:spPr>
              <a:xfrm>
                <a:off x="1308075" y="1782300"/>
                <a:ext cx="41350" cy="26350"/>
              </a:xfrm>
              <a:custGeom>
                <a:rect b="b" l="l" r="r" t="t"/>
                <a:pathLst>
                  <a:path extrusionOk="0" h="1054" w="1654">
                    <a:moveTo>
                      <a:pt x="837" y="217"/>
                    </a:moveTo>
                    <a:cubicBezTo>
                      <a:pt x="1012" y="217"/>
                      <a:pt x="1148" y="236"/>
                      <a:pt x="1265" y="314"/>
                    </a:cubicBezTo>
                    <a:cubicBezTo>
                      <a:pt x="1362" y="372"/>
                      <a:pt x="1420" y="431"/>
                      <a:pt x="1420" y="509"/>
                    </a:cubicBezTo>
                    <a:cubicBezTo>
                      <a:pt x="1420" y="586"/>
                      <a:pt x="1362" y="664"/>
                      <a:pt x="1265" y="703"/>
                    </a:cubicBezTo>
                    <a:cubicBezTo>
                      <a:pt x="1148" y="781"/>
                      <a:pt x="988" y="820"/>
                      <a:pt x="827" y="820"/>
                    </a:cubicBezTo>
                    <a:cubicBezTo>
                      <a:pt x="667" y="820"/>
                      <a:pt x="506" y="781"/>
                      <a:pt x="389" y="703"/>
                    </a:cubicBezTo>
                    <a:cubicBezTo>
                      <a:pt x="292" y="664"/>
                      <a:pt x="253" y="586"/>
                      <a:pt x="253" y="509"/>
                    </a:cubicBezTo>
                    <a:cubicBezTo>
                      <a:pt x="253" y="431"/>
                      <a:pt x="292" y="392"/>
                      <a:pt x="389" y="314"/>
                    </a:cubicBezTo>
                    <a:cubicBezTo>
                      <a:pt x="525" y="236"/>
                      <a:pt x="681" y="217"/>
                      <a:pt x="837" y="217"/>
                    </a:cubicBezTo>
                    <a:close/>
                    <a:moveTo>
                      <a:pt x="819" y="0"/>
                    </a:moveTo>
                    <a:cubicBezTo>
                      <a:pt x="621" y="0"/>
                      <a:pt x="423" y="39"/>
                      <a:pt x="273" y="119"/>
                    </a:cubicBezTo>
                    <a:cubicBezTo>
                      <a:pt x="97" y="217"/>
                      <a:pt x="0" y="372"/>
                      <a:pt x="0" y="509"/>
                    </a:cubicBezTo>
                    <a:cubicBezTo>
                      <a:pt x="0" y="664"/>
                      <a:pt x="97" y="800"/>
                      <a:pt x="273" y="898"/>
                    </a:cubicBezTo>
                    <a:cubicBezTo>
                      <a:pt x="448" y="995"/>
                      <a:pt x="642" y="1053"/>
                      <a:pt x="837" y="1053"/>
                    </a:cubicBezTo>
                    <a:cubicBezTo>
                      <a:pt x="1031" y="1053"/>
                      <a:pt x="1245" y="995"/>
                      <a:pt x="1401" y="898"/>
                    </a:cubicBezTo>
                    <a:cubicBezTo>
                      <a:pt x="1557" y="800"/>
                      <a:pt x="1654" y="664"/>
                      <a:pt x="1654" y="509"/>
                    </a:cubicBezTo>
                    <a:cubicBezTo>
                      <a:pt x="1654" y="411"/>
                      <a:pt x="1615" y="314"/>
                      <a:pt x="1537" y="256"/>
                    </a:cubicBezTo>
                    <a:cubicBezTo>
                      <a:pt x="1518" y="197"/>
                      <a:pt x="1459" y="178"/>
                      <a:pt x="1381" y="119"/>
                    </a:cubicBezTo>
                    <a:cubicBezTo>
                      <a:pt x="1362" y="119"/>
                      <a:pt x="1343" y="100"/>
                      <a:pt x="1343" y="100"/>
                    </a:cubicBezTo>
                    <a:cubicBezTo>
                      <a:pt x="1192" y="34"/>
                      <a:pt x="1005" y="0"/>
                      <a:pt x="8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31"/>
              <p:cNvSpPr/>
              <p:nvPr/>
            </p:nvSpPr>
            <p:spPr>
              <a:xfrm>
                <a:off x="1058550" y="1692650"/>
                <a:ext cx="40875" cy="26500"/>
              </a:xfrm>
              <a:custGeom>
                <a:rect b="b" l="l" r="r" t="t"/>
                <a:pathLst>
                  <a:path extrusionOk="0" h="1060" w="1635">
                    <a:moveTo>
                      <a:pt x="837" y="223"/>
                    </a:moveTo>
                    <a:cubicBezTo>
                      <a:pt x="1012" y="223"/>
                      <a:pt x="1168" y="262"/>
                      <a:pt x="1285" y="320"/>
                    </a:cubicBezTo>
                    <a:cubicBezTo>
                      <a:pt x="1382" y="379"/>
                      <a:pt x="1421" y="456"/>
                      <a:pt x="1421" y="515"/>
                    </a:cubicBezTo>
                    <a:cubicBezTo>
                      <a:pt x="1421" y="593"/>
                      <a:pt x="1382" y="670"/>
                      <a:pt x="1285" y="729"/>
                    </a:cubicBezTo>
                    <a:cubicBezTo>
                      <a:pt x="1158" y="797"/>
                      <a:pt x="993" y="831"/>
                      <a:pt x="832" y="831"/>
                    </a:cubicBezTo>
                    <a:cubicBezTo>
                      <a:pt x="672" y="831"/>
                      <a:pt x="516" y="797"/>
                      <a:pt x="409" y="729"/>
                    </a:cubicBezTo>
                    <a:cubicBezTo>
                      <a:pt x="312" y="670"/>
                      <a:pt x="254" y="593"/>
                      <a:pt x="254" y="515"/>
                    </a:cubicBezTo>
                    <a:cubicBezTo>
                      <a:pt x="254" y="456"/>
                      <a:pt x="312" y="398"/>
                      <a:pt x="409" y="320"/>
                    </a:cubicBezTo>
                    <a:cubicBezTo>
                      <a:pt x="526" y="262"/>
                      <a:pt x="701" y="223"/>
                      <a:pt x="837" y="223"/>
                    </a:cubicBezTo>
                    <a:close/>
                    <a:moveTo>
                      <a:pt x="859" y="1"/>
                    </a:moveTo>
                    <a:cubicBezTo>
                      <a:pt x="648" y="1"/>
                      <a:pt x="434" y="50"/>
                      <a:pt x="254" y="145"/>
                    </a:cubicBezTo>
                    <a:cubicBezTo>
                      <a:pt x="98" y="242"/>
                      <a:pt x="1" y="379"/>
                      <a:pt x="1" y="534"/>
                    </a:cubicBezTo>
                    <a:cubicBezTo>
                      <a:pt x="1" y="670"/>
                      <a:pt x="98" y="826"/>
                      <a:pt x="254" y="923"/>
                    </a:cubicBezTo>
                    <a:cubicBezTo>
                      <a:pt x="429" y="1021"/>
                      <a:pt x="623" y="1060"/>
                      <a:pt x="818" y="1060"/>
                    </a:cubicBezTo>
                    <a:cubicBezTo>
                      <a:pt x="1012" y="1060"/>
                      <a:pt x="1226" y="1021"/>
                      <a:pt x="1382" y="923"/>
                    </a:cubicBezTo>
                    <a:cubicBezTo>
                      <a:pt x="1557" y="826"/>
                      <a:pt x="1635" y="670"/>
                      <a:pt x="1635" y="534"/>
                    </a:cubicBezTo>
                    <a:cubicBezTo>
                      <a:pt x="1635" y="437"/>
                      <a:pt x="1596" y="359"/>
                      <a:pt x="1538" y="262"/>
                    </a:cubicBezTo>
                    <a:cubicBezTo>
                      <a:pt x="1518" y="242"/>
                      <a:pt x="1479" y="184"/>
                      <a:pt x="1402" y="145"/>
                    </a:cubicBezTo>
                    <a:cubicBezTo>
                      <a:pt x="1382" y="145"/>
                      <a:pt x="1382" y="106"/>
                      <a:pt x="1363" y="106"/>
                    </a:cubicBezTo>
                    <a:cubicBezTo>
                      <a:pt x="1212" y="35"/>
                      <a:pt x="1037" y="1"/>
                      <a:pt x="8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31"/>
              <p:cNvSpPr/>
              <p:nvPr/>
            </p:nvSpPr>
            <p:spPr>
              <a:xfrm>
                <a:off x="795925" y="1779000"/>
                <a:ext cx="41850" cy="26725"/>
              </a:xfrm>
              <a:custGeom>
                <a:rect b="b" l="l" r="r" t="t"/>
                <a:pathLst>
                  <a:path extrusionOk="0" h="1069" w="1674">
                    <a:moveTo>
                      <a:pt x="837" y="232"/>
                    </a:moveTo>
                    <a:cubicBezTo>
                      <a:pt x="1012" y="232"/>
                      <a:pt x="1148" y="251"/>
                      <a:pt x="1284" y="329"/>
                    </a:cubicBezTo>
                    <a:cubicBezTo>
                      <a:pt x="1381" y="388"/>
                      <a:pt x="1420" y="446"/>
                      <a:pt x="1420" y="524"/>
                    </a:cubicBezTo>
                    <a:cubicBezTo>
                      <a:pt x="1420" y="602"/>
                      <a:pt x="1381" y="641"/>
                      <a:pt x="1284" y="718"/>
                    </a:cubicBezTo>
                    <a:cubicBezTo>
                      <a:pt x="1158" y="796"/>
                      <a:pt x="992" y="835"/>
                      <a:pt x="832" y="835"/>
                    </a:cubicBezTo>
                    <a:cubicBezTo>
                      <a:pt x="671" y="835"/>
                      <a:pt x="516" y="796"/>
                      <a:pt x="409" y="718"/>
                    </a:cubicBezTo>
                    <a:cubicBezTo>
                      <a:pt x="311" y="679"/>
                      <a:pt x="253" y="602"/>
                      <a:pt x="253" y="524"/>
                    </a:cubicBezTo>
                    <a:cubicBezTo>
                      <a:pt x="253" y="446"/>
                      <a:pt x="311" y="407"/>
                      <a:pt x="409" y="329"/>
                    </a:cubicBezTo>
                    <a:cubicBezTo>
                      <a:pt x="525" y="251"/>
                      <a:pt x="700" y="232"/>
                      <a:pt x="837" y="232"/>
                    </a:cubicBezTo>
                    <a:close/>
                    <a:moveTo>
                      <a:pt x="809" y="1"/>
                    </a:moveTo>
                    <a:cubicBezTo>
                      <a:pt x="619" y="1"/>
                      <a:pt x="432" y="45"/>
                      <a:pt x="292" y="135"/>
                    </a:cubicBezTo>
                    <a:cubicBezTo>
                      <a:pt x="117" y="232"/>
                      <a:pt x="20" y="388"/>
                      <a:pt x="20" y="524"/>
                    </a:cubicBezTo>
                    <a:cubicBezTo>
                      <a:pt x="0" y="679"/>
                      <a:pt x="97" y="816"/>
                      <a:pt x="292" y="913"/>
                    </a:cubicBezTo>
                    <a:cubicBezTo>
                      <a:pt x="448" y="1010"/>
                      <a:pt x="642" y="1069"/>
                      <a:pt x="837" y="1069"/>
                    </a:cubicBezTo>
                    <a:cubicBezTo>
                      <a:pt x="1031" y="1069"/>
                      <a:pt x="1265" y="1010"/>
                      <a:pt x="1401" y="913"/>
                    </a:cubicBezTo>
                    <a:cubicBezTo>
                      <a:pt x="1576" y="816"/>
                      <a:pt x="1673" y="679"/>
                      <a:pt x="1673" y="524"/>
                    </a:cubicBezTo>
                    <a:cubicBezTo>
                      <a:pt x="1673" y="427"/>
                      <a:pt x="1615" y="329"/>
                      <a:pt x="1537" y="251"/>
                    </a:cubicBezTo>
                    <a:cubicBezTo>
                      <a:pt x="1498" y="213"/>
                      <a:pt x="1459" y="193"/>
                      <a:pt x="1401" y="135"/>
                    </a:cubicBezTo>
                    <a:cubicBezTo>
                      <a:pt x="1381" y="115"/>
                      <a:pt x="1342" y="115"/>
                      <a:pt x="1323" y="115"/>
                    </a:cubicBezTo>
                    <a:cubicBezTo>
                      <a:pt x="1172" y="40"/>
                      <a:pt x="989" y="1"/>
                      <a:pt x="8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31"/>
              <p:cNvSpPr/>
              <p:nvPr/>
            </p:nvSpPr>
            <p:spPr>
              <a:xfrm>
                <a:off x="707875" y="1929225"/>
                <a:ext cx="41375" cy="26300"/>
              </a:xfrm>
              <a:custGeom>
                <a:rect b="b" l="l" r="r" t="t"/>
                <a:pathLst>
                  <a:path extrusionOk="0" h="1052" w="1655">
                    <a:moveTo>
                      <a:pt x="837" y="235"/>
                    </a:moveTo>
                    <a:cubicBezTo>
                      <a:pt x="1012" y="235"/>
                      <a:pt x="1149" y="254"/>
                      <a:pt x="1265" y="332"/>
                    </a:cubicBezTo>
                    <a:cubicBezTo>
                      <a:pt x="1363" y="371"/>
                      <a:pt x="1421" y="449"/>
                      <a:pt x="1421" y="526"/>
                    </a:cubicBezTo>
                    <a:cubicBezTo>
                      <a:pt x="1421" y="604"/>
                      <a:pt x="1382" y="643"/>
                      <a:pt x="1285" y="721"/>
                    </a:cubicBezTo>
                    <a:cubicBezTo>
                      <a:pt x="1158" y="789"/>
                      <a:pt x="993" y="823"/>
                      <a:pt x="832" y="823"/>
                    </a:cubicBezTo>
                    <a:cubicBezTo>
                      <a:pt x="672" y="823"/>
                      <a:pt x="516" y="789"/>
                      <a:pt x="409" y="721"/>
                    </a:cubicBezTo>
                    <a:cubicBezTo>
                      <a:pt x="312" y="663"/>
                      <a:pt x="254" y="604"/>
                      <a:pt x="254" y="526"/>
                    </a:cubicBezTo>
                    <a:cubicBezTo>
                      <a:pt x="254" y="449"/>
                      <a:pt x="312" y="410"/>
                      <a:pt x="409" y="332"/>
                    </a:cubicBezTo>
                    <a:cubicBezTo>
                      <a:pt x="526" y="254"/>
                      <a:pt x="701" y="235"/>
                      <a:pt x="837" y="235"/>
                    </a:cubicBezTo>
                    <a:close/>
                    <a:moveTo>
                      <a:pt x="837" y="1"/>
                    </a:moveTo>
                    <a:cubicBezTo>
                      <a:pt x="633" y="1"/>
                      <a:pt x="428" y="44"/>
                      <a:pt x="273" y="137"/>
                    </a:cubicBezTo>
                    <a:cubicBezTo>
                      <a:pt x="98" y="235"/>
                      <a:pt x="1" y="371"/>
                      <a:pt x="1" y="526"/>
                    </a:cubicBezTo>
                    <a:cubicBezTo>
                      <a:pt x="1" y="663"/>
                      <a:pt x="98" y="818"/>
                      <a:pt x="273" y="915"/>
                    </a:cubicBezTo>
                    <a:cubicBezTo>
                      <a:pt x="448" y="1013"/>
                      <a:pt x="643" y="1052"/>
                      <a:pt x="837" y="1052"/>
                    </a:cubicBezTo>
                    <a:cubicBezTo>
                      <a:pt x="1032" y="1052"/>
                      <a:pt x="1246" y="1013"/>
                      <a:pt x="1402" y="915"/>
                    </a:cubicBezTo>
                    <a:cubicBezTo>
                      <a:pt x="1577" y="818"/>
                      <a:pt x="1654" y="663"/>
                      <a:pt x="1654" y="526"/>
                    </a:cubicBezTo>
                    <a:cubicBezTo>
                      <a:pt x="1654" y="429"/>
                      <a:pt x="1616" y="332"/>
                      <a:pt x="1538" y="254"/>
                    </a:cubicBezTo>
                    <a:cubicBezTo>
                      <a:pt x="1518" y="215"/>
                      <a:pt x="1479" y="157"/>
                      <a:pt x="1402" y="137"/>
                    </a:cubicBezTo>
                    <a:cubicBezTo>
                      <a:pt x="1382" y="137"/>
                      <a:pt x="1343" y="98"/>
                      <a:pt x="1343" y="98"/>
                    </a:cubicBezTo>
                    <a:cubicBezTo>
                      <a:pt x="1197" y="35"/>
                      <a:pt x="1017" y="1"/>
                      <a:pt x="8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31"/>
              <p:cNvSpPr/>
              <p:nvPr/>
            </p:nvSpPr>
            <p:spPr>
              <a:xfrm>
                <a:off x="2094525" y="1736625"/>
                <a:ext cx="41375" cy="26300"/>
              </a:xfrm>
              <a:custGeom>
                <a:rect b="b" l="l" r="r" t="t"/>
                <a:pathLst>
                  <a:path extrusionOk="0" h="1052" w="1655">
                    <a:moveTo>
                      <a:pt x="837" y="254"/>
                    </a:moveTo>
                    <a:cubicBezTo>
                      <a:pt x="1013" y="254"/>
                      <a:pt x="1168" y="273"/>
                      <a:pt x="1285" y="351"/>
                    </a:cubicBezTo>
                    <a:cubicBezTo>
                      <a:pt x="1382" y="390"/>
                      <a:pt x="1421" y="468"/>
                      <a:pt x="1421" y="546"/>
                    </a:cubicBezTo>
                    <a:cubicBezTo>
                      <a:pt x="1421" y="623"/>
                      <a:pt x="1382" y="662"/>
                      <a:pt x="1285" y="740"/>
                    </a:cubicBezTo>
                    <a:cubicBezTo>
                      <a:pt x="1158" y="808"/>
                      <a:pt x="993" y="842"/>
                      <a:pt x="833" y="842"/>
                    </a:cubicBezTo>
                    <a:cubicBezTo>
                      <a:pt x="672" y="842"/>
                      <a:pt x="516" y="808"/>
                      <a:pt x="409" y="740"/>
                    </a:cubicBezTo>
                    <a:cubicBezTo>
                      <a:pt x="312" y="682"/>
                      <a:pt x="254" y="623"/>
                      <a:pt x="254" y="546"/>
                    </a:cubicBezTo>
                    <a:cubicBezTo>
                      <a:pt x="254" y="468"/>
                      <a:pt x="312" y="429"/>
                      <a:pt x="409" y="351"/>
                    </a:cubicBezTo>
                    <a:cubicBezTo>
                      <a:pt x="526" y="273"/>
                      <a:pt x="701" y="254"/>
                      <a:pt x="837" y="254"/>
                    </a:cubicBezTo>
                    <a:close/>
                    <a:moveTo>
                      <a:pt x="818" y="0"/>
                    </a:moveTo>
                    <a:cubicBezTo>
                      <a:pt x="638" y="0"/>
                      <a:pt x="458" y="34"/>
                      <a:pt x="312" y="98"/>
                    </a:cubicBezTo>
                    <a:cubicBezTo>
                      <a:pt x="293" y="98"/>
                      <a:pt x="254" y="137"/>
                      <a:pt x="234" y="137"/>
                    </a:cubicBezTo>
                    <a:cubicBezTo>
                      <a:pt x="215" y="176"/>
                      <a:pt x="156" y="234"/>
                      <a:pt x="118" y="254"/>
                    </a:cubicBezTo>
                    <a:cubicBezTo>
                      <a:pt x="40" y="332"/>
                      <a:pt x="1" y="429"/>
                      <a:pt x="1" y="526"/>
                    </a:cubicBezTo>
                    <a:cubicBezTo>
                      <a:pt x="1" y="662"/>
                      <a:pt x="98" y="818"/>
                      <a:pt x="254" y="915"/>
                    </a:cubicBezTo>
                    <a:cubicBezTo>
                      <a:pt x="429" y="1013"/>
                      <a:pt x="623" y="1051"/>
                      <a:pt x="818" y="1051"/>
                    </a:cubicBezTo>
                    <a:cubicBezTo>
                      <a:pt x="1013" y="1051"/>
                      <a:pt x="1227" y="1013"/>
                      <a:pt x="1382" y="915"/>
                    </a:cubicBezTo>
                    <a:cubicBezTo>
                      <a:pt x="1557" y="818"/>
                      <a:pt x="1655" y="662"/>
                      <a:pt x="1655" y="526"/>
                    </a:cubicBezTo>
                    <a:cubicBezTo>
                      <a:pt x="1655" y="371"/>
                      <a:pt x="1557" y="234"/>
                      <a:pt x="1382" y="137"/>
                    </a:cubicBezTo>
                    <a:cubicBezTo>
                      <a:pt x="1227" y="44"/>
                      <a:pt x="1023" y="0"/>
                      <a:pt x="8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31"/>
              <p:cNvSpPr/>
              <p:nvPr/>
            </p:nvSpPr>
            <p:spPr>
              <a:xfrm>
                <a:off x="829475" y="1143025"/>
                <a:ext cx="41375" cy="26525"/>
              </a:xfrm>
              <a:custGeom>
                <a:rect b="b" l="l" r="r" t="t"/>
                <a:pathLst>
                  <a:path extrusionOk="0" h="1061" w="1655">
                    <a:moveTo>
                      <a:pt x="837" y="204"/>
                    </a:moveTo>
                    <a:cubicBezTo>
                      <a:pt x="1012" y="204"/>
                      <a:pt x="1148" y="224"/>
                      <a:pt x="1265" y="302"/>
                    </a:cubicBezTo>
                    <a:cubicBezTo>
                      <a:pt x="1362" y="360"/>
                      <a:pt x="1421" y="418"/>
                      <a:pt x="1421" y="496"/>
                    </a:cubicBezTo>
                    <a:cubicBezTo>
                      <a:pt x="1421" y="574"/>
                      <a:pt x="1362" y="613"/>
                      <a:pt x="1265" y="691"/>
                    </a:cubicBezTo>
                    <a:cubicBezTo>
                      <a:pt x="1148" y="769"/>
                      <a:pt x="993" y="807"/>
                      <a:pt x="837" y="807"/>
                    </a:cubicBezTo>
                    <a:cubicBezTo>
                      <a:pt x="681" y="807"/>
                      <a:pt x="526" y="769"/>
                      <a:pt x="409" y="691"/>
                    </a:cubicBezTo>
                    <a:cubicBezTo>
                      <a:pt x="312" y="652"/>
                      <a:pt x="253" y="574"/>
                      <a:pt x="253" y="496"/>
                    </a:cubicBezTo>
                    <a:cubicBezTo>
                      <a:pt x="253" y="418"/>
                      <a:pt x="312" y="379"/>
                      <a:pt x="409" y="302"/>
                    </a:cubicBezTo>
                    <a:cubicBezTo>
                      <a:pt x="526" y="224"/>
                      <a:pt x="701" y="204"/>
                      <a:pt x="837" y="204"/>
                    </a:cubicBezTo>
                    <a:close/>
                    <a:moveTo>
                      <a:pt x="844" y="0"/>
                    </a:moveTo>
                    <a:cubicBezTo>
                      <a:pt x="642" y="0"/>
                      <a:pt x="438" y="49"/>
                      <a:pt x="273" y="146"/>
                    </a:cubicBezTo>
                    <a:cubicBezTo>
                      <a:pt x="98" y="243"/>
                      <a:pt x="0" y="379"/>
                      <a:pt x="0" y="535"/>
                    </a:cubicBezTo>
                    <a:cubicBezTo>
                      <a:pt x="0" y="671"/>
                      <a:pt x="98" y="807"/>
                      <a:pt x="273" y="924"/>
                    </a:cubicBezTo>
                    <a:cubicBezTo>
                      <a:pt x="448" y="1021"/>
                      <a:pt x="642" y="1060"/>
                      <a:pt x="837" y="1060"/>
                    </a:cubicBezTo>
                    <a:cubicBezTo>
                      <a:pt x="1012" y="1060"/>
                      <a:pt x="1168" y="1041"/>
                      <a:pt x="1323" y="963"/>
                    </a:cubicBezTo>
                    <a:cubicBezTo>
                      <a:pt x="1343" y="944"/>
                      <a:pt x="1362" y="944"/>
                      <a:pt x="1401" y="924"/>
                    </a:cubicBezTo>
                    <a:cubicBezTo>
                      <a:pt x="1440" y="885"/>
                      <a:pt x="1499" y="846"/>
                      <a:pt x="1537" y="807"/>
                    </a:cubicBezTo>
                    <a:cubicBezTo>
                      <a:pt x="1615" y="749"/>
                      <a:pt x="1654" y="652"/>
                      <a:pt x="1654" y="535"/>
                    </a:cubicBezTo>
                    <a:cubicBezTo>
                      <a:pt x="1654" y="379"/>
                      <a:pt x="1557" y="243"/>
                      <a:pt x="1401" y="146"/>
                    </a:cubicBezTo>
                    <a:cubicBezTo>
                      <a:pt x="1246" y="49"/>
                      <a:pt x="1046" y="0"/>
                      <a:pt x="8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31"/>
              <p:cNvSpPr/>
              <p:nvPr/>
            </p:nvSpPr>
            <p:spPr>
              <a:xfrm>
                <a:off x="745325" y="1062750"/>
                <a:ext cx="41375" cy="26550"/>
              </a:xfrm>
              <a:custGeom>
                <a:rect b="b" l="l" r="r" t="t"/>
                <a:pathLst>
                  <a:path extrusionOk="0" h="1062" w="1655">
                    <a:moveTo>
                      <a:pt x="798" y="225"/>
                    </a:moveTo>
                    <a:cubicBezTo>
                      <a:pt x="974" y="225"/>
                      <a:pt x="1110" y="264"/>
                      <a:pt x="1226" y="322"/>
                    </a:cubicBezTo>
                    <a:cubicBezTo>
                      <a:pt x="1324" y="380"/>
                      <a:pt x="1382" y="458"/>
                      <a:pt x="1382" y="517"/>
                    </a:cubicBezTo>
                    <a:cubicBezTo>
                      <a:pt x="1382" y="594"/>
                      <a:pt x="1324" y="653"/>
                      <a:pt x="1226" y="731"/>
                    </a:cubicBezTo>
                    <a:cubicBezTo>
                      <a:pt x="1119" y="799"/>
                      <a:pt x="964" y="833"/>
                      <a:pt x="806" y="833"/>
                    </a:cubicBezTo>
                    <a:cubicBezTo>
                      <a:pt x="648" y="833"/>
                      <a:pt x="487" y="799"/>
                      <a:pt x="370" y="731"/>
                    </a:cubicBezTo>
                    <a:cubicBezTo>
                      <a:pt x="273" y="672"/>
                      <a:pt x="215" y="594"/>
                      <a:pt x="215" y="517"/>
                    </a:cubicBezTo>
                    <a:cubicBezTo>
                      <a:pt x="215" y="458"/>
                      <a:pt x="273" y="400"/>
                      <a:pt x="370" y="322"/>
                    </a:cubicBezTo>
                    <a:cubicBezTo>
                      <a:pt x="487" y="264"/>
                      <a:pt x="662" y="225"/>
                      <a:pt x="798" y="225"/>
                    </a:cubicBezTo>
                    <a:close/>
                    <a:moveTo>
                      <a:pt x="828" y="1"/>
                    </a:moveTo>
                    <a:cubicBezTo>
                      <a:pt x="628" y="1"/>
                      <a:pt x="429" y="50"/>
                      <a:pt x="273" y="147"/>
                    </a:cubicBezTo>
                    <a:cubicBezTo>
                      <a:pt x="98" y="244"/>
                      <a:pt x="1" y="380"/>
                      <a:pt x="1" y="536"/>
                    </a:cubicBezTo>
                    <a:cubicBezTo>
                      <a:pt x="1" y="672"/>
                      <a:pt x="98" y="828"/>
                      <a:pt x="273" y="925"/>
                    </a:cubicBezTo>
                    <a:cubicBezTo>
                      <a:pt x="429" y="1022"/>
                      <a:pt x="623" y="1061"/>
                      <a:pt x="818" y="1061"/>
                    </a:cubicBezTo>
                    <a:cubicBezTo>
                      <a:pt x="993" y="1061"/>
                      <a:pt x="1168" y="1042"/>
                      <a:pt x="1304" y="964"/>
                    </a:cubicBezTo>
                    <a:cubicBezTo>
                      <a:pt x="1343" y="964"/>
                      <a:pt x="1363" y="964"/>
                      <a:pt x="1382" y="945"/>
                    </a:cubicBezTo>
                    <a:cubicBezTo>
                      <a:pt x="1440" y="925"/>
                      <a:pt x="1479" y="867"/>
                      <a:pt x="1538" y="828"/>
                    </a:cubicBezTo>
                    <a:cubicBezTo>
                      <a:pt x="1596" y="750"/>
                      <a:pt x="1654" y="653"/>
                      <a:pt x="1654" y="536"/>
                    </a:cubicBezTo>
                    <a:cubicBezTo>
                      <a:pt x="1654" y="380"/>
                      <a:pt x="1557" y="244"/>
                      <a:pt x="1382" y="147"/>
                    </a:cubicBezTo>
                    <a:cubicBezTo>
                      <a:pt x="1226" y="50"/>
                      <a:pt x="1027" y="1"/>
                      <a:pt x="8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p31"/>
              <p:cNvSpPr/>
              <p:nvPr/>
            </p:nvSpPr>
            <p:spPr>
              <a:xfrm>
                <a:off x="825100" y="1077850"/>
                <a:ext cx="41375" cy="26525"/>
              </a:xfrm>
              <a:custGeom>
                <a:rect b="b" l="l" r="r" t="t"/>
                <a:pathLst>
                  <a:path extrusionOk="0" h="1061" w="1655">
                    <a:moveTo>
                      <a:pt x="817" y="243"/>
                    </a:moveTo>
                    <a:cubicBezTo>
                      <a:pt x="993" y="243"/>
                      <a:pt x="1129" y="263"/>
                      <a:pt x="1265" y="341"/>
                    </a:cubicBezTo>
                    <a:cubicBezTo>
                      <a:pt x="1343" y="379"/>
                      <a:pt x="1401" y="457"/>
                      <a:pt x="1401" y="535"/>
                    </a:cubicBezTo>
                    <a:cubicBezTo>
                      <a:pt x="1401" y="613"/>
                      <a:pt x="1343" y="652"/>
                      <a:pt x="1265" y="730"/>
                    </a:cubicBezTo>
                    <a:cubicBezTo>
                      <a:pt x="1139" y="798"/>
                      <a:pt x="978" y="832"/>
                      <a:pt x="820" y="832"/>
                    </a:cubicBezTo>
                    <a:cubicBezTo>
                      <a:pt x="662" y="832"/>
                      <a:pt x="506" y="798"/>
                      <a:pt x="389" y="730"/>
                    </a:cubicBezTo>
                    <a:cubicBezTo>
                      <a:pt x="292" y="671"/>
                      <a:pt x="234" y="613"/>
                      <a:pt x="234" y="535"/>
                    </a:cubicBezTo>
                    <a:cubicBezTo>
                      <a:pt x="234" y="457"/>
                      <a:pt x="292" y="399"/>
                      <a:pt x="389" y="341"/>
                    </a:cubicBezTo>
                    <a:cubicBezTo>
                      <a:pt x="506" y="263"/>
                      <a:pt x="681" y="243"/>
                      <a:pt x="817" y="243"/>
                    </a:cubicBezTo>
                    <a:close/>
                    <a:moveTo>
                      <a:pt x="825" y="0"/>
                    </a:moveTo>
                    <a:cubicBezTo>
                      <a:pt x="623" y="0"/>
                      <a:pt x="419" y="49"/>
                      <a:pt x="253" y="146"/>
                    </a:cubicBezTo>
                    <a:cubicBezTo>
                      <a:pt x="98" y="243"/>
                      <a:pt x="0" y="379"/>
                      <a:pt x="0" y="535"/>
                    </a:cubicBezTo>
                    <a:cubicBezTo>
                      <a:pt x="0" y="671"/>
                      <a:pt x="98" y="827"/>
                      <a:pt x="253" y="924"/>
                    </a:cubicBezTo>
                    <a:cubicBezTo>
                      <a:pt x="428" y="1021"/>
                      <a:pt x="623" y="1060"/>
                      <a:pt x="817" y="1060"/>
                    </a:cubicBezTo>
                    <a:cubicBezTo>
                      <a:pt x="993" y="1060"/>
                      <a:pt x="1168" y="1041"/>
                      <a:pt x="1304" y="963"/>
                    </a:cubicBezTo>
                    <a:cubicBezTo>
                      <a:pt x="1323" y="963"/>
                      <a:pt x="1362" y="944"/>
                      <a:pt x="1382" y="944"/>
                    </a:cubicBezTo>
                    <a:cubicBezTo>
                      <a:pt x="1421" y="924"/>
                      <a:pt x="1479" y="866"/>
                      <a:pt x="1518" y="827"/>
                    </a:cubicBezTo>
                    <a:cubicBezTo>
                      <a:pt x="1596" y="749"/>
                      <a:pt x="1654" y="652"/>
                      <a:pt x="1654" y="555"/>
                    </a:cubicBezTo>
                    <a:cubicBezTo>
                      <a:pt x="1654" y="379"/>
                      <a:pt x="1557" y="263"/>
                      <a:pt x="1382" y="146"/>
                    </a:cubicBezTo>
                    <a:cubicBezTo>
                      <a:pt x="1226" y="49"/>
                      <a:pt x="1027" y="0"/>
                      <a:pt x="8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31"/>
              <p:cNvSpPr/>
              <p:nvPr/>
            </p:nvSpPr>
            <p:spPr>
              <a:xfrm>
                <a:off x="987050" y="1141075"/>
                <a:ext cx="42350" cy="26525"/>
              </a:xfrm>
              <a:custGeom>
                <a:rect b="b" l="l" r="r" t="t"/>
                <a:pathLst>
                  <a:path extrusionOk="0" h="1061" w="1694">
                    <a:moveTo>
                      <a:pt x="837" y="243"/>
                    </a:moveTo>
                    <a:cubicBezTo>
                      <a:pt x="1013" y="243"/>
                      <a:pt x="1149" y="263"/>
                      <a:pt x="1265" y="341"/>
                    </a:cubicBezTo>
                    <a:cubicBezTo>
                      <a:pt x="1363" y="380"/>
                      <a:pt x="1421" y="457"/>
                      <a:pt x="1421" y="535"/>
                    </a:cubicBezTo>
                    <a:cubicBezTo>
                      <a:pt x="1421" y="613"/>
                      <a:pt x="1363" y="652"/>
                      <a:pt x="1265" y="730"/>
                    </a:cubicBezTo>
                    <a:cubicBezTo>
                      <a:pt x="1158" y="798"/>
                      <a:pt x="1003" y="832"/>
                      <a:pt x="842" y="832"/>
                    </a:cubicBezTo>
                    <a:cubicBezTo>
                      <a:pt x="682" y="832"/>
                      <a:pt x="516" y="798"/>
                      <a:pt x="390" y="730"/>
                    </a:cubicBezTo>
                    <a:cubicBezTo>
                      <a:pt x="293" y="671"/>
                      <a:pt x="254" y="613"/>
                      <a:pt x="254" y="535"/>
                    </a:cubicBezTo>
                    <a:cubicBezTo>
                      <a:pt x="254" y="457"/>
                      <a:pt x="293" y="399"/>
                      <a:pt x="390" y="341"/>
                    </a:cubicBezTo>
                    <a:cubicBezTo>
                      <a:pt x="526" y="263"/>
                      <a:pt x="682" y="243"/>
                      <a:pt x="837" y="243"/>
                    </a:cubicBezTo>
                    <a:close/>
                    <a:moveTo>
                      <a:pt x="830" y="0"/>
                    </a:moveTo>
                    <a:cubicBezTo>
                      <a:pt x="628" y="0"/>
                      <a:pt x="429" y="49"/>
                      <a:pt x="273" y="146"/>
                    </a:cubicBezTo>
                    <a:cubicBezTo>
                      <a:pt x="98" y="243"/>
                      <a:pt x="1" y="380"/>
                      <a:pt x="1" y="535"/>
                    </a:cubicBezTo>
                    <a:cubicBezTo>
                      <a:pt x="1" y="671"/>
                      <a:pt x="98" y="827"/>
                      <a:pt x="273" y="924"/>
                    </a:cubicBezTo>
                    <a:cubicBezTo>
                      <a:pt x="448" y="1022"/>
                      <a:pt x="643" y="1061"/>
                      <a:pt x="837" y="1061"/>
                    </a:cubicBezTo>
                    <a:cubicBezTo>
                      <a:pt x="1013" y="1061"/>
                      <a:pt x="1168" y="1022"/>
                      <a:pt x="1343" y="963"/>
                    </a:cubicBezTo>
                    <a:cubicBezTo>
                      <a:pt x="1363" y="963"/>
                      <a:pt x="1402" y="944"/>
                      <a:pt x="1421" y="944"/>
                    </a:cubicBezTo>
                    <a:cubicBezTo>
                      <a:pt x="1499" y="924"/>
                      <a:pt x="1538" y="866"/>
                      <a:pt x="1557" y="827"/>
                    </a:cubicBezTo>
                    <a:cubicBezTo>
                      <a:pt x="1635" y="749"/>
                      <a:pt x="1693" y="652"/>
                      <a:pt x="1693" y="555"/>
                    </a:cubicBezTo>
                    <a:cubicBezTo>
                      <a:pt x="1693" y="380"/>
                      <a:pt x="1596" y="243"/>
                      <a:pt x="1402" y="146"/>
                    </a:cubicBezTo>
                    <a:cubicBezTo>
                      <a:pt x="1236" y="49"/>
                      <a:pt x="1032" y="0"/>
                      <a:pt x="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31"/>
              <p:cNvSpPr/>
              <p:nvPr/>
            </p:nvSpPr>
            <p:spPr>
              <a:xfrm>
                <a:off x="731725" y="962075"/>
                <a:ext cx="41350" cy="27025"/>
              </a:xfrm>
              <a:custGeom>
                <a:rect b="b" l="l" r="r" t="t"/>
                <a:pathLst>
                  <a:path extrusionOk="0" h="1081" w="1654">
                    <a:moveTo>
                      <a:pt x="817" y="244"/>
                    </a:moveTo>
                    <a:cubicBezTo>
                      <a:pt x="973" y="244"/>
                      <a:pt x="1128" y="263"/>
                      <a:pt x="1245" y="341"/>
                    </a:cubicBezTo>
                    <a:cubicBezTo>
                      <a:pt x="1342" y="400"/>
                      <a:pt x="1401" y="477"/>
                      <a:pt x="1401" y="536"/>
                    </a:cubicBezTo>
                    <a:cubicBezTo>
                      <a:pt x="1401" y="614"/>
                      <a:pt x="1342" y="672"/>
                      <a:pt x="1245" y="730"/>
                    </a:cubicBezTo>
                    <a:cubicBezTo>
                      <a:pt x="1128" y="808"/>
                      <a:pt x="973" y="847"/>
                      <a:pt x="815" y="847"/>
                    </a:cubicBezTo>
                    <a:cubicBezTo>
                      <a:pt x="657" y="847"/>
                      <a:pt x="496" y="808"/>
                      <a:pt x="370" y="730"/>
                    </a:cubicBezTo>
                    <a:cubicBezTo>
                      <a:pt x="272" y="691"/>
                      <a:pt x="233" y="614"/>
                      <a:pt x="233" y="536"/>
                    </a:cubicBezTo>
                    <a:cubicBezTo>
                      <a:pt x="233" y="477"/>
                      <a:pt x="272" y="419"/>
                      <a:pt x="370" y="341"/>
                    </a:cubicBezTo>
                    <a:cubicBezTo>
                      <a:pt x="486" y="283"/>
                      <a:pt x="662" y="244"/>
                      <a:pt x="817" y="244"/>
                    </a:cubicBezTo>
                    <a:close/>
                    <a:moveTo>
                      <a:pt x="829" y="1"/>
                    </a:moveTo>
                    <a:cubicBezTo>
                      <a:pt x="627" y="1"/>
                      <a:pt x="428" y="49"/>
                      <a:pt x="272" y="147"/>
                    </a:cubicBezTo>
                    <a:cubicBezTo>
                      <a:pt x="97" y="244"/>
                      <a:pt x="0" y="400"/>
                      <a:pt x="0" y="536"/>
                    </a:cubicBezTo>
                    <a:cubicBezTo>
                      <a:pt x="0" y="691"/>
                      <a:pt x="97" y="828"/>
                      <a:pt x="272" y="925"/>
                    </a:cubicBezTo>
                    <a:cubicBezTo>
                      <a:pt x="448" y="1022"/>
                      <a:pt x="642" y="1081"/>
                      <a:pt x="837" y="1081"/>
                    </a:cubicBezTo>
                    <a:cubicBezTo>
                      <a:pt x="1012" y="1081"/>
                      <a:pt x="1187" y="1022"/>
                      <a:pt x="1342" y="983"/>
                    </a:cubicBezTo>
                    <a:cubicBezTo>
                      <a:pt x="1362" y="983"/>
                      <a:pt x="1401" y="964"/>
                      <a:pt x="1401" y="964"/>
                    </a:cubicBezTo>
                    <a:lnTo>
                      <a:pt x="1537" y="808"/>
                    </a:lnTo>
                    <a:cubicBezTo>
                      <a:pt x="1615" y="730"/>
                      <a:pt x="1654" y="633"/>
                      <a:pt x="1654" y="536"/>
                    </a:cubicBezTo>
                    <a:cubicBezTo>
                      <a:pt x="1654" y="400"/>
                      <a:pt x="1556" y="244"/>
                      <a:pt x="1401" y="147"/>
                    </a:cubicBezTo>
                    <a:cubicBezTo>
                      <a:pt x="1235" y="49"/>
                      <a:pt x="1031" y="1"/>
                      <a:pt x="8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Google Shape;1293;p31"/>
              <p:cNvSpPr/>
              <p:nvPr/>
            </p:nvSpPr>
            <p:spPr>
              <a:xfrm>
                <a:off x="973925" y="1071025"/>
                <a:ext cx="41375" cy="27025"/>
              </a:xfrm>
              <a:custGeom>
                <a:rect b="b" l="l" r="r" t="t"/>
                <a:pathLst>
                  <a:path extrusionOk="0" h="1081" w="1655">
                    <a:moveTo>
                      <a:pt x="798" y="244"/>
                    </a:moveTo>
                    <a:cubicBezTo>
                      <a:pt x="973" y="244"/>
                      <a:pt x="1110" y="263"/>
                      <a:pt x="1246" y="341"/>
                    </a:cubicBezTo>
                    <a:cubicBezTo>
                      <a:pt x="1343" y="380"/>
                      <a:pt x="1382" y="458"/>
                      <a:pt x="1382" y="536"/>
                    </a:cubicBezTo>
                    <a:cubicBezTo>
                      <a:pt x="1382" y="614"/>
                      <a:pt x="1324" y="652"/>
                      <a:pt x="1246" y="730"/>
                    </a:cubicBezTo>
                    <a:cubicBezTo>
                      <a:pt x="1129" y="808"/>
                      <a:pt x="968" y="847"/>
                      <a:pt x="808" y="847"/>
                    </a:cubicBezTo>
                    <a:cubicBezTo>
                      <a:pt x="647" y="847"/>
                      <a:pt x="487" y="808"/>
                      <a:pt x="370" y="730"/>
                    </a:cubicBezTo>
                    <a:cubicBezTo>
                      <a:pt x="273" y="691"/>
                      <a:pt x="215" y="614"/>
                      <a:pt x="215" y="536"/>
                    </a:cubicBezTo>
                    <a:cubicBezTo>
                      <a:pt x="215" y="458"/>
                      <a:pt x="273" y="419"/>
                      <a:pt x="370" y="341"/>
                    </a:cubicBezTo>
                    <a:cubicBezTo>
                      <a:pt x="487" y="263"/>
                      <a:pt x="662" y="244"/>
                      <a:pt x="798" y="244"/>
                    </a:cubicBezTo>
                    <a:close/>
                    <a:moveTo>
                      <a:pt x="827" y="1"/>
                    </a:moveTo>
                    <a:cubicBezTo>
                      <a:pt x="628" y="1"/>
                      <a:pt x="429" y="49"/>
                      <a:pt x="273" y="147"/>
                    </a:cubicBezTo>
                    <a:cubicBezTo>
                      <a:pt x="98" y="244"/>
                      <a:pt x="1" y="400"/>
                      <a:pt x="1" y="536"/>
                    </a:cubicBezTo>
                    <a:cubicBezTo>
                      <a:pt x="1" y="691"/>
                      <a:pt x="98" y="828"/>
                      <a:pt x="273" y="925"/>
                    </a:cubicBezTo>
                    <a:cubicBezTo>
                      <a:pt x="429" y="1022"/>
                      <a:pt x="623" y="1080"/>
                      <a:pt x="818" y="1080"/>
                    </a:cubicBezTo>
                    <a:cubicBezTo>
                      <a:pt x="993" y="1080"/>
                      <a:pt x="1187" y="1022"/>
                      <a:pt x="1343" y="944"/>
                    </a:cubicBezTo>
                    <a:cubicBezTo>
                      <a:pt x="1362" y="944"/>
                      <a:pt x="1362" y="925"/>
                      <a:pt x="1382" y="925"/>
                    </a:cubicBezTo>
                    <a:cubicBezTo>
                      <a:pt x="1440" y="905"/>
                      <a:pt x="1479" y="847"/>
                      <a:pt x="1538" y="808"/>
                    </a:cubicBezTo>
                    <a:cubicBezTo>
                      <a:pt x="1596" y="730"/>
                      <a:pt x="1654" y="633"/>
                      <a:pt x="1654" y="536"/>
                    </a:cubicBezTo>
                    <a:cubicBezTo>
                      <a:pt x="1654" y="400"/>
                      <a:pt x="1557" y="244"/>
                      <a:pt x="1382" y="147"/>
                    </a:cubicBezTo>
                    <a:cubicBezTo>
                      <a:pt x="1226" y="49"/>
                      <a:pt x="1027" y="1"/>
                      <a:pt x="8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Google Shape;1294;p31"/>
              <p:cNvSpPr/>
              <p:nvPr/>
            </p:nvSpPr>
            <p:spPr>
              <a:xfrm>
                <a:off x="1016250" y="1001975"/>
                <a:ext cx="41350" cy="26525"/>
              </a:xfrm>
              <a:custGeom>
                <a:rect b="b" l="l" r="r" t="t"/>
                <a:pathLst>
                  <a:path extrusionOk="0" h="1061" w="1654">
                    <a:moveTo>
                      <a:pt x="837" y="243"/>
                    </a:moveTo>
                    <a:cubicBezTo>
                      <a:pt x="1012" y="243"/>
                      <a:pt x="1148" y="263"/>
                      <a:pt x="1265" y="341"/>
                    </a:cubicBezTo>
                    <a:cubicBezTo>
                      <a:pt x="1362" y="379"/>
                      <a:pt x="1420" y="457"/>
                      <a:pt x="1420" y="535"/>
                    </a:cubicBezTo>
                    <a:cubicBezTo>
                      <a:pt x="1420" y="593"/>
                      <a:pt x="1362" y="652"/>
                      <a:pt x="1265" y="730"/>
                    </a:cubicBezTo>
                    <a:cubicBezTo>
                      <a:pt x="1148" y="798"/>
                      <a:pt x="992" y="832"/>
                      <a:pt x="834" y="832"/>
                    </a:cubicBezTo>
                    <a:cubicBezTo>
                      <a:pt x="676" y="832"/>
                      <a:pt x="516" y="798"/>
                      <a:pt x="389" y="730"/>
                    </a:cubicBezTo>
                    <a:cubicBezTo>
                      <a:pt x="292" y="671"/>
                      <a:pt x="253" y="593"/>
                      <a:pt x="253" y="535"/>
                    </a:cubicBezTo>
                    <a:cubicBezTo>
                      <a:pt x="253" y="457"/>
                      <a:pt x="292" y="399"/>
                      <a:pt x="389" y="341"/>
                    </a:cubicBezTo>
                    <a:cubicBezTo>
                      <a:pt x="525" y="263"/>
                      <a:pt x="681" y="243"/>
                      <a:pt x="837" y="243"/>
                    </a:cubicBezTo>
                    <a:close/>
                    <a:moveTo>
                      <a:pt x="829" y="0"/>
                    </a:moveTo>
                    <a:cubicBezTo>
                      <a:pt x="628" y="0"/>
                      <a:pt x="428" y="49"/>
                      <a:pt x="273" y="146"/>
                    </a:cubicBezTo>
                    <a:cubicBezTo>
                      <a:pt x="97" y="243"/>
                      <a:pt x="0" y="379"/>
                      <a:pt x="0" y="535"/>
                    </a:cubicBezTo>
                    <a:cubicBezTo>
                      <a:pt x="0" y="671"/>
                      <a:pt x="97" y="827"/>
                      <a:pt x="273" y="924"/>
                    </a:cubicBezTo>
                    <a:cubicBezTo>
                      <a:pt x="448" y="1021"/>
                      <a:pt x="642" y="1060"/>
                      <a:pt x="837" y="1060"/>
                    </a:cubicBezTo>
                    <a:cubicBezTo>
                      <a:pt x="1012" y="1060"/>
                      <a:pt x="1167" y="1041"/>
                      <a:pt x="1323" y="963"/>
                    </a:cubicBezTo>
                    <a:cubicBezTo>
                      <a:pt x="1343" y="944"/>
                      <a:pt x="1401" y="944"/>
                      <a:pt x="1420" y="924"/>
                    </a:cubicBezTo>
                    <a:cubicBezTo>
                      <a:pt x="1459" y="885"/>
                      <a:pt x="1498" y="866"/>
                      <a:pt x="1537" y="827"/>
                    </a:cubicBezTo>
                    <a:cubicBezTo>
                      <a:pt x="1615" y="749"/>
                      <a:pt x="1654" y="613"/>
                      <a:pt x="1654" y="535"/>
                    </a:cubicBezTo>
                    <a:cubicBezTo>
                      <a:pt x="1654" y="379"/>
                      <a:pt x="1557" y="243"/>
                      <a:pt x="1401" y="146"/>
                    </a:cubicBezTo>
                    <a:cubicBezTo>
                      <a:pt x="1236" y="49"/>
                      <a:pt x="1031" y="0"/>
                      <a:pt x="8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31"/>
              <p:cNvSpPr/>
              <p:nvPr/>
            </p:nvSpPr>
            <p:spPr>
              <a:xfrm>
                <a:off x="989500" y="893025"/>
                <a:ext cx="41350" cy="26525"/>
              </a:xfrm>
              <a:custGeom>
                <a:rect b="b" l="l" r="r" t="t"/>
                <a:pathLst>
                  <a:path extrusionOk="0" h="1061" w="1654">
                    <a:moveTo>
                      <a:pt x="837" y="224"/>
                    </a:moveTo>
                    <a:cubicBezTo>
                      <a:pt x="973" y="224"/>
                      <a:pt x="1148" y="243"/>
                      <a:pt x="1265" y="321"/>
                    </a:cubicBezTo>
                    <a:cubicBezTo>
                      <a:pt x="1362" y="360"/>
                      <a:pt x="1420" y="438"/>
                      <a:pt x="1420" y="516"/>
                    </a:cubicBezTo>
                    <a:cubicBezTo>
                      <a:pt x="1420" y="574"/>
                      <a:pt x="1362" y="632"/>
                      <a:pt x="1265" y="710"/>
                    </a:cubicBezTo>
                    <a:cubicBezTo>
                      <a:pt x="1158" y="778"/>
                      <a:pt x="1002" y="812"/>
                      <a:pt x="842" y="812"/>
                    </a:cubicBezTo>
                    <a:cubicBezTo>
                      <a:pt x="681" y="812"/>
                      <a:pt x="516" y="778"/>
                      <a:pt x="389" y="710"/>
                    </a:cubicBezTo>
                    <a:cubicBezTo>
                      <a:pt x="292" y="652"/>
                      <a:pt x="253" y="574"/>
                      <a:pt x="253" y="516"/>
                    </a:cubicBezTo>
                    <a:cubicBezTo>
                      <a:pt x="253" y="438"/>
                      <a:pt x="292" y="380"/>
                      <a:pt x="389" y="321"/>
                    </a:cubicBezTo>
                    <a:cubicBezTo>
                      <a:pt x="525" y="243"/>
                      <a:pt x="681" y="224"/>
                      <a:pt x="837" y="224"/>
                    </a:cubicBezTo>
                    <a:close/>
                    <a:moveTo>
                      <a:pt x="829" y="0"/>
                    </a:moveTo>
                    <a:cubicBezTo>
                      <a:pt x="628" y="0"/>
                      <a:pt x="428" y="49"/>
                      <a:pt x="273" y="146"/>
                    </a:cubicBezTo>
                    <a:cubicBezTo>
                      <a:pt x="97" y="243"/>
                      <a:pt x="0" y="380"/>
                      <a:pt x="0" y="535"/>
                    </a:cubicBezTo>
                    <a:cubicBezTo>
                      <a:pt x="0" y="671"/>
                      <a:pt x="97" y="827"/>
                      <a:pt x="273" y="924"/>
                    </a:cubicBezTo>
                    <a:cubicBezTo>
                      <a:pt x="448" y="1022"/>
                      <a:pt x="642" y="1060"/>
                      <a:pt x="837" y="1060"/>
                    </a:cubicBezTo>
                    <a:cubicBezTo>
                      <a:pt x="973" y="1060"/>
                      <a:pt x="1129" y="1041"/>
                      <a:pt x="1265" y="1002"/>
                    </a:cubicBezTo>
                    <a:cubicBezTo>
                      <a:pt x="1323" y="963"/>
                      <a:pt x="1362" y="944"/>
                      <a:pt x="1401" y="924"/>
                    </a:cubicBezTo>
                    <a:cubicBezTo>
                      <a:pt x="1459" y="905"/>
                      <a:pt x="1498" y="866"/>
                      <a:pt x="1518" y="846"/>
                    </a:cubicBezTo>
                    <a:cubicBezTo>
                      <a:pt x="1615" y="749"/>
                      <a:pt x="1654" y="652"/>
                      <a:pt x="1654" y="535"/>
                    </a:cubicBezTo>
                    <a:cubicBezTo>
                      <a:pt x="1654" y="380"/>
                      <a:pt x="1557" y="243"/>
                      <a:pt x="1401" y="146"/>
                    </a:cubicBezTo>
                    <a:cubicBezTo>
                      <a:pt x="1236" y="49"/>
                      <a:pt x="1031" y="0"/>
                      <a:pt x="8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31"/>
              <p:cNvSpPr/>
              <p:nvPr/>
            </p:nvSpPr>
            <p:spPr>
              <a:xfrm>
                <a:off x="1071700" y="909550"/>
                <a:ext cx="41350" cy="26525"/>
              </a:xfrm>
              <a:custGeom>
                <a:rect b="b" l="l" r="r" t="t"/>
                <a:pathLst>
                  <a:path extrusionOk="0" h="1061" w="1654">
                    <a:moveTo>
                      <a:pt x="798" y="244"/>
                    </a:moveTo>
                    <a:cubicBezTo>
                      <a:pt x="973" y="244"/>
                      <a:pt x="1109" y="263"/>
                      <a:pt x="1245" y="341"/>
                    </a:cubicBezTo>
                    <a:cubicBezTo>
                      <a:pt x="1342" y="380"/>
                      <a:pt x="1381" y="458"/>
                      <a:pt x="1381" y="536"/>
                    </a:cubicBezTo>
                    <a:cubicBezTo>
                      <a:pt x="1381" y="594"/>
                      <a:pt x="1342" y="652"/>
                      <a:pt x="1245" y="730"/>
                    </a:cubicBezTo>
                    <a:cubicBezTo>
                      <a:pt x="1138" y="789"/>
                      <a:pt x="978" y="818"/>
                      <a:pt x="815" y="818"/>
                    </a:cubicBezTo>
                    <a:cubicBezTo>
                      <a:pt x="652" y="818"/>
                      <a:pt x="486" y="789"/>
                      <a:pt x="370" y="730"/>
                    </a:cubicBezTo>
                    <a:cubicBezTo>
                      <a:pt x="272" y="672"/>
                      <a:pt x="214" y="594"/>
                      <a:pt x="214" y="536"/>
                    </a:cubicBezTo>
                    <a:cubicBezTo>
                      <a:pt x="214" y="458"/>
                      <a:pt x="272" y="399"/>
                      <a:pt x="370" y="341"/>
                    </a:cubicBezTo>
                    <a:cubicBezTo>
                      <a:pt x="486" y="263"/>
                      <a:pt x="662" y="244"/>
                      <a:pt x="798" y="244"/>
                    </a:cubicBezTo>
                    <a:close/>
                    <a:moveTo>
                      <a:pt x="827" y="1"/>
                    </a:moveTo>
                    <a:cubicBezTo>
                      <a:pt x="627" y="1"/>
                      <a:pt x="428" y="49"/>
                      <a:pt x="272" y="147"/>
                    </a:cubicBezTo>
                    <a:cubicBezTo>
                      <a:pt x="97" y="244"/>
                      <a:pt x="0" y="380"/>
                      <a:pt x="0" y="536"/>
                    </a:cubicBezTo>
                    <a:cubicBezTo>
                      <a:pt x="0" y="672"/>
                      <a:pt x="97" y="827"/>
                      <a:pt x="272" y="905"/>
                    </a:cubicBezTo>
                    <a:cubicBezTo>
                      <a:pt x="448" y="1022"/>
                      <a:pt x="642" y="1061"/>
                      <a:pt x="837" y="1061"/>
                    </a:cubicBezTo>
                    <a:cubicBezTo>
                      <a:pt x="992" y="1061"/>
                      <a:pt x="1167" y="1041"/>
                      <a:pt x="1284" y="964"/>
                    </a:cubicBezTo>
                    <a:cubicBezTo>
                      <a:pt x="1323" y="944"/>
                      <a:pt x="1362" y="944"/>
                      <a:pt x="1381" y="905"/>
                    </a:cubicBezTo>
                    <a:cubicBezTo>
                      <a:pt x="1440" y="886"/>
                      <a:pt x="1459" y="866"/>
                      <a:pt x="1518" y="827"/>
                    </a:cubicBezTo>
                    <a:cubicBezTo>
                      <a:pt x="1615" y="730"/>
                      <a:pt x="1654" y="633"/>
                      <a:pt x="1654" y="536"/>
                    </a:cubicBezTo>
                    <a:cubicBezTo>
                      <a:pt x="1654" y="380"/>
                      <a:pt x="1556" y="244"/>
                      <a:pt x="1381" y="147"/>
                    </a:cubicBezTo>
                    <a:cubicBezTo>
                      <a:pt x="1226" y="49"/>
                      <a:pt x="1026" y="1"/>
                      <a:pt x="8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31"/>
              <p:cNvSpPr/>
              <p:nvPr/>
            </p:nvSpPr>
            <p:spPr>
              <a:xfrm>
                <a:off x="939875" y="803050"/>
                <a:ext cx="41375" cy="26525"/>
              </a:xfrm>
              <a:custGeom>
                <a:rect b="b" l="l" r="r" t="t"/>
                <a:pathLst>
                  <a:path extrusionOk="0" h="1061" w="1655">
                    <a:moveTo>
                      <a:pt x="818" y="224"/>
                    </a:moveTo>
                    <a:cubicBezTo>
                      <a:pt x="974" y="224"/>
                      <a:pt x="1129" y="243"/>
                      <a:pt x="1265" y="321"/>
                    </a:cubicBezTo>
                    <a:cubicBezTo>
                      <a:pt x="1363" y="360"/>
                      <a:pt x="1402" y="438"/>
                      <a:pt x="1402" y="516"/>
                    </a:cubicBezTo>
                    <a:cubicBezTo>
                      <a:pt x="1402" y="574"/>
                      <a:pt x="1363" y="632"/>
                      <a:pt x="1265" y="710"/>
                    </a:cubicBezTo>
                    <a:cubicBezTo>
                      <a:pt x="1158" y="778"/>
                      <a:pt x="998" y="812"/>
                      <a:pt x="835" y="812"/>
                    </a:cubicBezTo>
                    <a:cubicBezTo>
                      <a:pt x="672" y="812"/>
                      <a:pt x="507" y="778"/>
                      <a:pt x="390" y="710"/>
                    </a:cubicBezTo>
                    <a:cubicBezTo>
                      <a:pt x="293" y="652"/>
                      <a:pt x="234" y="574"/>
                      <a:pt x="234" y="516"/>
                    </a:cubicBezTo>
                    <a:cubicBezTo>
                      <a:pt x="234" y="438"/>
                      <a:pt x="293" y="379"/>
                      <a:pt x="390" y="321"/>
                    </a:cubicBezTo>
                    <a:cubicBezTo>
                      <a:pt x="507" y="243"/>
                      <a:pt x="682" y="224"/>
                      <a:pt x="818" y="224"/>
                    </a:cubicBezTo>
                    <a:close/>
                    <a:moveTo>
                      <a:pt x="828" y="0"/>
                    </a:moveTo>
                    <a:cubicBezTo>
                      <a:pt x="628" y="0"/>
                      <a:pt x="429" y="49"/>
                      <a:pt x="273" y="146"/>
                    </a:cubicBezTo>
                    <a:cubicBezTo>
                      <a:pt x="98" y="243"/>
                      <a:pt x="1" y="379"/>
                      <a:pt x="1" y="535"/>
                    </a:cubicBezTo>
                    <a:cubicBezTo>
                      <a:pt x="1" y="671"/>
                      <a:pt x="98" y="827"/>
                      <a:pt x="273" y="924"/>
                    </a:cubicBezTo>
                    <a:cubicBezTo>
                      <a:pt x="429" y="1021"/>
                      <a:pt x="623" y="1060"/>
                      <a:pt x="818" y="1060"/>
                    </a:cubicBezTo>
                    <a:cubicBezTo>
                      <a:pt x="993" y="1060"/>
                      <a:pt x="1168" y="1041"/>
                      <a:pt x="1304" y="963"/>
                    </a:cubicBezTo>
                    <a:cubicBezTo>
                      <a:pt x="1343" y="944"/>
                      <a:pt x="1363" y="944"/>
                      <a:pt x="1382" y="924"/>
                    </a:cubicBezTo>
                    <a:cubicBezTo>
                      <a:pt x="1460" y="905"/>
                      <a:pt x="1499" y="846"/>
                      <a:pt x="1538" y="827"/>
                    </a:cubicBezTo>
                    <a:cubicBezTo>
                      <a:pt x="1596" y="749"/>
                      <a:pt x="1654" y="652"/>
                      <a:pt x="1654" y="535"/>
                    </a:cubicBezTo>
                    <a:cubicBezTo>
                      <a:pt x="1654" y="379"/>
                      <a:pt x="1557" y="243"/>
                      <a:pt x="1382" y="146"/>
                    </a:cubicBezTo>
                    <a:cubicBezTo>
                      <a:pt x="1226" y="49"/>
                      <a:pt x="1027" y="0"/>
                      <a:pt x="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31"/>
              <p:cNvSpPr/>
              <p:nvPr/>
            </p:nvSpPr>
            <p:spPr>
              <a:xfrm>
                <a:off x="1066825" y="844875"/>
                <a:ext cx="41375" cy="26525"/>
              </a:xfrm>
              <a:custGeom>
                <a:rect b="b" l="l" r="r" t="t"/>
                <a:pathLst>
                  <a:path extrusionOk="0" h="1061" w="1655">
                    <a:moveTo>
                      <a:pt x="837" y="243"/>
                    </a:moveTo>
                    <a:cubicBezTo>
                      <a:pt x="993" y="243"/>
                      <a:pt x="1148" y="263"/>
                      <a:pt x="1265" y="341"/>
                    </a:cubicBezTo>
                    <a:cubicBezTo>
                      <a:pt x="1362" y="399"/>
                      <a:pt x="1421" y="457"/>
                      <a:pt x="1421" y="535"/>
                    </a:cubicBezTo>
                    <a:cubicBezTo>
                      <a:pt x="1421" y="613"/>
                      <a:pt x="1362" y="652"/>
                      <a:pt x="1265" y="730"/>
                    </a:cubicBezTo>
                    <a:cubicBezTo>
                      <a:pt x="1158" y="808"/>
                      <a:pt x="1002" y="846"/>
                      <a:pt x="842" y="846"/>
                    </a:cubicBezTo>
                    <a:cubicBezTo>
                      <a:pt x="681" y="846"/>
                      <a:pt x="516" y="808"/>
                      <a:pt x="390" y="730"/>
                    </a:cubicBezTo>
                    <a:cubicBezTo>
                      <a:pt x="292" y="691"/>
                      <a:pt x="253" y="613"/>
                      <a:pt x="253" y="535"/>
                    </a:cubicBezTo>
                    <a:cubicBezTo>
                      <a:pt x="253" y="457"/>
                      <a:pt x="292" y="418"/>
                      <a:pt x="390" y="341"/>
                    </a:cubicBezTo>
                    <a:cubicBezTo>
                      <a:pt x="506" y="263"/>
                      <a:pt x="681" y="243"/>
                      <a:pt x="837" y="243"/>
                    </a:cubicBezTo>
                    <a:close/>
                    <a:moveTo>
                      <a:pt x="827" y="0"/>
                    </a:moveTo>
                    <a:cubicBezTo>
                      <a:pt x="628" y="0"/>
                      <a:pt x="429" y="49"/>
                      <a:pt x="273" y="146"/>
                    </a:cubicBezTo>
                    <a:cubicBezTo>
                      <a:pt x="98" y="243"/>
                      <a:pt x="1" y="399"/>
                      <a:pt x="1" y="535"/>
                    </a:cubicBezTo>
                    <a:cubicBezTo>
                      <a:pt x="1" y="691"/>
                      <a:pt x="98" y="827"/>
                      <a:pt x="273" y="924"/>
                    </a:cubicBezTo>
                    <a:cubicBezTo>
                      <a:pt x="448" y="1022"/>
                      <a:pt x="643" y="1060"/>
                      <a:pt x="837" y="1060"/>
                    </a:cubicBezTo>
                    <a:cubicBezTo>
                      <a:pt x="993" y="1060"/>
                      <a:pt x="1168" y="1041"/>
                      <a:pt x="1323" y="963"/>
                    </a:cubicBezTo>
                    <a:cubicBezTo>
                      <a:pt x="1343" y="944"/>
                      <a:pt x="1362" y="944"/>
                      <a:pt x="1382" y="924"/>
                    </a:cubicBezTo>
                    <a:cubicBezTo>
                      <a:pt x="1460" y="924"/>
                      <a:pt x="1518" y="885"/>
                      <a:pt x="1537" y="827"/>
                    </a:cubicBezTo>
                    <a:cubicBezTo>
                      <a:pt x="1615" y="749"/>
                      <a:pt x="1654" y="652"/>
                      <a:pt x="1654" y="535"/>
                    </a:cubicBezTo>
                    <a:cubicBezTo>
                      <a:pt x="1654" y="399"/>
                      <a:pt x="1557" y="243"/>
                      <a:pt x="1382" y="146"/>
                    </a:cubicBezTo>
                    <a:cubicBezTo>
                      <a:pt x="1226" y="49"/>
                      <a:pt x="1027" y="0"/>
                      <a:pt x="8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31"/>
              <p:cNvSpPr/>
              <p:nvPr/>
            </p:nvSpPr>
            <p:spPr>
              <a:xfrm>
                <a:off x="829000" y="676100"/>
                <a:ext cx="41350" cy="26525"/>
              </a:xfrm>
              <a:custGeom>
                <a:rect b="b" l="l" r="r" t="t"/>
                <a:pathLst>
                  <a:path extrusionOk="0" h="1061" w="1654">
                    <a:moveTo>
                      <a:pt x="817" y="205"/>
                    </a:moveTo>
                    <a:cubicBezTo>
                      <a:pt x="973" y="205"/>
                      <a:pt x="1128" y="243"/>
                      <a:pt x="1245" y="302"/>
                    </a:cubicBezTo>
                    <a:cubicBezTo>
                      <a:pt x="1342" y="360"/>
                      <a:pt x="1401" y="438"/>
                      <a:pt x="1401" y="496"/>
                    </a:cubicBezTo>
                    <a:cubicBezTo>
                      <a:pt x="1401" y="574"/>
                      <a:pt x="1342" y="633"/>
                      <a:pt x="1245" y="691"/>
                    </a:cubicBezTo>
                    <a:cubicBezTo>
                      <a:pt x="1138" y="769"/>
                      <a:pt x="983" y="808"/>
                      <a:pt x="822" y="808"/>
                    </a:cubicBezTo>
                    <a:cubicBezTo>
                      <a:pt x="661" y="808"/>
                      <a:pt x="496" y="769"/>
                      <a:pt x="370" y="691"/>
                    </a:cubicBezTo>
                    <a:cubicBezTo>
                      <a:pt x="272" y="652"/>
                      <a:pt x="233" y="574"/>
                      <a:pt x="233" y="496"/>
                    </a:cubicBezTo>
                    <a:cubicBezTo>
                      <a:pt x="233" y="438"/>
                      <a:pt x="272" y="380"/>
                      <a:pt x="370" y="302"/>
                    </a:cubicBezTo>
                    <a:cubicBezTo>
                      <a:pt x="486" y="243"/>
                      <a:pt x="661" y="205"/>
                      <a:pt x="817" y="205"/>
                    </a:cubicBezTo>
                    <a:close/>
                    <a:moveTo>
                      <a:pt x="829" y="0"/>
                    </a:moveTo>
                    <a:cubicBezTo>
                      <a:pt x="627" y="0"/>
                      <a:pt x="428" y="49"/>
                      <a:pt x="272" y="146"/>
                    </a:cubicBezTo>
                    <a:cubicBezTo>
                      <a:pt x="97" y="243"/>
                      <a:pt x="0" y="380"/>
                      <a:pt x="0" y="535"/>
                    </a:cubicBezTo>
                    <a:cubicBezTo>
                      <a:pt x="0" y="671"/>
                      <a:pt x="97" y="827"/>
                      <a:pt x="272" y="924"/>
                    </a:cubicBezTo>
                    <a:cubicBezTo>
                      <a:pt x="447" y="1022"/>
                      <a:pt x="642" y="1061"/>
                      <a:pt x="837" y="1061"/>
                    </a:cubicBezTo>
                    <a:cubicBezTo>
                      <a:pt x="973" y="1061"/>
                      <a:pt x="1148" y="1041"/>
                      <a:pt x="1265" y="983"/>
                    </a:cubicBezTo>
                    <a:cubicBezTo>
                      <a:pt x="1323" y="963"/>
                      <a:pt x="1342" y="963"/>
                      <a:pt x="1381" y="944"/>
                    </a:cubicBezTo>
                    <a:cubicBezTo>
                      <a:pt x="1440" y="885"/>
                      <a:pt x="1459" y="866"/>
                      <a:pt x="1518" y="847"/>
                    </a:cubicBezTo>
                    <a:cubicBezTo>
                      <a:pt x="1615" y="749"/>
                      <a:pt x="1654" y="652"/>
                      <a:pt x="1654" y="535"/>
                    </a:cubicBezTo>
                    <a:cubicBezTo>
                      <a:pt x="1654" y="380"/>
                      <a:pt x="1556" y="243"/>
                      <a:pt x="1401" y="146"/>
                    </a:cubicBezTo>
                    <a:cubicBezTo>
                      <a:pt x="1235" y="49"/>
                      <a:pt x="1031" y="0"/>
                      <a:pt x="8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31"/>
              <p:cNvSpPr/>
              <p:nvPr/>
            </p:nvSpPr>
            <p:spPr>
              <a:xfrm>
                <a:off x="1183550" y="1036500"/>
                <a:ext cx="41375" cy="26525"/>
              </a:xfrm>
              <a:custGeom>
                <a:rect b="b" l="l" r="r" t="t"/>
                <a:pathLst>
                  <a:path extrusionOk="0" h="1061" w="1655">
                    <a:moveTo>
                      <a:pt x="837" y="244"/>
                    </a:moveTo>
                    <a:cubicBezTo>
                      <a:pt x="993" y="244"/>
                      <a:pt x="1149" y="263"/>
                      <a:pt x="1265" y="341"/>
                    </a:cubicBezTo>
                    <a:cubicBezTo>
                      <a:pt x="1363" y="380"/>
                      <a:pt x="1401" y="458"/>
                      <a:pt x="1401" y="535"/>
                    </a:cubicBezTo>
                    <a:cubicBezTo>
                      <a:pt x="1401" y="613"/>
                      <a:pt x="1363" y="652"/>
                      <a:pt x="1265" y="730"/>
                    </a:cubicBezTo>
                    <a:cubicBezTo>
                      <a:pt x="1139" y="798"/>
                      <a:pt x="973" y="832"/>
                      <a:pt x="813" y="832"/>
                    </a:cubicBezTo>
                    <a:cubicBezTo>
                      <a:pt x="652" y="832"/>
                      <a:pt x="497" y="798"/>
                      <a:pt x="390" y="730"/>
                    </a:cubicBezTo>
                    <a:cubicBezTo>
                      <a:pt x="293" y="672"/>
                      <a:pt x="254" y="613"/>
                      <a:pt x="254" y="535"/>
                    </a:cubicBezTo>
                    <a:cubicBezTo>
                      <a:pt x="254" y="458"/>
                      <a:pt x="293" y="419"/>
                      <a:pt x="390" y="341"/>
                    </a:cubicBezTo>
                    <a:cubicBezTo>
                      <a:pt x="507" y="263"/>
                      <a:pt x="682" y="244"/>
                      <a:pt x="837" y="244"/>
                    </a:cubicBezTo>
                    <a:close/>
                    <a:moveTo>
                      <a:pt x="828" y="0"/>
                    </a:moveTo>
                    <a:cubicBezTo>
                      <a:pt x="628" y="0"/>
                      <a:pt x="429" y="49"/>
                      <a:pt x="273" y="146"/>
                    </a:cubicBezTo>
                    <a:cubicBezTo>
                      <a:pt x="98" y="244"/>
                      <a:pt x="1" y="380"/>
                      <a:pt x="1" y="535"/>
                    </a:cubicBezTo>
                    <a:cubicBezTo>
                      <a:pt x="1" y="672"/>
                      <a:pt x="98" y="827"/>
                      <a:pt x="273" y="925"/>
                    </a:cubicBezTo>
                    <a:cubicBezTo>
                      <a:pt x="448" y="1022"/>
                      <a:pt x="643" y="1061"/>
                      <a:pt x="837" y="1061"/>
                    </a:cubicBezTo>
                    <a:cubicBezTo>
                      <a:pt x="993" y="1061"/>
                      <a:pt x="1149" y="1041"/>
                      <a:pt x="1285" y="963"/>
                    </a:cubicBezTo>
                    <a:cubicBezTo>
                      <a:pt x="1324" y="944"/>
                      <a:pt x="1363" y="944"/>
                      <a:pt x="1382" y="925"/>
                    </a:cubicBezTo>
                    <a:cubicBezTo>
                      <a:pt x="1440" y="905"/>
                      <a:pt x="1479" y="847"/>
                      <a:pt x="1518" y="827"/>
                    </a:cubicBezTo>
                    <a:cubicBezTo>
                      <a:pt x="1615" y="730"/>
                      <a:pt x="1654" y="633"/>
                      <a:pt x="1654" y="535"/>
                    </a:cubicBezTo>
                    <a:cubicBezTo>
                      <a:pt x="1654" y="380"/>
                      <a:pt x="1557" y="244"/>
                      <a:pt x="1382" y="146"/>
                    </a:cubicBezTo>
                    <a:cubicBezTo>
                      <a:pt x="1226" y="49"/>
                      <a:pt x="1027" y="0"/>
                      <a:pt x="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31"/>
              <p:cNvSpPr/>
              <p:nvPr/>
            </p:nvSpPr>
            <p:spPr>
              <a:xfrm>
                <a:off x="1110600" y="1025300"/>
                <a:ext cx="41375" cy="27525"/>
              </a:xfrm>
              <a:custGeom>
                <a:rect b="b" l="l" r="r" t="t"/>
                <a:pathLst>
                  <a:path extrusionOk="0" h="1101" w="1655">
                    <a:moveTo>
                      <a:pt x="837" y="283"/>
                    </a:moveTo>
                    <a:cubicBezTo>
                      <a:pt x="993" y="283"/>
                      <a:pt x="1148" y="303"/>
                      <a:pt x="1265" y="380"/>
                    </a:cubicBezTo>
                    <a:cubicBezTo>
                      <a:pt x="1362" y="419"/>
                      <a:pt x="1401" y="497"/>
                      <a:pt x="1401" y="575"/>
                    </a:cubicBezTo>
                    <a:cubicBezTo>
                      <a:pt x="1401" y="633"/>
                      <a:pt x="1362" y="692"/>
                      <a:pt x="1265" y="769"/>
                    </a:cubicBezTo>
                    <a:cubicBezTo>
                      <a:pt x="1139" y="838"/>
                      <a:pt x="973" y="872"/>
                      <a:pt x="813" y="872"/>
                    </a:cubicBezTo>
                    <a:cubicBezTo>
                      <a:pt x="652" y="872"/>
                      <a:pt x="497" y="838"/>
                      <a:pt x="390" y="769"/>
                    </a:cubicBezTo>
                    <a:cubicBezTo>
                      <a:pt x="292" y="711"/>
                      <a:pt x="253" y="633"/>
                      <a:pt x="253" y="575"/>
                    </a:cubicBezTo>
                    <a:cubicBezTo>
                      <a:pt x="253" y="497"/>
                      <a:pt x="312" y="439"/>
                      <a:pt x="390" y="380"/>
                    </a:cubicBezTo>
                    <a:cubicBezTo>
                      <a:pt x="506" y="303"/>
                      <a:pt x="681" y="283"/>
                      <a:pt x="837" y="283"/>
                    </a:cubicBezTo>
                    <a:close/>
                    <a:moveTo>
                      <a:pt x="827" y="1"/>
                    </a:moveTo>
                    <a:cubicBezTo>
                      <a:pt x="628" y="1"/>
                      <a:pt x="428" y="50"/>
                      <a:pt x="273" y="147"/>
                    </a:cubicBezTo>
                    <a:cubicBezTo>
                      <a:pt x="98" y="244"/>
                      <a:pt x="0" y="400"/>
                      <a:pt x="0" y="536"/>
                    </a:cubicBezTo>
                    <a:cubicBezTo>
                      <a:pt x="0" y="711"/>
                      <a:pt x="98" y="867"/>
                      <a:pt x="273" y="964"/>
                    </a:cubicBezTo>
                    <a:cubicBezTo>
                      <a:pt x="448" y="1061"/>
                      <a:pt x="642" y="1100"/>
                      <a:pt x="837" y="1100"/>
                    </a:cubicBezTo>
                    <a:cubicBezTo>
                      <a:pt x="993" y="1100"/>
                      <a:pt x="1168" y="1081"/>
                      <a:pt x="1323" y="1003"/>
                    </a:cubicBezTo>
                    <a:cubicBezTo>
                      <a:pt x="1343" y="1003"/>
                      <a:pt x="1362" y="983"/>
                      <a:pt x="1382" y="964"/>
                    </a:cubicBezTo>
                    <a:cubicBezTo>
                      <a:pt x="1440" y="925"/>
                      <a:pt x="1479" y="886"/>
                      <a:pt x="1537" y="828"/>
                    </a:cubicBezTo>
                    <a:cubicBezTo>
                      <a:pt x="1596" y="769"/>
                      <a:pt x="1654" y="672"/>
                      <a:pt x="1654" y="536"/>
                    </a:cubicBezTo>
                    <a:cubicBezTo>
                      <a:pt x="1654" y="400"/>
                      <a:pt x="1557" y="244"/>
                      <a:pt x="1382" y="147"/>
                    </a:cubicBezTo>
                    <a:cubicBezTo>
                      <a:pt x="1226" y="50"/>
                      <a:pt x="1027" y="1"/>
                      <a:pt x="8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31"/>
              <p:cNvSpPr/>
              <p:nvPr/>
            </p:nvSpPr>
            <p:spPr>
              <a:xfrm>
                <a:off x="894150" y="995150"/>
                <a:ext cx="41375" cy="26050"/>
              </a:xfrm>
              <a:custGeom>
                <a:rect b="b" l="l" r="r" t="t"/>
                <a:pathLst>
                  <a:path extrusionOk="0" h="1042" w="1655">
                    <a:moveTo>
                      <a:pt x="838" y="224"/>
                    </a:moveTo>
                    <a:cubicBezTo>
                      <a:pt x="993" y="224"/>
                      <a:pt x="1149" y="244"/>
                      <a:pt x="1266" y="322"/>
                    </a:cubicBezTo>
                    <a:cubicBezTo>
                      <a:pt x="1363" y="361"/>
                      <a:pt x="1402" y="438"/>
                      <a:pt x="1402" y="516"/>
                    </a:cubicBezTo>
                    <a:cubicBezTo>
                      <a:pt x="1402" y="575"/>
                      <a:pt x="1363" y="633"/>
                      <a:pt x="1266" y="711"/>
                    </a:cubicBezTo>
                    <a:cubicBezTo>
                      <a:pt x="1139" y="779"/>
                      <a:pt x="974" y="813"/>
                      <a:pt x="813" y="813"/>
                    </a:cubicBezTo>
                    <a:cubicBezTo>
                      <a:pt x="653" y="813"/>
                      <a:pt x="497" y="779"/>
                      <a:pt x="390" y="711"/>
                    </a:cubicBezTo>
                    <a:cubicBezTo>
                      <a:pt x="293" y="652"/>
                      <a:pt x="254" y="575"/>
                      <a:pt x="254" y="516"/>
                    </a:cubicBezTo>
                    <a:cubicBezTo>
                      <a:pt x="254" y="438"/>
                      <a:pt x="293" y="361"/>
                      <a:pt x="390" y="322"/>
                    </a:cubicBezTo>
                    <a:cubicBezTo>
                      <a:pt x="507" y="244"/>
                      <a:pt x="682" y="224"/>
                      <a:pt x="838" y="224"/>
                    </a:cubicBezTo>
                    <a:close/>
                    <a:moveTo>
                      <a:pt x="828" y="1"/>
                    </a:moveTo>
                    <a:cubicBezTo>
                      <a:pt x="628" y="1"/>
                      <a:pt x="429" y="49"/>
                      <a:pt x="273" y="147"/>
                    </a:cubicBezTo>
                    <a:cubicBezTo>
                      <a:pt x="98" y="244"/>
                      <a:pt x="1" y="380"/>
                      <a:pt x="1" y="536"/>
                    </a:cubicBezTo>
                    <a:cubicBezTo>
                      <a:pt x="1" y="652"/>
                      <a:pt x="98" y="808"/>
                      <a:pt x="273" y="886"/>
                    </a:cubicBezTo>
                    <a:cubicBezTo>
                      <a:pt x="448" y="1003"/>
                      <a:pt x="643" y="1042"/>
                      <a:pt x="838" y="1042"/>
                    </a:cubicBezTo>
                    <a:cubicBezTo>
                      <a:pt x="993" y="1042"/>
                      <a:pt x="1168" y="1022"/>
                      <a:pt x="1324" y="944"/>
                    </a:cubicBezTo>
                    <a:cubicBezTo>
                      <a:pt x="1343" y="944"/>
                      <a:pt x="1363" y="925"/>
                      <a:pt x="1382" y="925"/>
                    </a:cubicBezTo>
                    <a:cubicBezTo>
                      <a:pt x="1441" y="886"/>
                      <a:pt x="1480" y="847"/>
                      <a:pt x="1538" y="789"/>
                    </a:cubicBezTo>
                    <a:cubicBezTo>
                      <a:pt x="1596" y="730"/>
                      <a:pt x="1655" y="633"/>
                      <a:pt x="1655" y="536"/>
                    </a:cubicBezTo>
                    <a:cubicBezTo>
                      <a:pt x="1655" y="380"/>
                      <a:pt x="1557" y="244"/>
                      <a:pt x="1382" y="147"/>
                    </a:cubicBezTo>
                    <a:cubicBezTo>
                      <a:pt x="1227" y="49"/>
                      <a:pt x="1027" y="1"/>
                      <a:pt x="8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31"/>
              <p:cNvSpPr/>
              <p:nvPr/>
            </p:nvSpPr>
            <p:spPr>
              <a:xfrm>
                <a:off x="2246775" y="1758500"/>
                <a:ext cx="41350" cy="26300"/>
              </a:xfrm>
              <a:custGeom>
                <a:rect b="b" l="l" r="r" t="t"/>
                <a:pathLst>
                  <a:path extrusionOk="0" h="1052" w="1654">
                    <a:moveTo>
                      <a:pt x="936" y="249"/>
                    </a:moveTo>
                    <a:cubicBezTo>
                      <a:pt x="1065" y="249"/>
                      <a:pt x="1191" y="287"/>
                      <a:pt x="1304" y="352"/>
                    </a:cubicBezTo>
                    <a:cubicBezTo>
                      <a:pt x="1382" y="390"/>
                      <a:pt x="1440" y="468"/>
                      <a:pt x="1440" y="546"/>
                    </a:cubicBezTo>
                    <a:cubicBezTo>
                      <a:pt x="1440" y="624"/>
                      <a:pt x="1401" y="663"/>
                      <a:pt x="1304" y="741"/>
                    </a:cubicBezTo>
                    <a:cubicBezTo>
                      <a:pt x="1177" y="809"/>
                      <a:pt x="1012" y="843"/>
                      <a:pt x="849" y="843"/>
                    </a:cubicBezTo>
                    <a:cubicBezTo>
                      <a:pt x="686" y="843"/>
                      <a:pt x="526" y="809"/>
                      <a:pt x="409" y="741"/>
                    </a:cubicBezTo>
                    <a:cubicBezTo>
                      <a:pt x="331" y="682"/>
                      <a:pt x="273" y="624"/>
                      <a:pt x="273" y="546"/>
                    </a:cubicBezTo>
                    <a:cubicBezTo>
                      <a:pt x="273" y="468"/>
                      <a:pt x="312" y="429"/>
                      <a:pt x="409" y="352"/>
                    </a:cubicBezTo>
                    <a:cubicBezTo>
                      <a:pt x="545" y="274"/>
                      <a:pt x="701" y="254"/>
                      <a:pt x="856" y="254"/>
                    </a:cubicBezTo>
                    <a:cubicBezTo>
                      <a:pt x="883" y="251"/>
                      <a:pt x="910" y="249"/>
                      <a:pt x="936" y="249"/>
                    </a:cubicBezTo>
                    <a:close/>
                    <a:moveTo>
                      <a:pt x="837" y="1"/>
                    </a:moveTo>
                    <a:cubicBezTo>
                      <a:pt x="657" y="1"/>
                      <a:pt x="477" y="35"/>
                      <a:pt x="331" y="99"/>
                    </a:cubicBezTo>
                    <a:cubicBezTo>
                      <a:pt x="292" y="99"/>
                      <a:pt x="273" y="138"/>
                      <a:pt x="253" y="138"/>
                    </a:cubicBezTo>
                    <a:lnTo>
                      <a:pt x="117" y="254"/>
                    </a:lnTo>
                    <a:cubicBezTo>
                      <a:pt x="59" y="332"/>
                      <a:pt x="0" y="429"/>
                      <a:pt x="0" y="527"/>
                    </a:cubicBezTo>
                    <a:cubicBezTo>
                      <a:pt x="0" y="663"/>
                      <a:pt x="98" y="799"/>
                      <a:pt x="273" y="916"/>
                    </a:cubicBezTo>
                    <a:cubicBezTo>
                      <a:pt x="448" y="1013"/>
                      <a:pt x="642" y="1052"/>
                      <a:pt x="837" y="1052"/>
                    </a:cubicBezTo>
                    <a:cubicBezTo>
                      <a:pt x="1031" y="1052"/>
                      <a:pt x="1245" y="1013"/>
                      <a:pt x="1401" y="916"/>
                    </a:cubicBezTo>
                    <a:cubicBezTo>
                      <a:pt x="1557" y="799"/>
                      <a:pt x="1654" y="663"/>
                      <a:pt x="1654" y="527"/>
                    </a:cubicBezTo>
                    <a:cubicBezTo>
                      <a:pt x="1654" y="371"/>
                      <a:pt x="1557" y="235"/>
                      <a:pt x="1401" y="138"/>
                    </a:cubicBezTo>
                    <a:cubicBezTo>
                      <a:pt x="1246" y="45"/>
                      <a:pt x="1041" y="1"/>
                      <a:pt x="8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31"/>
              <p:cNvSpPr/>
              <p:nvPr/>
            </p:nvSpPr>
            <p:spPr>
              <a:xfrm>
                <a:off x="2131975" y="1658800"/>
                <a:ext cx="41375" cy="26300"/>
              </a:xfrm>
              <a:custGeom>
                <a:rect b="b" l="l" r="r" t="t"/>
                <a:pathLst>
                  <a:path extrusionOk="0" h="1052" w="1655">
                    <a:moveTo>
                      <a:pt x="818" y="235"/>
                    </a:moveTo>
                    <a:cubicBezTo>
                      <a:pt x="993" y="235"/>
                      <a:pt x="1149" y="254"/>
                      <a:pt x="1265" y="332"/>
                    </a:cubicBezTo>
                    <a:cubicBezTo>
                      <a:pt x="1363" y="371"/>
                      <a:pt x="1421" y="449"/>
                      <a:pt x="1421" y="526"/>
                    </a:cubicBezTo>
                    <a:cubicBezTo>
                      <a:pt x="1421" y="585"/>
                      <a:pt x="1363" y="643"/>
                      <a:pt x="1265" y="721"/>
                    </a:cubicBezTo>
                    <a:cubicBezTo>
                      <a:pt x="1149" y="789"/>
                      <a:pt x="983" y="823"/>
                      <a:pt x="820" y="823"/>
                    </a:cubicBezTo>
                    <a:cubicBezTo>
                      <a:pt x="657" y="823"/>
                      <a:pt x="497" y="789"/>
                      <a:pt x="390" y="721"/>
                    </a:cubicBezTo>
                    <a:cubicBezTo>
                      <a:pt x="293" y="663"/>
                      <a:pt x="234" y="585"/>
                      <a:pt x="234" y="526"/>
                    </a:cubicBezTo>
                    <a:cubicBezTo>
                      <a:pt x="234" y="449"/>
                      <a:pt x="293" y="390"/>
                      <a:pt x="390" y="332"/>
                    </a:cubicBezTo>
                    <a:cubicBezTo>
                      <a:pt x="507" y="273"/>
                      <a:pt x="682" y="235"/>
                      <a:pt x="818" y="235"/>
                    </a:cubicBezTo>
                    <a:close/>
                    <a:moveTo>
                      <a:pt x="826" y="1"/>
                    </a:moveTo>
                    <a:cubicBezTo>
                      <a:pt x="648" y="1"/>
                      <a:pt x="467" y="35"/>
                      <a:pt x="312" y="98"/>
                    </a:cubicBezTo>
                    <a:cubicBezTo>
                      <a:pt x="293" y="98"/>
                      <a:pt x="273" y="137"/>
                      <a:pt x="254" y="137"/>
                    </a:cubicBezTo>
                    <a:lnTo>
                      <a:pt x="118" y="254"/>
                    </a:lnTo>
                    <a:cubicBezTo>
                      <a:pt x="59" y="332"/>
                      <a:pt x="1" y="410"/>
                      <a:pt x="1" y="526"/>
                    </a:cubicBezTo>
                    <a:cubicBezTo>
                      <a:pt x="1" y="663"/>
                      <a:pt x="98" y="799"/>
                      <a:pt x="273" y="896"/>
                    </a:cubicBezTo>
                    <a:cubicBezTo>
                      <a:pt x="448" y="1013"/>
                      <a:pt x="643" y="1052"/>
                      <a:pt x="837" y="1052"/>
                    </a:cubicBezTo>
                    <a:cubicBezTo>
                      <a:pt x="1032" y="1052"/>
                      <a:pt x="1246" y="1013"/>
                      <a:pt x="1382" y="896"/>
                    </a:cubicBezTo>
                    <a:cubicBezTo>
                      <a:pt x="1557" y="799"/>
                      <a:pt x="1655" y="663"/>
                      <a:pt x="1655" y="526"/>
                    </a:cubicBezTo>
                    <a:cubicBezTo>
                      <a:pt x="1655" y="371"/>
                      <a:pt x="1557" y="235"/>
                      <a:pt x="1382" y="137"/>
                    </a:cubicBezTo>
                    <a:cubicBezTo>
                      <a:pt x="1227" y="44"/>
                      <a:pt x="1028" y="1"/>
                      <a:pt x="8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31"/>
              <p:cNvSpPr/>
              <p:nvPr/>
            </p:nvSpPr>
            <p:spPr>
              <a:xfrm>
                <a:off x="2352300" y="1751225"/>
                <a:ext cx="17050" cy="26775"/>
              </a:xfrm>
              <a:custGeom>
                <a:rect b="b" l="l" r="r" t="t"/>
                <a:pathLst>
                  <a:path extrusionOk="0" h="1071" w="682">
                    <a:moveTo>
                      <a:pt x="682" y="1"/>
                    </a:moveTo>
                    <a:cubicBezTo>
                      <a:pt x="546" y="20"/>
                      <a:pt x="429" y="59"/>
                      <a:pt x="312" y="98"/>
                    </a:cubicBezTo>
                    <a:cubicBezTo>
                      <a:pt x="312" y="156"/>
                      <a:pt x="273" y="176"/>
                      <a:pt x="254" y="176"/>
                    </a:cubicBezTo>
                    <a:cubicBezTo>
                      <a:pt x="196" y="195"/>
                      <a:pt x="137" y="253"/>
                      <a:pt x="118" y="292"/>
                    </a:cubicBezTo>
                    <a:cubicBezTo>
                      <a:pt x="40" y="370"/>
                      <a:pt x="1" y="467"/>
                      <a:pt x="1" y="565"/>
                    </a:cubicBezTo>
                    <a:cubicBezTo>
                      <a:pt x="1" y="720"/>
                      <a:pt x="79" y="857"/>
                      <a:pt x="254" y="954"/>
                    </a:cubicBezTo>
                    <a:cubicBezTo>
                      <a:pt x="390" y="1032"/>
                      <a:pt x="526" y="1071"/>
                      <a:pt x="682" y="1071"/>
                    </a:cubicBezTo>
                    <a:lnTo>
                      <a:pt x="682" y="837"/>
                    </a:lnTo>
                    <a:cubicBezTo>
                      <a:pt x="546" y="818"/>
                      <a:pt x="448" y="779"/>
                      <a:pt x="390" y="740"/>
                    </a:cubicBezTo>
                    <a:cubicBezTo>
                      <a:pt x="293" y="681"/>
                      <a:pt x="234" y="604"/>
                      <a:pt x="234" y="545"/>
                    </a:cubicBezTo>
                    <a:cubicBezTo>
                      <a:pt x="234" y="467"/>
                      <a:pt x="273" y="409"/>
                      <a:pt x="390" y="351"/>
                    </a:cubicBezTo>
                    <a:cubicBezTo>
                      <a:pt x="448" y="292"/>
                      <a:pt x="585" y="273"/>
                      <a:pt x="682" y="253"/>
                    </a:cubicBezTo>
                    <a:lnTo>
                      <a:pt x="68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31"/>
              <p:cNvSpPr/>
              <p:nvPr/>
            </p:nvSpPr>
            <p:spPr>
              <a:xfrm>
                <a:off x="2362525" y="1694325"/>
                <a:ext cx="6825" cy="20450"/>
              </a:xfrm>
              <a:custGeom>
                <a:rect b="b" l="l" r="r" t="t"/>
                <a:pathLst>
                  <a:path extrusionOk="0" h="818" w="273">
                    <a:moveTo>
                      <a:pt x="273" y="0"/>
                    </a:moveTo>
                    <a:cubicBezTo>
                      <a:pt x="195" y="78"/>
                      <a:pt x="137" y="117"/>
                      <a:pt x="117" y="175"/>
                    </a:cubicBezTo>
                    <a:cubicBezTo>
                      <a:pt x="39" y="234"/>
                      <a:pt x="1" y="331"/>
                      <a:pt x="1" y="428"/>
                    </a:cubicBezTo>
                    <a:cubicBezTo>
                      <a:pt x="1" y="584"/>
                      <a:pt x="98" y="720"/>
                      <a:pt x="273" y="817"/>
                    </a:cubicBezTo>
                    <a:lnTo>
                      <a:pt x="273" y="506"/>
                    </a:lnTo>
                    <a:cubicBezTo>
                      <a:pt x="234" y="487"/>
                      <a:pt x="234" y="428"/>
                      <a:pt x="234" y="409"/>
                    </a:cubicBezTo>
                    <a:cubicBezTo>
                      <a:pt x="234" y="389"/>
                      <a:pt x="273" y="331"/>
                      <a:pt x="273" y="312"/>
                    </a:cubicBezTo>
                    <a:lnTo>
                      <a:pt x="27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" name="Google Shape;1307;p31"/>
              <p:cNvSpPr/>
              <p:nvPr/>
            </p:nvSpPr>
            <p:spPr>
              <a:xfrm>
                <a:off x="2255025" y="1204300"/>
                <a:ext cx="41375" cy="26525"/>
              </a:xfrm>
              <a:custGeom>
                <a:rect b="b" l="l" r="r" t="t"/>
                <a:pathLst>
                  <a:path extrusionOk="0" h="1061" w="1655">
                    <a:moveTo>
                      <a:pt x="818" y="244"/>
                    </a:moveTo>
                    <a:cubicBezTo>
                      <a:pt x="993" y="244"/>
                      <a:pt x="1129" y="263"/>
                      <a:pt x="1266" y="341"/>
                    </a:cubicBezTo>
                    <a:cubicBezTo>
                      <a:pt x="1363" y="380"/>
                      <a:pt x="1402" y="458"/>
                      <a:pt x="1402" y="535"/>
                    </a:cubicBezTo>
                    <a:cubicBezTo>
                      <a:pt x="1402" y="613"/>
                      <a:pt x="1363" y="652"/>
                      <a:pt x="1266" y="730"/>
                    </a:cubicBezTo>
                    <a:cubicBezTo>
                      <a:pt x="1139" y="798"/>
                      <a:pt x="974" y="832"/>
                      <a:pt x="813" y="832"/>
                    </a:cubicBezTo>
                    <a:cubicBezTo>
                      <a:pt x="653" y="832"/>
                      <a:pt x="497" y="798"/>
                      <a:pt x="390" y="730"/>
                    </a:cubicBezTo>
                    <a:cubicBezTo>
                      <a:pt x="293" y="672"/>
                      <a:pt x="234" y="613"/>
                      <a:pt x="234" y="535"/>
                    </a:cubicBezTo>
                    <a:cubicBezTo>
                      <a:pt x="234" y="458"/>
                      <a:pt x="273" y="380"/>
                      <a:pt x="390" y="341"/>
                    </a:cubicBezTo>
                    <a:cubicBezTo>
                      <a:pt x="507" y="263"/>
                      <a:pt x="682" y="244"/>
                      <a:pt x="818" y="244"/>
                    </a:cubicBezTo>
                    <a:close/>
                    <a:moveTo>
                      <a:pt x="825" y="0"/>
                    </a:moveTo>
                    <a:cubicBezTo>
                      <a:pt x="624" y="0"/>
                      <a:pt x="419" y="49"/>
                      <a:pt x="254" y="146"/>
                    </a:cubicBezTo>
                    <a:cubicBezTo>
                      <a:pt x="98" y="244"/>
                      <a:pt x="1" y="380"/>
                      <a:pt x="1" y="535"/>
                    </a:cubicBezTo>
                    <a:cubicBezTo>
                      <a:pt x="1" y="633"/>
                      <a:pt x="40" y="730"/>
                      <a:pt x="79" y="788"/>
                    </a:cubicBezTo>
                    <a:cubicBezTo>
                      <a:pt x="137" y="827"/>
                      <a:pt x="196" y="866"/>
                      <a:pt x="254" y="925"/>
                    </a:cubicBezTo>
                    <a:cubicBezTo>
                      <a:pt x="293" y="925"/>
                      <a:pt x="293" y="944"/>
                      <a:pt x="312" y="944"/>
                    </a:cubicBezTo>
                    <a:cubicBezTo>
                      <a:pt x="448" y="1022"/>
                      <a:pt x="643" y="1061"/>
                      <a:pt x="818" y="1061"/>
                    </a:cubicBezTo>
                    <a:cubicBezTo>
                      <a:pt x="1013" y="1061"/>
                      <a:pt x="1227" y="1022"/>
                      <a:pt x="1382" y="925"/>
                    </a:cubicBezTo>
                    <a:cubicBezTo>
                      <a:pt x="1557" y="827"/>
                      <a:pt x="1655" y="672"/>
                      <a:pt x="1655" y="535"/>
                    </a:cubicBezTo>
                    <a:cubicBezTo>
                      <a:pt x="1655" y="380"/>
                      <a:pt x="1557" y="244"/>
                      <a:pt x="1382" y="146"/>
                    </a:cubicBezTo>
                    <a:cubicBezTo>
                      <a:pt x="1227" y="49"/>
                      <a:pt x="1027" y="0"/>
                      <a:pt x="8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" name="Google Shape;1308;p31"/>
              <p:cNvSpPr/>
              <p:nvPr/>
            </p:nvSpPr>
            <p:spPr>
              <a:xfrm>
                <a:off x="2126150" y="1090975"/>
                <a:ext cx="41375" cy="27025"/>
              </a:xfrm>
              <a:custGeom>
                <a:rect b="b" l="l" r="r" t="t"/>
                <a:pathLst>
                  <a:path extrusionOk="0" h="1081" w="1655">
                    <a:moveTo>
                      <a:pt x="818" y="282"/>
                    </a:moveTo>
                    <a:cubicBezTo>
                      <a:pt x="993" y="282"/>
                      <a:pt x="1129" y="302"/>
                      <a:pt x="1265" y="380"/>
                    </a:cubicBezTo>
                    <a:cubicBezTo>
                      <a:pt x="1362" y="419"/>
                      <a:pt x="1401" y="496"/>
                      <a:pt x="1401" y="574"/>
                    </a:cubicBezTo>
                    <a:cubicBezTo>
                      <a:pt x="1401" y="633"/>
                      <a:pt x="1362" y="691"/>
                      <a:pt x="1265" y="769"/>
                    </a:cubicBezTo>
                    <a:cubicBezTo>
                      <a:pt x="1139" y="837"/>
                      <a:pt x="973" y="871"/>
                      <a:pt x="813" y="871"/>
                    </a:cubicBezTo>
                    <a:cubicBezTo>
                      <a:pt x="652" y="871"/>
                      <a:pt x="497" y="837"/>
                      <a:pt x="390" y="769"/>
                    </a:cubicBezTo>
                    <a:cubicBezTo>
                      <a:pt x="292" y="710"/>
                      <a:pt x="234" y="633"/>
                      <a:pt x="234" y="574"/>
                    </a:cubicBezTo>
                    <a:cubicBezTo>
                      <a:pt x="234" y="496"/>
                      <a:pt x="292" y="419"/>
                      <a:pt x="390" y="380"/>
                    </a:cubicBezTo>
                    <a:cubicBezTo>
                      <a:pt x="506" y="302"/>
                      <a:pt x="681" y="282"/>
                      <a:pt x="818" y="282"/>
                    </a:cubicBezTo>
                    <a:close/>
                    <a:moveTo>
                      <a:pt x="825" y="0"/>
                    </a:moveTo>
                    <a:cubicBezTo>
                      <a:pt x="623" y="0"/>
                      <a:pt x="419" y="49"/>
                      <a:pt x="253" y="146"/>
                    </a:cubicBezTo>
                    <a:cubicBezTo>
                      <a:pt x="98" y="244"/>
                      <a:pt x="0" y="399"/>
                      <a:pt x="0" y="535"/>
                    </a:cubicBezTo>
                    <a:cubicBezTo>
                      <a:pt x="0" y="633"/>
                      <a:pt x="39" y="730"/>
                      <a:pt x="117" y="808"/>
                    </a:cubicBezTo>
                    <a:cubicBezTo>
                      <a:pt x="156" y="886"/>
                      <a:pt x="214" y="905"/>
                      <a:pt x="253" y="944"/>
                    </a:cubicBezTo>
                    <a:cubicBezTo>
                      <a:pt x="292" y="983"/>
                      <a:pt x="312" y="983"/>
                      <a:pt x="331" y="983"/>
                    </a:cubicBezTo>
                    <a:cubicBezTo>
                      <a:pt x="487" y="1061"/>
                      <a:pt x="642" y="1080"/>
                      <a:pt x="818" y="1080"/>
                    </a:cubicBezTo>
                    <a:cubicBezTo>
                      <a:pt x="1012" y="1080"/>
                      <a:pt x="1226" y="1022"/>
                      <a:pt x="1382" y="924"/>
                    </a:cubicBezTo>
                    <a:cubicBezTo>
                      <a:pt x="1557" y="827"/>
                      <a:pt x="1654" y="691"/>
                      <a:pt x="1654" y="535"/>
                    </a:cubicBezTo>
                    <a:cubicBezTo>
                      <a:pt x="1654" y="399"/>
                      <a:pt x="1557" y="244"/>
                      <a:pt x="1382" y="146"/>
                    </a:cubicBezTo>
                    <a:cubicBezTo>
                      <a:pt x="1226" y="49"/>
                      <a:pt x="1027" y="0"/>
                      <a:pt x="8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31"/>
              <p:cNvSpPr/>
              <p:nvPr/>
            </p:nvSpPr>
            <p:spPr>
              <a:xfrm>
                <a:off x="2175275" y="1032125"/>
                <a:ext cx="41375" cy="27025"/>
              </a:xfrm>
              <a:custGeom>
                <a:rect b="b" l="l" r="r" t="t"/>
                <a:pathLst>
                  <a:path extrusionOk="0" h="1081" w="1655">
                    <a:moveTo>
                      <a:pt x="817" y="244"/>
                    </a:moveTo>
                    <a:cubicBezTo>
                      <a:pt x="993" y="244"/>
                      <a:pt x="1148" y="263"/>
                      <a:pt x="1265" y="341"/>
                    </a:cubicBezTo>
                    <a:cubicBezTo>
                      <a:pt x="1362" y="380"/>
                      <a:pt x="1401" y="458"/>
                      <a:pt x="1401" y="535"/>
                    </a:cubicBezTo>
                    <a:cubicBezTo>
                      <a:pt x="1401" y="613"/>
                      <a:pt x="1362" y="652"/>
                      <a:pt x="1265" y="730"/>
                    </a:cubicBezTo>
                    <a:cubicBezTo>
                      <a:pt x="1138" y="808"/>
                      <a:pt x="973" y="847"/>
                      <a:pt x="813" y="847"/>
                    </a:cubicBezTo>
                    <a:cubicBezTo>
                      <a:pt x="652" y="847"/>
                      <a:pt x="496" y="808"/>
                      <a:pt x="389" y="730"/>
                    </a:cubicBezTo>
                    <a:cubicBezTo>
                      <a:pt x="292" y="691"/>
                      <a:pt x="234" y="613"/>
                      <a:pt x="234" y="535"/>
                    </a:cubicBezTo>
                    <a:cubicBezTo>
                      <a:pt x="234" y="458"/>
                      <a:pt x="312" y="380"/>
                      <a:pt x="389" y="341"/>
                    </a:cubicBezTo>
                    <a:cubicBezTo>
                      <a:pt x="506" y="263"/>
                      <a:pt x="681" y="244"/>
                      <a:pt x="817" y="244"/>
                    </a:cubicBezTo>
                    <a:close/>
                    <a:moveTo>
                      <a:pt x="827" y="0"/>
                    </a:moveTo>
                    <a:cubicBezTo>
                      <a:pt x="628" y="0"/>
                      <a:pt x="428" y="49"/>
                      <a:pt x="273" y="146"/>
                    </a:cubicBezTo>
                    <a:cubicBezTo>
                      <a:pt x="98" y="244"/>
                      <a:pt x="0" y="399"/>
                      <a:pt x="0" y="535"/>
                    </a:cubicBezTo>
                    <a:cubicBezTo>
                      <a:pt x="0" y="633"/>
                      <a:pt x="39" y="730"/>
                      <a:pt x="117" y="827"/>
                    </a:cubicBezTo>
                    <a:cubicBezTo>
                      <a:pt x="175" y="847"/>
                      <a:pt x="214" y="866"/>
                      <a:pt x="273" y="924"/>
                    </a:cubicBezTo>
                    <a:cubicBezTo>
                      <a:pt x="292" y="944"/>
                      <a:pt x="312" y="944"/>
                      <a:pt x="331" y="983"/>
                    </a:cubicBezTo>
                    <a:cubicBezTo>
                      <a:pt x="487" y="1041"/>
                      <a:pt x="662" y="1080"/>
                      <a:pt x="817" y="1080"/>
                    </a:cubicBezTo>
                    <a:cubicBezTo>
                      <a:pt x="1012" y="1080"/>
                      <a:pt x="1245" y="1022"/>
                      <a:pt x="1382" y="924"/>
                    </a:cubicBezTo>
                    <a:cubicBezTo>
                      <a:pt x="1557" y="827"/>
                      <a:pt x="1654" y="691"/>
                      <a:pt x="1654" y="535"/>
                    </a:cubicBezTo>
                    <a:cubicBezTo>
                      <a:pt x="1654" y="399"/>
                      <a:pt x="1557" y="244"/>
                      <a:pt x="1382" y="146"/>
                    </a:cubicBezTo>
                    <a:cubicBezTo>
                      <a:pt x="1226" y="49"/>
                      <a:pt x="1027" y="0"/>
                      <a:pt x="8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31"/>
              <p:cNvSpPr/>
              <p:nvPr/>
            </p:nvSpPr>
            <p:spPr>
              <a:xfrm>
                <a:off x="2256500" y="953825"/>
                <a:ext cx="41375" cy="26525"/>
              </a:xfrm>
              <a:custGeom>
                <a:rect b="b" l="l" r="r" t="t"/>
                <a:pathLst>
                  <a:path extrusionOk="0" h="1061" w="1655">
                    <a:moveTo>
                      <a:pt x="837" y="263"/>
                    </a:moveTo>
                    <a:cubicBezTo>
                      <a:pt x="1012" y="263"/>
                      <a:pt x="1148" y="282"/>
                      <a:pt x="1265" y="360"/>
                    </a:cubicBezTo>
                    <a:cubicBezTo>
                      <a:pt x="1362" y="418"/>
                      <a:pt x="1421" y="477"/>
                      <a:pt x="1421" y="555"/>
                    </a:cubicBezTo>
                    <a:cubicBezTo>
                      <a:pt x="1421" y="632"/>
                      <a:pt x="1362" y="671"/>
                      <a:pt x="1265" y="749"/>
                    </a:cubicBezTo>
                    <a:cubicBezTo>
                      <a:pt x="1148" y="827"/>
                      <a:pt x="988" y="866"/>
                      <a:pt x="827" y="866"/>
                    </a:cubicBezTo>
                    <a:cubicBezTo>
                      <a:pt x="667" y="866"/>
                      <a:pt x="506" y="827"/>
                      <a:pt x="389" y="749"/>
                    </a:cubicBezTo>
                    <a:cubicBezTo>
                      <a:pt x="292" y="710"/>
                      <a:pt x="253" y="632"/>
                      <a:pt x="253" y="555"/>
                    </a:cubicBezTo>
                    <a:cubicBezTo>
                      <a:pt x="253" y="477"/>
                      <a:pt x="292" y="418"/>
                      <a:pt x="389" y="360"/>
                    </a:cubicBezTo>
                    <a:cubicBezTo>
                      <a:pt x="526" y="282"/>
                      <a:pt x="681" y="263"/>
                      <a:pt x="837" y="263"/>
                    </a:cubicBezTo>
                    <a:close/>
                    <a:moveTo>
                      <a:pt x="830" y="0"/>
                    </a:moveTo>
                    <a:cubicBezTo>
                      <a:pt x="628" y="0"/>
                      <a:pt x="428" y="49"/>
                      <a:pt x="273" y="146"/>
                    </a:cubicBezTo>
                    <a:cubicBezTo>
                      <a:pt x="98" y="243"/>
                      <a:pt x="0" y="379"/>
                      <a:pt x="0" y="535"/>
                    </a:cubicBezTo>
                    <a:cubicBezTo>
                      <a:pt x="0" y="632"/>
                      <a:pt x="59" y="730"/>
                      <a:pt x="137" y="827"/>
                    </a:cubicBezTo>
                    <a:cubicBezTo>
                      <a:pt x="156" y="846"/>
                      <a:pt x="195" y="905"/>
                      <a:pt x="273" y="924"/>
                    </a:cubicBezTo>
                    <a:cubicBezTo>
                      <a:pt x="292" y="944"/>
                      <a:pt x="331" y="944"/>
                      <a:pt x="351" y="963"/>
                    </a:cubicBezTo>
                    <a:cubicBezTo>
                      <a:pt x="487" y="1041"/>
                      <a:pt x="662" y="1060"/>
                      <a:pt x="837" y="1060"/>
                    </a:cubicBezTo>
                    <a:cubicBezTo>
                      <a:pt x="1031" y="1060"/>
                      <a:pt x="1245" y="1021"/>
                      <a:pt x="1401" y="924"/>
                    </a:cubicBezTo>
                    <a:cubicBezTo>
                      <a:pt x="1557" y="827"/>
                      <a:pt x="1654" y="671"/>
                      <a:pt x="1654" y="535"/>
                    </a:cubicBezTo>
                    <a:cubicBezTo>
                      <a:pt x="1654" y="379"/>
                      <a:pt x="1557" y="243"/>
                      <a:pt x="1401" y="146"/>
                    </a:cubicBezTo>
                    <a:cubicBezTo>
                      <a:pt x="1236" y="49"/>
                      <a:pt x="1031" y="0"/>
                      <a:pt x="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" name="Google Shape;1311;p31"/>
              <p:cNvSpPr/>
              <p:nvPr/>
            </p:nvSpPr>
            <p:spPr>
              <a:xfrm>
                <a:off x="2040050" y="985425"/>
                <a:ext cx="41375" cy="26525"/>
              </a:xfrm>
              <a:custGeom>
                <a:rect b="b" l="l" r="r" t="t"/>
                <a:pathLst>
                  <a:path extrusionOk="0" h="1061" w="1655">
                    <a:moveTo>
                      <a:pt x="837" y="263"/>
                    </a:moveTo>
                    <a:cubicBezTo>
                      <a:pt x="1013" y="263"/>
                      <a:pt x="1149" y="283"/>
                      <a:pt x="1265" y="361"/>
                    </a:cubicBezTo>
                    <a:cubicBezTo>
                      <a:pt x="1363" y="419"/>
                      <a:pt x="1421" y="477"/>
                      <a:pt x="1421" y="555"/>
                    </a:cubicBezTo>
                    <a:cubicBezTo>
                      <a:pt x="1421" y="633"/>
                      <a:pt x="1363" y="672"/>
                      <a:pt x="1265" y="750"/>
                    </a:cubicBezTo>
                    <a:cubicBezTo>
                      <a:pt x="1149" y="827"/>
                      <a:pt x="988" y="866"/>
                      <a:pt x="828" y="866"/>
                    </a:cubicBezTo>
                    <a:cubicBezTo>
                      <a:pt x="667" y="866"/>
                      <a:pt x="507" y="827"/>
                      <a:pt x="390" y="750"/>
                    </a:cubicBezTo>
                    <a:cubicBezTo>
                      <a:pt x="293" y="711"/>
                      <a:pt x="254" y="633"/>
                      <a:pt x="254" y="555"/>
                    </a:cubicBezTo>
                    <a:cubicBezTo>
                      <a:pt x="254" y="477"/>
                      <a:pt x="293" y="419"/>
                      <a:pt x="390" y="361"/>
                    </a:cubicBezTo>
                    <a:cubicBezTo>
                      <a:pt x="526" y="283"/>
                      <a:pt x="682" y="263"/>
                      <a:pt x="837" y="263"/>
                    </a:cubicBezTo>
                    <a:close/>
                    <a:moveTo>
                      <a:pt x="828" y="1"/>
                    </a:moveTo>
                    <a:cubicBezTo>
                      <a:pt x="628" y="1"/>
                      <a:pt x="429" y="49"/>
                      <a:pt x="273" y="147"/>
                    </a:cubicBezTo>
                    <a:cubicBezTo>
                      <a:pt x="98" y="244"/>
                      <a:pt x="1" y="380"/>
                      <a:pt x="1" y="536"/>
                    </a:cubicBezTo>
                    <a:cubicBezTo>
                      <a:pt x="1" y="633"/>
                      <a:pt x="59" y="750"/>
                      <a:pt x="157" y="827"/>
                    </a:cubicBezTo>
                    <a:cubicBezTo>
                      <a:pt x="176" y="866"/>
                      <a:pt x="195" y="905"/>
                      <a:pt x="273" y="925"/>
                    </a:cubicBezTo>
                    <a:cubicBezTo>
                      <a:pt x="293" y="944"/>
                      <a:pt x="351" y="944"/>
                      <a:pt x="371" y="964"/>
                    </a:cubicBezTo>
                    <a:cubicBezTo>
                      <a:pt x="526" y="1022"/>
                      <a:pt x="682" y="1061"/>
                      <a:pt x="837" y="1061"/>
                    </a:cubicBezTo>
                    <a:cubicBezTo>
                      <a:pt x="1032" y="1061"/>
                      <a:pt x="1246" y="1022"/>
                      <a:pt x="1382" y="925"/>
                    </a:cubicBezTo>
                    <a:cubicBezTo>
                      <a:pt x="1557" y="827"/>
                      <a:pt x="1655" y="672"/>
                      <a:pt x="1655" y="536"/>
                    </a:cubicBezTo>
                    <a:cubicBezTo>
                      <a:pt x="1655" y="380"/>
                      <a:pt x="1557" y="244"/>
                      <a:pt x="1382" y="147"/>
                    </a:cubicBezTo>
                    <a:cubicBezTo>
                      <a:pt x="1227" y="49"/>
                      <a:pt x="1027" y="1"/>
                      <a:pt x="8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2" name="Google Shape;1312;p31"/>
              <p:cNvSpPr/>
              <p:nvPr/>
            </p:nvSpPr>
            <p:spPr>
              <a:xfrm>
                <a:off x="1934025" y="1015575"/>
                <a:ext cx="41375" cy="27025"/>
              </a:xfrm>
              <a:custGeom>
                <a:rect b="b" l="l" r="r" t="t"/>
                <a:pathLst>
                  <a:path extrusionOk="0" h="1081" w="1655">
                    <a:moveTo>
                      <a:pt x="818" y="283"/>
                    </a:moveTo>
                    <a:cubicBezTo>
                      <a:pt x="993" y="283"/>
                      <a:pt x="1129" y="302"/>
                      <a:pt x="1265" y="380"/>
                    </a:cubicBezTo>
                    <a:cubicBezTo>
                      <a:pt x="1363" y="419"/>
                      <a:pt x="1401" y="497"/>
                      <a:pt x="1401" y="575"/>
                    </a:cubicBezTo>
                    <a:cubicBezTo>
                      <a:pt x="1401" y="633"/>
                      <a:pt x="1363" y="692"/>
                      <a:pt x="1265" y="769"/>
                    </a:cubicBezTo>
                    <a:cubicBezTo>
                      <a:pt x="1139" y="837"/>
                      <a:pt x="973" y="871"/>
                      <a:pt x="813" y="871"/>
                    </a:cubicBezTo>
                    <a:cubicBezTo>
                      <a:pt x="652" y="871"/>
                      <a:pt x="497" y="837"/>
                      <a:pt x="390" y="769"/>
                    </a:cubicBezTo>
                    <a:cubicBezTo>
                      <a:pt x="293" y="711"/>
                      <a:pt x="234" y="633"/>
                      <a:pt x="234" y="575"/>
                    </a:cubicBezTo>
                    <a:cubicBezTo>
                      <a:pt x="234" y="497"/>
                      <a:pt x="293" y="419"/>
                      <a:pt x="390" y="380"/>
                    </a:cubicBezTo>
                    <a:cubicBezTo>
                      <a:pt x="507" y="302"/>
                      <a:pt x="682" y="283"/>
                      <a:pt x="818" y="283"/>
                    </a:cubicBezTo>
                    <a:close/>
                    <a:moveTo>
                      <a:pt x="825" y="1"/>
                    </a:moveTo>
                    <a:cubicBezTo>
                      <a:pt x="623" y="1"/>
                      <a:pt x="419" y="49"/>
                      <a:pt x="254" y="147"/>
                    </a:cubicBezTo>
                    <a:cubicBezTo>
                      <a:pt x="98" y="244"/>
                      <a:pt x="1" y="400"/>
                      <a:pt x="1" y="536"/>
                    </a:cubicBezTo>
                    <a:cubicBezTo>
                      <a:pt x="1" y="633"/>
                      <a:pt x="40" y="730"/>
                      <a:pt x="117" y="808"/>
                    </a:cubicBezTo>
                    <a:cubicBezTo>
                      <a:pt x="156" y="886"/>
                      <a:pt x="215" y="906"/>
                      <a:pt x="254" y="964"/>
                    </a:cubicBezTo>
                    <a:cubicBezTo>
                      <a:pt x="293" y="983"/>
                      <a:pt x="312" y="983"/>
                      <a:pt x="331" y="983"/>
                    </a:cubicBezTo>
                    <a:cubicBezTo>
                      <a:pt x="487" y="1061"/>
                      <a:pt x="643" y="1081"/>
                      <a:pt x="818" y="1081"/>
                    </a:cubicBezTo>
                    <a:cubicBezTo>
                      <a:pt x="1012" y="1081"/>
                      <a:pt x="1226" y="1022"/>
                      <a:pt x="1382" y="925"/>
                    </a:cubicBezTo>
                    <a:cubicBezTo>
                      <a:pt x="1557" y="828"/>
                      <a:pt x="1654" y="692"/>
                      <a:pt x="1654" y="536"/>
                    </a:cubicBezTo>
                    <a:cubicBezTo>
                      <a:pt x="1654" y="400"/>
                      <a:pt x="1557" y="244"/>
                      <a:pt x="1382" y="147"/>
                    </a:cubicBezTo>
                    <a:cubicBezTo>
                      <a:pt x="1226" y="49"/>
                      <a:pt x="1027" y="1"/>
                      <a:pt x="8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" name="Google Shape;1313;p31"/>
              <p:cNvSpPr/>
              <p:nvPr/>
            </p:nvSpPr>
            <p:spPr>
              <a:xfrm>
                <a:off x="2162150" y="852150"/>
                <a:ext cx="41850" cy="27025"/>
              </a:xfrm>
              <a:custGeom>
                <a:rect b="b" l="l" r="r" t="t"/>
                <a:pathLst>
                  <a:path extrusionOk="0" h="1081" w="1674">
                    <a:moveTo>
                      <a:pt x="837" y="244"/>
                    </a:moveTo>
                    <a:cubicBezTo>
                      <a:pt x="1012" y="244"/>
                      <a:pt x="1148" y="264"/>
                      <a:pt x="1284" y="341"/>
                    </a:cubicBezTo>
                    <a:cubicBezTo>
                      <a:pt x="1381" y="400"/>
                      <a:pt x="1420" y="458"/>
                      <a:pt x="1420" y="536"/>
                    </a:cubicBezTo>
                    <a:cubicBezTo>
                      <a:pt x="1420" y="614"/>
                      <a:pt x="1381" y="653"/>
                      <a:pt x="1284" y="731"/>
                    </a:cubicBezTo>
                    <a:cubicBezTo>
                      <a:pt x="1158" y="808"/>
                      <a:pt x="992" y="847"/>
                      <a:pt x="832" y="847"/>
                    </a:cubicBezTo>
                    <a:cubicBezTo>
                      <a:pt x="671" y="847"/>
                      <a:pt x="516" y="808"/>
                      <a:pt x="409" y="731"/>
                    </a:cubicBezTo>
                    <a:cubicBezTo>
                      <a:pt x="311" y="692"/>
                      <a:pt x="253" y="614"/>
                      <a:pt x="253" y="536"/>
                    </a:cubicBezTo>
                    <a:cubicBezTo>
                      <a:pt x="253" y="458"/>
                      <a:pt x="311" y="419"/>
                      <a:pt x="409" y="341"/>
                    </a:cubicBezTo>
                    <a:cubicBezTo>
                      <a:pt x="525" y="264"/>
                      <a:pt x="700" y="244"/>
                      <a:pt x="837" y="244"/>
                    </a:cubicBezTo>
                    <a:close/>
                    <a:moveTo>
                      <a:pt x="829" y="1"/>
                    </a:moveTo>
                    <a:cubicBezTo>
                      <a:pt x="628" y="1"/>
                      <a:pt x="428" y="50"/>
                      <a:pt x="272" y="147"/>
                    </a:cubicBezTo>
                    <a:cubicBezTo>
                      <a:pt x="97" y="244"/>
                      <a:pt x="0" y="400"/>
                      <a:pt x="0" y="536"/>
                    </a:cubicBezTo>
                    <a:cubicBezTo>
                      <a:pt x="0" y="653"/>
                      <a:pt x="58" y="750"/>
                      <a:pt x="156" y="828"/>
                    </a:cubicBezTo>
                    <a:cubicBezTo>
                      <a:pt x="175" y="886"/>
                      <a:pt x="234" y="906"/>
                      <a:pt x="272" y="925"/>
                    </a:cubicBezTo>
                    <a:cubicBezTo>
                      <a:pt x="311" y="945"/>
                      <a:pt x="350" y="945"/>
                      <a:pt x="370" y="983"/>
                    </a:cubicBezTo>
                    <a:cubicBezTo>
                      <a:pt x="525" y="1022"/>
                      <a:pt x="662" y="1081"/>
                      <a:pt x="837" y="1081"/>
                    </a:cubicBezTo>
                    <a:cubicBezTo>
                      <a:pt x="1031" y="1081"/>
                      <a:pt x="1245" y="1022"/>
                      <a:pt x="1401" y="925"/>
                    </a:cubicBezTo>
                    <a:cubicBezTo>
                      <a:pt x="1556" y="828"/>
                      <a:pt x="1673" y="692"/>
                      <a:pt x="1673" y="536"/>
                    </a:cubicBezTo>
                    <a:cubicBezTo>
                      <a:pt x="1673" y="400"/>
                      <a:pt x="1576" y="244"/>
                      <a:pt x="1401" y="147"/>
                    </a:cubicBezTo>
                    <a:cubicBezTo>
                      <a:pt x="1235" y="50"/>
                      <a:pt x="1031" y="1"/>
                      <a:pt x="8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" name="Google Shape;1314;p31"/>
              <p:cNvSpPr/>
              <p:nvPr/>
            </p:nvSpPr>
            <p:spPr>
              <a:xfrm>
                <a:off x="2191325" y="742725"/>
                <a:ext cx="41850" cy="27025"/>
              </a:xfrm>
              <a:custGeom>
                <a:rect b="b" l="l" r="r" t="t"/>
                <a:pathLst>
                  <a:path extrusionOk="0" h="1081" w="1674">
                    <a:moveTo>
                      <a:pt x="837" y="263"/>
                    </a:moveTo>
                    <a:cubicBezTo>
                      <a:pt x="1012" y="263"/>
                      <a:pt x="1148" y="283"/>
                      <a:pt x="1284" y="361"/>
                    </a:cubicBezTo>
                    <a:cubicBezTo>
                      <a:pt x="1362" y="419"/>
                      <a:pt x="1421" y="497"/>
                      <a:pt x="1421" y="555"/>
                    </a:cubicBezTo>
                    <a:cubicBezTo>
                      <a:pt x="1421" y="633"/>
                      <a:pt x="1382" y="691"/>
                      <a:pt x="1284" y="750"/>
                    </a:cubicBezTo>
                    <a:cubicBezTo>
                      <a:pt x="1158" y="827"/>
                      <a:pt x="993" y="866"/>
                      <a:pt x="830" y="866"/>
                    </a:cubicBezTo>
                    <a:cubicBezTo>
                      <a:pt x="667" y="866"/>
                      <a:pt x="506" y="827"/>
                      <a:pt x="389" y="750"/>
                    </a:cubicBezTo>
                    <a:cubicBezTo>
                      <a:pt x="312" y="711"/>
                      <a:pt x="253" y="633"/>
                      <a:pt x="253" y="555"/>
                    </a:cubicBezTo>
                    <a:cubicBezTo>
                      <a:pt x="253" y="497"/>
                      <a:pt x="312" y="438"/>
                      <a:pt x="389" y="361"/>
                    </a:cubicBezTo>
                    <a:cubicBezTo>
                      <a:pt x="526" y="302"/>
                      <a:pt x="681" y="263"/>
                      <a:pt x="837" y="263"/>
                    </a:cubicBezTo>
                    <a:close/>
                    <a:moveTo>
                      <a:pt x="844" y="1"/>
                    </a:moveTo>
                    <a:cubicBezTo>
                      <a:pt x="642" y="1"/>
                      <a:pt x="438" y="49"/>
                      <a:pt x="273" y="146"/>
                    </a:cubicBezTo>
                    <a:cubicBezTo>
                      <a:pt x="117" y="244"/>
                      <a:pt x="0" y="399"/>
                      <a:pt x="0" y="536"/>
                    </a:cubicBezTo>
                    <a:cubicBezTo>
                      <a:pt x="0" y="633"/>
                      <a:pt x="59" y="730"/>
                      <a:pt x="137" y="808"/>
                    </a:cubicBezTo>
                    <a:cubicBezTo>
                      <a:pt x="156" y="886"/>
                      <a:pt x="214" y="925"/>
                      <a:pt x="273" y="944"/>
                    </a:cubicBezTo>
                    <a:cubicBezTo>
                      <a:pt x="312" y="983"/>
                      <a:pt x="331" y="983"/>
                      <a:pt x="351" y="983"/>
                    </a:cubicBezTo>
                    <a:cubicBezTo>
                      <a:pt x="506" y="1041"/>
                      <a:pt x="662" y="1080"/>
                      <a:pt x="837" y="1080"/>
                    </a:cubicBezTo>
                    <a:cubicBezTo>
                      <a:pt x="1031" y="1080"/>
                      <a:pt x="1246" y="1022"/>
                      <a:pt x="1401" y="925"/>
                    </a:cubicBezTo>
                    <a:cubicBezTo>
                      <a:pt x="1576" y="827"/>
                      <a:pt x="1674" y="691"/>
                      <a:pt x="1674" y="536"/>
                    </a:cubicBezTo>
                    <a:cubicBezTo>
                      <a:pt x="1674" y="399"/>
                      <a:pt x="1576" y="244"/>
                      <a:pt x="1401" y="146"/>
                    </a:cubicBezTo>
                    <a:cubicBezTo>
                      <a:pt x="1246" y="49"/>
                      <a:pt x="1046" y="1"/>
                      <a:pt x="8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" name="Google Shape;1315;p31"/>
              <p:cNvSpPr/>
              <p:nvPr/>
            </p:nvSpPr>
            <p:spPr>
              <a:xfrm>
                <a:off x="2021575" y="903225"/>
                <a:ext cx="41375" cy="27025"/>
              </a:xfrm>
              <a:custGeom>
                <a:rect b="b" l="l" r="r" t="t"/>
                <a:pathLst>
                  <a:path extrusionOk="0" h="1081" w="1655">
                    <a:moveTo>
                      <a:pt x="818" y="244"/>
                    </a:moveTo>
                    <a:cubicBezTo>
                      <a:pt x="993" y="244"/>
                      <a:pt x="1129" y="263"/>
                      <a:pt x="1265" y="341"/>
                    </a:cubicBezTo>
                    <a:cubicBezTo>
                      <a:pt x="1343" y="400"/>
                      <a:pt x="1401" y="458"/>
                      <a:pt x="1401" y="536"/>
                    </a:cubicBezTo>
                    <a:cubicBezTo>
                      <a:pt x="1401" y="614"/>
                      <a:pt x="1362" y="652"/>
                      <a:pt x="1265" y="730"/>
                    </a:cubicBezTo>
                    <a:cubicBezTo>
                      <a:pt x="1139" y="798"/>
                      <a:pt x="973" y="832"/>
                      <a:pt x="813" y="832"/>
                    </a:cubicBezTo>
                    <a:cubicBezTo>
                      <a:pt x="652" y="832"/>
                      <a:pt x="497" y="798"/>
                      <a:pt x="390" y="730"/>
                    </a:cubicBezTo>
                    <a:cubicBezTo>
                      <a:pt x="292" y="672"/>
                      <a:pt x="234" y="614"/>
                      <a:pt x="234" y="536"/>
                    </a:cubicBezTo>
                    <a:cubicBezTo>
                      <a:pt x="234" y="458"/>
                      <a:pt x="312" y="400"/>
                      <a:pt x="390" y="341"/>
                    </a:cubicBezTo>
                    <a:cubicBezTo>
                      <a:pt x="506" y="263"/>
                      <a:pt x="682" y="244"/>
                      <a:pt x="818" y="244"/>
                    </a:cubicBezTo>
                    <a:close/>
                    <a:moveTo>
                      <a:pt x="825" y="1"/>
                    </a:moveTo>
                    <a:cubicBezTo>
                      <a:pt x="623" y="1"/>
                      <a:pt x="419" y="49"/>
                      <a:pt x="254" y="147"/>
                    </a:cubicBezTo>
                    <a:cubicBezTo>
                      <a:pt x="98" y="244"/>
                      <a:pt x="1" y="400"/>
                      <a:pt x="1" y="536"/>
                    </a:cubicBezTo>
                    <a:cubicBezTo>
                      <a:pt x="1" y="633"/>
                      <a:pt x="40" y="730"/>
                      <a:pt x="117" y="828"/>
                    </a:cubicBezTo>
                    <a:cubicBezTo>
                      <a:pt x="156" y="847"/>
                      <a:pt x="215" y="905"/>
                      <a:pt x="254" y="925"/>
                    </a:cubicBezTo>
                    <a:cubicBezTo>
                      <a:pt x="292" y="944"/>
                      <a:pt x="312" y="944"/>
                      <a:pt x="331" y="983"/>
                    </a:cubicBezTo>
                    <a:cubicBezTo>
                      <a:pt x="487" y="1042"/>
                      <a:pt x="643" y="1080"/>
                      <a:pt x="818" y="1080"/>
                    </a:cubicBezTo>
                    <a:cubicBezTo>
                      <a:pt x="1012" y="1080"/>
                      <a:pt x="1226" y="1022"/>
                      <a:pt x="1382" y="925"/>
                    </a:cubicBezTo>
                    <a:cubicBezTo>
                      <a:pt x="1557" y="828"/>
                      <a:pt x="1654" y="691"/>
                      <a:pt x="1654" y="536"/>
                    </a:cubicBezTo>
                    <a:cubicBezTo>
                      <a:pt x="1654" y="400"/>
                      <a:pt x="1557" y="244"/>
                      <a:pt x="1382" y="147"/>
                    </a:cubicBezTo>
                    <a:cubicBezTo>
                      <a:pt x="1226" y="49"/>
                      <a:pt x="1027" y="1"/>
                      <a:pt x="8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" name="Google Shape;1316;p31"/>
              <p:cNvSpPr/>
              <p:nvPr/>
            </p:nvSpPr>
            <p:spPr>
              <a:xfrm>
                <a:off x="1932075" y="923175"/>
                <a:ext cx="41375" cy="27025"/>
              </a:xfrm>
              <a:custGeom>
                <a:rect b="b" l="l" r="r" t="t"/>
                <a:pathLst>
                  <a:path extrusionOk="0" h="1081" w="1655">
                    <a:moveTo>
                      <a:pt x="818" y="302"/>
                    </a:moveTo>
                    <a:cubicBezTo>
                      <a:pt x="993" y="302"/>
                      <a:pt x="1149" y="321"/>
                      <a:pt x="1265" y="399"/>
                    </a:cubicBezTo>
                    <a:cubicBezTo>
                      <a:pt x="1363" y="438"/>
                      <a:pt x="1402" y="516"/>
                      <a:pt x="1402" y="594"/>
                    </a:cubicBezTo>
                    <a:cubicBezTo>
                      <a:pt x="1402" y="672"/>
                      <a:pt x="1363" y="711"/>
                      <a:pt x="1265" y="788"/>
                    </a:cubicBezTo>
                    <a:cubicBezTo>
                      <a:pt x="1139" y="856"/>
                      <a:pt x="974" y="890"/>
                      <a:pt x="813" y="890"/>
                    </a:cubicBezTo>
                    <a:cubicBezTo>
                      <a:pt x="653" y="890"/>
                      <a:pt x="497" y="856"/>
                      <a:pt x="390" y="788"/>
                    </a:cubicBezTo>
                    <a:cubicBezTo>
                      <a:pt x="293" y="730"/>
                      <a:pt x="234" y="672"/>
                      <a:pt x="234" y="594"/>
                    </a:cubicBezTo>
                    <a:cubicBezTo>
                      <a:pt x="234" y="516"/>
                      <a:pt x="293" y="438"/>
                      <a:pt x="390" y="399"/>
                    </a:cubicBezTo>
                    <a:cubicBezTo>
                      <a:pt x="507" y="321"/>
                      <a:pt x="682" y="302"/>
                      <a:pt x="818" y="302"/>
                    </a:cubicBezTo>
                    <a:close/>
                    <a:moveTo>
                      <a:pt x="828" y="0"/>
                    </a:moveTo>
                    <a:cubicBezTo>
                      <a:pt x="628" y="0"/>
                      <a:pt x="429" y="49"/>
                      <a:pt x="273" y="146"/>
                    </a:cubicBezTo>
                    <a:cubicBezTo>
                      <a:pt x="98" y="244"/>
                      <a:pt x="1" y="399"/>
                      <a:pt x="1" y="535"/>
                    </a:cubicBezTo>
                    <a:cubicBezTo>
                      <a:pt x="1" y="633"/>
                      <a:pt x="40" y="730"/>
                      <a:pt x="118" y="808"/>
                    </a:cubicBezTo>
                    <a:cubicBezTo>
                      <a:pt x="176" y="886"/>
                      <a:pt x="195" y="925"/>
                      <a:pt x="273" y="963"/>
                    </a:cubicBezTo>
                    <a:cubicBezTo>
                      <a:pt x="293" y="983"/>
                      <a:pt x="312" y="983"/>
                      <a:pt x="332" y="983"/>
                    </a:cubicBezTo>
                    <a:cubicBezTo>
                      <a:pt x="487" y="1041"/>
                      <a:pt x="662" y="1080"/>
                      <a:pt x="818" y="1080"/>
                    </a:cubicBezTo>
                    <a:cubicBezTo>
                      <a:pt x="1013" y="1080"/>
                      <a:pt x="1246" y="1022"/>
                      <a:pt x="1382" y="925"/>
                    </a:cubicBezTo>
                    <a:cubicBezTo>
                      <a:pt x="1557" y="827"/>
                      <a:pt x="1655" y="691"/>
                      <a:pt x="1655" y="535"/>
                    </a:cubicBezTo>
                    <a:cubicBezTo>
                      <a:pt x="1655" y="399"/>
                      <a:pt x="1557" y="244"/>
                      <a:pt x="1382" y="146"/>
                    </a:cubicBezTo>
                    <a:cubicBezTo>
                      <a:pt x="1227" y="49"/>
                      <a:pt x="1027" y="0"/>
                      <a:pt x="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Google Shape;1317;p31"/>
              <p:cNvSpPr/>
              <p:nvPr/>
            </p:nvSpPr>
            <p:spPr>
              <a:xfrm>
                <a:off x="1850375" y="877950"/>
                <a:ext cx="41375" cy="26525"/>
              </a:xfrm>
              <a:custGeom>
                <a:rect b="b" l="l" r="r" t="t"/>
                <a:pathLst>
                  <a:path extrusionOk="0" h="1061" w="1655">
                    <a:moveTo>
                      <a:pt x="818" y="224"/>
                    </a:moveTo>
                    <a:cubicBezTo>
                      <a:pt x="973" y="224"/>
                      <a:pt x="1129" y="263"/>
                      <a:pt x="1246" y="341"/>
                    </a:cubicBezTo>
                    <a:cubicBezTo>
                      <a:pt x="1343" y="379"/>
                      <a:pt x="1401" y="457"/>
                      <a:pt x="1401" y="535"/>
                    </a:cubicBezTo>
                    <a:cubicBezTo>
                      <a:pt x="1401" y="593"/>
                      <a:pt x="1343" y="652"/>
                      <a:pt x="1246" y="710"/>
                    </a:cubicBezTo>
                    <a:cubicBezTo>
                      <a:pt x="1129" y="788"/>
                      <a:pt x="963" y="827"/>
                      <a:pt x="801" y="827"/>
                    </a:cubicBezTo>
                    <a:cubicBezTo>
                      <a:pt x="638" y="827"/>
                      <a:pt x="477" y="788"/>
                      <a:pt x="370" y="710"/>
                    </a:cubicBezTo>
                    <a:cubicBezTo>
                      <a:pt x="273" y="671"/>
                      <a:pt x="234" y="593"/>
                      <a:pt x="234" y="535"/>
                    </a:cubicBezTo>
                    <a:cubicBezTo>
                      <a:pt x="234" y="457"/>
                      <a:pt x="273" y="399"/>
                      <a:pt x="370" y="341"/>
                    </a:cubicBezTo>
                    <a:cubicBezTo>
                      <a:pt x="487" y="263"/>
                      <a:pt x="662" y="224"/>
                      <a:pt x="818" y="224"/>
                    </a:cubicBezTo>
                    <a:close/>
                    <a:moveTo>
                      <a:pt x="830" y="0"/>
                    </a:moveTo>
                    <a:cubicBezTo>
                      <a:pt x="628" y="0"/>
                      <a:pt x="428" y="49"/>
                      <a:pt x="273" y="146"/>
                    </a:cubicBezTo>
                    <a:cubicBezTo>
                      <a:pt x="98" y="243"/>
                      <a:pt x="0" y="379"/>
                      <a:pt x="0" y="535"/>
                    </a:cubicBezTo>
                    <a:cubicBezTo>
                      <a:pt x="0" y="632"/>
                      <a:pt x="59" y="730"/>
                      <a:pt x="137" y="827"/>
                    </a:cubicBezTo>
                    <a:cubicBezTo>
                      <a:pt x="156" y="866"/>
                      <a:pt x="195" y="885"/>
                      <a:pt x="253" y="924"/>
                    </a:cubicBezTo>
                    <a:cubicBezTo>
                      <a:pt x="273" y="944"/>
                      <a:pt x="292" y="944"/>
                      <a:pt x="351" y="963"/>
                    </a:cubicBezTo>
                    <a:cubicBezTo>
                      <a:pt x="487" y="1041"/>
                      <a:pt x="662" y="1060"/>
                      <a:pt x="837" y="1060"/>
                    </a:cubicBezTo>
                    <a:cubicBezTo>
                      <a:pt x="1032" y="1060"/>
                      <a:pt x="1246" y="1021"/>
                      <a:pt x="1401" y="924"/>
                    </a:cubicBezTo>
                    <a:cubicBezTo>
                      <a:pt x="1557" y="827"/>
                      <a:pt x="1654" y="671"/>
                      <a:pt x="1654" y="535"/>
                    </a:cubicBezTo>
                    <a:cubicBezTo>
                      <a:pt x="1654" y="379"/>
                      <a:pt x="1557" y="243"/>
                      <a:pt x="1401" y="146"/>
                    </a:cubicBezTo>
                    <a:cubicBezTo>
                      <a:pt x="1236" y="49"/>
                      <a:pt x="1032" y="0"/>
                      <a:pt x="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" name="Google Shape;1318;p31"/>
              <p:cNvSpPr/>
              <p:nvPr/>
            </p:nvSpPr>
            <p:spPr>
              <a:xfrm>
                <a:off x="1738500" y="911025"/>
                <a:ext cx="41375" cy="27000"/>
              </a:xfrm>
              <a:custGeom>
                <a:rect b="b" l="l" r="r" t="t"/>
                <a:pathLst>
                  <a:path extrusionOk="0" h="1080" w="1655">
                    <a:moveTo>
                      <a:pt x="837" y="243"/>
                    </a:moveTo>
                    <a:cubicBezTo>
                      <a:pt x="1012" y="243"/>
                      <a:pt x="1149" y="263"/>
                      <a:pt x="1265" y="340"/>
                    </a:cubicBezTo>
                    <a:cubicBezTo>
                      <a:pt x="1363" y="399"/>
                      <a:pt x="1421" y="477"/>
                      <a:pt x="1421" y="535"/>
                    </a:cubicBezTo>
                    <a:cubicBezTo>
                      <a:pt x="1421" y="613"/>
                      <a:pt x="1363" y="671"/>
                      <a:pt x="1265" y="730"/>
                    </a:cubicBezTo>
                    <a:cubicBezTo>
                      <a:pt x="1149" y="807"/>
                      <a:pt x="988" y="846"/>
                      <a:pt x="828" y="846"/>
                    </a:cubicBezTo>
                    <a:cubicBezTo>
                      <a:pt x="667" y="846"/>
                      <a:pt x="507" y="807"/>
                      <a:pt x="390" y="730"/>
                    </a:cubicBezTo>
                    <a:cubicBezTo>
                      <a:pt x="293" y="691"/>
                      <a:pt x="254" y="613"/>
                      <a:pt x="254" y="535"/>
                    </a:cubicBezTo>
                    <a:cubicBezTo>
                      <a:pt x="254" y="477"/>
                      <a:pt x="332" y="418"/>
                      <a:pt x="390" y="340"/>
                    </a:cubicBezTo>
                    <a:cubicBezTo>
                      <a:pt x="526" y="282"/>
                      <a:pt x="682" y="243"/>
                      <a:pt x="837" y="243"/>
                    </a:cubicBezTo>
                    <a:close/>
                    <a:moveTo>
                      <a:pt x="830" y="0"/>
                    </a:moveTo>
                    <a:cubicBezTo>
                      <a:pt x="628" y="0"/>
                      <a:pt x="429" y="49"/>
                      <a:pt x="273" y="146"/>
                    </a:cubicBezTo>
                    <a:cubicBezTo>
                      <a:pt x="98" y="243"/>
                      <a:pt x="1" y="399"/>
                      <a:pt x="1" y="535"/>
                    </a:cubicBezTo>
                    <a:cubicBezTo>
                      <a:pt x="1" y="632"/>
                      <a:pt x="59" y="730"/>
                      <a:pt x="137" y="827"/>
                    </a:cubicBezTo>
                    <a:cubicBezTo>
                      <a:pt x="176" y="866"/>
                      <a:pt x="234" y="905"/>
                      <a:pt x="273" y="924"/>
                    </a:cubicBezTo>
                    <a:cubicBezTo>
                      <a:pt x="293" y="963"/>
                      <a:pt x="332" y="963"/>
                      <a:pt x="351" y="982"/>
                    </a:cubicBezTo>
                    <a:cubicBezTo>
                      <a:pt x="487" y="1060"/>
                      <a:pt x="662" y="1080"/>
                      <a:pt x="837" y="1080"/>
                    </a:cubicBezTo>
                    <a:cubicBezTo>
                      <a:pt x="1032" y="1080"/>
                      <a:pt x="1246" y="1021"/>
                      <a:pt x="1402" y="924"/>
                    </a:cubicBezTo>
                    <a:cubicBezTo>
                      <a:pt x="1557" y="827"/>
                      <a:pt x="1654" y="691"/>
                      <a:pt x="1654" y="535"/>
                    </a:cubicBezTo>
                    <a:cubicBezTo>
                      <a:pt x="1654" y="399"/>
                      <a:pt x="1557" y="243"/>
                      <a:pt x="1402" y="146"/>
                    </a:cubicBezTo>
                    <a:cubicBezTo>
                      <a:pt x="1236" y="49"/>
                      <a:pt x="1032" y="0"/>
                      <a:pt x="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" name="Google Shape;1319;p31"/>
              <p:cNvSpPr/>
              <p:nvPr/>
            </p:nvSpPr>
            <p:spPr>
              <a:xfrm>
                <a:off x="2276450" y="1035100"/>
                <a:ext cx="41850" cy="27450"/>
              </a:xfrm>
              <a:custGeom>
                <a:rect b="b" l="l" r="r" t="t"/>
                <a:pathLst>
                  <a:path extrusionOk="0" h="1098" w="1674">
                    <a:moveTo>
                      <a:pt x="856" y="241"/>
                    </a:moveTo>
                    <a:cubicBezTo>
                      <a:pt x="1012" y="241"/>
                      <a:pt x="1187" y="300"/>
                      <a:pt x="1303" y="339"/>
                    </a:cubicBezTo>
                    <a:cubicBezTo>
                      <a:pt x="1401" y="397"/>
                      <a:pt x="1440" y="475"/>
                      <a:pt x="1440" y="533"/>
                    </a:cubicBezTo>
                    <a:cubicBezTo>
                      <a:pt x="1440" y="611"/>
                      <a:pt x="1401" y="669"/>
                      <a:pt x="1303" y="728"/>
                    </a:cubicBezTo>
                    <a:cubicBezTo>
                      <a:pt x="1177" y="805"/>
                      <a:pt x="1012" y="844"/>
                      <a:pt x="851" y="844"/>
                    </a:cubicBezTo>
                    <a:cubicBezTo>
                      <a:pt x="691" y="844"/>
                      <a:pt x="535" y="805"/>
                      <a:pt x="428" y="728"/>
                    </a:cubicBezTo>
                    <a:cubicBezTo>
                      <a:pt x="331" y="689"/>
                      <a:pt x="272" y="611"/>
                      <a:pt x="272" y="533"/>
                    </a:cubicBezTo>
                    <a:cubicBezTo>
                      <a:pt x="272" y="475"/>
                      <a:pt x="331" y="416"/>
                      <a:pt x="428" y="339"/>
                    </a:cubicBezTo>
                    <a:cubicBezTo>
                      <a:pt x="545" y="261"/>
                      <a:pt x="720" y="241"/>
                      <a:pt x="856" y="241"/>
                    </a:cubicBezTo>
                    <a:close/>
                    <a:moveTo>
                      <a:pt x="829" y="0"/>
                    </a:moveTo>
                    <a:cubicBezTo>
                      <a:pt x="632" y="0"/>
                      <a:pt x="434" y="49"/>
                      <a:pt x="272" y="144"/>
                    </a:cubicBezTo>
                    <a:cubicBezTo>
                      <a:pt x="117" y="241"/>
                      <a:pt x="0" y="397"/>
                      <a:pt x="0" y="533"/>
                    </a:cubicBezTo>
                    <a:cubicBezTo>
                      <a:pt x="0" y="630"/>
                      <a:pt x="58" y="728"/>
                      <a:pt x="136" y="825"/>
                    </a:cubicBezTo>
                    <a:cubicBezTo>
                      <a:pt x="175" y="883"/>
                      <a:pt x="233" y="903"/>
                      <a:pt x="272" y="942"/>
                    </a:cubicBezTo>
                    <a:cubicBezTo>
                      <a:pt x="311" y="981"/>
                      <a:pt x="331" y="981"/>
                      <a:pt x="350" y="1000"/>
                    </a:cubicBezTo>
                    <a:cubicBezTo>
                      <a:pt x="506" y="1078"/>
                      <a:pt x="661" y="1097"/>
                      <a:pt x="837" y="1097"/>
                    </a:cubicBezTo>
                    <a:cubicBezTo>
                      <a:pt x="1031" y="1097"/>
                      <a:pt x="1245" y="1039"/>
                      <a:pt x="1401" y="942"/>
                    </a:cubicBezTo>
                    <a:cubicBezTo>
                      <a:pt x="1576" y="844"/>
                      <a:pt x="1673" y="708"/>
                      <a:pt x="1673" y="553"/>
                    </a:cubicBezTo>
                    <a:cubicBezTo>
                      <a:pt x="1673" y="416"/>
                      <a:pt x="1576" y="261"/>
                      <a:pt x="1401" y="163"/>
                    </a:cubicBezTo>
                    <a:cubicBezTo>
                      <a:pt x="1241" y="54"/>
                      <a:pt x="1036" y="0"/>
                      <a:pt x="8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0" name="Google Shape;1320;p31"/>
              <p:cNvSpPr/>
              <p:nvPr/>
            </p:nvSpPr>
            <p:spPr>
              <a:xfrm>
                <a:off x="862050" y="462325"/>
                <a:ext cx="345350" cy="197500"/>
              </a:xfrm>
              <a:custGeom>
                <a:rect b="b" l="l" r="r" t="t"/>
                <a:pathLst>
                  <a:path extrusionOk="0" h="7900" w="13814">
                    <a:moveTo>
                      <a:pt x="1" y="1"/>
                    </a:moveTo>
                    <a:lnTo>
                      <a:pt x="12141" y="7005"/>
                    </a:lnTo>
                    <a:lnTo>
                      <a:pt x="13639" y="7880"/>
                    </a:lnTo>
                    <a:cubicBezTo>
                      <a:pt x="13658" y="7880"/>
                      <a:pt x="13697" y="7900"/>
                      <a:pt x="13697" y="7900"/>
                    </a:cubicBezTo>
                    <a:cubicBezTo>
                      <a:pt x="13736" y="7900"/>
                      <a:pt x="13756" y="7880"/>
                      <a:pt x="13795" y="7861"/>
                    </a:cubicBezTo>
                    <a:cubicBezTo>
                      <a:pt x="13814" y="7802"/>
                      <a:pt x="13814" y="7744"/>
                      <a:pt x="13736" y="7685"/>
                    </a:cubicBezTo>
                    <a:lnTo>
                      <a:pt x="12355" y="6888"/>
                    </a:lnTo>
                    <a:lnTo>
                      <a:pt x="4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1" name="Google Shape;1321;p31"/>
              <p:cNvSpPr/>
              <p:nvPr/>
            </p:nvSpPr>
            <p:spPr>
              <a:xfrm>
                <a:off x="2138800" y="671475"/>
                <a:ext cx="230550" cy="6350"/>
              </a:xfrm>
              <a:custGeom>
                <a:rect b="b" l="l" r="r" t="t"/>
                <a:pathLst>
                  <a:path extrusionOk="0" h="254" w="9222">
                    <a:moveTo>
                      <a:pt x="117" y="0"/>
                    </a:moveTo>
                    <a:cubicBezTo>
                      <a:pt x="59" y="0"/>
                      <a:pt x="0" y="59"/>
                      <a:pt x="0" y="137"/>
                    </a:cubicBezTo>
                    <a:cubicBezTo>
                      <a:pt x="0" y="195"/>
                      <a:pt x="39" y="253"/>
                      <a:pt x="117" y="253"/>
                    </a:cubicBezTo>
                    <a:lnTo>
                      <a:pt x="9222" y="253"/>
                    </a:lnTo>
                    <a:lnTo>
                      <a:pt x="922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" name="Google Shape;1322;p31"/>
              <p:cNvSpPr/>
              <p:nvPr/>
            </p:nvSpPr>
            <p:spPr>
              <a:xfrm>
                <a:off x="1131514" y="2433822"/>
                <a:ext cx="219375" cy="125775"/>
              </a:xfrm>
              <a:custGeom>
                <a:rect b="b" l="l" r="r" t="t"/>
                <a:pathLst>
                  <a:path extrusionOk="0" h="5031" w="8775">
                    <a:moveTo>
                      <a:pt x="136" y="0"/>
                    </a:moveTo>
                    <a:cubicBezTo>
                      <a:pt x="97" y="0"/>
                      <a:pt x="59" y="17"/>
                      <a:pt x="20" y="69"/>
                    </a:cubicBezTo>
                    <a:cubicBezTo>
                      <a:pt x="0" y="108"/>
                      <a:pt x="0" y="186"/>
                      <a:pt x="78" y="244"/>
                    </a:cubicBezTo>
                    <a:lnTo>
                      <a:pt x="292" y="361"/>
                    </a:lnTo>
                    <a:lnTo>
                      <a:pt x="3872" y="2423"/>
                    </a:lnTo>
                    <a:lnTo>
                      <a:pt x="4572" y="2832"/>
                    </a:lnTo>
                    <a:lnTo>
                      <a:pt x="8152" y="4914"/>
                    </a:lnTo>
                    <a:lnTo>
                      <a:pt x="8346" y="5030"/>
                    </a:lnTo>
                    <a:lnTo>
                      <a:pt x="8755" y="5030"/>
                    </a:lnTo>
                    <a:cubicBezTo>
                      <a:pt x="8774" y="4952"/>
                      <a:pt x="8755" y="4933"/>
                      <a:pt x="8735" y="4933"/>
                    </a:cubicBezTo>
                    <a:lnTo>
                      <a:pt x="8444" y="4758"/>
                    </a:lnTo>
                    <a:lnTo>
                      <a:pt x="4844" y="2696"/>
                    </a:lnTo>
                    <a:lnTo>
                      <a:pt x="4125" y="2287"/>
                    </a:lnTo>
                    <a:lnTo>
                      <a:pt x="525" y="205"/>
                    </a:lnTo>
                    <a:lnTo>
                      <a:pt x="195" y="11"/>
                    </a:lnTo>
                    <a:cubicBezTo>
                      <a:pt x="175" y="4"/>
                      <a:pt x="156" y="0"/>
                      <a:pt x="1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" name="Google Shape;1323;p31"/>
              <p:cNvSpPr/>
              <p:nvPr/>
            </p:nvSpPr>
            <p:spPr>
              <a:xfrm>
                <a:off x="1627625" y="646675"/>
                <a:ext cx="5850" cy="200900"/>
              </a:xfrm>
              <a:custGeom>
                <a:rect b="b" l="l" r="r" t="t"/>
                <a:pathLst>
                  <a:path extrusionOk="0" h="8036" w="234">
                    <a:moveTo>
                      <a:pt x="117" y="0"/>
                    </a:moveTo>
                    <a:cubicBezTo>
                      <a:pt x="39" y="0"/>
                      <a:pt x="0" y="59"/>
                      <a:pt x="0" y="117"/>
                    </a:cubicBezTo>
                    <a:lnTo>
                      <a:pt x="0" y="253"/>
                    </a:lnTo>
                    <a:lnTo>
                      <a:pt x="0" y="7860"/>
                    </a:lnTo>
                    <a:lnTo>
                      <a:pt x="0" y="7899"/>
                    </a:lnTo>
                    <a:cubicBezTo>
                      <a:pt x="0" y="7977"/>
                      <a:pt x="39" y="8035"/>
                      <a:pt x="117" y="8035"/>
                    </a:cubicBezTo>
                    <a:cubicBezTo>
                      <a:pt x="195" y="8035"/>
                      <a:pt x="234" y="7977"/>
                      <a:pt x="234" y="7899"/>
                    </a:cubicBezTo>
                    <a:lnTo>
                      <a:pt x="234" y="7860"/>
                    </a:lnTo>
                    <a:lnTo>
                      <a:pt x="234" y="195"/>
                    </a:lnTo>
                    <a:lnTo>
                      <a:pt x="234" y="117"/>
                    </a:lnTo>
                    <a:cubicBezTo>
                      <a:pt x="234" y="59"/>
                      <a:pt x="195" y="0"/>
                      <a:pt x="1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4" name="Google Shape;1324;p31"/>
              <p:cNvSpPr/>
              <p:nvPr/>
            </p:nvSpPr>
            <p:spPr>
              <a:xfrm>
                <a:off x="1655350" y="779450"/>
                <a:ext cx="41350" cy="25800"/>
              </a:xfrm>
              <a:custGeom>
                <a:rect b="b" l="l" r="r" t="t"/>
                <a:pathLst>
                  <a:path extrusionOk="0" h="1032" w="1654">
                    <a:moveTo>
                      <a:pt x="856" y="214"/>
                    </a:moveTo>
                    <a:cubicBezTo>
                      <a:pt x="1031" y="214"/>
                      <a:pt x="1167" y="234"/>
                      <a:pt x="1284" y="312"/>
                    </a:cubicBezTo>
                    <a:cubicBezTo>
                      <a:pt x="1381" y="351"/>
                      <a:pt x="1440" y="428"/>
                      <a:pt x="1440" y="506"/>
                    </a:cubicBezTo>
                    <a:cubicBezTo>
                      <a:pt x="1440" y="584"/>
                      <a:pt x="1381" y="623"/>
                      <a:pt x="1284" y="701"/>
                    </a:cubicBezTo>
                    <a:cubicBezTo>
                      <a:pt x="1167" y="769"/>
                      <a:pt x="1007" y="803"/>
                      <a:pt x="846" y="803"/>
                    </a:cubicBezTo>
                    <a:cubicBezTo>
                      <a:pt x="686" y="803"/>
                      <a:pt x="525" y="769"/>
                      <a:pt x="409" y="701"/>
                    </a:cubicBezTo>
                    <a:cubicBezTo>
                      <a:pt x="311" y="642"/>
                      <a:pt x="272" y="584"/>
                      <a:pt x="272" y="506"/>
                    </a:cubicBezTo>
                    <a:cubicBezTo>
                      <a:pt x="272" y="428"/>
                      <a:pt x="311" y="390"/>
                      <a:pt x="409" y="312"/>
                    </a:cubicBezTo>
                    <a:cubicBezTo>
                      <a:pt x="545" y="234"/>
                      <a:pt x="700" y="214"/>
                      <a:pt x="856" y="214"/>
                    </a:cubicBezTo>
                    <a:close/>
                    <a:moveTo>
                      <a:pt x="700" y="0"/>
                    </a:moveTo>
                    <a:cubicBezTo>
                      <a:pt x="545" y="20"/>
                      <a:pt x="389" y="39"/>
                      <a:pt x="272" y="117"/>
                    </a:cubicBezTo>
                    <a:cubicBezTo>
                      <a:pt x="97" y="214"/>
                      <a:pt x="0" y="351"/>
                      <a:pt x="0" y="506"/>
                    </a:cubicBezTo>
                    <a:cubicBezTo>
                      <a:pt x="0" y="642"/>
                      <a:pt x="97" y="798"/>
                      <a:pt x="272" y="895"/>
                    </a:cubicBezTo>
                    <a:cubicBezTo>
                      <a:pt x="428" y="993"/>
                      <a:pt x="642" y="1032"/>
                      <a:pt x="837" y="1032"/>
                    </a:cubicBezTo>
                    <a:cubicBezTo>
                      <a:pt x="1031" y="1032"/>
                      <a:pt x="1245" y="993"/>
                      <a:pt x="1381" y="895"/>
                    </a:cubicBezTo>
                    <a:cubicBezTo>
                      <a:pt x="1556" y="798"/>
                      <a:pt x="1654" y="642"/>
                      <a:pt x="1654" y="506"/>
                    </a:cubicBezTo>
                    <a:cubicBezTo>
                      <a:pt x="1654" y="351"/>
                      <a:pt x="1556" y="214"/>
                      <a:pt x="1381" y="117"/>
                    </a:cubicBezTo>
                    <a:cubicBezTo>
                      <a:pt x="1265" y="39"/>
                      <a:pt x="1089" y="0"/>
                      <a:pt x="953" y="0"/>
                    </a:cubicBezTo>
                    <a:lnTo>
                      <a:pt x="953" y="39"/>
                    </a:lnTo>
                    <a:cubicBezTo>
                      <a:pt x="953" y="98"/>
                      <a:pt x="895" y="156"/>
                      <a:pt x="837" y="156"/>
                    </a:cubicBezTo>
                    <a:cubicBezTo>
                      <a:pt x="759" y="156"/>
                      <a:pt x="700" y="117"/>
                      <a:pt x="700" y="39"/>
                    </a:cubicBezTo>
                    <a:lnTo>
                      <a:pt x="70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5" name="Google Shape;1325;p31"/>
              <p:cNvSpPr/>
              <p:nvPr/>
            </p:nvSpPr>
            <p:spPr>
              <a:xfrm>
                <a:off x="1672850" y="619925"/>
                <a:ext cx="6350" cy="162950"/>
              </a:xfrm>
              <a:custGeom>
                <a:rect b="b" l="l" r="r" t="t"/>
                <a:pathLst>
                  <a:path extrusionOk="0" h="6518" w="254">
                    <a:moveTo>
                      <a:pt x="137" y="0"/>
                    </a:moveTo>
                    <a:cubicBezTo>
                      <a:pt x="59" y="0"/>
                      <a:pt x="0" y="59"/>
                      <a:pt x="0" y="117"/>
                    </a:cubicBezTo>
                    <a:lnTo>
                      <a:pt x="0" y="350"/>
                    </a:lnTo>
                    <a:lnTo>
                      <a:pt x="0" y="6343"/>
                    </a:lnTo>
                    <a:lnTo>
                      <a:pt x="0" y="6401"/>
                    </a:lnTo>
                    <a:cubicBezTo>
                      <a:pt x="0" y="6479"/>
                      <a:pt x="59" y="6518"/>
                      <a:pt x="137" y="6518"/>
                    </a:cubicBezTo>
                    <a:cubicBezTo>
                      <a:pt x="195" y="6518"/>
                      <a:pt x="253" y="6479"/>
                      <a:pt x="253" y="6401"/>
                    </a:cubicBezTo>
                    <a:lnTo>
                      <a:pt x="253" y="6343"/>
                    </a:lnTo>
                    <a:lnTo>
                      <a:pt x="253" y="195"/>
                    </a:lnTo>
                    <a:lnTo>
                      <a:pt x="253" y="117"/>
                    </a:lnTo>
                    <a:cubicBezTo>
                      <a:pt x="253" y="78"/>
                      <a:pt x="195" y="0"/>
                      <a:pt x="1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" name="Google Shape;1326;p31"/>
              <p:cNvSpPr/>
              <p:nvPr/>
            </p:nvSpPr>
            <p:spPr>
              <a:xfrm>
                <a:off x="1701550" y="719150"/>
                <a:ext cx="41350" cy="25800"/>
              </a:xfrm>
              <a:custGeom>
                <a:rect b="b" l="l" r="r" t="t"/>
                <a:pathLst>
                  <a:path extrusionOk="0" h="1032" w="1654">
                    <a:moveTo>
                      <a:pt x="837" y="233"/>
                    </a:moveTo>
                    <a:cubicBezTo>
                      <a:pt x="992" y="233"/>
                      <a:pt x="1148" y="253"/>
                      <a:pt x="1265" y="331"/>
                    </a:cubicBezTo>
                    <a:cubicBezTo>
                      <a:pt x="1362" y="389"/>
                      <a:pt x="1420" y="467"/>
                      <a:pt x="1420" y="525"/>
                    </a:cubicBezTo>
                    <a:cubicBezTo>
                      <a:pt x="1420" y="603"/>
                      <a:pt x="1362" y="661"/>
                      <a:pt x="1265" y="720"/>
                    </a:cubicBezTo>
                    <a:cubicBezTo>
                      <a:pt x="1148" y="798"/>
                      <a:pt x="983" y="837"/>
                      <a:pt x="820" y="837"/>
                    </a:cubicBezTo>
                    <a:cubicBezTo>
                      <a:pt x="657" y="837"/>
                      <a:pt x="496" y="798"/>
                      <a:pt x="389" y="720"/>
                    </a:cubicBezTo>
                    <a:cubicBezTo>
                      <a:pt x="292" y="681"/>
                      <a:pt x="253" y="603"/>
                      <a:pt x="253" y="525"/>
                    </a:cubicBezTo>
                    <a:cubicBezTo>
                      <a:pt x="253" y="467"/>
                      <a:pt x="292" y="409"/>
                      <a:pt x="389" y="331"/>
                    </a:cubicBezTo>
                    <a:cubicBezTo>
                      <a:pt x="506" y="272"/>
                      <a:pt x="681" y="233"/>
                      <a:pt x="837" y="233"/>
                    </a:cubicBezTo>
                    <a:close/>
                    <a:moveTo>
                      <a:pt x="701" y="0"/>
                    </a:moveTo>
                    <a:cubicBezTo>
                      <a:pt x="545" y="19"/>
                      <a:pt x="389" y="39"/>
                      <a:pt x="273" y="117"/>
                    </a:cubicBezTo>
                    <a:cubicBezTo>
                      <a:pt x="98" y="214"/>
                      <a:pt x="0" y="350"/>
                      <a:pt x="0" y="506"/>
                    </a:cubicBezTo>
                    <a:cubicBezTo>
                      <a:pt x="0" y="642"/>
                      <a:pt x="98" y="798"/>
                      <a:pt x="273" y="895"/>
                    </a:cubicBezTo>
                    <a:cubicBezTo>
                      <a:pt x="428" y="992"/>
                      <a:pt x="642" y="1031"/>
                      <a:pt x="837" y="1031"/>
                    </a:cubicBezTo>
                    <a:cubicBezTo>
                      <a:pt x="1031" y="1031"/>
                      <a:pt x="1245" y="992"/>
                      <a:pt x="1382" y="895"/>
                    </a:cubicBezTo>
                    <a:cubicBezTo>
                      <a:pt x="1557" y="798"/>
                      <a:pt x="1654" y="642"/>
                      <a:pt x="1654" y="506"/>
                    </a:cubicBezTo>
                    <a:cubicBezTo>
                      <a:pt x="1654" y="350"/>
                      <a:pt x="1557" y="214"/>
                      <a:pt x="1382" y="117"/>
                    </a:cubicBezTo>
                    <a:cubicBezTo>
                      <a:pt x="1265" y="39"/>
                      <a:pt x="1090" y="0"/>
                      <a:pt x="954" y="0"/>
                    </a:cubicBezTo>
                    <a:lnTo>
                      <a:pt x="954" y="39"/>
                    </a:lnTo>
                    <a:cubicBezTo>
                      <a:pt x="954" y="117"/>
                      <a:pt x="895" y="175"/>
                      <a:pt x="837" y="175"/>
                    </a:cubicBezTo>
                    <a:cubicBezTo>
                      <a:pt x="759" y="175"/>
                      <a:pt x="701" y="117"/>
                      <a:pt x="701" y="39"/>
                    </a:cubicBezTo>
                    <a:lnTo>
                      <a:pt x="70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" name="Google Shape;1327;p31"/>
              <p:cNvSpPr/>
              <p:nvPr/>
            </p:nvSpPr>
            <p:spPr>
              <a:xfrm>
                <a:off x="1719050" y="593650"/>
                <a:ext cx="6350" cy="129900"/>
              </a:xfrm>
              <a:custGeom>
                <a:rect b="b" l="l" r="r" t="t"/>
                <a:pathLst>
                  <a:path extrusionOk="0" h="5196" w="254">
                    <a:moveTo>
                      <a:pt x="137" y="1"/>
                    </a:moveTo>
                    <a:cubicBezTo>
                      <a:pt x="59" y="1"/>
                      <a:pt x="1" y="59"/>
                      <a:pt x="1" y="137"/>
                    </a:cubicBezTo>
                    <a:lnTo>
                      <a:pt x="1" y="351"/>
                    </a:lnTo>
                    <a:lnTo>
                      <a:pt x="1" y="5020"/>
                    </a:lnTo>
                    <a:lnTo>
                      <a:pt x="1" y="5059"/>
                    </a:lnTo>
                    <a:cubicBezTo>
                      <a:pt x="1" y="5137"/>
                      <a:pt x="59" y="5195"/>
                      <a:pt x="137" y="5195"/>
                    </a:cubicBezTo>
                    <a:cubicBezTo>
                      <a:pt x="195" y="5195"/>
                      <a:pt x="254" y="5137"/>
                      <a:pt x="254" y="5059"/>
                    </a:cubicBezTo>
                    <a:lnTo>
                      <a:pt x="254" y="5020"/>
                    </a:lnTo>
                    <a:lnTo>
                      <a:pt x="254" y="195"/>
                    </a:lnTo>
                    <a:lnTo>
                      <a:pt x="254" y="137"/>
                    </a:lnTo>
                    <a:cubicBezTo>
                      <a:pt x="254" y="59"/>
                      <a:pt x="195" y="1"/>
                      <a:pt x="1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31"/>
              <p:cNvSpPr/>
              <p:nvPr/>
            </p:nvSpPr>
            <p:spPr>
              <a:xfrm>
                <a:off x="1747275" y="654925"/>
                <a:ext cx="41350" cy="26300"/>
              </a:xfrm>
              <a:custGeom>
                <a:rect b="b" l="l" r="r" t="t"/>
                <a:pathLst>
                  <a:path extrusionOk="0" h="1052" w="1654">
                    <a:moveTo>
                      <a:pt x="817" y="254"/>
                    </a:moveTo>
                    <a:cubicBezTo>
                      <a:pt x="992" y="254"/>
                      <a:pt x="1148" y="273"/>
                      <a:pt x="1265" y="351"/>
                    </a:cubicBezTo>
                    <a:cubicBezTo>
                      <a:pt x="1362" y="410"/>
                      <a:pt x="1401" y="468"/>
                      <a:pt x="1401" y="546"/>
                    </a:cubicBezTo>
                    <a:cubicBezTo>
                      <a:pt x="1401" y="624"/>
                      <a:pt x="1362" y="662"/>
                      <a:pt x="1265" y="740"/>
                    </a:cubicBezTo>
                    <a:cubicBezTo>
                      <a:pt x="1138" y="808"/>
                      <a:pt x="973" y="842"/>
                      <a:pt x="812" y="842"/>
                    </a:cubicBezTo>
                    <a:cubicBezTo>
                      <a:pt x="652" y="842"/>
                      <a:pt x="496" y="808"/>
                      <a:pt x="389" y="740"/>
                    </a:cubicBezTo>
                    <a:cubicBezTo>
                      <a:pt x="292" y="682"/>
                      <a:pt x="233" y="624"/>
                      <a:pt x="233" y="546"/>
                    </a:cubicBezTo>
                    <a:cubicBezTo>
                      <a:pt x="233" y="468"/>
                      <a:pt x="292" y="429"/>
                      <a:pt x="389" y="351"/>
                    </a:cubicBezTo>
                    <a:cubicBezTo>
                      <a:pt x="506" y="273"/>
                      <a:pt x="681" y="254"/>
                      <a:pt x="817" y="254"/>
                    </a:cubicBezTo>
                    <a:close/>
                    <a:moveTo>
                      <a:pt x="700" y="1"/>
                    </a:moveTo>
                    <a:cubicBezTo>
                      <a:pt x="525" y="40"/>
                      <a:pt x="389" y="59"/>
                      <a:pt x="272" y="137"/>
                    </a:cubicBezTo>
                    <a:cubicBezTo>
                      <a:pt x="97" y="234"/>
                      <a:pt x="0" y="371"/>
                      <a:pt x="0" y="526"/>
                    </a:cubicBezTo>
                    <a:cubicBezTo>
                      <a:pt x="0" y="662"/>
                      <a:pt x="97" y="818"/>
                      <a:pt x="272" y="915"/>
                    </a:cubicBezTo>
                    <a:cubicBezTo>
                      <a:pt x="428" y="1013"/>
                      <a:pt x="623" y="1052"/>
                      <a:pt x="817" y="1052"/>
                    </a:cubicBezTo>
                    <a:cubicBezTo>
                      <a:pt x="1012" y="1052"/>
                      <a:pt x="1245" y="1013"/>
                      <a:pt x="1381" y="915"/>
                    </a:cubicBezTo>
                    <a:cubicBezTo>
                      <a:pt x="1556" y="818"/>
                      <a:pt x="1654" y="662"/>
                      <a:pt x="1654" y="526"/>
                    </a:cubicBezTo>
                    <a:cubicBezTo>
                      <a:pt x="1654" y="371"/>
                      <a:pt x="1556" y="234"/>
                      <a:pt x="1381" y="137"/>
                    </a:cubicBezTo>
                    <a:cubicBezTo>
                      <a:pt x="1265" y="59"/>
                      <a:pt x="1089" y="1"/>
                      <a:pt x="953" y="1"/>
                    </a:cubicBezTo>
                    <a:lnTo>
                      <a:pt x="953" y="59"/>
                    </a:lnTo>
                    <a:cubicBezTo>
                      <a:pt x="953" y="137"/>
                      <a:pt x="895" y="176"/>
                      <a:pt x="817" y="176"/>
                    </a:cubicBezTo>
                    <a:cubicBezTo>
                      <a:pt x="759" y="176"/>
                      <a:pt x="700" y="137"/>
                      <a:pt x="700" y="59"/>
                    </a:cubicBezTo>
                    <a:lnTo>
                      <a:pt x="70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" name="Google Shape;1329;p31"/>
              <p:cNvSpPr/>
              <p:nvPr/>
            </p:nvSpPr>
            <p:spPr>
              <a:xfrm>
                <a:off x="1764775" y="566900"/>
                <a:ext cx="6350" cy="92450"/>
              </a:xfrm>
              <a:custGeom>
                <a:rect b="b" l="l" r="r" t="t"/>
                <a:pathLst>
                  <a:path extrusionOk="0" h="3698" w="254">
                    <a:moveTo>
                      <a:pt x="117" y="1"/>
                    </a:moveTo>
                    <a:cubicBezTo>
                      <a:pt x="59" y="1"/>
                      <a:pt x="0" y="59"/>
                      <a:pt x="0" y="137"/>
                    </a:cubicBezTo>
                    <a:lnTo>
                      <a:pt x="0" y="351"/>
                    </a:lnTo>
                    <a:lnTo>
                      <a:pt x="0" y="3522"/>
                    </a:lnTo>
                    <a:lnTo>
                      <a:pt x="0" y="3580"/>
                    </a:lnTo>
                    <a:cubicBezTo>
                      <a:pt x="0" y="3658"/>
                      <a:pt x="59" y="3697"/>
                      <a:pt x="117" y="3697"/>
                    </a:cubicBezTo>
                    <a:cubicBezTo>
                      <a:pt x="195" y="3697"/>
                      <a:pt x="253" y="3658"/>
                      <a:pt x="253" y="3580"/>
                    </a:cubicBezTo>
                    <a:lnTo>
                      <a:pt x="253" y="3522"/>
                    </a:lnTo>
                    <a:lnTo>
                      <a:pt x="253" y="195"/>
                    </a:lnTo>
                    <a:lnTo>
                      <a:pt x="253" y="137"/>
                    </a:lnTo>
                    <a:cubicBezTo>
                      <a:pt x="253" y="78"/>
                      <a:pt x="195" y="1"/>
                      <a:pt x="1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" name="Google Shape;1330;p31"/>
              <p:cNvSpPr/>
              <p:nvPr/>
            </p:nvSpPr>
            <p:spPr>
              <a:xfrm>
                <a:off x="2282750" y="462325"/>
                <a:ext cx="19000" cy="1500"/>
              </a:xfrm>
              <a:custGeom>
                <a:rect b="b" l="l" r="r" t="t"/>
                <a:pathLst>
                  <a:path extrusionOk="0" h="60" w="760">
                    <a:moveTo>
                      <a:pt x="1" y="1"/>
                    </a:moveTo>
                    <a:cubicBezTo>
                      <a:pt x="118" y="59"/>
                      <a:pt x="234" y="59"/>
                      <a:pt x="390" y="59"/>
                    </a:cubicBezTo>
                    <a:cubicBezTo>
                      <a:pt x="546" y="59"/>
                      <a:pt x="623" y="40"/>
                      <a:pt x="7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1" name="Google Shape;1331;p31"/>
              <p:cNvSpPr/>
              <p:nvPr/>
            </p:nvSpPr>
            <p:spPr>
              <a:xfrm>
                <a:off x="2340150" y="477275"/>
                <a:ext cx="29200" cy="26425"/>
              </a:xfrm>
              <a:custGeom>
                <a:rect b="b" l="l" r="r" t="t"/>
                <a:pathLst>
                  <a:path extrusionOk="0" h="1057" w="1168">
                    <a:moveTo>
                      <a:pt x="810" y="0"/>
                    </a:moveTo>
                    <a:cubicBezTo>
                      <a:pt x="617" y="0"/>
                      <a:pt x="412" y="44"/>
                      <a:pt x="254" y="142"/>
                    </a:cubicBezTo>
                    <a:cubicBezTo>
                      <a:pt x="98" y="239"/>
                      <a:pt x="1" y="376"/>
                      <a:pt x="1" y="531"/>
                    </a:cubicBezTo>
                    <a:cubicBezTo>
                      <a:pt x="1" y="667"/>
                      <a:pt x="78" y="823"/>
                      <a:pt x="254" y="920"/>
                    </a:cubicBezTo>
                    <a:cubicBezTo>
                      <a:pt x="429" y="1018"/>
                      <a:pt x="623" y="1056"/>
                      <a:pt x="818" y="1056"/>
                    </a:cubicBezTo>
                    <a:cubicBezTo>
                      <a:pt x="934" y="1056"/>
                      <a:pt x="1071" y="1037"/>
                      <a:pt x="1168" y="1018"/>
                    </a:cubicBezTo>
                    <a:lnTo>
                      <a:pt x="1168" y="765"/>
                    </a:lnTo>
                    <a:cubicBezTo>
                      <a:pt x="1059" y="807"/>
                      <a:pt x="935" y="827"/>
                      <a:pt x="810" y="827"/>
                    </a:cubicBezTo>
                    <a:cubicBezTo>
                      <a:pt x="647" y="827"/>
                      <a:pt x="483" y="792"/>
                      <a:pt x="351" y="726"/>
                    </a:cubicBezTo>
                    <a:cubicBezTo>
                      <a:pt x="254" y="667"/>
                      <a:pt x="215" y="609"/>
                      <a:pt x="215" y="531"/>
                    </a:cubicBezTo>
                    <a:cubicBezTo>
                      <a:pt x="215" y="453"/>
                      <a:pt x="254" y="414"/>
                      <a:pt x="351" y="337"/>
                    </a:cubicBezTo>
                    <a:cubicBezTo>
                      <a:pt x="487" y="259"/>
                      <a:pt x="643" y="239"/>
                      <a:pt x="798" y="239"/>
                    </a:cubicBezTo>
                    <a:cubicBezTo>
                      <a:pt x="915" y="239"/>
                      <a:pt x="1032" y="259"/>
                      <a:pt x="1129" y="278"/>
                    </a:cubicBezTo>
                    <a:lnTo>
                      <a:pt x="1129" y="45"/>
                    </a:lnTo>
                    <a:cubicBezTo>
                      <a:pt x="1035" y="16"/>
                      <a:pt x="925" y="0"/>
                      <a:pt x="8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32" name="Google Shape;1332;p31"/>
          <p:cNvGrpSpPr/>
          <p:nvPr/>
        </p:nvGrpSpPr>
        <p:grpSpPr>
          <a:xfrm>
            <a:off x="6152311" y="785725"/>
            <a:ext cx="2291370" cy="3820563"/>
            <a:chOff x="6152311" y="785725"/>
            <a:chExt cx="2291370" cy="3820563"/>
          </a:xfrm>
        </p:grpSpPr>
        <p:grpSp>
          <p:nvGrpSpPr>
            <p:cNvPr id="1333" name="Google Shape;1333;p31"/>
            <p:cNvGrpSpPr/>
            <p:nvPr/>
          </p:nvGrpSpPr>
          <p:grpSpPr>
            <a:xfrm>
              <a:off x="6162110" y="1896405"/>
              <a:ext cx="1791330" cy="1162830"/>
              <a:chOff x="-4004340" y="2465518"/>
              <a:chExt cx="1791330" cy="1162830"/>
            </a:xfrm>
          </p:grpSpPr>
          <p:sp>
            <p:nvSpPr>
              <p:cNvPr id="1334" name="Google Shape;1334;p31"/>
              <p:cNvSpPr/>
              <p:nvPr/>
            </p:nvSpPr>
            <p:spPr>
              <a:xfrm>
                <a:off x="-3238869" y="3540443"/>
                <a:ext cx="296388" cy="76122"/>
              </a:xfrm>
              <a:custGeom>
                <a:rect b="b" l="l" r="r" t="t"/>
                <a:pathLst>
                  <a:path extrusionOk="0" h="686" w="2671">
                    <a:moveTo>
                      <a:pt x="1" y="0"/>
                    </a:moveTo>
                    <a:lnTo>
                      <a:pt x="1" y="685"/>
                    </a:lnTo>
                    <a:lnTo>
                      <a:pt x="2671" y="685"/>
                    </a:lnTo>
                    <a:lnTo>
                      <a:pt x="267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5" name="Google Shape;1335;p31"/>
              <p:cNvSpPr/>
              <p:nvPr/>
            </p:nvSpPr>
            <p:spPr>
              <a:xfrm>
                <a:off x="-2741963" y="2725067"/>
                <a:ext cx="14536" cy="14536"/>
              </a:xfrm>
              <a:custGeom>
                <a:rect b="b" l="l" r="r" t="t"/>
                <a:pathLst>
                  <a:path extrusionOk="0" h="131" w="131">
                    <a:moveTo>
                      <a:pt x="0" y="0"/>
                    </a:moveTo>
                    <a:lnTo>
                      <a:pt x="0" y="60"/>
                    </a:lnTo>
                    <a:lnTo>
                      <a:pt x="130" y="130"/>
                    </a:lnTo>
                    <a:lnTo>
                      <a:pt x="130" y="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" name="Google Shape;1336;p31"/>
              <p:cNvSpPr/>
              <p:nvPr/>
            </p:nvSpPr>
            <p:spPr>
              <a:xfrm>
                <a:off x="-3461689" y="2727730"/>
                <a:ext cx="14536" cy="15757"/>
              </a:xfrm>
              <a:custGeom>
                <a:rect b="b" l="l" r="r" t="t"/>
                <a:pathLst>
                  <a:path extrusionOk="0" h="142" w="131">
                    <a:moveTo>
                      <a:pt x="131" y="0"/>
                    </a:moveTo>
                    <a:lnTo>
                      <a:pt x="1" y="83"/>
                    </a:lnTo>
                    <a:lnTo>
                      <a:pt x="1" y="142"/>
                    </a:lnTo>
                    <a:lnTo>
                      <a:pt x="131" y="47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7" name="Google Shape;1337;p31"/>
              <p:cNvSpPr/>
              <p:nvPr/>
            </p:nvSpPr>
            <p:spPr>
              <a:xfrm>
                <a:off x="-2942590" y="3124876"/>
                <a:ext cx="714504" cy="491686"/>
              </a:xfrm>
              <a:custGeom>
                <a:rect b="b" l="l" r="r" t="t"/>
                <a:pathLst>
                  <a:path extrusionOk="0" h="4431" w="6439">
                    <a:moveTo>
                      <a:pt x="6439" y="0"/>
                    </a:moveTo>
                    <a:lnTo>
                      <a:pt x="1" y="3745"/>
                    </a:lnTo>
                    <a:lnTo>
                      <a:pt x="1" y="4430"/>
                    </a:lnTo>
                    <a:lnTo>
                      <a:pt x="6439" y="697"/>
                    </a:lnTo>
                    <a:lnTo>
                      <a:pt x="64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8" name="Google Shape;1338;p31"/>
              <p:cNvSpPr/>
              <p:nvPr/>
            </p:nvSpPr>
            <p:spPr>
              <a:xfrm>
                <a:off x="-3958484" y="3126208"/>
                <a:ext cx="719719" cy="490354"/>
              </a:xfrm>
              <a:custGeom>
                <a:rect b="b" l="l" r="r" t="t"/>
                <a:pathLst>
                  <a:path extrusionOk="0" h="4419" w="6486">
                    <a:moveTo>
                      <a:pt x="1" y="0"/>
                    </a:moveTo>
                    <a:lnTo>
                      <a:pt x="1" y="685"/>
                    </a:lnTo>
                    <a:lnTo>
                      <a:pt x="6486" y="4418"/>
                    </a:lnTo>
                    <a:lnTo>
                      <a:pt x="6486" y="37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9" name="Google Shape;1339;p31"/>
              <p:cNvSpPr/>
              <p:nvPr/>
            </p:nvSpPr>
            <p:spPr>
              <a:xfrm>
                <a:off x="-3958484" y="2537645"/>
                <a:ext cx="1730388" cy="1002902"/>
              </a:xfrm>
              <a:custGeom>
                <a:rect b="b" l="l" r="r" t="t"/>
                <a:pathLst>
                  <a:path extrusionOk="0" h="9038" w="15594">
                    <a:moveTo>
                      <a:pt x="6427" y="0"/>
                    </a:moveTo>
                    <a:lnTo>
                      <a:pt x="1" y="3745"/>
                    </a:lnTo>
                    <a:lnTo>
                      <a:pt x="1" y="5304"/>
                    </a:lnTo>
                    <a:lnTo>
                      <a:pt x="6486" y="9037"/>
                    </a:lnTo>
                    <a:lnTo>
                      <a:pt x="9156" y="9037"/>
                    </a:lnTo>
                    <a:lnTo>
                      <a:pt x="15594" y="5292"/>
                    </a:lnTo>
                    <a:lnTo>
                      <a:pt x="15594" y="3745"/>
                    </a:lnTo>
                    <a:lnTo>
                      <a:pt x="91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0" name="Google Shape;1340;p31"/>
              <p:cNvSpPr/>
              <p:nvPr/>
            </p:nvSpPr>
            <p:spPr>
              <a:xfrm>
                <a:off x="-2709228" y="2744708"/>
                <a:ext cx="15868" cy="14536"/>
              </a:xfrm>
              <a:custGeom>
                <a:rect b="b" l="l" r="r" t="t"/>
                <a:pathLst>
                  <a:path extrusionOk="0" h="131" w="143">
                    <a:moveTo>
                      <a:pt x="1" y="1"/>
                    </a:moveTo>
                    <a:lnTo>
                      <a:pt x="12" y="60"/>
                    </a:lnTo>
                    <a:lnTo>
                      <a:pt x="142" y="131"/>
                    </a:lnTo>
                    <a:lnTo>
                      <a:pt x="142" y="8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1" name="Google Shape;1341;p31"/>
              <p:cNvSpPr/>
              <p:nvPr/>
            </p:nvSpPr>
            <p:spPr>
              <a:xfrm>
                <a:off x="-2709228" y="2725067"/>
                <a:ext cx="48603" cy="28962"/>
              </a:xfrm>
              <a:custGeom>
                <a:rect b="b" l="l" r="r" t="t"/>
                <a:pathLst>
                  <a:path extrusionOk="0" h="261" w="438">
                    <a:moveTo>
                      <a:pt x="308" y="0"/>
                    </a:moveTo>
                    <a:lnTo>
                      <a:pt x="1" y="178"/>
                    </a:lnTo>
                    <a:lnTo>
                      <a:pt x="142" y="260"/>
                    </a:lnTo>
                    <a:lnTo>
                      <a:pt x="438" y="83"/>
                    </a:lnTo>
                    <a:lnTo>
                      <a:pt x="3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" name="Google Shape;1342;p31"/>
              <p:cNvSpPr/>
              <p:nvPr/>
            </p:nvSpPr>
            <p:spPr>
              <a:xfrm>
                <a:off x="-3495755" y="2747371"/>
                <a:ext cx="15868" cy="15868"/>
              </a:xfrm>
              <a:custGeom>
                <a:rect b="b" l="l" r="r" t="t"/>
                <a:pathLst>
                  <a:path extrusionOk="0" h="143" w="143">
                    <a:moveTo>
                      <a:pt x="142" y="0"/>
                    </a:moveTo>
                    <a:lnTo>
                      <a:pt x="1" y="83"/>
                    </a:lnTo>
                    <a:lnTo>
                      <a:pt x="1" y="142"/>
                    </a:lnTo>
                    <a:lnTo>
                      <a:pt x="142" y="48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" name="Google Shape;1343;p31"/>
              <p:cNvSpPr/>
              <p:nvPr/>
            </p:nvSpPr>
            <p:spPr>
              <a:xfrm>
                <a:off x="-3528490" y="2727730"/>
                <a:ext cx="48603" cy="28851"/>
              </a:xfrm>
              <a:custGeom>
                <a:rect b="b" l="l" r="r" t="t"/>
                <a:pathLst>
                  <a:path extrusionOk="0" h="260" w="438">
                    <a:moveTo>
                      <a:pt x="130" y="0"/>
                    </a:moveTo>
                    <a:lnTo>
                      <a:pt x="0" y="83"/>
                    </a:lnTo>
                    <a:lnTo>
                      <a:pt x="296" y="260"/>
                    </a:lnTo>
                    <a:lnTo>
                      <a:pt x="437" y="177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31"/>
              <p:cNvSpPr/>
              <p:nvPr/>
            </p:nvSpPr>
            <p:spPr>
              <a:xfrm>
                <a:off x="-2942590" y="3054080"/>
                <a:ext cx="714504" cy="462835"/>
              </a:xfrm>
              <a:custGeom>
                <a:rect b="b" l="l" r="r" t="t"/>
                <a:pathLst>
                  <a:path extrusionOk="0" h="4171" w="6439">
                    <a:moveTo>
                      <a:pt x="6439" y="1"/>
                    </a:moveTo>
                    <a:lnTo>
                      <a:pt x="1" y="3734"/>
                    </a:lnTo>
                    <a:lnTo>
                      <a:pt x="1" y="4171"/>
                    </a:lnTo>
                    <a:lnTo>
                      <a:pt x="6439" y="414"/>
                    </a:lnTo>
                    <a:lnTo>
                      <a:pt x="643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31"/>
              <p:cNvSpPr/>
              <p:nvPr/>
            </p:nvSpPr>
            <p:spPr>
              <a:xfrm>
                <a:off x="-3958484" y="3054080"/>
                <a:ext cx="719719" cy="462835"/>
              </a:xfrm>
              <a:custGeom>
                <a:rect b="b" l="l" r="r" t="t"/>
                <a:pathLst>
                  <a:path extrusionOk="0" h="4171" w="6486">
                    <a:moveTo>
                      <a:pt x="1" y="1"/>
                    </a:moveTo>
                    <a:lnTo>
                      <a:pt x="1" y="414"/>
                    </a:lnTo>
                    <a:lnTo>
                      <a:pt x="6486" y="4171"/>
                    </a:lnTo>
                    <a:lnTo>
                      <a:pt x="6486" y="373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" name="Google Shape;1346;p31"/>
              <p:cNvSpPr/>
              <p:nvPr/>
            </p:nvSpPr>
            <p:spPr>
              <a:xfrm>
                <a:off x="-3238869" y="3468316"/>
                <a:ext cx="296388" cy="48603"/>
              </a:xfrm>
              <a:custGeom>
                <a:rect b="b" l="l" r="r" t="t"/>
                <a:pathLst>
                  <a:path extrusionOk="0" h="438" w="2671">
                    <a:moveTo>
                      <a:pt x="1" y="1"/>
                    </a:moveTo>
                    <a:lnTo>
                      <a:pt x="1" y="438"/>
                    </a:lnTo>
                    <a:lnTo>
                      <a:pt x="2671" y="438"/>
                    </a:lnTo>
                    <a:lnTo>
                      <a:pt x="267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7" name="Google Shape;1347;p31"/>
              <p:cNvSpPr/>
              <p:nvPr/>
            </p:nvSpPr>
            <p:spPr>
              <a:xfrm>
                <a:off x="-3958484" y="2465518"/>
                <a:ext cx="1730388" cy="1002902"/>
              </a:xfrm>
              <a:custGeom>
                <a:rect b="b" l="l" r="r" t="t"/>
                <a:pathLst>
                  <a:path extrusionOk="0" h="9038" w="15594">
                    <a:moveTo>
                      <a:pt x="6427" y="0"/>
                    </a:moveTo>
                    <a:lnTo>
                      <a:pt x="1" y="3745"/>
                    </a:lnTo>
                    <a:lnTo>
                      <a:pt x="1" y="5305"/>
                    </a:lnTo>
                    <a:lnTo>
                      <a:pt x="6486" y="9038"/>
                    </a:lnTo>
                    <a:lnTo>
                      <a:pt x="9156" y="9038"/>
                    </a:lnTo>
                    <a:lnTo>
                      <a:pt x="15594" y="5305"/>
                    </a:lnTo>
                    <a:lnTo>
                      <a:pt x="15594" y="3745"/>
                    </a:lnTo>
                    <a:lnTo>
                      <a:pt x="91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8" name="Google Shape;1348;p31"/>
              <p:cNvSpPr/>
              <p:nvPr/>
            </p:nvSpPr>
            <p:spPr>
              <a:xfrm>
                <a:off x="-3904776" y="2516673"/>
                <a:ext cx="1625637" cy="899371"/>
              </a:xfrm>
              <a:custGeom>
                <a:rect b="b" l="l" r="r" t="t"/>
                <a:pathLst>
                  <a:path extrusionOk="0" h="8105" w="14650">
                    <a:moveTo>
                      <a:pt x="8412" y="402"/>
                    </a:moveTo>
                    <a:lnTo>
                      <a:pt x="14271" y="3769"/>
                    </a:lnTo>
                    <a:lnTo>
                      <a:pt x="14271" y="4347"/>
                    </a:lnTo>
                    <a:lnTo>
                      <a:pt x="8447" y="7726"/>
                    </a:lnTo>
                    <a:lnTo>
                      <a:pt x="6226" y="7726"/>
                    </a:lnTo>
                    <a:lnTo>
                      <a:pt x="355" y="4347"/>
                    </a:lnTo>
                    <a:lnTo>
                      <a:pt x="355" y="3780"/>
                    </a:lnTo>
                    <a:lnTo>
                      <a:pt x="6179" y="402"/>
                    </a:lnTo>
                    <a:close/>
                    <a:moveTo>
                      <a:pt x="6085" y="0"/>
                    </a:moveTo>
                    <a:lnTo>
                      <a:pt x="1" y="3544"/>
                    </a:lnTo>
                    <a:lnTo>
                      <a:pt x="1" y="4560"/>
                    </a:lnTo>
                    <a:lnTo>
                      <a:pt x="6132" y="8104"/>
                    </a:lnTo>
                    <a:lnTo>
                      <a:pt x="8565" y="8104"/>
                    </a:lnTo>
                    <a:lnTo>
                      <a:pt x="14649" y="4560"/>
                    </a:lnTo>
                    <a:lnTo>
                      <a:pt x="14649" y="3544"/>
                    </a:lnTo>
                    <a:lnTo>
                      <a:pt x="8518" y="0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9" name="Google Shape;1349;p31"/>
              <p:cNvSpPr/>
              <p:nvPr/>
            </p:nvSpPr>
            <p:spPr>
              <a:xfrm>
                <a:off x="-3722570" y="2675243"/>
                <a:ext cx="668675" cy="385492"/>
              </a:xfrm>
              <a:custGeom>
                <a:rect b="b" l="l" r="r" t="t"/>
                <a:pathLst>
                  <a:path extrusionOk="0" h="3474" w="6026">
                    <a:moveTo>
                      <a:pt x="4502" y="1"/>
                    </a:moveTo>
                    <a:lnTo>
                      <a:pt x="1" y="2599"/>
                    </a:lnTo>
                    <a:lnTo>
                      <a:pt x="1525" y="3474"/>
                    </a:lnTo>
                    <a:lnTo>
                      <a:pt x="6026" y="875"/>
                    </a:lnTo>
                    <a:lnTo>
                      <a:pt x="4502" y="1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" name="Google Shape;1350;p31"/>
              <p:cNvSpPr/>
              <p:nvPr/>
            </p:nvSpPr>
            <p:spPr>
              <a:xfrm>
                <a:off x="-3537701" y="2688337"/>
                <a:ext cx="778752" cy="449741"/>
              </a:xfrm>
              <a:custGeom>
                <a:rect b="b" l="l" r="r" t="t"/>
                <a:pathLst>
                  <a:path extrusionOk="0" h="4053" w="7018">
                    <a:moveTo>
                      <a:pt x="5966" y="1"/>
                    </a:moveTo>
                    <a:lnTo>
                      <a:pt x="1" y="3450"/>
                    </a:lnTo>
                    <a:lnTo>
                      <a:pt x="1052" y="4053"/>
                    </a:lnTo>
                    <a:lnTo>
                      <a:pt x="7018" y="615"/>
                    </a:lnTo>
                    <a:lnTo>
                      <a:pt x="5966" y="1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31"/>
              <p:cNvSpPr/>
              <p:nvPr/>
            </p:nvSpPr>
            <p:spPr>
              <a:xfrm>
                <a:off x="-3402655" y="2832593"/>
                <a:ext cx="624067" cy="360525"/>
              </a:xfrm>
              <a:custGeom>
                <a:rect b="b" l="l" r="r" t="t"/>
                <a:pathLst>
                  <a:path extrusionOk="0" h="3249" w="5624">
                    <a:moveTo>
                      <a:pt x="4915" y="0"/>
                    </a:moveTo>
                    <a:lnTo>
                      <a:pt x="0" y="2859"/>
                    </a:lnTo>
                    <a:lnTo>
                      <a:pt x="709" y="3249"/>
                    </a:lnTo>
                    <a:lnTo>
                      <a:pt x="5623" y="414"/>
                    </a:lnTo>
                    <a:lnTo>
                      <a:pt x="4915" y="0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" name="Google Shape;1352;p31"/>
              <p:cNvSpPr/>
              <p:nvPr/>
            </p:nvSpPr>
            <p:spPr>
              <a:xfrm>
                <a:off x="-3210018" y="2946554"/>
                <a:ext cx="626730" cy="360636"/>
              </a:xfrm>
              <a:custGeom>
                <a:rect b="b" l="l" r="r" t="t"/>
                <a:pathLst>
                  <a:path extrusionOk="0" h="3250" w="5648">
                    <a:moveTo>
                      <a:pt x="4939" y="1"/>
                    </a:moveTo>
                    <a:lnTo>
                      <a:pt x="1" y="2836"/>
                    </a:lnTo>
                    <a:lnTo>
                      <a:pt x="733" y="3250"/>
                    </a:lnTo>
                    <a:lnTo>
                      <a:pt x="5648" y="391"/>
                    </a:lnTo>
                    <a:lnTo>
                      <a:pt x="4939" y="1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" name="Google Shape;1353;p31"/>
              <p:cNvSpPr/>
              <p:nvPr/>
            </p:nvSpPr>
            <p:spPr>
              <a:xfrm>
                <a:off x="-3305671" y="3060627"/>
                <a:ext cx="329122" cy="188862"/>
              </a:xfrm>
              <a:custGeom>
                <a:rect b="b" l="l" r="r" t="t"/>
                <a:pathLst>
                  <a:path extrusionOk="0" h="1702" w="2966">
                    <a:moveTo>
                      <a:pt x="2257" y="1"/>
                    </a:moveTo>
                    <a:lnTo>
                      <a:pt x="0" y="1300"/>
                    </a:lnTo>
                    <a:lnTo>
                      <a:pt x="709" y="1702"/>
                    </a:lnTo>
                    <a:lnTo>
                      <a:pt x="2966" y="402"/>
                    </a:lnTo>
                    <a:lnTo>
                      <a:pt x="2257" y="1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4" name="Google Shape;1354;p31"/>
              <p:cNvSpPr/>
              <p:nvPr/>
            </p:nvSpPr>
            <p:spPr>
              <a:xfrm>
                <a:off x="-3009391" y="2888963"/>
                <a:ext cx="327791" cy="190194"/>
              </a:xfrm>
              <a:custGeom>
                <a:rect b="b" l="l" r="r" t="t"/>
                <a:pathLst>
                  <a:path extrusionOk="0" h="1714" w="2954">
                    <a:moveTo>
                      <a:pt x="2245" y="0"/>
                    </a:moveTo>
                    <a:lnTo>
                      <a:pt x="0" y="1300"/>
                    </a:lnTo>
                    <a:lnTo>
                      <a:pt x="709" y="1713"/>
                    </a:lnTo>
                    <a:lnTo>
                      <a:pt x="2954" y="414"/>
                    </a:lnTo>
                    <a:lnTo>
                      <a:pt x="2245" y="0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55" name="Google Shape;1355;p31"/>
              <p:cNvGrpSpPr/>
              <p:nvPr/>
            </p:nvGrpSpPr>
            <p:grpSpPr>
              <a:xfrm>
                <a:off x="-4004340" y="3104789"/>
                <a:ext cx="1791330" cy="523558"/>
                <a:chOff x="-4004340" y="3104789"/>
                <a:chExt cx="1791330" cy="523558"/>
              </a:xfrm>
            </p:grpSpPr>
            <p:grpSp>
              <p:nvGrpSpPr>
                <p:cNvPr id="1356" name="Google Shape;1356;p31"/>
                <p:cNvGrpSpPr/>
                <p:nvPr/>
              </p:nvGrpSpPr>
              <p:grpSpPr>
                <a:xfrm>
                  <a:off x="-2940565" y="3136014"/>
                  <a:ext cx="727555" cy="492333"/>
                  <a:chOff x="-2940565" y="3136014"/>
                  <a:chExt cx="727555" cy="492333"/>
                </a:xfrm>
              </p:grpSpPr>
              <p:grpSp>
                <p:nvGrpSpPr>
                  <p:cNvPr id="1357" name="Google Shape;1357;p31"/>
                  <p:cNvGrpSpPr/>
                  <p:nvPr/>
                </p:nvGrpSpPr>
                <p:grpSpPr>
                  <a:xfrm>
                    <a:off x="-2940565" y="349062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358" name="Google Shape;135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rect b="b" l="l" r="r" t="t"/>
                      <a:pathLst>
                        <a:path extrusionOk="0" h="131" w="154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59" name="Google Shape;135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60" name="Google Shape;136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61" name="Google Shape;136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62" name="Google Shape;136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63" name="Google Shape;136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64" name="Google Shape;136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65" name="Google Shape;136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66" name="Google Shape;136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367" name="Google Shape;1367;p31"/>
                  <p:cNvGrpSpPr/>
                  <p:nvPr/>
                </p:nvGrpSpPr>
                <p:grpSpPr>
                  <a:xfrm>
                    <a:off x="-2901816" y="3468463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368" name="Google Shape;136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rect b="b" l="l" r="r" t="t"/>
                      <a:pathLst>
                        <a:path extrusionOk="0" h="131" w="154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69" name="Google Shape;136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70" name="Google Shape;137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71" name="Google Shape;137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72" name="Google Shape;137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73" name="Google Shape;137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74" name="Google Shape;137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75" name="Google Shape;137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76" name="Google Shape;137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377" name="Google Shape;1377;p31"/>
                  <p:cNvGrpSpPr/>
                  <p:nvPr/>
                </p:nvGrpSpPr>
                <p:grpSpPr>
                  <a:xfrm>
                    <a:off x="-2863068" y="344630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378" name="Google Shape;137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rect b="b" l="l" r="r" t="t"/>
                      <a:pathLst>
                        <a:path extrusionOk="0" h="131" w="154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79" name="Google Shape;137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80" name="Google Shape;138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81" name="Google Shape;138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82" name="Google Shape;138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83" name="Google Shape;138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84" name="Google Shape;138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85" name="Google Shape;138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86" name="Google Shape;138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387" name="Google Shape;1387;p31"/>
                  <p:cNvGrpSpPr/>
                  <p:nvPr/>
                </p:nvGrpSpPr>
                <p:grpSpPr>
                  <a:xfrm>
                    <a:off x="-2824319" y="342413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388" name="Google Shape;138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rect b="b" l="l" r="r" t="t"/>
                      <a:pathLst>
                        <a:path extrusionOk="0" h="131" w="154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89" name="Google Shape;138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90" name="Google Shape;139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91" name="Google Shape;139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92" name="Google Shape;139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93" name="Google Shape;139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94" name="Google Shape;139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95" name="Google Shape;139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96" name="Google Shape;139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397" name="Google Shape;1397;p31"/>
                  <p:cNvGrpSpPr/>
                  <p:nvPr/>
                </p:nvGrpSpPr>
                <p:grpSpPr>
                  <a:xfrm>
                    <a:off x="-2785571" y="3401973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398" name="Google Shape;139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rect b="b" l="l" r="r" t="t"/>
                      <a:pathLst>
                        <a:path extrusionOk="0" h="131" w="154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99" name="Google Shape;139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00" name="Google Shape;140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01" name="Google Shape;140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02" name="Google Shape;140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03" name="Google Shape;140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04" name="Google Shape;140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05" name="Google Shape;140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06" name="Google Shape;140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407" name="Google Shape;1407;p31"/>
                  <p:cNvGrpSpPr/>
                  <p:nvPr/>
                </p:nvGrpSpPr>
                <p:grpSpPr>
                  <a:xfrm>
                    <a:off x="-2746822" y="337981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408" name="Google Shape;140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rect b="b" l="l" r="r" t="t"/>
                      <a:pathLst>
                        <a:path extrusionOk="0" h="131" w="154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09" name="Google Shape;140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10" name="Google Shape;141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11" name="Google Shape;141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12" name="Google Shape;141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13" name="Google Shape;141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14" name="Google Shape;141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15" name="Google Shape;141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16" name="Google Shape;141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417" name="Google Shape;1417;p31"/>
                  <p:cNvGrpSpPr/>
                  <p:nvPr/>
                </p:nvGrpSpPr>
                <p:grpSpPr>
                  <a:xfrm>
                    <a:off x="-2708074" y="335764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418" name="Google Shape;141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rect b="b" l="l" r="r" t="t"/>
                      <a:pathLst>
                        <a:path extrusionOk="0" h="131" w="154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19" name="Google Shape;141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20" name="Google Shape;142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21" name="Google Shape;142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22" name="Google Shape;142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23" name="Google Shape;142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24" name="Google Shape;142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25" name="Google Shape;142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26" name="Google Shape;142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427" name="Google Shape;1427;p31"/>
                  <p:cNvGrpSpPr/>
                  <p:nvPr/>
                </p:nvGrpSpPr>
                <p:grpSpPr>
                  <a:xfrm>
                    <a:off x="-2669325" y="333548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428" name="Google Shape;142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rect b="b" l="l" r="r" t="t"/>
                      <a:pathLst>
                        <a:path extrusionOk="0" h="131" w="154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29" name="Google Shape;142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30" name="Google Shape;143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31" name="Google Shape;143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32" name="Google Shape;143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33" name="Google Shape;143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34" name="Google Shape;143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35" name="Google Shape;143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36" name="Google Shape;143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437" name="Google Shape;1437;p31"/>
                  <p:cNvGrpSpPr/>
                  <p:nvPr/>
                </p:nvGrpSpPr>
                <p:grpSpPr>
                  <a:xfrm>
                    <a:off x="-2630577" y="331332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438" name="Google Shape;143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rect b="b" l="l" r="r" t="t"/>
                      <a:pathLst>
                        <a:path extrusionOk="0" h="131" w="154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39" name="Google Shape;143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40" name="Google Shape;144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41" name="Google Shape;144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42" name="Google Shape;144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43" name="Google Shape;144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44" name="Google Shape;144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45" name="Google Shape;144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46" name="Google Shape;144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447" name="Google Shape;1447;p31"/>
                  <p:cNvGrpSpPr/>
                  <p:nvPr/>
                </p:nvGrpSpPr>
                <p:grpSpPr>
                  <a:xfrm>
                    <a:off x="-2591829" y="329115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448" name="Google Shape;144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rect b="b" l="l" r="r" t="t"/>
                      <a:pathLst>
                        <a:path extrusionOk="0" h="131" w="154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49" name="Google Shape;144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50" name="Google Shape;145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51" name="Google Shape;145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52" name="Google Shape;145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53" name="Google Shape;145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54" name="Google Shape;145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55" name="Google Shape;145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56" name="Google Shape;145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457" name="Google Shape;1457;p31"/>
                  <p:cNvGrpSpPr/>
                  <p:nvPr/>
                </p:nvGrpSpPr>
                <p:grpSpPr>
                  <a:xfrm>
                    <a:off x="-2553080" y="326899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458" name="Google Shape;145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rect b="b" l="l" r="r" t="t"/>
                      <a:pathLst>
                        <a:path extrusionOk="0" h="131" w="154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59" name="Google Shape;145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60" name="Google Shape;146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61" name="Google Shape;146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62" name="Google Shape;146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63" name="Google Shape;146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64" name="Google Shape;146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65" name="Google Shape;146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66" name="Google Shape;146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467" name="Google Shape;1467;p31"/>
                  <p:cNvGrpSpPr/>
                  <p:nvPr/>
                </p:nvGrpSpPr>
                <p:grpSpPr>
                  <a:xfrm>
                    <a:off x="-2514332" y="324683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468" name="Google Shape;146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rect b="b" l="l" r="r" t="t"/>
                      <a:pathLst>
                        <a:path extrusionOk="0" h="131" w="154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69" name="Google Shape;146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70" name="Google Shape;147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71" name="Google Shape;147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72" name="Google Shape;147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73" name="Google Shape;147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74" name="Google Shape;147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75" name="Google Shape;147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76" name="Google Shape;147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477" name="Google Shape;1477;p31"/>
                  <p:cNvGrpSpPr/>
                  <p:nvPr/>
                </p:nvGrpSpPr>
                <p:grpSpPr>
                  <a:xfrm>
                    <a:off x="-2475583" y="322466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478" name="Google Shape;147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rect b="b" l="l" r="r" t="t"/>
                      <a:pathLst>
                        <a:path extrusionOk="0" h="131" w="154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79" name="Google Shape;147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80" name="Google Shape;148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81" name="Google Shape;148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82" name="Google Shape;148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83" name="Google Shape;148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84" name="Google Shape;148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85" name="Google Shape;148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86" name="Google Shape;148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487" name="Google Shape;1487;p31"/>
                  <p:cNvGrpSpPr/>
                  <p:nvPr/>
                </p:nvGrpSpPr>
                <p:grpSpPr>
                  <a:xfrm>
                    <a:off x="-2436835" y="320250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488" name="Google Shape;148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rect b="b" l="l" r="r" t="t"/>
                      <a:pathLst>
                        <a:path extrusionOk="0" h="131" w="154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89" name="Google Shape;148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90" name="Google Shape;149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91" name="Google Shape;149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92" name="Google Shape;149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93" name="Google Shape;149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94" name="Google Shape;149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95" name="Google Shape;149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96" name="Google Shape;149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497" name="Google Shape;1497;p31"/>
                  <p:cNvGrpSpPr/>
                  <p:nvPr/>
                </p:nvGrpSpPr>
                <p:grpSpPr>
                  <a:xfrm>
                    <a:off x="-2398086" y="3180341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498" name="Google Shape;149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rect b="b" l="l" r="r" t="t"/>
                      <a:pathLst>
                        <a:path extrusionOk="0" h="131" w="154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99" name="Google Shape;149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00" name="Google Shape;150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01" name="Google Shape;150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02" name="Google Shape;150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03" name="Google Shape;150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04" name="Google Shape;150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05" name="Google Shape;150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06" name="Google Shape;150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507" name="Google Shape;1507;p31"/>
                  <p:cNvGrpSpPr/>
                  <p:nvPr/>
                </p:nvGrpSpPr>
                <p:grpSpPr>
                  <a:xfrm>
                    <a:off x="-2359338" y="315817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508" name="Google Shape;150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rect b="b" l="l" r="r" t="t"/>
                      <a:pathLst>
                        <a:path extrusionOk="0" h="131" w="154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09" name="Google Shape;150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10" name="Google Shape;151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11" name="Google Shape;151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12" name="Google Shape;151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13" name="Google Shape;151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14" name="Google Shape;151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15" name="Google Shape;151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16" name="Google Shape;151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517" name="Google Shape;1517;p31"/>
                  <p:cNvGrpSpPr/>
                  <p:nvPr/>
                </p:nvGrpSpPr>
                <p:grpSpPr>
                  <a:xfrm>
                    <a:off x="-2320590" y="313601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518" name="Google Shape;151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rect b="b" l="l" r="r" t="t"/>
                      <a:pathLst>
                        <a:path extrusionOk="0" h="131" w="154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19" name="Google Shape;151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20" name="Google Shape;152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21" name="Google Shape;152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22" name="Google Shape;152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23" name="Google Shape;152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24" name="Google Shape;152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25" name="Google Shape;152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26" name="Google Shape;152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1527" name="Google Shape;1527;p31"/>
                <p:cNvGrpSpPr/>
                <p:nvPr/>
              </p:nvGrpSpPr>
              <p:grpSpPr>
                <a:xfrm flipH="1">
                  <a:off x="-4004340" y="3104789"/>
                  <a:ext cx="727555" cy="492333"/>
                  <a:chOff x="-2940565" y="3136014"/>
                  <a:chExt cx="727555" cy="492333"/>
                </a:xfrm>
              </p:grpSpPr>
              <p:grpSp>
                <p:nvGrpSpPr>
                  <p:cNvPr id="1528" name="Google Shape;1528;p31"/>
                  <p:cNvGrpSpPr/>
                  <p:nvPr/>
                </p:nvGrpSpPr>
                <p:grpSpPr>
                  <a:xfrm>
                    <a:off x="-2940565" y="349062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529" name="Google Shape;152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rect b="b" l="l" r="r" t="t"/>
                      <a:pathLst>
                        <a:path extrusionOk="0" h="131" w="154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30" name="Google Shape;153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31" name="Google Shape;153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32" name="Google Shape;153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33" name="Google Shape;153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34" name="Google Shape;153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35" name="Google Shape;153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36" name="Google Shape;153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37" name="Google Shape;153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538" name="Google Shape;1538;p31"/>
                  <p:cNvGrpSpPr/>
                  <p:nvPr/>
                </p:nvGrpSpPr>
                <p:grpSpPr>
                  <a:xfrm>
                    <a:off x="-2901816" y="3468463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539" name="Google Shape;153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rect b="b" l="l" r="r" t="t"/>
                      <a:pathLst>
                        <a:path extrusionOk="0" h="131" w="154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40" name="Google Shape;154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41" name="Google Shape;154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42" name="Google Shape;154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43" name="Google Shape;154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44" name="Google Shape;154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45" name="Google Shape;154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46" name="Google Shape;154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47" name="Google Shape;154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548" name="Google Shape;1548;p31"/>
                  <p:cNvGrpSpPr/>
                  <p:nvPr/>
                </p:nvGrpSpPr>
                <p:grpSpPr>
                  <a:xfrm>
                    <a:off x="-2863068" y="344630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549" name="Google Shape;154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rect b="b" l="l" r="r" t="t"/>
                      <a:pathLst>
                        <a:path extrusionOk="0" h="131" w="154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50" name="Google Shape;155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51" name="Google Shape;155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52" name="Google Shape;155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53" name="Google Shape;155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54" name="Google Shape;155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55" name="Google Shape;155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56" name="Google Shape;155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57" name="Google Shape;155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558" name="Google Shape;1558;p31"/>
                  <p:cNvGrpSpPr/>
                  <p:nvPr/>
                </p:nvGrpSpPr>
                <p:grpSpPr>
                  <a:xfrm>
                    <a:off x="-2824319" y="342413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559" name="Google Shape;155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rect b="b" l="l" r="r" t="t"/>
                      <a:pathLst>
                        <a:path extrusionOk="0" h="131" w="154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60" name="Google Shape;156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61" name="Google Shape;156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62" name="Google Shape;156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63" name="Google Shape;156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64" name="Google Shape;156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65" name="Google Shape;156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66" name="Google Shape;156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67" name="Google Shape;156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568" name="Google Shape;1568;p31"/>
                  <p:cNvGrpSpPr/>
                  <p:nvPr/>
                </p:nvGrpSpPr>
                <p:grpSpPr>
                  <a:xfrm>
                    <a:off x="-2785571" y="3401973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569" name="Google Shape;156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rect b="b" l="l" r="r" t="t"/>
                      <a:pathLst>
                        <a:path extrusionOk="0" h="131" w="154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70" name="Google Shape;157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71" name="Google Shape;157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72" name="Google Shape;157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73" name="Google Shape;157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74" name="Google Shape;157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75" name="Google Shape;157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76" name="Google Shape;157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77" name="Google Shape;157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578" name="Google Shape;1578;p31"/>
                  <p:cNvGrpSpPr/>
                  <p:nvPr/>
                </p:nvGrpSpPr>
                <p:grpSpPr>
                  <a:xfrm>
                    <a:off x="-2746822" y="337981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579" name="Google Shape;157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rect b="b" l="l" r="r" t="t"/>
                      <a:pathLst>
                        <a:path extrusionOk="0" h="131" w="154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80" name="Google Shape;158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81" name="Google Shape;158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82" name="Google Shape;158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83" name="Google Shape;158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84" name="Google Shape;158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85" name="Google Shape;158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86" name="Google Shape;158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87" name="Google Shape;158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588" name="Google Shape;1588;p31"/>
                  <p:cNvGrpSpPr/>
                  <p:nvPr/>
                </p:nvGrpSpPr>
                <p:grpSpPr>
                  <a:xfrm>
                    <a:off x="-2708074" y="335764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589" name="Google Shape;158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rect b="b" l="l" r="r" t="t"/>
                      <a:pathLst>
                        <a:path extrusionOk="0" h="131" w="154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90" name="Google Shape;159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91" name="Google Shape;159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92" name="Google Shape;159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93" name="Google Shape;159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94" name="Google Shape;159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95" name="Google Shape;159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96" name="Google Shape;159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97" name="Google Shape;159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598" name="Google Shape;1598;p31"/>
                  <p:cNvGrpSpPr/>
                  <p:nvPr/>
                </p:nvGrpSpPr>
                <p:grpSpPr>
                  <a:xfrm>
                    <a:off x="-2669325" y="333548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599" name="Google Shape;159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rect b="b" l="l" r="r" t="t"/>
                      <a:pathLst>
                        <a:path extrusionOk="0" h="131" w="154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00" name="Google Shape;160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01" name="Google Shape;160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02" name="Google Shape;160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03" name="Google Shape;160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04" name="Google Shape;160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05" name="Google Shape;160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06" name="Google Shape;160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07" name="Google Shape;160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608" name="Google Shape;1608;p31"/>
                  <p:cNvGrpSpPr/>
                  <p:nvPr/>
                </p:nvGrpSpPr>
                <p:grpSpPr>
                  <a:xfrm>
                    <a:off x="-2630577" y="331332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609" name="Google Shape;160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rect b="b" l="l" r="r" t="t"/>
                      <a:pathLst>
                        <a:path extrusionOk="0" h="131" w="154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10" name="Google Shape;161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11" name="Google Shape;161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12" name="Google Shape;161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13" name="Google Shape;161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14" name="Google Shape;161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15" name="Google Shape;161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16" name="Google Shape;161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17" name="Google Shape;161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618" name="Google Shape;1618;p31"/>
                  <p:cNvGrpSpPr/>
                  <p:nvPr/>
                </p:nvGrpSpPr>
                <p:grpSpPr>
                  <a:xfrm>
                    <a:off x="-2591829" y="329115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619" name="Google Shape;161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rect b="b" l="l" r="r" t="t"/>
                      <a:pathLst>
                        <a:path extrusionOk="0" h="131" w="154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20" name="Google Shape;162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21" name="Google Shape;162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22" name="Google Shape;162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23" name="Google Shape;162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24" name="Google Shape;162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25" name="Google Shape;162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26" name="Google Shape;162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27" name="Google Shape;162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628" name="Google Shape;1628;p31"/>
                  <p:cNvGrpSpPr/>
                  <p:nvPr/>
                </p:nvGrpSpPr>
                <p:grpSpPr>
                  <a:xfrm>
                    <a:off x="-2553080" y="326899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629" name="Google Shape;162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rect b="b" l="l" r="r" t="t"/>
                      <a:pathLst>
                        <a:path extrusionOk="0" h="131" w="154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30" name="Google Shape;163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31" name="Google Shape;163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32" name="Google Shape;163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33" name="Google Shape;163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34" name="Google Shape;163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35" name="Google Shape;163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36" name="Google Shape;163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37" name="Google Shape;163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638" name="Google Shape;1638;p31"/>
                  <p:cNvGrpSpPr/>
                  <p:nvPr/>
                </p:nvGrpSpPr>
                <p:grpSpPr>
                  <a:xfrm>
                    <a:off x="-2514332" y="324683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639" name="Google Shape;163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rect b="b" l="l" r="r" t="t"/>
                      <a:pathLst>
                        <a:path extrusionOk="0" h="131" w="154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40" name="Google Shape;164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41" name="Google Shape;164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42" name="Google Shape;164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43" name="Google Shape;164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44" name="Google Shape;164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45" name="Google Shape;164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46" name="Google Shape;164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47" name="Google Shape;164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648" name="Google Shape;1648;p31"/>
                  <p:cNvGrpSpPr/>
                  <p:nvPr/>
                </p:nvGrpSpPr>
                <p:grpSpPr>
                  <a:xfrm>
                    <a:off x="-2475583" y="322466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649" name="Google Shape;164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rect b="b" l="l" r="r" t="t"/>
                      <a:pathLst>
                        <a:path extrusionOk="0" h="131" w="154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50" name="Google Shape;165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51" name="Google Shape;165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52" name="Google Shape;165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53" name="Google Shape;165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54" name="Google Shape;165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55" name="Google Shape;165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56" name="Google Shape;165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57" name="Google Shape;165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658" name="Google Shape;1658;p31"/>
                  <p:cNvGrpSpPr/>
                  <p:nvPr/>
                </p:nvGrpSpPr>
                <p:grpSpPr>
                  <a:xfrm>
                    <a:off x="-2436835" y="320250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659" name="Google Shape;165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rect b="b" l="l" r="r" t="t"/>
                      <a:pathLst>
                        <a:path extrusionOk="0" h="131" w="154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60" name="Google Shape;166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61" name="Google Shape;166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62" name="Google Shape;166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63" name="Google Shape;166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64" name="Google Shape;166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65" name="Google Shape;166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66" name="Google Shape;166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67" name="Google Shape;166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668" name="Google Shape;1668;p31"/>
                  <p:cNvGrpSpPr/>
                  <p:nvPr/>
                </p:nvGrpSpPr>
                <p:grpSpPr>
                  <a:xfrm>
                    <a:off x="-2398086" y="3180341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669" name="Google Shape;166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rect b="b" l="l" r="r" t="t"/>
                      <a:pathLst>
                        <a:path extrusionOk="0" h="131" w="154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70" name="Google Shape;167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71" name="Google Shape;167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72" name="Google Shape;167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73" name="Google Shape;167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74" name="Google Shape;167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75" name="Google Shape;167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76" name="Google Shape;167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77" name="Google Shape;167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678" name="Google Shape;1678;p31"/>
                  <p:cNvGrpSpPr/>
                  <p:nvPr/>
                </p:nvGrpSpPr>
                <p:grpSpPr>
                  <a:xfrm>
                    <a:off x="-2359338" y="315817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679" name="Google Shape;167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rect b="b" l="l" r="r" t="t"/>
                      <a:pathLst>
                        <a:path extrusionOk="0" h="131" w="154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80" name="Google Shape;168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81" name="Google Shape;168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82" name="Google Shape;168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83" name="Google Shape;168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84" name="Google Shape;168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85" name="Google Shape;168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86" name="Google Shape;168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87" name="Google Shape;168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688" name="Google Shape;1688;p31"/>
                  <p:cNvGrpSpPr/>
                  <p:nvPr/>
                </p:nvGrpSpPr>
                <p:grpSpPr>
                  <a:xfrm>
                    <a:off x="-2320590" y="313601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689" name="Google Shape;168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rect b="b" l="l" r="r" t="t"/>
                      <a:pathLst>
                        <a:path extrusionOk="0" h="131" w="154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90" name="Google Shape;169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91" name="Google Shape;169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92" name="Google Shape;169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93" name="Google Shape;169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94" name="Google Shape;169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95" name="Google Shape;169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96" name="Google Shape;169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97" name="Google Shape;169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</p:grpSp>
        <p:grpSp>
          <p:nvGrpSpPr>
            <p:cNvPr id="1698" name="Google Shape;1698;p31"/>
            <p:cNvGrpSpPr/>
            <p:nvPr/>
          </p:nvGrpSpPr>
          <p:grpSpPr>
            <a:xfrm>
              <a:off x="6152311" y="1282007"/>
              <a:ext cx="664880" cy="790316"/>
              <a:chOff x="-2482589" y="3634532"/>
              <a:chExt cx="664880" cy="790316"/>
            </a:xfrm>
          </p:grpSpPr>
          <p:sp>
            <p:nvSpPr>
              <p:cNvPr id="1699" name="Google Shape;1699;p31"/>
              <p:cNvSpPr/>
              <p:nvPr/>
            </p:nvSpPr>
            <p:spPr>
              <a:xfrm>
                <a:off x="-2430238" y="3857088"/>
                <a:ext cx="47925" cy="403375"/>
              </a:xfrm>
              <a:custGeom>
                <a:rect b="b" l="l" r="r" t="t"/>
                <a:pathLst>
                  <a:path extrusionOk="0" h="3190" w="379">
                    <a:moveTo>
                      <a:pt x="0" y="0"/>
                    </a:moveTo>
                    <a:lnTo>
                      <a:pt x="0" y="3001"/>
                    </a:lnTo>
                    <a:cubicBezTo>
                      <a:pt x="0" y="3107"/>
                      <a:pt x="83" y="3190"/>
                      <a:pt x="189" y="3190"/>
                    </a:cubicBezTo>
                    <a:cubicBezTo>
                      <a:pt x="295" y="3190"/>
                      <a:pt x="378" y="3095"/>
                      <a:pt x="378" y="3001"/>
                    </a:cubicBez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0" name="Google Shape;1700;p31"/>
              <p:cNvSpPr/>
              <p:nvPr/>
            </p:nvSpPr>
            <p:spPr>
              <a:xfrm>
                <a:off x="-2174805" y="3857088"/>
                <a:ext cx="49315" cy="551322"/>
              </a:xfrm>
              <a:custGeom>
                <a:rect b="b" l="l" r="r" t="t"/>
                <a:pathLst>
                  <a:path extrusionOk="0" h="4360" w="390">
                    <a:moveTo>
                      <a:pt x="0" y="0"/>
                    </a:moveTo>
                    <a:lnTo>
                      <a:pt x="0" y="4170"/>
                    </a:lnTo>
                    <a:cubicBezTo>
                      <a:pt x="0" y="4265"/>
                      <a:pt x="95" y="4359"/>
                      <a:pt x="189" y="4359"/>
                    </a:cubicBezTo>
                    <a:cubicBezTo>
                      <a:pt x="295" y="4359"/>
                      <a:pt x="390" y="4265"/>
                      <a:pt x="390" y="4170"/>
                    </a:cubicBezTo>
                    <a:lnTo>
                      <a:pt x="39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1" name="Google Shape;1701;p31"/>
              <p:cNvSpPr/>
              <p:nvPr/>
            </p:nvSpPr>
            <p:spPr>
              <a:xfrm>
                <a:off x="-1919371" y="3857088"/>
                <a:ext cx="49442" cy="403375"/>
              </a:xfrm>
              <a:custGeom>
                <a:rect b="b" l="l" r="r" t="t"/>
                <a:pathLst>
                  <a:path extrusionOk="0" h="3190" w="391">
                    <a:moveTo>
                      <a:pt x="0" y="0"/>
                    </a:moveTo>
                    <a:lnTo>
                      <a:pt x="0" y="3001"/>
                    </a:lnTo>
                    <a:cubicBezTo>
                      <a:pt x="0" y="3107"/>
                      <a:pt x="95" y="3190"/>
                      <a:pt x="201" y="3190"/>
                    </a:cubicBezTo>
                    <a:cubicBezTo>
                      <a:pt x="296" y="3190"/>
                      <a:pt x="390" y="3095"/>
                      <a:pt x="390" y="3001"/>
                    </a:cubicBezTo>
                    <a:lnTo>
                      <a:pt x="39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2" name="Google Shape;1702;p31"/>
              <p:cNvSpPr/>
              <p:nvPr/>
            </p:nvSpPr>
            <p:spPr>
              <a:xfrm>
                <a:off x="-2174805" y="3873526"/>
                <a:ext cx="49315" cy="551322"/>
              </a:xfrm>
              <a:custGeom>
                <a:rect b="b" l="l" r="r" t="t"/>
                <a:pathLst>
                  <a:path extrusionOk="0" h="4360" w="390">
                    <a:moveTo>
                      <a:pt x="0" y="0"/>
                    </a:moveTo>
                    <a:lnTo>
                      <a:pt x="0" y="4170"/>
                    </a:lnTo>
                    <a:cubicBezTo>
                      <a:pt x="0" y="4277"/>
                      <a:pt x="95" y="4359"/>
                      <a:pt x="189" y="4359"/>
                    </a:cubicBezTo>
                    <a:cubicBezTo>
                      <a:pt x="295" y="4359"/>
                      <a:pt x="390" y="4265"/>
                      <a:pt x="390" y="4170"/>
                    </a:cubicBezTo>
                    <a:lnTo>
                      <a:pt x="39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3" name="Google Shape;1703;p31"/>
              <p:cNvSpPr/>
              <p:nvPr/>
            </p:nvSpPr>
            <p:spPr>
              <a:xfrm>
                <a:off x="-2150905" y="3827118"/>
                <a:ext cx="333196" cy="378086"/>
              </a:xfrm>
              <a:custGeom>
                <a:rect b="b" l="l" r="r" t="t"/>
                <a:pathLst>
                  <a:path extrusionOk="0" h="2990" w="2635">
                    <a:moveTo>
                      <a:pt x="2634" y="1"/>
                    </a:moveTo>
                    <a:lnTo>
                      <a:pt x="0" y="1525"/>
                    </a:lnTo>
                    <a:lnTo>
                      <a:pt x="0" y="2990"/>
                    </a:lnTo>
                    <a:lnTo>
                      <a:pt x="2623" y="1466"/>
                    </a:lnTo>
                    <a:lnTo>
                      <a:pt x="263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4" name="Google Shape;1704;p31"/>
              <p:cNvSpPr/>
              <p:nvPr/>
            </p:nvSpPr>
            <p:spPr>
              <a:xfrm>
                <a:off x="-2482589" y="3827118"/>
                <a:ext cx="331805" cy="378086"/>
              </a:xfrm>
              <a:custGeom>
                <a:rect b="b" l="l" r="r" t="t"/>
                <a:pathLst>
                  <a:path extrusionOk="0" h="2990" w="2624">
                    <a:moveTo>
                      <a:pt x="1" y="1"/>
                    </a:moveTo>
                    <a:lnTo>
                      <a:pt x="1" y="1466"/>
                    </a:lnTo>
                    <a:lnTo>
                      <a:pt x="2623" y="2990"/>
                    </a:lnTo>
                    <a:lnTo>
                      <a:pt x="2623" y="152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5" name="Google Shape;1705;p31"/>
              <p:cNvSpPr/>
              <p:nvPr/>
            </p:nvSpPr>
            <p:spPr>
              <a:xfrm>
                <a:off x="-2482589" y="3634532"/>
                <a:ext cx="664874" cy="385420"/>
              </a:xfrm>
              <a:custGeom>
                <a:rect b="b" l="l" r="r" t="t"/>
                <a:pathLst>
                  <a:path extrusionOk="0" h="3048" w="5258">
                    <a:moveTo>
                      <a:pt x="2611" y="0"/>
                    </a:moveTo>
                    <a:lnTo>
                      <a:pt x="1" y="1524"/>
                    </a:lnTo>
                    <a:lnTo>
                      <a:pt x="2623" y="3048"/>
                    </a:lnTo>
                    <a:lnTo>
                      <a:pt x="5257" y="1524"/>
                    </a:lnTo>
                    <a:lnTo>
                      <a:pt x="26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6" name="Google Shape;1706;p31"/>
              <p:cNvSpPr/>
              <p:nvPr/>
            </p:nvSpPr>
            <p:spPr>
              <a:xfrm>
                <a:off x="-2437825" y="3661340"/>
                <a:ext cx="321309" cy="185376"/>
              </a:xfrm>
              <a:custGeom>
                <a:rect b="b" l="l" r="r" t="t"/>
                <a:pathLst>
                  <a:path extrusionOk="0" h="1466" w="2541">
                    <a:moveTo>
                      <a:pt x="2293" y="1"/>
                    </a:moveTo>
                    <a:lnTo>
                      <a:pt x="1" y="1312"/>
                    </a:lnTo>
                    <a:lnTo>
                      <a:pt x="249" y="1466"/>
                    </a:lnTo>
                    <a:lnTo>
                      <a:pt x="2541" y="131"/>
                    </a:lnTo>
                    <a:lnTo>
                      <a:pt x="229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7" name="Google Shape;1707;p31"/>
              <p:cNvSpPr/>
              <p:nvPr/>
            </p:nvSpPr>
            <p:spPr>
              <a:xfrm>
                <a:off x="-2349688" y="3801828"/>
                <a:ext cx="213827" cy="122530"/>
              </a:xfrm>
              <a:custGeom>
                <a:rect b="b" l="l" r="r" t="t"/>
                <a:pathLst>
                  <a:path extrusionOk="0" h="969" w="1691">
                    <a:moveTo>
                      <a:pt x="1064" y="0"/>
                    </a:moveTo>
                    <a:lnTo>
                      <a:pt x="1" y="603"/>
                    </a:lnTo>
                    <a:lnTo>
                      <a:pt x="627" y="969"/>
                    </a:lnTo>
                    <a:lnTo>
                      <a:pt x="1690" y="355"/>
                    </a:lnTo>
                    <a:lnTo>
                      <a:pt x="106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8" name="Google Shape;1708;p31"/>
              <p:cNvSpPr/>
              <p:nvPr/>
            </p:nvSpPr>
            <p:spPr>
              <a:xfrm>
                <a:off x="-2392935" y="3774894"/>
                <a:ext cx="164385" cy="95723"/>
              </a:xfrm>
              <a:custGeom>
                <a:rect b="b" l="l" r="r" t="t"/>
                <a:pathLst>
                  <a:path extrusionOk="0" h="757" w="1300">
                    <a:moveTo>
                      <a:pt x="1064" y="1"/>
                    </a:moveTo>
                    <a:lnTo>
                      <a:pt x="0" y="615"/>
                    </a:lnTo>
                    <a:lnTo>
                      <a:pt x="237" y="757"/>
                    </a:lnTo>
                    <a:lnTo>
                      <a:pt x="1300" y="154"/>
                    </a:lnTo>
                    <a:lnTo>
                      <a:pt x="106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9" name="Google Shape;1709;p31"/>
              <p:cNvSpPr/>
              <p:nvPr/>
            </p:nvSpPr>
            <p:spPr>
              <a:xfrm>
                <a:off x="-2240560" y="3685239"/>
                <a:ext cx="167420" cy="97240"/>
              </a:xfrm>
              <a:custGeom>
                <a:rect b="b" l="l" r="r" t="t"/>
                <a:pathLst>
                  <a:path extrusionOk="0" h="769" w="1324">
                    <a:moveTo>
                      <a:pt x="1064" y="1"/>
                    </a:moveTo>
                    <a:lnTo>
                      <a:pt x="0" y="627"/>
                    </a:lnTo>
                    <a:lnTo>
                      <a:pt x="260" y="769"/>
                    </a:lnTo>
                    <a:lnTo>
                      <a:pt x="1323" y="154"/>
                    </a:lnTo>
                    <a:lnTo>
                      <a:pt x="106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0" name="Google Shape;1710;p31"/>
              <p:cNvSpPr/>
              <p:nvPr/>
            </p:nvSpPr>
            <p:spPr>
              <a:xfrm>
                <a:off x="-2195796" y="3712174"/>
                <a:ext cx="167420" cy="94205"/>
              </a:xfrm>
              <a:custGeom>
                <a:rect b="b" l="l" r="r" t="t"/>
                <a:pathLst>
                  <a:path extrusionOk="0" h="745" w="1324">
                    <a:moveTo>
                      <a:pt x="1064" y="0"/>
                    </a:moveTo>
                    <a:lnTo>
                      <a:pt x="1" y="615"/>
                    </a:lnTo>
                    <a:lnTo>
                      <a:pt x="261" y="745"/>
                    </a:lnTo>
                    <a:lnTo>
                      <a:pt x="1324" y="142"/>
                    </a:lnTo>
                    <a:lnTo>
                      <a:pt x="106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1" name="Google Shape;1711;p31"/>
              <p:cNvSpPr/>
              <p:nvPr/>
            </p:nvSpPr>
            <p:spPr>
              <a:xfrm>
                <a:off x="-2146479" y="3739108"/>
                <a:ext cx="164511" cy="95723"/>
              </a:xfrm>
              <a:custGeom>
                <a:rect b="b" l="l" r="r" t="t"/>
                <a:pathLst>
                  <a:path extrusionOk="0" h="757" w="1301">
                    <a:moveTo>
                      <a:pt x="1064" y="0"/>
                    </a:moveTo>
                    <a:lnTo>
                      <a:pt x="1" y="602"/>
                    </a:lnTo>
                    <a:lnTo>
                      <a:pt x="237" y="756"/>
                    </a:lnTo>
                    <a:lnTo>
                      <a:pt x="1300" y="142"/>
                    </a:lnTo>
                    <a:lnTo>
                      <a:pt x="106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Google Shape;1712;p31"/>
              <p:cNvSpPr/>
              <p:nvPr/>
            </p:nvSpPr>
            <p:spPr>
              <a:xfrm>
                <a:off x="-2031408" y="3754029"/>
                <a:ext cx="159959" cy="122530"/>
              </a:xfrm>
              <a:custGeom>
                <a:rect b="b" l="l" r="r" t="t"/>
                <a:pathLst>
                  <a:path extrusionOk="0" h="969" w="1265">
                    <a:moveTo>
                      <a:pt x="0" y="0"/>
                    </a:moveTo>
                    <a:lnTo>
                      <a:pt x="0" y="591"/>
                    </a:lnTo>
                    <a:cubicBezTo>
                      <a:pt x="0" y="697"/>
                      <a:pt x="83" y="792"/>
                      <a:pt x="201" y="862"/>
                    </a:cubicBezTo>
                    <a:cubicBezTo>
                      <a:pt x="319" y="933"/>
                      <a:pt x="476" y="969"/>
                      <a:pt x="635" y="969"/>
                    </a:cubicBezTo>
                    <a:cubicBezTo>
                      <a:pt x="795" y="969"/>
                      <a:pt x="957" y="933"/>
                      <a:pt x="1087" y="862"/>
                    </a:cubicBezTo>
                    <a:cubicBezTo>
                      <a:pt x="1205" y="803"/>
                      <a:pt x="1264" y="697"/>
                      <a:pt x="1264" y="614"/>
                    </a:cubicBezTo>
                    <a:lnTo>
                      <a:pt x="1264" y="24"/>
                    </a:lnTo>
                    <a:cubicBezTo>
                      <a:pt x="1264" y="106"/>
                      <a:pt x="1205" y="189"/>
                      <a:pt x="1087" y="272"/>
                    </a:cubicBezTo>
                    <a:cubicBezTo>
                      <a:pt x="969" y="343"/>
                      <a:pt x="809" y="378"/>
                      <a:pt x="648" y="378"/>
                    </a:cubicBezTo>
                    <a:cubicBezTo>
                      <a:pt x="487" y="378"/>
                      <a:pt x="325" y="343"/>
                      <a:pt x="201" y="272"/>
                    </a:cubicBezTo>
                    <a:cubicBezTo>
                      <a:pt x="59" y="201"/>
                      <a:pt x="0" y="95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3" name="Google Shape;1713;p31"/>
              <p:cNvSpPr/>
              <p:nvPr/>
            </p:nvSpPr>
            <p:spPr>
              <a:xfrm>
                <a:off x="-2013578" y="3755420"/>
                <a:ext cx="142130" cy="120380"/>
              </a:xfrm>
              <a:custGeom>
                <a:rect b="b" l="l" r="r" t="t"/>
                <a:pathLst>
                  <a:path extrusionOk="0" h="952" w="1124">
                    <a:moveTo>
                      <a:pt x="1123" y="1"/>
                    </a:moveTo>
                    <a:cubicBezTo>
                      <a:pt x="1123" y="95"/>
                      <a:pt x="1064" y="178"/>
                      <a:pt x="946" y="261"/>
                    </a:cubicBezTo>
                    <a:cubicBezTo>
                      <a:pt x="851" y="296"/>
                      <a:pt x="769" y="332"/>
                      <a:pt x="662" y="344"/>
                    </a:cubicBezTo>
                    <a:cubicBezTo>
                      <a:pt x="609" y="355"/>
                      <a:pt x="556" y="361"/>
                      <a:pt x="502" y="361"/>
                    </a:cubicBezTo>
                    <a:cubicBezTo>
                      <a:pt x="447" y="361"/>
                      <a:pt x="391" y="355"/>
                      <a:pt x="332" y="344"/>
                    </a:cubicBezTo>
                    <a:cubicBezTo>
                      <a:pt x="237" y="332"/>
                      <a:pt x="131" y="308"/>
                      <a:pt x="36" y="261"/>
                    </a:cubicBezTo>
                    <a:cubicBezTo>
                      <a:pt x="25" y="237"/>
                      <a:pt x="13" y="237"/>
                      <a:pt x="1" y="225"/>
                    </a:cubicBezTo>
                    <a:lnTo>
                      <a:pt x="1" y="816"/>
                    </a:lnTo>
                    <a:cubicBezTo>
                      <a:pt x="13" y="828"/>
                      <a:pt x="25" y="828"/>
                      <a:pt x="36" y="851"/>
                    </a:cubicBezTo>
                    <a:cubicBezTo>
                      <a:pt x="131" y="887"/>
                      <a:pt x="214" y="922"/>
                      <a:pt x="332" y="934"/>
                    </a:cubicBezTo>
                    <a:cubicBezTo>
                      <a:pt x="385" y="946"/>
                      <a:pt x="438" y="952"/>
                      <a:pt x="493" y="952"/>
                    </a:cubicBezTo>
                    <a:cubicBezTo>
                      <a:pt x="547" y="952"/>
                      <a:pt x="603" y="946"/>
                      <a:pt x="662" y="934"/>
                    </a:cubicBezTo>
                    <a:cubicBezTo>
                      <a:pt x="769" y="922"/>
                      <a:pt x="863" y="899"/>
                      <a:pt x="946" y="851"/>
                    </a:cubicBezTo>
                    <a:cubicBezTo>
                      <a:pt x="1064" y="769"/>
                      <a:pt x="1123" y="686"/>
                      <a:pt x="1123" y="592"/>
                    </a:cubicBezTo>
                    <a:lnTo>
                      <a:pt x="11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4" name="Google Shape;1714;p31"/>
              <p:cNvSpPr/>
              <p:nvPr/>
            </p:nvSpPr>
            <p:spPr>
              <a:xfrm>
                <a:off x="-2032925" y="3754029"/>
                <a:ext cx="18082" cy="104701"/>
              </a:xfrm>
              <a:custGeom>
                <a:rect b="b" l="l" r="r" t="t"/>
                <a:pathLst>
                  <a:path extrusionOk="0" h="828" w="143">
                    <a:moveTo>
                      <a:pt x="0" y="0"/>
                    </a:moveTo>
                    <a:lnTo>
                      <a:pt x="0" y="591"/>
                    </a:lnTo>
                    <a:cubicBezTo>
                      <a:pt x="0" y="614"/>
                      <a:pt x="0" y="638"/>
                      <a:pt x="12" y="650"/>
                    </a:cubicBezTo>
                    <a:cubicBezTo>
                      <a:pt x="36" y="709"/>
                      <a:pt x="71" y="768"/>
                      <a:pt x="142" y="827"/>
                    </a:cubicBezTo>
                    <a:lnTo>
                      <a:pt x="142" y="236"/>
                    </a:lnTo>
                    <a:cubicBezTo>
                      <a:pt x="71" y="201"/>
                      <a:pt x="24" y="142"/>
                      <a:pt x="12" y="59"/>
                    </a:cubicBezTo>
                    <a:cubicBezTo>
                      <a:pt x="12" y="47"/>
                      <a:pt x="0" y="24"/>
                      <a:pt x="0" y="0"/>
                    </a:cubicBezTo>
                    <a:close/>
                  </a:path>
                </a:pathLst>
              </a:custGeom>
              <a:solidFill>
                <a:srgbClr val="282A2E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5" name="Google Shape;1715;p31"/>
              <p:cNvSpPr/>
              <p:nvPr/>
            </p:nvSpPr>
            <p:spPr>
              <a:xfrm>
                <a:off x="-2040386" y="3709139"/>
                <a:ext cx="174880" cy="92814"/>
              </a:xfrm>
              <a:custGeom>
                <a:rect b="b" l="l" r="r" t="t"/>
                <a:pathLst>
                  <a:path extrusionOk="0" h="734" w="1383">
                    <a:moveTo>
                      <a:pt x="696" y="1"/>
                    </a:moveTo>
                    <a:cubicBezTo>
                      <a:pt x="535" y="1"/>
                      <a:pt x="372" y="36"/>
                      <a:pt x="248" y="107"/>
                    </a:cubicBezTo>
                    <a:cubicBezTo>
                      <a:pt x="0" y="249"/>
                      <a:pt x="0" y="473"/>
                      <a:pt x="248" y="627"/>
                    </a:cubicBezTo>
                    <a:cubicBezTo>
                      <a:pt x="367" y="698"/>
                      <a:pt x="526" y="733"/>
                      <a:pt x="687" y="733"/>
                    </a:cubicBezTo>
                    <a:cubicBezTo>
                      <a:pt x="848" y="733"/>
                      <a:pt x="1010" y="698"/>
                      <a:pt x="1134" y="627"/>
                    </a:cubicBezTo>
                    <a:cubicBezTo>
                      <a:pt x="1382" y="473"/>
                      <a:pt x="1382" y="261"/>
                      <a:pt x="1134" y="107"/>
                    </a:cubicBezTo>
                    <a:cubicBezTo>
                      <a:pt x="1016" y="36"/>
                      <a:pt x="857" y="1"/>
                      <a:pt x="6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6" name="Google Shape;1716;p31"/>
              <p:cNvSpPr/>
              <p:nvPr/>
            </p:nvSpPr>
            <p:spPr>
              <a:xfrm>
                <a:off x="-2040386" y="3709139"/>
                <a:ext cx="174880" cy="92814"/>
              </a:xfrm>
              <a:custGeom>
                <a:rect b="b" l="l" r="r" t="t"/>
                <a:pathLst>
                  <a:path extrusionOk="0" h="734" w="1383">
                    <a:moveTo>
                      <a:pt x="696" y="1"/>
                    </a:moveTo>
                    <a:cubicBezTo>
                      <a:pt x="535" y="1"/>
                      <a:pt x="372" y="36"/>
                      <a:pt x="248" y="107"/>
                    </a:cubicBezTo>
                    <a:cubicBezTo>
                      <a:pt x="0" y="249"/>
                      <a:pt x="0" y="473"/>
                      <a:pt x="248" y="627"/>
                    </a:cubicBezTo>
                    <a:cubicBezTo>
                      <a:pt x="367" y="698"/>
                      <a:pt x="526" y="733"/>
                      <a:pt x="687" y="733"/>
                    </a:cubicBezTo>
                    <a:cubicBezTo>
                      <a:pt x="848" y="733"/>
                      <a:pt x="1010" y="698"/>
                      <a:pt x="1134" y="627"/>
                    </a:cubicBezTo>
                    <a:cubicBezTo>
                      <a:pt x="1382" y="473"/>
                      <a:pt x="1382" y="261"/>
                      <a:pt x="1134" y="107"/>
                    </a:cubicBezTo>
                    <a:cubicBezTo>
                      <a:pt x="1016" y="36"/>
                      <a:pt x="857" y="1"/>
                      <a:pt x="696" y="1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7" name="Google Shape;1717;p31"/>
              <p:cNvSpPr/>
              <p:nvPr/>
            </p:nvSpPr>
            <p:spPr>
              <a:xfrm>
                <a:off x="-2014969" y="3722669"/>
                <a:ext cx="125565" cy="65375"/>
              </a:xfrm>
              <a:custGeom>
                <a:rect b="b" l="l" r="r" t="t"/>
                <a:pathLst>
                  <a:path extrusionOk="0" h="517" w="993">
                    <a:moveTo>
                      <a:pt x="501" y="0"/>
                    </a:moveTo>
                    <a:cubicBezTo>
                      <a:pt x="387" y="0"/>
                      <a:pt x="272" y="24"/>
                      <a:pt x="177" y="71"/>
                    </a:cubicBezTo>
                    <a:cubicBezTo>
                      <a:pt x="0" y="177"/>
                      <a:pt x="0" y="343"/>
                      <a:pt x="177" y="437"/>
                    </a:cubicBezTo>
                    <a:cubicBezTo>
                      <a:pt x="266" y="490"/>
                      <a:pt x="381" y="517"/>
                      <a:pt x="496" y="517"/>
                    </a:cubicBezTo>
                    <a:cubicBezTo>
                      <a:pt x="611" y="517"/>
                      <a:pt x="727" y="490"/>
                      <a:pt x="815" y="437"/>
                    </a:cubicBezTo>
                    <a:cubicBezTo>
                      <a:pt x="992" y="343"/>
                      <a:pt x="992" y="177"/>
                      <a:pt x="815" y="71"/>
                    </a:cubicBezTo>
                    <a:cubicBezTo>
                      <a:pt x="727" y="24"/>
                      <a:pt x="614" y="0"/>
                      <a:pt x="5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8" name="Google Shape;1718;p31"/>
              <p:cNvSpPr/>
              <p:nvPr/>
            </p:nvSpPr>
            <p:spPr>
              <a:xfrm>
                <a:off x="-2010543" y="3722669"/>
                <a:ext cx="116587" cy="37429"/>
              </a:xfrm>
              <a:custGeom>
                <a:rect b="b" l="l" r="r" t="t"/>
                <a:pathLst>
                  <a:path extrusionOk="0" h="296" w="922">
                    <a:moveTo>
                      <a:pt x="449" y="0"/>
                    </a:moveTo>
                    <a:cubicBezTo>
                      <a:pt x="334" y="0"/>
                      <a:pt x="219" y="24"/>
                      <a:pt x="131" y="71"/>
                    </a:cubicBezTo>
                    <a:cubicBezTo>
                      <a:pt x="48" y="130"/>
                      <a:pt x="1" y="225"/>
                      <a:pt x="12" y="295"/>
                    </a:cubicBezTo>
                    <a:cubicBezTo>
                      <a:pt x="12" y="236"/>
                      <a:pt x="60" y="189"/>
                      <a:pt x="131" y="142"/>
                    </a:cubicBezTo>
                    <a:cubicBezTo>
                      <a:pt x="219" y="95"/>
                      <a:pt x="334" y="71"/>
                      <a:pt x="449" y="71"/>
                    </a:cubicBezTo>
                    <a:cubicBezTo>
                      <a:pt x="565" y="71"/>
                      <a:pt x="680" y="95"/>
                      <a:pt x="768" y="142"/>
                    </a:cubicBezTo>
                    <a:cubicBezTo>
                      <a:pt x="839" y="189"/>
                      <a:pt x="887" y="236"/>
                      <a:pt x="898" y="295"/>
                    </a:cubicBezTo>
                    <a:cubicBezTo>
                      <a:pt x="922" y="225"/>
                      <a:pt x="887" y="130"/>
                      <a:pt x="768" y="71"/>
                    </a:cubicBezTo>
                    <a:cubicBezTo>
                      <a:pt x="680" y="24"/>
                      <a:pt x="565" y="0"/>
                      <a:pt x="44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9" name="Google Shape;1719;p31"/>
              <p:cNvSpPr/>
              <p:nvPr/>
            </p:nvSpPr>
            <p:spPr>
              <a:xfrm>
                <a:off x="-2014969" y="3783872"/>
                <a:ext cx="53868" cy="92688"/>
              </a:xfrm>
              <a:custGeom>
                <a:rect b="b" l="l" r="r" t="t"/>
                <a:pathLst>
                  <a:path extrusionOk="0" h="733" w="426">
                    <a:moveTo>
                      <a:pt x="0" y="0"/>
                    </a:moveTo>
                    <a:lnTo>
                      <a:pt x="0" y="591"/>
                    </a:lnTo>
                    <a:cubicBezTo>
                      <a:pt x="24" y="603"/>
                      <a:pt x="36" y="603"/>
                      <a:pt x="47" y="626"/>
                    </a:cubicBezTo>
                    <a:cubicBezTo>
                      <a:pt x="142" y="662"/>
                      <a:pt x="225" y="697"/>
                      <a:pt x="343" y="709"/>
                    </a:cubicBezTo>
                    <a:cubicBezTo>
                      <a:pt x="378" y="709"/>
                      <a:pt x="402" y="709"/>
                      <a:pt x="425" y="733"/>
                    </a:cubicBezTo>
                    <a:lnTo>
                      <a:pt x="425" y="142"/>
                    </a:lnTo>
                    <a:cubicBezTo>
                      <a:pt x="390" y="142"/>
                      <a:pt x="366" y="142"/>
                      <a:pt x="343" y="119"/>
                    </a:cubicBezTo>
                    <a:cubicBezTo>
                      <a:pt x="248" y="107"/>
                      <a:pt x="142" y="83"/>
                      <a:pt x="47" y="36"/>
                    </a:cubicBezTo>
                    <a:cubicBezTo>
                      <a:pt x="36" y="12"/>
                      <a:pt x="24" y="12"/>
                      <a:pt x="0" y="0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0" name="Google Shape;1720;p31"/>
              <p:cNvSpPr/>
              <p:nvPr/>
            </p:nvSpPr>
            <p:spPr>
              <a:xfrm>
                <a:off x="-2457172" y="3877952"/>
                <a:ext cx="280972" cy="245060"/>
              </a:xfrm>
              <a:custGeom>
                <a:rect b="b" l="l" r="r" t="t"/>
                <a:pathLst>
                  <a:path extrusionOk="0" h="1938" w="2222">
                    <a:moveTo>
                      <a:pt x="0" y="1"/>
                    </a:moveTo>
                    <a:lnTo>
                      <a:pt x="0" y="650"/>
                    </a:lnTo>
                    <a:lnTo>
                      <a:pt x="2221" y="1938"/>
                    </a:lnTo>
                    <a:lnTo>
                      <a:pt x="2221" y="126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1" name="Google Shape;1721;p31"/>
              <p:cNvSpPr/>
              <p:nvPr/>
            </p:nvSpPr>
            <p:spPr>
              <a:xfrm>
                <a:off x="-2150905" y="3827118"/>
                <a:ext cx="333196" cy="378086"/>
              </a:xfrm>
              <a:custGeom>
                <a:rect b="b" l="l" r="r" t="t"/>
                <a:pathLst>
                  <a:path extrusionOk="0" h="2990" w="2635">
                    <a:moveTo>
                      <a:pt x="2634" y="1"/>
                    </a:moveTo>
                    <a:lnTo>
                      <a:pt x="0" y="1525"/>
                    </a:lnTo>
                    <a:lnTo>
                      <a:pt x="0" y="2990"/>
                    </a:lnTo>
                    <a:lnTo>
                      <a:pt x="2623" y="1466"/>
                    </a:lnTo>
                    <a:lnTo>
                      <a:pt x="2634" y="1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22" name="Google Shape;1722;p31"/>
            <p:cNvGrpSpPr/>
            <p:nvPr/>
          </p:nvGrpSpPr>
          <p:grpSpPr>
            <a:xfrm>
              <a:off x="6241543" y="3620771"/>
              <a:ext cx="486408" cy="985516"/>
              <a:chOff x="-1021989" y="255195"/>
              <a:chExt cx="353263" cy="715750"/>
            </a:xfrm>
          </p:grpSpPr>
          <p:sp>
            <p:nvSpPr>
              <p:cNvPr id="1723" name="Google Shape;1723;p31"/>
              <p:cNvSpPr/>
              <p:nvPr/>
            </p:nvSpPr>
            <p:spPr>
              <a:xfrm>
                <a:off x="-929916" y="585798"/>
                <a:ext cx="164427" cy="385146"/>
              </a:xfrm>
              <a:custGeom>
                <a:rect b="b" l="l" r="r" t="t"/>
                <a:pathLst>
                  <a:path extrusionOk="0" h="4844" w="2068">
                    <a:moveTo>
                      <a:pt x="547" y="1"/>
                    </a:moveTo>
                    <a:cubicBezTo>
                      <a:pt x="451" y="1"/>
                      <a:pt x="362" y="24"/>
                      <a:pt x="284" y="71"/>
                    </a:cubicBezTo>
                    <a:cubicBezTo>
                      <a:pt x="107" y="178"/>
                      <a:pt x="0" y="378"/>
                      <a:pt x="0" y="662"/>
                    </a:cubicBezTo>
                    <a:lnTo>
                      <a:pt x="0" y="3674"/>
                    </a:lnTo>
                    <a:cubicBezTo>
                      <a:pt x="0" y="3769"/>
                      <a:pt x="83" y="3828"/>
                      <a:pt x="154" y="3828"/>
                    </a:cubicBezTo>
                    <a:cubicBezTo>
                      <a:pt x="237" y="3828"/>
                      <a:pt x="296" y="3745"/>
                      <a:pt x="296" y="3674"/>
                    </a:cubicBezTo>
                    <a:lnTo>
                      <a:pt x="296" y="662"/>
                    </a:lnTo>
                    <a:cubicBezTo>
                      <a:pt x="296" y="496"/>
                      <a:pt x="355" y="367"/>
                      <a:pt x="449" y="319"/>
                    </a:cubicBezTo>
                    <a:cubicBezTo>
                      <a:pt x="483" y="295"/>
                      <a:pt x="526" y="283"/>
                      <a:pt x="574" y="283"/>
                    </a:cubicBezTo>
                    <a:cubicBezTo>
                      <a:pt x="646" y="283"/>
                      <a:pt x="731" y="310"/>
                      <a:pt x="816" y="367"/>
                    </a:cubicBezTo>
                    <a:lnTo>
                      <a:pt x="1146" y="556"/>
                    </a:lnTo>
                    <a:cubicBezTo>
                      <a:pt x="1501" y="768"/>
                      <a:pt x="1796" y="1264"/>
                      <a:pt x="1796" y="1678"/>
                    </a:cubicBezTo>
                    <a:lnTo>
                      <a:pt x="1796" y="4690"/>
                    </a:lnTo>
                    <a:cubicBezTo>
                      <a:pt x="1796" y="4785"/>
                      <a:pt x="1867" y="4844"/>
                      <a:pt x="1938" y="4844"/>
                    </a:cubicBezTo>
                    <a:cubicBezTo>
                      <a:pt x="2009" y="4844"/>
                      <a:pt x="2068" y="4785"/>
                      <a:pt x="2056" y="4690"/>
                    </a:cubicBezTo>
                    <a:lnTo>
                      <a:pt x="2056" y="1678"/>
                    </a:lnTo>
                    <a:cubicBezTo>
                      <a:pt x="2056" y="1170"/>
                      <a:pt x="1702" y="556"/>
                      <a:pt x="1264" y="307"/>
                    </a:cubicBezTo>
                    <a:lnTo>
                      <a:pt x="934" y="118"/>
                    </a:lnTo>
                    <a:cubicBezTo>
                      <a:pt x="801" y="39"/>
                      <a:pt x="669" y="1"/>
                      <a:pt x="54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3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4" name="Google Shape;1724;p31"/>
              <p:cNvSpPr/>
              <p:nvPr/>
            </p:nvSpPr>
            <p:spPr>
              <a:xfrm>
                <a:off x="-1007915" y="681608"/>
                <a:ext cx="322254" cy="140256"/>
              </a:xfrm>
              <a:custGeom>
                <a:rect b="b" l="l" r="r" t="t"/>
                <a:pathLst>
                  <a:path extrusionOk="0" h="1764" w="4053">
                    <a:moveTo>
                      <a:pt x="4053" y="0"/>
                    </a:moveTo>
                    <a:lnTo>
                      <a:pt x="4052" y="28"/>
                    </a:lnTo>
                    <a:lnTo>
                      <a:pt x="4052" y="28"/>
                    </a:lnTo>
                    <a:cubicBezTo>
                      <a:pt x="4053" y="19"/>
                      <a:pt x="4053" y="10"/>
                      <a:pt x="4053" y="0"/>
                    </a:cubicBezTo>
                    <a:close/>
                    <a:moveTo>
                      <a:pt x="13" y="0"/>
                    </a:moveTo>
                    <a:lnTo>
                      <a:pt x="1" y="591"/>
                    </a:lnTo>
                    <a:cubicBezTo>
                      <a:pt x="1" y="886"/>
                      <a:pt x="190" y="1182"/>
                      <a:pt x="592" y="1418"/>
                    </a:cubicBezTo>
                    <a:cubicBezTo>
                      <a:pt x="987" y="1648"/>
                      <a:pt x="1507" y="1763"/>
                      <a:pt x="2025" y="1763"/>
                    </a:cubicBezTo>
                    <a:cubicBezTo>
                      <a:pt x="2544" y="1763"/>
                      <a:pt x="3061" y="1648"/>
                      <a:pt x="3450" y="1418"/>
                    </a:cubicBezTo>
                    <a:cubicBezTo>
                      <a:pt x="3852" y="1182"/>
                      <a:pt x="4041" y="886"/>
                      <a:pt x="4041" y="591"/>
                    </a:cubicBezTo>
                    <a:lnTo>
                      <a:pt x="4052" y="28"/>
                    </a:lnTo>
                    <a:lnTo>
                      <a:pt x="4052" y="28"/>
                    </a:lnTo>
                    <a:cubicBezTo>
                      <a:pt x="4041" y="314"/>
                      <a:pt x="3851" y="598"/>
                      <a:pt x="3462" y="827"/>
                    </a:cubicBezTo>
                    <a:cubicBezTo>
                      <a:pt x="3066" y="1058"/>
                      <a:pt x="2550" y="1173"/>
                      <a:pt x="2033" y="1173"/>
                    </a:cubicBezTo>
                    <a:cubicBezTo>
                      <a:pt x="1516" y="1173"/>
                      <a:pt x="999" y="1058"/>
                      <a:pt x="603" y="827"/>
                    </a:cubicBezTo>
                    <a:cubicBezTo>
                      <a:pt x="202" y="615"/>
                      <a:pt x="13" y="296"/>
                      <a:pt x="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3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5" name="Google Shape;1725;p31"/>
              <p:cNvSpPr/>
              <p:nvPr/>
            </p:nvSpPr>
            <p:spPr>
              <a:xfrm>
                <a:off x="-1006483" y="680654"/>
                <a:ext cx="323208" cy="141210"/>
              </a:xfrm>
              <a:custGeom>
                <a:rect b="b" l="l" r="r" t="t"/>
                <a:pathLst>
                  <a:path extrusionOk="0" h="1776" w="4065">
                    <a:moveTo>
                      <a:pt x="13" y="0"/>
                    </a:moveTo>
                    <a:lnTo>
                      <a:pt x="1" y="591"/>
                    </a:lnTo>
                    <a:cubicBezTo>
                      <a:pt x="1" y="650"/>
                      <a:pt x="13" y="721"/>
                      <a:pt x="24" y="780"/>
                    </a:cubicBezTo>
                    <a:cubicBezTo>
                      <a:pt x="83" y="981"/>
                      <a:pt x="225" y="1170"/>
                      <a:pt x="438" y="1335"/>
                    </a:cubicBezTo>
                    <a:cubicBezTo>
                      <a:pt x="485" y="1359"/>
                      <a:pt x="544" y="1394"/>
                      <a:pt x="591" y="1430"/>
                    </a:cubicBezTo>
                    <a:cubicBezTo>
                      <a:pt x="851" y="1583"/>
                      <a:pt x="1182" y="1690"/>
                      <a:pt x="1525" y="1749"/>
                    </a:cubicBezTo>
                    <a:cubicBezTo>
                      <a:pt x="1690" y="1767"/>
                      <a:pt x="1858" y="1775"/>
                      <a:pt x="2028" y="1775"/>
                    </a:cubicBezTo>
                    <a:cubicBezTo>
                      <a:pt x="2198" y="1775"/>
                      <a:pt x="2369" y="1767"/>
                      <a:pt x="2541" y="1749"/>
                    </a:cubicBezTo>
                    <a:cubicBezTo>
                      <a:pt x="2883" y="1702"/>
                      <a:pt x="3190" y="1595"/>
                      <a:pt x="3450" y="1430"/>
                    </a:cubicBezTo>
                    <a:cubicBezTo>
                      <a:pt x="3840" y="1217"/>
                      <a:pt x="4041" y="898"/>
                      <a:pt x="4041" y="603"/>
                    </a:cubicBezTo>
                    <a:lnTo>
                      <a:pt x="4065" y="12"/>
                    </a:lnTo>
                    <a:lnTo>
                      <a:pt x="4065" y="12"/>
                    </a:lnTo>
                    <a:cubicBezTo>
                      <a:pt x="4041" y="308"/>
                      <a:pt x="3852" y="603"/>
                      <a:pt x="3474" y="839"/>
                    </a:cubicBezTo>
                    <a:cubicBezTo>
                      <a:pt x="3202" y="993"/>
                      <a:pt x="2895" y="1099"/>
                      <a:pt x="2552" y="1158"/>
                    </a:cubicBezTo>
                    <a:cubicBezTo>
                      <a:pt x="2381" y="1176"/>
                      <a:pt x="2213" y="1185"/>
                      <a:pt x="2044" y="1185"/>
                    </a:cubicBezTo>
                    <a:cubicBezTo>
                      <a:pt x="1876" y="1185"/>
                      <a:pt x="1708" y="1176"/>
                      <a:pt x="1536" y="1158"/>
                    </a:cubicBezTo>
                    <a:cubicBezTo>
                      <a:pt x="1194" y="1111"/>
                      <a:pt x="875" y="1005"/>
                      <a:pt x="603" y="839"/>
                    </a:cubicBezTo>
                    <a:cubicBezTo>
                      <a:pt x="544" y="816"/>
                      <a:pt x="497" y="780"/>
                      <a:pt x="461" y="745"/>
                    </a:cubicBezTo>
                    <a:cubicBezTo>
                      <a:pt x="237" y="579"/>
                      <a:pt x="83" y="390"/>
                      <a:pt x="48" y="189"/>
                    </a:cubicBezTo>
                    <a:cubicBezTo>
                      <a:pt x="24" y="130"/>
                      <a:pt x="13" y="60"/>
                      <a:pt x="13" y="0"/>
                    </a:cubicBez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3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31"/>
              <p:cNvSpPr/>
              <p:nvPr/>
            </p:nvSpPr>
            <p:spPr>
              <a:xfrm>
                <a:off x="-1021989" y="589058"/>
                <a:ext cx="353263" cy="185815"/>
              </a:xfrm>
              <a:custGeom>
                <a:rect b="b" l="l" r="r" t="t"/>
                <a:pathLst>
                  <a:path extrusionOk="0" h="2337" w="4443">
                    <a:moveTo>
                      <a:pt x="2210" y="1"/>
                    </a:moveTo>
                    <a:cubicBezTo>
                      <a:pt x="1693" y="1"/>
                      <a:pt x="1176" y="113"/>
                      <a:pt x="780" y="337"/>
                    </a:cubicBezTo>
                    <a:cubicBezTo>
                      <a:pt x="1" y="798"/>
                      <a:pt x="1" y="1530"/>
                      <a:pt x="792" y="1991"/>
                    </a:cubicBezTo>
                    <a:cubicBezTo>
                      <a:pt x="1194" y="2222"/>
                      <a:pt x="1714" y="2337"/>
                      <a:pt x="2232" y="2337"/>
                    </a:cubicBezTo>
                    <a:cubicBezTo>
                      <a:pt x="2750" y="2337"/>
                      <a:pt x="3267" y="2222"/>
                      <a:pt x="3663" y="1991"/>
                    </a:cubicBezTo>
                    <a:cubicBezTo>
                      <a:pt x="4443" y="1542"/>
                      <a:pt x="4443" y="798"/>
                      <a:pt x="3639" y="337"/>
                    </a:cubicBezTo>
                    <a:cubicBezTo>
                      <a:pt x="3243" y="113"/>
                      <a:pt x="2727" y="1"/>
                      <a:pt x="22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3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7" name="Google Shape;1727;p31"/>
              <p:cNvSpPr/>
              <p:nvPr/>
            </p:nvSpPr>
            <p:spPr>
              <a:xfrm>
                <a:off x="-982552" y="562343"/>
                <a:ext cx="273435" cy="194481"/>
              </a:xfrm>
              <a:custGeom>
                <a:rect b="b" l="l" r="r" t="t"/>
                <a:pathLst>
                  <a:path extrusionOk="0" h="2446" w="3439">
                    <a:moveTo>
                      <a:pt x="1" y="0"/>
                    </a:moveTo>
                    <a:lnTo>
                      <a:pt x="1" y="12"/>
                    </a:lnTo>
                    <a:lnTo>
                      <a:pt x="1" y="1465"/>
                    </a:lnTo>
                    <a:lnTo>
                      <a:pt x="1" y="1500"/>
                    </a:lnTo>
                    <a:lnTo>
                      <a:pt x="1" y="1524"/>
                    </a:lnTo>
                    <a:lnTo>
                      <a:pt x="1" y="1548"/>
                    </a:lnTo>
                    <a:lnTo>
                      <a:pt x="1" y="1559"/>
                    </a:lnTo>
                    <a:lnTo>
                      <a:pt x="1" y="1595"/>
                    </a:lnTo>
                    <a:lnTo>
                      <a:pt x="1" y="1607"/>
                    </a:lnTo>
                    <a:lnTo>
                      <a:pt x="1" y="1618"/>
                    </a:lnTo>
                    <a:cubicBezTo>
                      <a:pt x="1" y="1642"/>
                      <a:pt x="1" y="1642"/>
                      <a:pt x="13" y="1654"/>
                    </a:cubicBezTo>
                    <a:cubicBezTo>
                      <a:pt x="13" y="1666"/>
                      <a:pt x="36" y="1677"/>
                      <a:pt x="36" y="1701"/>
                    </a:cubicBezTo>
                    <a:lnTo>
                      <a:pt x="36" y="1713"/>
                    </a:lnTo>
                    <a:cubicBezTo>
                      <a:pt x="36" y="1725"/>
                      <a:pt x="48" y="1737"/>
                      <a:pt x="48" y="1760"/>
                    </a:cubicBezTo>
                    <a:cubicBezTo>
                      <a:pt x="48" y="1772"/>
                      <a:pt x="60" y="1784"/>
                      <a:pt x="72" y="1796"/>
                    </a:cubicBezTo>
                    <a:lnTo>
                      <a:pt x="72" y="1819"/>
                    </a:lnTo>
                    <a:cubicBezTo>
                      <a:pt x="95" y="1831"/>
                      <a:pt x="95" y="1843"/>
                      <a:pt x="107" y="1855"/>
                    </a:cubicBezTo>
                    <a:cubicBezTo>
                      <a:pt x="119" y="1878"/>
                      <a:pt x="119" y="1890"/>
                      <a:pt x="131" y="1890"/>
                    </a:cubicBezTo>
                    <a:lnTo>
                      <a:pt x="131" y="1902"/>
                    </a:lnTo>
                    <a:cubicBezTo>
                      <a:pt x="154" y="1914"/>
                      <a:pt x="154" y="1937"/>
                      <a:pt x="166" y="1949"/>
                    </a:cubicBezTo>
                    <a:cubicBezTo>
                      <a:pt x="178" y="1961"/>
                      <a:pt x="178" y="1973"/>
                      <a:pt x="190" y="1973"/>
                    </a:cubicBezTo>
                    <a:lnTo>
                      <a:pt x="214" y="1996"/>
                    </a:lnTo>
                    <a:cubicBezTo>
                      <a:pt x="225" y="2008"/>
                      <a:pt x="237" y="2020"/>
                      <a:pt x="249" y="2020"/>
                    </a:cubicBezTo>
                    <a:lnTo>
                      <a:pt x="273" y="2020"/>
                    </a:lnTo>
                    <a:cubicBezTo>
                      <a:pt x="284" y="2032"/>
                      <a:pt x="296" y="2032"/>
                      <a:pt x="308" y="2056"/>
                    </a:cubicBezTo>
                    <a:lnTo>
                      <a:pt x="332" y="2067"/>
                    </a:lnTo>
                    <a:cubicBezTo>
                      <a:pt x="343" y="2079"/>
                      <a:pt x="355" y="2079"/>
                      <a:pt x="367" y="2091"/>
                    </a:cubicBezTo>
                    <a:cubicBezTo>
                      <a:pt x="391" y="2115"/>
                      <a:pt x="403" y="2115"/>
                      <a:pt x="414" y="2126"/>
                    </a:cubicBezTo>
                    <a:lnTo>
                      <a:pt x="426" y="2138"/>
                    </a:lnTo>
                    <a:cubicBezTo>
                      <a:pt x="450" y="2150"/>
                      <a:pt x="473" y="2174"/>
                      <a:pt x="485" y="2185"/>
                    </a:cubicBezTo>
                    <a:cubicBezTo>
                      <a:pt x="521" y="2197"/>
                      <a:pt x="533" y="2209"/>
                      <a:pt x="568" y="2233"/>
                    </a:cubicBezTo>
                    <a:cubicBezTo>
                      <a:pt x="580" y="2233"/>
                      <a:pt x="580" y="2245"/>
                      <a:pt x="592" y="2245"/>
                    </a:cubicBezTo>
                    <a:cubicBezTo>
                      <a:pt x="603" y="2256"/>
                      <a:pt x="639" y="2256"/>
                      <a:pt x="651" y="2268"/>
                    </a:cubicBezTo>
                    <a:cubicBezTo>
                      <a:pt x="662" y="2268"/>
                      <a:pt x="662" y="2268"/>
                      <a:pt x="686" y="2292"/>
                    </a:cubicBezTo>
                    <a:cubicBezTo>
                      <a:pt x="710" y="2304"/>
                      <a:pt x="745" y="2315"/>
                      <a:pt x="769" y="2315"/>
                    </a:cubicBezTo>
                    <a:cubicBezTo>
                      <a:pt x="804" y="2327"/>
                      <a:pt x="828" y="2327"/>
                      <a:pt x="840" y="2351"/>
                    </a:cubicBezTo>
                    <a:cubicBezTo>
                      <a:pt x="863" y="2351"/>
                      <a:pt x="863" y="2351"/>
                      <a:pt x="875" y="2363"/>
                    </a:cubicBezTo>
                    <a:cubicBezTo>
                      <a:pt x="899" y="2363"/>
                      <a:pt x="922" y="2374"/>
                      <a:pt x="946" y="2374"/>
                    </a:cubicBezTo>
                    <a:lnTo>
                      <a:pt x="981" y="2374"/>
                    </a:lnTo>
                    <a:cubicBezTo>
                      <a:pt x="1005" y="2386"/>
                      <a:pt x="1040" y="2386"/>
                      <a:pt x="1064" y="2410"/>
                    </a:cubicBezTo>
                    <a:lnTo>
                      <a:pt x="1076" y="2410"/>
                    </a:lnTo>
                    <a:cubicBezTo>
                      <a:pt x="1111" y="2410"/>
                      <a:pt x="1135" y="2422"/>
                      <a:pt x="1170" y="2422"/>
                    </a:cubicBezTo>
                    <a:lnTo>
                      <a:pt x="1194" y="2422"/>
                    </a:lnTo>
                    <a:cubicBezTo>
                      <a:pt x="1229" y="2422"/>
                      <a:pt x="1241" y="2434"/>
                      <a:pt x="1277" y="2434"/>
                    </a:cubicBezTo>
                    <a:lnTo>
                      <a:pt x="1300" y="2434"/>
                    </a:lnTo>
                    <a:cubicBezTo>
                      <a:pt x="1336" y="2434"/>
                      <a:pt x="1359" y="2445"/>
                      <a:pt x="1395" y="2445"/>
                    </a:cubicBezTo>
                    <a:lnTo>
                      <a:pt x="1950" y="2445"/>
                    </a:lnTo>
                    <a:cubicBezTo>
                      <a:pt x="1986" y="2445"/>
                      <a:pt x="2009" y="2445"/>
                      <a:pt x="2056" y="2434"/>
                    </a:cubicBezTo>
                    <a:cubicBezTo>
                      <a:pt x="2080" y="2434"/>
                      <a:pt x="2115" y="2422"/>
                      <a:pt x="2139" y="2422"/>
                    </a:cubicBezTo>
                    <a:lnTo>
                      <a:pt x="2175" y="2422"/>
                    </a:lnTo>
                    <a:cubicBezTo>
                      <a:pt x="2198" y="2422"/>
                      <a:pt x="2222" y="2410"/>
                      <a:pt x="2245" y="2410"/>
                    </a:cubicBezTo>
                    <a:lnTo>
                      <a:pt x="2281" y="2410"/>
                    </a:lnTo>
                    <a:cubicBezTo>
                      <a:pt x="2304" y="2410"/>
                      <a:pt x="2340" y="2386"/>
                      <a:pt x="2364" y="2386"/>
                    </a:cubicBezTo>
                    <a:cubicBezTo>
                      <a:pt x="2399" y="2386"/>
                      <a:pt x="2423" y="2374"/>
                      <a:pt x="2458" y="2363"/>
                    </a:cubicBezTo>
                    <a:cubicBezTo>
                      <a:pt x="2470" y="2363"/>
                      <a:pt x="2470" y="2363"/>
                      <a:pt x="2482" y="2351"/>
                    </a:cubicBezTo>
                    <a:cubicBezTo>
                      <a:pt x="2493" y="2351"/>
                      <a:pt x="2529" y="2327"/>
                      <a:pt x="2541" y="2327"/>
                    </a:cubicBezTo>
                    <a:cubicBezTo>
                      <a:pt x="2553" y="2327"/>
                      <a:pt x="2553" y="2327"/>
                      <a:pt x="2576" y="2315"/>
                    </a:cubicBezTo>
                    <a:cubicBezTo>
                      <a:pt x="2600" y="2304"/>
                      <a:pt x="2635" y="2304"/>
                      <a:pt x="2659" y="2292"/>
                    </a:cubicBezTo>
                    <a:cubicBezTo>
                      <a:pt x="2694" y="2268"/>
                      <a:pt x="2718" y="2256"/>
                      <a:pt x="2753" y="2256"/>
                    </a:cubicBezTo>
                    <a:cubicBezTo>
                      <a:pt x="2765" y="2256"/>
                      <a:pt x="2765" y="2256"/>
                      <a:pt x="2777" y="2245"/>
                    </a:cubicBezTo>
                    <a:cubicBezTo>
                      <a:pt x="2789" y="2233"/>
                      <a:pt x="2824" y="2233"/>
                      <a:pt x="2836" y="2209"/>
                    </a:cubicBezTo>
                    <a:cubicBezTo>
                      <a:pt x="2848" y="2209"/>
                      <a:pt x="2848" y="2197"/>
                      <a:pt x="2872" y="2197"/>
                    </a:cubicBezTo>
                    <a:cubicBezTo>
                      <a:pt x="2895" y="2185"/>
                      <a:pt x="2931" y="2174"/>
                      <a:pt x="2942" y="2150"/>
                    </a:cubicBezTo>
                    <a:cubicBezTo>
                      <a:pt x="3261" y="1961"/>
                      <a:pt x="3439" y="1713"/>
                      <a:pt x="3439" y="1465"/>
                    </a:cubicBezTo>
                    <a:lnTo>
                      <a:pt x="3439" y="0"/>
                    </a:ln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3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8" name="Google Shape;1728;p31"/>
              <p:cNvSpPr/>
              <p:nvPr/>
            </p:nvSpPr>
            <p:spPr>
              <a:xfrm>
                <a:off x="-995671" y="340668"/>
                <a:ext cx="298799" cy="389838"/>
              </a:xfrm>
              <a:custGeom>
                <a:rect b="b" l="l" r="r" t="t"/>
                <a:pathLst>
                  <a:path extrusionOk="0" h="4903" w="3758">
                    <a:moveTo>
                      <a:pt x="3757" y="12"/>
                    </a:moveTo>
                    <a:lnTo>
                      <a:pt x="3757" y="16"/>
                    </a:lnTo>
                    <a:lnTo>
                      <a:pt x="3757" y="16"/>
                    </a:lnTo>
                    <a:cubicBezTo>
                      <a:pt x="3757" y="15"/>
                      <a:pt x="3757" y="13"/>
                      <a:pt x="3757" y="12"/>
                    </a:cubicBezTo>
                    <a:close/>
                    <a:moveTo>
                      <a:pt x="24" y="0"/>
                    </a:moveTo>
                    <a:lnTo>
                      <a:pt x="1" y="3816"/>
                    </a:lnTo>
                    <a:cubicBezTo>
                      <a:pt x="1" y="4099"/>
                      <a:pt x="178" y="4383"/>
                      <a:pt x="556" y="4584"/>
                    </a:cubicBezTo>
                    <a:cubicBezTo>
                      <a:pt x="922" y="4796"/>
                      <a:pt x="1400" y="4903"/>
                      <a:pt x="1877" y="4903"/>
                    </a:cubicBezTo>
                    <a:cubicBezTo>
                      <a:pt x="2354" y="4903"/>
                      <a:pt x="2830" y="4796"/>
                      <a:pt x="3190" y="4584"/>
                    </a:cubicBezTo>
                    <a:cubicBezTo>
                      <a:pt x="3568" y="4383"/>
                      <a:pt x="3745" y="4111"/>
                      <a:pt x="3745" y="3828"/>
                    </a:cubicBezTo>
                    <a:lnTo>
                      <a:pt x="3757" y="16"/>
                    </a:lnTo>
                    <a:lnTo>
                      <a:pt x="3757" y="16"/>
                    </a:lnTo>
                    <a:cubicBezTo>
                      <a:pt x="3755" y="298"/>
                      <a:pt x="3578" y="556"/>
                      <a:pt x="3214" y="768"/>
                    </a:cubicBezTo>
                    <a:cubicBezTo>
                      <a:pt x="2848" y="981"/>
                      <a:pt x="2369" y="1087"/>
                      <a:pt x="1891" y="1087"/>
                    </a:cubicBezTo>
                    <a:cubicBezTo>
                      <a:pt x="1412" y="1087"/>
                      <a:pt x="934" y="981"/>
                      <a:pt x="568" y="768"/>
                    </a:cubicBezTo>
                    <a:cubicBezTo>
                      <a:pt x="201" y="555"/>
                      <a:pt x="24" y="272"/>
                      <a:pt x="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3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9" name="Google Shape;1729;p31"/>
              <p:cNvSpPr/>
              <p:nvPr/>
            </p:nvSpPr>
            <p:spPr>
              <a:xfrm>
                <a:off x="-994277" y="340668"/>
                <a:ext cx="298799" cy="389838"/>
              </a:xfrm>
              <a:custGeom>
                <a:rect b="b" l="l" r="r" t="t"/>
                <a:pathLst>
                  <a:path extrusionOk="0" h="4903" w="3758">
                    <a:moveTo>
                      <a:pt x="3757" y="12"/>
                    </a:moveTo>
                    <a:lnTo>
                      <a:pt x="3757" y="16"/>
                    </a:lnTo>
                    <a:lnTo>
                      <a:pt x="3757" y="16"/>
                    </a:lnTo>
                    <a:cubicBezTo>
                      <a:pt x="3757" y="15"/>
                      <a:pt x="3757" y="13"/>
                      <a:pt x="3757" y="12"/>
                    </a:cubicBezTo>
                    <a:close/>
                    <a:moveTo>
                      <a:pt x="24" y="0"/>
                    </a:moveTo>
                    <a:lnTo>
                      <a:pt x="1" y="3816"/>
                    </a:lnTo>
                    <a:cubicBezTo>
                      <a:pt x="1" y="3875"/>
                      <a:pt x="24" y="3934"/>
                      <a:pt x="36" y="3993"/>
                    </a:cubicBezTo>
                    <a:cubicBezTo>
                      <a:pt x="83" y="4170"/>
                      <a:pt x="213" y="4347"/>
                      <a:pt x="414" y="4501"/>
                    </a:cubicBezTo>
                    <a:lnTo>
                      <a:pt x="556" y="4584"/>
                    </a:lnTo>
                    <a:cubicBezTo>
                      <a:pt x="804" y="4737"/>
                      <a:pt x="1099" y="4820"/>
                      <a:pt x="1406" y="4867"/>
                    </a:cubicBezTo>
                    <a:cubicBezTo>
                      <a:pt x="1560" y="4891"/>
                      <a:pt x="1719" y="4903"/>
                      <a:pt x="1879" y="4903"/>
                    </a:cubicBezTo>
                    <a:cubicBezTo>
                      <a:pt x="2038" y="4903"/>
                      <a:pt x="2198" y="4891"/>
                      <a:pt x="2351" y="4867"/>
                    </a:cubicBezTo>
                    <a:cubicBezTo>
                      <a:pt x="2658" y="4820"/>
                      <a:pt x="2954" y="4714"/>
                      <a:pt x="3190" y="4584"/>
                    </a:cubicBezTo>
                    <a:cubicBezTo>
                      <a:pt x="3544" y="4383"/>
                      <a:pt x="3745" y="4099"/>
                      <a:pt x="3745" y="3828"/>
                    </a:cubicBezTo>
                    <a:lnTo>
                      <a:pt x="3757" y="16"/>
                    </a:lnTo>
                    <a:lnTo>
                      <a:pt x="3757" y="16"/>
                    </a:lnTo>
                    <a:cubicBezTo>
                      <a:pt x="3755" y="298"/>
                      <a:pt x="3578" y="556"/>
                      <a:pt x="3214" y="768"/>
                    </a:cubicBezTo>
                    <a:cubicBezTo>
                      <a:pt x="2977" y="910"/>
                      <a:pt x="2682" y="1004"/>
                      <a:pt x="2363" y="1040"/>
                    </a:cubicBezTo>
                    <a:cubicBezTo>
                      <a:pt x="2210" y="1063"/>
                      <a:pt x="2053" y="1075"/>
                      <a:pt x="1895" y="1075"/>
                    </a:cubicBezTo>
                    <a:cubicBezTo>
                      <a:pt x="1737" y="1075"/>
                      <a:pt x="1578" y="1063"/>
                      <a:pt x="1418" y="1040"/>
                    </a:cubicBezTo>
                    <a:cubicBezTo>
                      <a:pt x="1111" y="992"/>
                      <a:pt x="816" y="898"/>
                      <a:pt x="568" y="768"/>
                    </a:cubicBezTo>
                    <a:cubicBezTo>
                      <a:pt x="520" y="733"/>
                      <a:pt x="461" y="709"/>
                      <a:pt x="438" y="673"/>
                    </a:cubicBezTo>
                    <a:cubicBezTo>
                      <a:pt x="225" y="520"/>
                      <a:pt x="95" y="355"/>
                      <a:pt x="48" y="177"/>
                    </a:cubicBezTo>
                    <a:cubicBezTo>
                      <a:pt x="36" y="118"/>
                      <a:pt x="24" y="59"/>
                      <a:pt x="24" y="0"/>
                    </a:cubicBez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3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Google Shape;1730;p31"/>
              <p:cNvSpPr/>
              <p:nvPr/>
            </p:nvSpPr>
            <p:spPr>
              <a:xfrm>
                <a:off x="-1007915" y="255195"/>
                <a:ext cx="326071" cy="172855"/>
              </a:xfrm>
              <a:custGeom>
                <a:rect b="b" l="l" r="r" t="t"/>
                <a:pathLst>
                  <a:path extrusionOk="0" h="2174" w="4101">
                    <a:moveTo>
                      <a:pt x="2036" y="0"/>
                    </a:moveTo>
                    <a:cubicBezTo>
                      <a:pt x="1557" y="0"/>
                      <a:pt x="1082" y="106"/>
                      <a:pt x="722" y="319"/>
                    </a:cubicBezTo>
                    <a:cubicBezTo>
                      <a:pt x="1" y="744"/>
                      <a:pt x="1" y="1430"/>
                      <a:pt x="733" y="1855"/>
                    </a:cubicBezTo>
                    <a:cubicBezTo>
                      <a:pt x="1105" y="2067"/>
                      <a:pt x="1587" y="2174"/>
                      <a:pt x="2065" y="2174"/>
                    </a:cubicBezTo>
                    <a:cubicBezTo>
                      <a:pt x="2544" y="2174"/>
                      <a:pt x="3019" y="2067"/>
                      <a:pt x="3380" y="1855"/>
                    </a:cubicBezTo>
                    <a:cubicBezTo>
                      <a:pt x="4100" y="1430"/>
                      <a:pt x="4100" y="744"/>
                      <a:pt x="3368" y="319"/>
                    </a:cubicBezTo>
                    <a:cubicBezTo>
                      <a:pt x="2996" y="106"/>
                      <a:pt x="2514" y="0"/>
                      <a:pt x="20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3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1" name="Google Shape;1731;p31"/>
              <p:cNvSpPr/>
              <p:nvPr/>
            </p:nvSpPr>
            <p:spPr>
              <a:xfrm>
                <a:off x="-960925" y="280797"/>
                <a:ext cx="230181" cy="120776"/>
              </a:xfrm>
              <a:custGeom>
                <a:rect b="b" l="l" r="r" t="t"/>
                <a:pathLst>
                  <a:path extrusionOk="0" h="1519" w="2895">
                    <a:moveTo>
                      <a:pt x="1442" y="0"/>
                    </a:moveTo>
                    <a:cubicBezTo>
                      <a:pt x="1105" y="0"/>
                      <a:pt x="768" y="74"/>
                      <a:pt x="509" y="222"/>
                    </a:cubicBezTo>
                    <a:cubicBezTo>
                      <a:pt x="1" y="517"/>
                      <a:pt x="1" y="1001"/>
                      <a:pt x="509" y="1297"/>
                    </a:cubicBezTo>
                    <a:cubicBezTo>
                      <a:pt x="768" y="1444"/>
                      <a:pt x="1105" y="1518"/>
                      <a:pt x="1442" y="1518"/>
                    </a:cubicBezTo>
                    <a:cubicBezTo>
                      <a:pt x="1779" y="1518"/>
                      <a:pt x="2115" y="1444"/>
                      <a:pt x="2375" y="1297"/>
                    </a:cubicBezTo>
                    <a:cubicBezTo>
                      <a:pt x="2895" y="1001"/>
                      <a:pt x="2895" y="517"/>
                      <a:pt x="2375" y="222"/>
                    </a:cubicBezTo>
                    <a:cubicBezTo>
                      <a:pt x="2115" y="74"/>
                      <a:pt x="1779" y="0"/>
                      <a:pt x="14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3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2" name="Google Shape;1732;p31"/>
              <p:cNvSpPr/>
              <p:nvPr/>
            </p:nvSpPr>
            <p:spPr>
              <a:xfrm>
                <a:off x="-995671" y="384796"/>
                <a:ext cx="298799" cy="116562"/>
              </a:xfrm>
              <a:custGeom>
                <a:rect b="b" l="l" r="r" t="t"/>
                <a:pathLst>
                  <a:path extrusionOk="0" h="1466" w="3758">
                    <a:moveTo>
                      <a:pt x="3757" y="12"/>
                    </a:moveTo>
                    <a:lnTo>
                      <a:pt x="3756" y="50"/>
                    </a:lnTo>
                    <a:lnTo>
                      <a:pt x="3756" y="50"/>
                    </a:lnTo>
                    <a:cubicBezTo>
                      <a:pt x="3757" y="37"/>
                      <a:pt x="3757" y="25"/>
                      <a:pt x="3757" y="12"/>
                    </a:cubicBezTo>
                    <a:close/>
                    <a:moveTo>
                      <a:pt x="24" y="0"/>
                    </a:moveTo>
                    <a:lnTo>
                      <a:pt x="1" y="390"/>
                    </a:lnTo>
                    <a:cubicBezTo>
                      <a:pt x="1" y="449"/>
                      <a:pt x="24" y="508"/>
                      <a:pt x="36" y="567"/>
                    </a:cubicBezTo>
                    <a:cubicBezTo>
                      <a:pt x="83" y="745"/>
                      <a:pt x="213" y="922"/>
                      <a:pt x="414" y="1064"/>
                    </a:cubicBezTo>
                    <a:lnTo>
                      <a:pt x="556" y="1158"/>
                    </a:lnTo>
                    <a:cubicBezTo>
                      <a:pt x="804" y="1300"/>
                      <a:pt x="1099" y="1394"/>
                      <a:pt x="1406" y="1430"/>
                    </a:cubicBezTo>
                    <a:cubicBezTo>
                      <a:pt x="1560" y="1453"/>
                      <a:pt x="1719" y="1465"/>
                      <a:pt x="1879" y="1465"/>
                    </a:cubicBezTo>
                    <a:cubicBezTo>
                      <a:pt x="2038" y="1465"/>
                      <a:pt x="2198" y="1453"/>
                      <a:pt x="2351" y="1430"/>
                    </a:cubicBezTo>
                    <a:cubicBezTo>
                      <a:pt x="2658" y="1394"/>
                      <a:pt x="2954" y="1288"/>
                      <a:pt x="3190" y="1158"/>
                    </a:cubicBezTo>
                    <a:cubicBezTo>
                      <a:pt x="3544" y="945"/>
                      <a:pt x="3745" y="662"/>
                      <a:pt x="3745" y="402"/>
                    </a:cubicBezTo>
                    <a:lnTo>
                      <a:pt x="3756" y="50"/>
                    </a:lnTo>
                    <a:lnTo>
                      <a:pt x="3756" y="50"/>
                    </a:lnTo>
                    <a:cubicBezTo>
                      <a:pt x="3740" y="308"/>
                      <a:pt x="3563" y="554"/>
                      <a:pt x="3214" y="768"/>
                    </a:cubicBezTo>
                    <a:cubicBezTo>
                      <a:pt x="2977" y="922"/>
                      <a:pt x="2682" y="1004"/>
                      <a:pt x="2363" y="1052"/>
                    </a:cubicBezTo>
                    <a:cubicBezTo>
                      <a:pt x="2210" y="1075"/>
                      <a:pt x="2053" y="1087"/>
                      <a:pt x="1895" y="1087"/>
                    </a:cubicBezTo>
                    <a:cubicBezTo>
                      <a:pt x="1737" y="1087"/>
                      <a:pt x="1578" y="1075"/>
                      <a:pt x="1418" y="1052"/>
                    </a:cubicBezTo>
                    <a:cubicBezTo>
                      <a:pt x="1111" y="1004"/>
                      <a:pt x="816" y="898"/>
                      <a:pt x="568" y="768"/>
                    </a:cubicBezTo>
                    <a:cubicBezTo>
                      <a:pt x="520" y="745"/>
                      <a:pt x="461" y="709"/>
                      <a:pt x="438" y="685"/>
                    </a:cubicBezTo>
                    <a:cubicBezTo>
                      <a:pt x="225" y="532"/>
                      <a:pt x="95" y="355"/>
                      <a:pt x="48" y="178"/>
                    </a:cubicBezTo>
                    <a:cubicBezTo>
                      <a:pt x="36" y="118"/>
                      <a:pt x="24" y="59"/>
                      <a:pt x="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3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3" name="Google Shape;1733;p31"/>
              <p:cNvSpPr/>
              <p:nvPr/>
            </p:nvSpPr>
            <p:spPr>
              <a:xfrm>
                <a:off x="-953371" y="280797"/>
                <a:ext cx="216108" cy="69333"/>
              </a:xfrm>
              <a:custGeom>
                <a:rect b="b" l="l" r="r" t="t"/>
                <a:pathLst>
                  <a:path extrusionOk="0" h="872" w="2718">
                    <a:moveTo>
                      <a:pt x="1359" y="0"/>
                    </a:moveTo>
                    <a:cubicBezTo>
                      <a:pt x="1022" y="0"/>
                      <a:pt x="685" y="74"/>
                      <a:pt x="425" y="222"/>
                    </a:cubicBezTo>
                    <a:cubicBezTo>
                      <a:pt x="118" y="399"/>
                      <a:pt x="0" y="635"/>
                      <a:pt x="59" y="871"/>
                    </a:cubicBezTo>
                    <a:cubicBezTo>
                      <a:pt x="106" y="706"/>
                      <a:pt x="225" y="552"/>
                      <a:pt x="425" y="434"/>
                    </a:cubicBezTo>
                    <a:cubicBezTo>
                      <a:pt x="685" y="286"/>
                      <a:pt x="1022" y="213"/>
                      <a:pt x="1359" y="213"/>
                    </a:cubicBezTo>
                    <a:cubicBezTo>
                      <a:pt x="1695" y="213"/>
                      <a:pt x="2032" y="286"/>
                      <a:pt x="2292" y="434"/>
                    </a:cubicBezTo>
                    <a:cubicBezTo>
                      <a:pt x="2493" y="552"/>
                      <a:pt x="2623" y="706"/>
                      <a:pt x="2658" y="871"/>
                    </a:cubicBezTo>
                    <a:cubicBezTo>
                      <a:pt x="2717" y="647"/>
                      <a:pt x="2587" y="387"/>
                      <a:pt x="2292" y="222"/>
                    </a:cubicBezTo>
                    <a:cubicBezTo>
                      <a:pt x="2032" y="74"/>
                      <a:pt x="1695" y="0"/>
                      <a:pt x="1359" y="0"/>
                    </a:cubicBez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3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4" name="Google Shape;1734;p31"/>
              <p:cNvSpPr/>
              <p:nvPr/>
            </p:nvSpPr>
            <p:spPr>
              <a:xfrm>
                <a:off x="-963708" y="634618"/>
                <a:ext cx="35780" cy="64880"/>
              </a:xfrm>
              <a:custGeom>
                <a:rect b="b" l="l" r="r" t="t"/>
                <a:pathLst>
                  <a:path extrusionOk="0" h="816" w="450">
                    <a:moveTo>
                      <a:pt x="0" y="1"/>
                    </a:moveTo>
                    <a:lnTo>
                      <a:pt x="0" y="556"/>
                    </a:lnTo>
                    <a:lnTo>
                      <a:pt x="449" y="816"/>
                    </a:lnTo>
                    <a:lnTo>
                      <a:pt x="449" y="27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3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5" name="Google Shape;1735;p31"/>
              <p:cNvSpPr/>
              <p:nvPr/>
            </p:nvSpPr>
            <p:spPr>
              <a:xfrm>
                <a:off x="-963708" y="592398"/>
                <a:ext cx="35780" cy="53590"/>
              </a:xfrm>
              <a:custGeom>
                <a:rect b="b" l="l" r="r" t="t"/>
                <a:pathLst>
                  <a:path extrusionOk="0" h="674" w="450">
                    <a:moveTo>
                      <a:pt x="0" y="0"/>
                    </a:moveTo>
                    <a:lnTo>
                      <a:pt x="0" y="402"/>
                    </a:lnTo>
                    <a:lnTo>
                      <a:pt x="449" y="673"/>
                    </a:lnTo>
                    <a:lnTo>
                      <a:pt x="449" y="2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3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6" name="Google Shape;1736;p31"/>
              <p:cNvSpPr/>
              <p:nvPr/>
            </p:nvSpPr>
            <p:spPr>
              <a:xfrm>
                <a:off x="-963708" y="487126"/>
                <a:ext cx="35780" cy="118470"/>
              </a:xfrm>
              <a:custGeom>
                <a:rect b="b" l="l" r="r" t="t"/>
                <a:pathLst>
                  <a:path extrusionOk="0" h="1490" w="450">
                    <a:moveTo>
                      <a:pt x="0" y="1"/>
                    </a:moveTo>
                    <a:lnTo>
                      <a:pt x="0" y="1230"/>
                    </a:lnTo>
                    <a:lnTo>
                      <a:pt x="449" y="1489"/>
                    </a:lnTo>
                    <a:lnTo>
                      <a:pt x="449" y="26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3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37" name="Google Shape;1737;p31"/>
            <p:cNvGrpSpPr/>
            <p:nvPr/>
          </p:nvGrpSpPr>
          <p:grpSpPr>
            <a:xfrm>
              <a:off x="7953455" y="3059215"/>
              <a:ext cx="329844" cy="472596"/>
              <a:chOff x="5036880" y="-8005297"/>
              <a:chExt cx="719554" cy="1030968"/>
            </a:xfrm>
          </p:grpSpPr>
          <p:sp>
            <p:nvSpPr>
              <p:cNvPr id="1738" name="Google Shape;1738;p31"/>
              <p:cNvSpPr/>
              <p:nvPr/>
            </p:nvSpPr>
            <p:spPr>
              <a:xfrm>
                <a:off x="5036880" y="-7874903"/>
                <a:ext cx="288011" cy="502944"/>
              </a:xfrm>
              <a:custGeom>
                <a:rect b="b" l="l" r="r" t="t"/>
                <a:pathLst>
                  <a:path extrusionOk="0" h="2106" w="1206">
                    <a:moveTo>
                      <a:pt x="299" y="0"/>
                    </a:moveTo>
                    <a:cubicBezTo>
                      <a:pt x="248" y="0"/>
                      <a:pt x="200" y="12"/>
                      <a:pt x="154" y="38"/>
                    </a:cubicBezTo>
                    <a:cubicBezTo>
                      <a:pt x="60" y="97"/>
                      <a:pt x="1" y="215"/>
                      <a:pt x="1" y="357"/>
                    </a:cubicBezTo>
                    <a:lnTo>
                      <a:pt x="1" y="2023"/>
                    </a:lnTo>
                    <a:cubicBezTo>
                      <a:pt x="1" y="2070"/>
                      <a:pt x="36" y="2105"/>
                      <a:pt x="83" y="2105"/>
                    </a:cubicBezTo>
                    <a:cubicBezTo>
                      <a:pt x="107" y="2105"/>
                      <a:pt x="142" y="2070"/>
                      <a:pt x="142" y="2023"/>
                    </a:cubicBezTo>
                    <a:lnTo>
                      <a:pt x="142" y="357"/>
                    </a:lnTo>
                    <a:cubicBezTo>
                      <a:pt x="142" y="251"/>
                      <a:pt x="166" y="180"/>
                      <a:pt x="225" y="156"/>
                    </a:cubicBezTo>
                    <a:cubicBezTo>
                      <a:pt x="248" y="142"/>
                      <a:pt x="273" y="136"/>
                      <a:pt x="301" y="136"/>
                    </a:cubicBezTo>
                    <a:cubicBezTo>
                      <a:pt x="344" y="136"/>
                      <a:pt x="392" y="151"/>
                      <a:pt x="449" y="180"/>
                    </a:cubicBezTo>
                    <a:lnTo>
                      <a:pt x="1099" y="546"/>
                    </a:lnTo>
                    <a:cubicBezTo>
                      <a:pt x="1106" y="553"/>
                      <a:pt x="1115" y="556"/>
                      <a:pt x="1125" y="556"/>
                    </a:cubicBezTo>
                    <a:cubicBezTo>
                      <a:pt x="1147" y="556"/>
                      <a:pt x="1173" y="539"/>
                      <a:pt x="1182" y="522"/>
                    </a:cubicBezTo>
                    <a:cubicBezTo>
                      <a:pt x="1205" y="487"/>
                      <a:pt x="1182" y="451"/>
                      <a:pt x="1158" y="428"/>
                    </a:cubicBezTo>
                    <a:lnTo>
                      <a:pt x="508" y="62"/>
                    </a:lnTo>
                    <a:cubicBezTo>
                      <a:pt x="435" y="21"/>
                      <a:pt x="365" y="0"/>
                      <a:pt x="2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9" name="Google Shape;1739;p31"/>
              <p:cNvSpPr/>
              <p:nvPr/>
            </p:nvSpPr>
            <p:spPr>
              <a:xfrm>
                <a:off x="5598575" y="-7709200"/>
                <a:ext cx="67800" cy="317076"/>
              </a:xfrm>
              <a:custGeom>
                <a:rect b="b" l="l" r="r" t="t"/>
                <a:pathLst>
                  <a:path extrusionOk="0" h="1241" w="284">
                    <a:moveTo>
                      <a:pt x="284" y="0"/>
                    </a:moveTo>
                    <a:lnTo>
                      <a:pt x="0" y="166"/>
                    </a:lnTo>
                    <a:lnTo>
                      <a:pt x="0" y="1241"/>
                    </a:lnTo>
                    <a:lnTo>
                      <a:pt x="272" y="1099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0" name="Google Shape;1740;p31"/>
              <p:cNvSpPr/>
              <p:nvPr/>
            </p:nvSpPr>
            <p:spPr>
              <a:xfrm>
                <a:off x="5166557" y="-8005297"/>
                <a:ext cx="434882" cy="238337"/>
              </a:xfrm>
              <a:custGeom>
                <a:rect b="b" l="l" r="r" t="t"/>
                <a:pathLst>
                  <a:path extrusionOk="0" h="998" w="1821">
                    <a:moveTo>
                      <a:pt x="24" y="169"/>
                    </a:moveTo>
                    <a:lnTo>
                      <a:pt x="24" y="169"/>
                    </a:lnTo>
                    <a:cubicBezTo>
                      <a:pt x="16" y="172"/>
                      <a:pt x="8" y="177"/>
                      <a:pt x="1" y="182"/>
                    </a:cubicBezTo>
                    <a:lnTo>
                      <a:pt x="24" y="169"/>
                    </a:lnTo>
                    <a:close/>
                    <a:moveTo>
                      <a:pt x="344" y="1"/>
                    </a:moveTo>
                    <a:cubicBezTo>
                      <a:pt x="317" y="1"/>
                      <a:pt x="294" y="6"/>
                      <a:pt x="273" y="17"/>
                    </a:cubicBezTo>
                    <a:lnTo>
                      <a:pt x="24" y="169"/>
                    </a:lnTo>
                    <a:lnTo>
                      <a:pt x="24" y="169"/>
                    </a:lnTo>
                    <a:cubicBezTo>
                      <a:pt x="39" y="161"/>
                      <a:pt x="57" y="157"/>
                      <a:pt x="76" y="157"/>
                    </a:cubicBezTo>
                    <a:cubicBezTo>
                      <a:pt x="108" y="157"/>
                      <a:pt x="146" y="169"/>
                      <a:pt x="190" y="194"/>
                    </a:cubicBezTo>
                    <a:lnTo>
                      <a:pt x="1560" y="997"/>
                    </a:lnTo>
                    <a:lnTo>
                      <a:pt x="1820" y="832"/>
                    </a:lnTo>
                    <a:lnTo>
                      <a:pt x="450" y="29"/>
                    </a:lnTo>
                    <a:cubicBezTo>
                      <a:pt x="411" y="9"/>
                      <a:pt x="375" y="1"/>
                      <a:pt x="3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1" name="Google Shape;1741;p31"/>
              <p:cNvSpPr/>
              <p:nvPr/>
            </p:nvSpPr>
            <p:spPr>
              <a:xfrm>
                <a:off x="5539112" y="-7809467"/>
                <a:ext cx="124423" cy="144005"/>
              </a:xfrm>
              <a:custGeom>
                <a:rect b="b" l="l" r="r" t="t"/>
                <a:pathLst>
                  <a:path extrusionOk="0" h="603" w="521">
                    <a:moveTo>
                      <a:pt x="260" y="0"/>
                    </a:moveTo>
                    <a:lnTo>
                      <a:pt x="0" y="154"/>
                    </a:lnTo>
                    <a:cubicBezTo>
                      <a:pt x="142" y="248"/>
                      <a:pt x="248" y="437"/>
                      <a:pt x="248" y="603"/>
                    </a:cubicBezTo>
                    <a:lnTo>
                      <a:pt x="520" y="437"/>
                    </a:lnTo>
                    <a:cubicBezTo>
                      <a:pt x="520" y="272"/>
                      <a:pt x="402" y="83"/>
                      <a:pt x="2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2" name="Google Shape;1742;p31"/>
              <p:cNvSpPr/>
              <p:nvPr/>
            </p:nvSpPr>
            <p:spPr>
              <a:xfrm>
                <a:off x="5149840" y="-7966131"/>
                <a:ext cx="448733" cy="606829"/>
              </a:xfrm>
              <a:custGeom>
                <a:rect b="b" l="l" r="r" t="t"/>
                <a:pathLst>
                  <a:path extrusionOk="0" h="2541" w="1879">
                    <a:moveTo>
                      <a:pt x="149" y="1"/>
                    </a:moveTo>
                    <a:cubicBezTo>
                      <a:pt x="61" y="1"/>
                      <a:pt x="0" y="65"/>
                      <a:pt x="0" y="184"/>
                    </a:cubicBezTo>
                    <a:lnTo>
                      <a:pt x="0" y="1271"/>
                    </a:lnTo>
                    <a:cubicBezTo>
                      <a:pt x="0" y="1436"/>
                      <a:pt x="118" y="1625"/>
                      <a:pt x="260" y="1708"/>
                    </a:cubicBezTo>
                    <a:lnTo>
                      <a:pt x="1630" y="2511"/>
                    </a:lnTo>
                    <a:cubicBezTo>
                      <a:pt x="1667" y="2531"/>
                      <a:pt x="1702" y="2540"/>
                      <a:pt x="1734" y="2540"/>
                    </a:cubicBezTo>
                    <a:cubicBezTo>
                      <a:pt x="1817" y="2540"/>
                      <a:pt x="1878" y="2476"/>
                      <a:pt x="1878" y="2357"/>
                    </a:cubicBezTo>
                    <a:lnTo>
                      <a:pt x="1878" y="1271"/>
                    </a:lnTo>
                    <a:cubicBezTo>
                      <a:pt x="1878" y="1105"/>
                      <a:pt x="1760" y="916"/>
                      <a:pt x="1630" y="822"/>
                    </a:cubicBezTo>
                    <a:lnTo>
                      <a:pt x="260" y="30"/>
                    </a:lnTo>
                    <a:cubicBezTo>
                      <a:pt x="220" y="10"/>
                      <a:pt x="182" y="1"/>
                      <a:pt x="14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3" name="Google Shape;1743;p31"/>
              <p:cNvSpPr/>
              <p:nvPr/>
            </p:nvSpPr>
            <p:spPr>
              <a:xfrm>
                <a:off x="5178021" y="-7905471"/>
                <a:ext cx="129915" cy="169559"/>
              </a:xfrm>
              <a:custGeom>
                <a:rect b="b" l="l" r="r" t="t"/>
                <a:pathLst>
                  <a:path extrusionOk="0" h="710" w="544">
                    <a:moveTo>
                      <a:pt x="0" y="1"/>
                    </a:moveTo>
                    <a:lnTo>
                      <a:pt x="0" y="402"/>
                    </a:lnTo>
                    <a:lnTo>
                      <a:pt x="544" y="709"/>
                    </a:lnTo>
                    <a:lnTo>
                      <a:pt x="544" y="30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4" name="Google Shape;1744;p31"/>
              <p:cNvSpPr/>
              <p:nvPr/>
            </p:nvSpPr>
            <p:spPr>
              <a:xfrm>
                <a:off x="5178021" y="-7778421"/>
                <a:ext cx="319057" cy="273921"/>
              </a:xfrm>
              <a:custGeom>
                <a:rect b="b" l="l" r="r" t="t"/>
                <a:pathLst>
                  <a:path extrusionOk="0" h="1147" w="1336">
                    <a:moveTo>
                      <a:pt x="0" y="0"/>
                    </a:moveTo>
                    <a:lnTo>
                      <a:pt x="0" y="402"/>
                    </a:lnTo>
                    <a:lnTo>
                      <a:pt x="1335" y="1146"/>
                    </a:lnTo>
                    <a:lnTo>
                      <a:pt x="1335" y="7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Google Shape;1745;p31"/>
              <p:cNvSpPr/>
              <p:nvPr/>
            </p:nvSpPr>
            <p:spPr>
              <a:xfrm>
                <a:off x="5598575" y="-7709200"/>
                <a:ext cx="67800" cy="317076"/>
              </a:xfrm>
              <a:custGeom>
                <a:rect b="b" l="l" r="r" t="t"/>
                <a:pathLst>
                  <a:path extrusionOk="0" h="1241" w="284">
                    <a:moveTo>
                      <a:pt x="284" y="0"/>
                    </a:moveTo>
                    <a:lnTo>
                      <a:pt x="0" y="166"/>
                    </a:lnTo>
                    <a:lnTo>
                      <a:pt x="0" y="1241"/>
                    </a:lnTo>
                    <a:lnTo>
                      <a:pt x="272" y="1099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6" name="Google Shape;1746;p31"/>
              <p:cNvSpPr/>
              <p:nvPr/>
            </p:nvSpPr>
            <p:spPr>
              <a:xfrm>
                <a:off x="5623653" y="-7576381"/>
                <a:ext cx="132781" cy="602053"/>
              </a:xfrm>
              <a:custGeom>
                <a:rect b="b" l="l" r="r" t="t"/>
                <a:pathLst>
                  <a:path extrusionOk="0" h="2521" w="556">
                    <a:moveTo>
                      <a:pt x="74" y="0"/>
                    </a:moveTo>
                    <a:cubicBezTo>
                      <a:pt x="50" y="0"/>
                      <a:pt x="21" y="14"/>
                      <a:pt x="12" y="40"/>
                    </a:cubicBezTo>
                    <a:cubicBezTo>
                      <a:pt x="1" y="64"/>
                      <a:pt x="12" y="111"/>
                      <a:pt x="48" y="123"/>
                    </a:cubicBezTo>
                    <a:cubicBezTo>
                      <a:pt x="237" y="241"/>
                      <a:pt x="414" y="536"/>
                      <a:pt x="414" y="773"/>
                    </a:cubicBezTo>
                    <a:lnTo>
                      <a:pt x="414" y="2450"/>
                    </a:lnTo>
                    <a:cubicBezTo>
                      <a:pt x="414" y="2486"/>
                      <a:pt x="438" y="2521"/>
                      <a:pt x="485" y="2521"/>
                    </a:cubicBezTo>
                    <a:cubicBezTo>
                      <a:pt x="532" y="2521"/>
                      <a:pt x="556" y="2486"/>
                      <a:pt x="544" y="2450"/>
                    </a:cubicBezTo>
                    <a:lnTo>
                      <a:pt x="544" y="773"/>
                    </a:lnTo>
                    <a:cubicBezTo>
                      <a:pt x="544" y="501"/>
                      <a:pt x="331" y="158"/>
                      <a:pt x="95" y="5"/>
                    </a:cubicBezTo>
                    <a:cubicBezTo>
                      <a:pt x="89" y="2"/>
                      <a:pt x="82" y="0"/>
                      <a:pt x="7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7" name="Google Shape;1747;p31"/>
              <p:cNvSpPr/>
              <p:nvPr/>
            </p:nvSpPr>
            <p:spPr>
              <a:xfrm>
                <a:off x="5539112" y="-7809467"/>
                <a:ext cx="124423" cy="144005"/>
              </a:xfrm>
              <a:custGeom>
                <a:rect b="b" l="l" r="r" t="t"/>
                <a:pathLst>
                  <a:path extrusionOk="0" h="603" w="521">
                    <a:moveTo>
                      <a:pt x="260" y="0"/>
                    </a:moveTo>
                    <a:lnTo>
                      <a:pt x="0" y="154"/>
                    </a:lnTo>
                    <a:cubicBezTo>
                      <a:pt x="142" y="248"/>
                      <a:pt x="248" y="437"/>
                      <a:pt x="248" y="603"/>
                    </a:cubicBezTo>
                    <a:lnTo>
                      <a:pt x="520" y="437"/>
                    </a:lnTo>
                    <a:cubicBezTo>
                      <a:pt x="520" y="272"/>
                      <a:pt x="402" y="83"/>
                      <a:pt x="260" y="0"/>
                    </a:cubicBez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8" name="Google Shape;1748;p31"/>
            <p:cNvGrpSpPr/>
            <p:nvPr/>
          </p:nvGrpSpPr>
          <p:grpSpPr>
            <a:xfrm>
              <a:off x="7793080" y="785725"/>
              <a:ext cx="650600" cy="601775"/>
              <a:chOff x="7309269" y="-7683723"/>
              <a:chExt cx="1419284" cy="1312773"/>
            </a:xfrm>
          </p:grpSpPr>
          <p:sp>
            <p:nvSpPr>
              <p:cNvPr id="1749" name="Google Shape;1749;p31"/>
              <p:cNvSpPr/>
              <p:nvPr/>
            </p:nvSpPr>
            <p:spPr>
              <a:xfrm>
                <a:off x="7529219" y="-7273913"/>
                <a:ext cx="1100460" cy="581276"/>
              </a:xfrm>
              <a:custGeom>
                <a:rect b="b" l="l" r="r" t="t"/>
                <a:pathLst>
                  <a:path extrusionOk="0" h="2434" w="4608">
                    <a:moveTo>
                      <a:pt x="2288" y="0"/>
                    </a:moveTo>
                    <a:cubicBezTo>
                      <a:pt x="1749" y="0"/>
                      <a:pt x="1212" y="119"/>
                      <a:pt x="804" y="355"/>
                    </a:cubicBezTo>
                    <a:cubicBezTo>
                      <a:pt x="1" y="839"/>
                      <a:pt x="1" y="1607"/>
                      <a:pt x="828" y="2080"/>
                    </a:cubicBezTo>
                    <a:cubicBezTo>
                      <a:pt x="1229" y="2316"/>
                      <a:pt x="1767" y="2434"/>
                      <a:pt x="2306" y="2434"/>
                    </a:cubicBezTo>
                    <a:cubicBezTo>
                      <a:pt x="2845" y="2434"/>
                      <a:pt x="3385" y="2316"/>
                      <a:pt x="3793" y="2080"/>
                    </a:cubicBezTo>
                    <a:cubicBezTo>
                      <a:pt x="4608" y="1595"/>
                      <a:pt x="4608" y="827"/>
                      <a:pt x="3781" y="355"/>
                    </a:cubicBezTo>
                    <a:cubicBezTo>
                      <a:pt x="3368" y="119"/>
                      <a:pt x="2827" y="0"/>
                      <a:pt x="22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0" name="Google Shape;1750;p31"/>
              <p:cNvSpPr/>
              <p:nvPr/>
            </p:nvSpPr>
            <p:spPr>
              <a:xfrm>
                <a:off x="8141546" y="-6833773"/>
                <a:ext cx="587007" cy="462823"/>
              </a:xfrm>
              <a:custGeom>
                <a:rect b="b" l="l" r="r" t="t"/>
                <a:pathLst>
                  <a:path extrusionOk="0" h="1938" w="2458">
                    <a:moveTo>
                      <a:pt x="2457" y="0"/>
                    </a:moveTo>
                    <a:lnTo>
                      <a:pt x="0" y="1430"/>
                    </a:lnTo>
                    <a:lnTo>
                      <a:pt x="0" y="1938"/>
                    </a:lnTo>
                    <a:lnTo>
                      <a:pt x="2434" y="508"/>
                    </a:lnTo>
                    <a:lnTo>
                      <a:pt x="24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1" name="Google Shape;1751;p31"/>
              <p:cNvSpPr/>
              <p:nvPr/>
            </p:nvSpPr>
            <p:spPr>
              <a:xfrm>
                <a:off x="7309269" y="-6972048"/>
                <a:ext cx="832509" cy="601097"/>
              </a:xfrm>
              <a:custGeom>
                <a:rect b="b" l="l" r="r" t="t"/>
                <a:pathLst>
                  <a:path extrusionOk="0" h="2517" w="3486">
                    <a:moveTo>
                      <a:pt x="0" y="0"/>
                    </a:moveTo>
                    <a:lnTo>
                      <a:pt x="0" y="508"/>
                    </a:lnTo>
                    <a:lnTo>
                      <a:pt x="3485" y="2517"/>
                    </a:lnTo>
                    <a:lnTo>
                      <a:pt x="3485" y="20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2" name="Google Shape;1752;p31"/>
              <p:cNvSpPr/>
              <p:nvPr/>
            </p:nvSpPr>
            <p:spPr>
              <a:xfrm>
                <a:off x="7309269" y="-7313318"/>
                <a:ext cx="1419278" cy="818180"/>
              </a:xfrm>
              <a:custGeom>
                <a:rect b="b" l="l" r="r" t="t"/>
                <a:pathLst>
                  <a:path extrusionOk="0" h="3426" w="5943">
                    <a:moveTo>
                      <a:pt x="2457" y="0"/>
                    </a:moveTo>
                    <a:lnTo>
                      <a:pt x="0" y="1418"/>
                    </a:lnTo>
                    <a:lnTo>
                      <a:pt x="3485" y="3426"/>
                    </a:lnTo>
                    <a:lnTo>
                      <a:pt x="5942" y="2008"/>
                    </a:lnTo>
                    <a:lnTo>
                      <a:pt x="5186" y="425"/>
                    </a:lnTo>
                    <a:lnTo>
                      <a:pt x="3911" y="236"/>
                    </a:lnTo>
                    <a:lnTo>
                      <a:pt x="3911" y="236"/>
                    </a:lnTo>
                    <a:cubicBezTo>
                      <a:pt x="4194" y="295"/>
                      <a:pt x="4466" y="390"/>
                      <a:pt x="4702" y="520"/>
                    </a:cubicBezTo>
                    <a:cubicBezTo>
                      <a:pt x="5529" y="992"/>
                      <a:pt x="5529" y="1760"/>
                      <a:pt x="4714" y="2245"/>
                    </a:cubicBezTo>
                    <a:cubicBezTo>
                      <a:pt x="4306" y="2481"/>
                      <a:pt x="3766" y="2599"/>
                      <a:pt x="3227" y="2599"/>
                    </a:cubicBezTo>
                    <a:cubicBezTo>
                      <a:pt x="2688" y="2599"/>
                      <a:pt x="2150" y="2481"/>
                      <a:pt x="1749" y="2245"/>
                    </a:cubicBezTo>
                    <a:cubicBezTo>
                      <a:pt x="922" y="1772"/>
                      <a:pt x="922" y="1004"/>
                      <a:pt x="1725" y="520"/>
                    </a:cubicBezTo>
                    <a:cubicBezTo>
                      <a:pt x="2137" y="280"/>
                      <a:pt x="2682" y="157"/>
                      <a:pt x="3219" y="157"/>
                    </a:cubicBezTo>
                    <a:cubicBezTo>
                      <a:pt x="3344" y="157"/>
                      <a:pt x="3469" y="164"/>
                      <a:pt x="3592" y="177"/>
                    </a:cubicBezTo>
                    <a:lnTo>
                      <a:pt x="245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3" name="Google Shape;1753;p31"/>
              <p:cNvSpPr/>
              <p:nvPr/>
            </p:nvSpPr>
            <p:spPr>
              <a:xfrm>
                <a:off x="7599909" y="-7028409"/>
                <a:ext cx="651726" cy="409329"/>
              </a:xfrm>
              <a:custGeom>
                <a:rect b="b" l="l" r="r" t="t"/>
                <a:pathLst>
                  <a:path extrusionOk="0" h="1714" w="2729">
                    <a:moveTo>
                      <a:pt x="2091" y="0"/>
                    </a:moveTo>
                    <a:lnTo>
                      <a:pt x="201" y="815"/>
                    </a:lnTo>
                    <a:lnTo>
                      <a:pt x="201" y="1099"/>
                    </a:lnTo>
                    <a:lnTo>
                      <a:pt x="0" y="1217"/>
                    </a:lnTo>
                    <a:lnTo>
                      <a:pt x="862" y="1713"/>
                    </a:lnTo>
                    <a:lnTo>
                      <a:pt x="862" y="1441"/>
                    </a:lnTo>
                    <a:lnTo>
                      <a:pt x="2729" y="378"/>
                    </a:lnTo>
                    <a:lnTo>
                      <a:pt x="20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4" name="Google Shape;1754;p31"/>
              <p:cNvSpPr/>
              <p:nvPr/>
            </p:nvSpPr>
            <p:spPr>
              <a:xfrm>
                <a:off x="7599909" y="-6833773"/>
                <a:ext cx="48002" cy="96004"/>
              </a:xfrm>
              <a:custGeom>
                <a:rect b="b" l="l" r="r" t="t"/>
                <a:pathLst>
                  <a:path extrusionOk="0" h="402" w="201">
                    <a:moveTo>
                      <a:pt x="201" y="0"/>
                    </a:moveTo>
                    <a:lnTo>
                      <a:pt x="0" y="118"/>
                    </a:lnTo>
                    <a:lnTo>
                      <a:pt x="0" y="402"/>
                    </a:lnTo>
                    <a:lnTo>
                      <a:pt x="201" y="284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5" name="Google Shape;1755;p31"/>
              <p:cNvSpPr/>
              <p:nvPr/>
            </p:nvSpPr>
            <p:spPr>
              <a:xfrm>
                <a:off x="7588446" y="-7065187"/>
                <a:ext cx="962424" cy="367775"/>
              </a:xfrm>
              <a:custGeom>
                <a:rect b="b" l="l" r="r" t="t"/>
                <a:pathLst>
                  <a:path extrusionOk="0" h="1540" w="4030">
                    <a:moveTo>
                      <a:pt x="4029" y="12"/>
                    </a:moveTo>
                    <a:lnTo>
                      <a:pt x="4028" y="57"/>
                    </a:lnTo>
                    <a:lnTo>
                      <a:pt x="4028" y="57"/>
                    </a:lnTo>
                    <a:cubicBezTo>
                      <a:pt x="4029" y="42"/>
                      <a:pt x="4029" y="27"/>
                      <a:pt x="4029" y="12"/>
                    </a:cubicBezTo>
                    <a:close/>
                    <a:moveTo>
                      <a:pt x="13" y="1"/>
                    </a:moveTo>
                    <a:lnTo>
                      <a:pt x="1" y="367"/>
                    </a:lnTo>
                    <a:cubicBezTo>
                      <a:pt x="1" y="662"/>
                      <a:pt x="190" y="969"/>
                      <a:pt x="592" y="1194"/>
                    </a:cubicBezTo>
                    <a:cubicBezTo>
                      <a:pt x="981" y="1424"/>
                      <a:pt x="1492" y="1539"/>
                      <a:pt x="2005" y="1539"/>
                    </a:cubicBezTo>
                    <a:cubicBezTo>
                      <a:pt x="2517" y="1539"/>
                      <a:pt x="3031" y="1424"/>
                      <a:pt x="3427" y="1194"/>
                    </a:cubicBezTo>
                    <a:cubicBezTo>
                      <a:pt x="3817" y="969"/>
                      <a:pt x="4017" y="674"/>
                      <a:pt x="4017" y="379"/>
                    </a:cubicBezTo>
                    <a:lnTo>
                      <a:pt x="4028" y="57"/>
                    </a:lnTo>
                    <a:lnTo>
                      <a:pt x="4028" y="57"/>
                    </a:lnTo>
                    <a:cubicBezTo>
                      <a:pt x="4010" y="337"/>
                      <a:pt x="3820" y="614"/>
                      <a:pt x="3438" y="828"/>
                    </a:cubicBezTo>
                    <a:cubicBezTo>
                      <a:pt x="3049" y="1052"/>
                      <a:pt x="2535" y="1164"/>
                      <a:pt x="2021" y="1164"/>
                    </a:cubicBezTo>
                    <a:cubicBezTo>
                      <a:pt x="1507" y="1164"/>
                      <a:pt x="993" y="1052"/>
                      <a:pt x="603" y="828"/>
                    </a:cubicBezTo>
                    <a:cubicBezTo>
                      <a:pt x="202" y="603"/>
                      <a:pt x="13" y="296"/>
                      <a:pt x="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6" name="Google Shape;1756;p31"/>
              <p:cNvSpPr/>
              <p:nvPr/>
            </p:nvSpPr>
            <p:spPr>
              <a:xfrm>
                <a:off x="7695659" y="-7062321"/>
                <a:ext cx="858062" cy="364193"/>
              </a:xfrm>
              <a:custGeom>
                <a:rect b="b" l="l" r="r" t="t"/>
                <a:pathLst>
                  <a:path extrusionOk="0" h="1525" w="3593">
                    <a:moveTo>
                      <a:pt x="3592" y="0"/>
                    </a:moveTo>
                    <a:lnTo>
                      <a:pt x="3591" y="45"/>
                    </a:lnTo>
                    <a:lnTo>
                      <a:pt x="3591" y="45"/>
                    </a:lnTo>
                    <a:cubicBezTo>
                      <a:pt x="3592" y="30"/>
                      <a:pt x="3592" y="15"/>
                      <a:pt x="3592" y="0"/>
                    </a:cubicBezTo>
                    <a:close/>
                    <a:moveTo>
                      <a:pt x="3591" y="45"/>
                    </a:moveTo>
                    <a:cubicBezTo>
                      <a:pt x="3573" y="325"/>
                      <a:pt x="3383" y="602"/>
                      <a:pt x="3001" y="816"/>
                    </a:cubicBezTo>
                    <a:cubicBezTo>
                      <a:pt x="2730" y="957"/>
                      <a:pt x="2423" y="1064"/>
                      <a:pt x="2092" y="1123"/>
                    </a:cubicBezTo>
                    <a:cubicBezTo>
                      <a:pt x="1926" y="1146"/>
                      <a:pt x="1755" y="1158"/>
                      <a:pt x="1585" y="1158"/>
                    </a:cubicBezTo>
                    <a:cubicBezTo>
                      <a:pt x="1416" y="1158"/>
                      <a:pt x="1247" y="1146"/>
                      <a:pt x="1088" y="1123"/>
                    </a:cubicBezTo>
                    <a:cubicBezTo>
                      <a:pt x="745" y="1075"/>
                      <a:pt x="438" y="969"/>
                      <a:pt x="166" y="816"/>
                    </a:cubicBezTo>
                    <a:cubicBezTo>
                      <a:pt x="107" y="780"/>
                      <a:pt x="60" y="756"/>
                      <a:pt x="25" y="709"/>
                    </a:cubicBezTo>
                    <a:lnTo>
                      <a:pt x="1" y="1075"/>
                    </a:lnTo>
                    <a:cubicBezTo>
                      <a:pt x="48" y="1111"/>
                      <a:pt x="107" y="1134"/>
                      <a:pt x="155" y="1182"/>
                    </a:cubicBezTo>
                    <a:cubicBezTo>
                      <a:pt x="414" y="1323"/>
                      <a:pt x="745" y="1430"/>
                      <a:pt x="1064" y="1489"/>
                    </a:cubicBezTo>
                    <a:cubicBezTo>
                      <a:pt x="1230" y="1512"/>
                      <a:pt x="1401" y="1524"/>
                      <a:pt x="1571" y="1524"/>
                    </a:cubicBezTo>
                    <a:cubicBezTo>
                      <a:pt x="1740" y="1524"/>
                      <a:pt x="1909" y="1512"/>
                      <a:pt x="2068" y="1489"/>
                    </a:cubicBezTo>
                    <a:cubicBezTo>
                      <a:pt x="2411" y="1442"/>
                      <a:pt x="2718" y="1347"/>
                      <a:pt x="2990" y="1182"/>
                    </a:cubicBezTo>
                    <a:cubicBezTo>
                      <a:pt x="3368" y="957"/>
                      <a:pt x="3569" y="662"/>
                      <a:pt x="3580" y="367"/>
                    </a:cubicBezTo>
                    <a:lnTo>
                      <a:pt x="3591" y="45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7" name="Google Shape;1757;p31"/>
              <p:cNvSpPr/>
              <p:nvPr/>
            </p:nvSpPr>
            <p:spPr>
              <a:xfrm>
                <a:off x="7588446" y="-7070918"/>
                <a:ext cx="110333" cy="265562"/>
              </a:xfrm>
              <a:custGeom>
                <a:rect b="b" l="l" r="r" t="t"/>
                <a:pathLst>
                  <a:path extrusionOk="0" h="1112" w="462">
                    <a:moveTo>
                      <a:pt x="13" y="1"/>
                    </a:moveTo>
                    <a:lnTo>
                      <a:pt x="1" y="379"/>
                    </a:lnTo>
                    <a:cubicBezTo>
                      <a:pt x="1" y="438"/>
                      <a:pt x="13" y="509"/>
                      <a:pt x="24" y="568"/>
                    </a:cubicBezTo>
                    <a:cubicBezTo>
                      <a:pt x="84" y="757"/>
                      <a:pt x="225" y="946"/>
                      <a:pt x="438" y="1111"/>
                    </a:cubicBezTo>
                    <a:lnTo>
                      <a:pt x="462" y="745"/>
                    </a:lnTo>
                    <a:cubicBezTo>
                      <a:pt x="237" y="580"/>
                      <a:pt x="84" y="391"/>
                      <a:pt x="48" y="202"/>
                    </a:cubicBezTo>
                    <a:cubicBezTo>
                      <a:pt x="24" y="143"/>
                      <a:pt x="13" y="60"/>
                      <a:pt x="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8" name="Google Shape;1758;p31"/>
              <p:cNvSpPr/>
              <p:nvPr/>
            </p:nvSpPr>
            <p:spPr>
              <a:xfrm>
                <a:off x="7546175" y="-7342453"/>
                <a:ext cx="1052458" cy="555484"/>
              </a:xfrm>
              <a:custGeom>
                <a:rect b="b" l="l" r="r" t="t"/>
                <a:pathLst>
                  <a:path extrusionOk="0" h="2326" w="4407">
                    <a:moveTo>
                      <a:pt x="2189" y="1"/>
                    </a:moveTo>
                    <a:cubicBezTo>
                      <a:pt x="1675" y="1"/>
                      <a:pt x="1164" y="116"/>
                      <a:pt x="780" y="346"/>
                    </a:cubicBezTo>
                    <a:cubicBezTo>
                      <a:pt x="1" y="784"/>
                      <a:pt x="12" y="1528"/>
                      <a:pt x="792" y="1989"/>
                    </a:cubicBezTo>
                    <a:cubicBezTo>
                      <a:pt x="1188" y="2213"/>
                      <a:pt x="1702" y="2325"/>
                      <a:pt x="2214" y="2325"/>
                    </a:cubicBezTo>
                    <a:cubicBezTo>
                      <a:pt x="2727" y="2325"/>
                      <a:pt x="3237" y="2213"/>
                      <a:pt x="3627" y="1989"/>
                    </a:cubicBezTo>
                    <a:cubicBezTo>
                      <a:pt x="4407" y="1540"/>
                      <a:pt x="4395" y="807"/>
                      <a:pt x="3615" y="346"/>
                    </a:cubicBezTo>
                    <a:cubicBezTo>
                      <a:pt x="3220" y="116"/>
                      <a:pt x="2703" y="1"/>
                      <a:pt x="21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9" name="Google Shape;1759;p31"/>
              <p:cNvSpPr/>
              <p:nvPr/>
            </p:nvSpPr>
            <p:spPr>
              <a:xfrm>
                <a:off x="7664613" y="-7409322"/>
                <a:ext cx="821285" cy="587007"/>
              </a:xfrm>
              <a:custGeom>
                <a:rect b="b" l="l" r="r" t="t"/>
                <a:pathLst>
                  <a:path extrusionOk="0" h="2458" w="3439">
                    <a:moveTo>
                      <a:pt x="1" y="0"/>
                    </a:moveTo>
                    <a:lnTo>
                      <a:pt x="1" y="24"/>
                    </a:lnTo>
                    <a:lnTo>
                      <a:pt x="1" y="1465"/>
                    </a:lnTo>
                    <a:lnTo>
                      <a:pt x="1" y="1512"/>
                    </a:lnTo>
                    <a:lnTo>
                      <a:pt x="1" y="1524"/>
                    </a:lnTo>
                    <a:lnTo>
                      <a:pt x="1" y="1560"/>
                    </a:lnTo>
                    <a:lnTo>
                      <a:pt x="1" y="1572"/>
                    </a:lnTo>
                    <a:lnTo>
                      <a:pt x="1" y="1595"/>
                    </a:lnTo>
                    <a:lnTo>
                      <a:pt x="1" y="1619"/>
                    </a:lnTo>
                    <a:lnTo>
                      <a:pt x="1" y="1631"/>
                    </a:lnTo>
                    <a:cubicBezTo>
                      <a:pt x="1" y="1642"/>
                      <a:pt x="1" y="1642"/>
                      <a:pt x="13" y="1654"/>
                    </a:cubicBezTo>
                    <a:cubicBezTo>
                      <a:pt x="13" y="1678"/>
                      <a:pt x="36" y="1690"/>
                      <a:pt x="36" y="1701"/>
                    </a:cubicBezTo>
                    <a:lnTo>
                      <a:pt x="36" y="1713"/>
                    </a:lnTo>
                    <a:cubicBezTo>
                      <a:pt x="36" y="1737"/>
                      <a:pt x="48" y="1749"/>
                      <a:pt x="48" y="1761"/>
                    </a:cubicBezTo>
                    <a:cubicBezTo>
                      <a:pt x="48" y="1772"/>
                      <a:pt x="60" y="1796"/>
                      <a:pt x="72" y="1808"/>
                    </a:cubicBezTo>
                    <a:lnTo>
                      <a:pt x="72" y="1820"/>
                    </a:lnTo>
                    <a:cubicBezTo>
                      <a:pt x="84" y="1831"/>
                      <a:pt x="84" y="1855"/>
                      <a:pt x="107" y="1867"/>
                    </a:cubicBezTo>
                    <a:cubicBezTo>
                      <a:pt x="119" y="1879"/>
                      <a:pt x="119" y="1890"/>
                      <a:pt x="131" y="1890"/>
                    </a:cubicBezTo>
                    <a:lnTo>
                      <a:pt x="131" y="1914"/>
                    </a:lnTo>
                    <a:cubicBezTo>
                      <a:pt x="143" y="1926"/>
                      <a:pt x="143" y="1938"/>
                      <a:pt x="166" y="1950"/>
                    </a:cubicBezTo>
                    <a:cubicBezTo>
                      <a:pt x="178" y="1973"/>
                      <a:pt x="178" y="1985"/>
                      <a:pt x="190" y="1985"/>
                    </a:cubicBezTo>
                    <a:lnTo>
                      <a:pt x="202" y="1997"/>
                    </a:lnTo>
                    <a:cubicBezTo>
                      <a:pt x="225" y="2009"/>
                      <a:pt x="237" y="2032"/>
                      <a:pt x="249" y="2032"/>
                    </a:cubicBezTo>
                    <a:lnTo>
                      <a:pt x="261" y="2032"/>
                    </a:lnTo>
                    <a:cubicBezTo>
                      <a:pt x="285" y="2044"/>
                      <a:pt x="296" y="2044"/>
                      <a:pt x="308" y="2056"/>
                    </a:cubicBezTo>
                    <a:lnTo>
                      <a:pt x="320" y="2068"/>
                    </a:lnTo>
                    <a:cubicBezTo>
                      <a:pt x="344" y="2091"/>
                      <a:pt x="355" y="2091"/>
                      <a:pt x="367" y="2103"/>
                    </a:cubicBezTo>
                    <a:cubicBezTo>
                      <a:pt x="379" y="2115"/>
                      <a:pt x="403" y="2115"/>
                      <a:pt x="414" y="2127"/>
                    </a:cubicBezTo>
                    <a:lnTo>
                      <a:pt x="426" y="2150"/>
                    </a:lnTo>
                    <a:cubicBezTo>
                      <a:pt x="438" y="2162"/>
                      <a:pt x="474" y="2174"/>
                      <a:pt x="485" y="2186"/>
                    </a:cubicBezTo>
                    <a:cubicBezTo>
                      <a:pt x="521" y="2209"/>
                      <a:pt x="533" y="2221"/>
                      <a:pt x="556" y="2233"/>
                    </a:cubicBezTo>
                    <a:cubicBezTo>
                      <a:pt x="580" y="2233"/>
                      <a:pt x="580" y="2245"/>
                      <a:pt x="592" y="2245"/>
                    </a:cubicBezTo>
                    <a:cubicBezTo>
                      <a:pt x="603" y="2269"/>
                      <a:pt x="639" y="2269"/>
                      <a:pt x="651" y="2280"/>
                    </a:cubicBezTo>
                    <a:cubicBezTo>
                      <a:pt x="663" y="2280"/>
                      <a:pt x="663" y="2280"/>
                      <a:pt x="674" y="2292"/>
                    </a:cubicBezTo>
                    <a:cubicBezTo>
                      <a:pt x="710" y="2304"/>
                      <a:pt x="733" y="2328"/>
                      <a:pt x="769" y="2328"/>
                    </a:cubicBezTo>
                    <a:cubicBezTo>
                      <a:pt x="792" y="2339"/>
                      <a:pt x="828" y="2339"/>
                      <a:pt x="840" y="2351"/>
                    </a:cubicBezTo>
                    <a:cubicBezTo>
                      <a:pt x="852" y="2351"/>
                      <a:pt x="852" y="2351"/>
                      <a:pt x="875" y="2363"/>
                    </a:cubicBezTo>
                    <a:cubicBezTo>
                      <a:pt x="899" y="2363"/>
                      <a:pt x="911" y="2387"/>
                      <a:pt x="946" y="2387"/>
                    </a:cubicBezTo>
                    <a:lnTo>
                      <a:pt x="970" y="2387"/>
                    </a:lnTo>
                    <a:cubicBezTo>
                      <a:pt x="1005" y="2398"/>
                      <a:pt x="1029" y="2398"/>
                      <a:pt x="1064" y="2410"/>
                    </a:cubicBezTo>
                    <a:lnTo>
                      <a:pt x="1076" y="2410"/>
                    </a:lnTo>
                    <a:cubicBezTo>
                      <a:pt x="1111" y="2410"/>
                      <a:pt x="1135" y="2422"/>
                      <a:pt x="1170" y="2422"/>
                    </a:cubicBezTo>
                    <a:lnTo>
                      <a:pt x="1194" y="2422"/>
                    </a:lnTo>
                    <a:cubicBezTo>
                      <a:pt x="1230" y="2422"/>
                      <a:pt x="1241" y="2446"/>
                      <a:pt x="1265" y="2446"/>
                    </a:cubicBezTo>
                    <a:lnTo>
                      <a:pt x="1300" y="2446"/>
                    </a:lnTo>
                    <a:cubicBezTo>
                      <a:pt x="1324" y="2446"/>
                      <a:pt x="1360" y="2458"/>
                      <a:pt x="1383" y="2458"/>
                    </a:cubicBezTo>
                    <a:lnTo>
                      <a:pt x="1950" y="2458"/>
                    </a:lnTo>
                    <a:cubicBezTo>
                      <a:pt x="1974" y="2458"/>
                      <a:pt x="2009" y="2458"/>
                      <a:pt x="2056" y="2446"/>
                    </a:cubicBezTo>
                    <a:cubicBezTo>
                      <a:pt x="2080" y="2446"/>
                      <a:pt x="2116" y="2422"/>
                      <a:pt x="2139" y="2422"/>
                    </a:cubicBezTo>
                    <a:lnTo>
                      <a:pt x="2175" y="2422"/>
                    </a:lnTo>
                    <a:cubicBezTo>
                      <a:pt x="2198" y="2422"/>
                      <a:pt x="2222" y="2410"/>
                      <a:pt x="2245" y="2410"/>
                    </a:cubicBezTo>
                    <a:lnTo>
                      <a:pt x="2281" y="2410"/>
                    </a:lnTo>
                    <a:cubicBezTo>
                      <a:pt x="2305" y="2410"/>
                      <a:pt x="2340" y="2398"/>
                      <a:pt x="2364" y="2398"/>
                    </a:cubicBezTo>
                    <a:cubicBezTo>
                      <a:pt x="2399" y="2398"/>
                      <a:pt x="2423" y="2387"/>
                      <a:pt x="2458" y="2363"/>
                    </a:cubicBezTo>
                    <a:cubicBezTo>
                      <a:pt x="2470" y="2363"/>
                      <a:pt x="2470" y="2363"/>
                      <a:pt x="2482" y="2351"/>
                    </a:cubicBezTo>
                    <a:cubicBezTo>
                      <a:pt x="2494" y="2351"/>
                      <a:pt x="2529" y="2339"/>
                      <a:pt x="2541" y="2339"/>
                    </a:cubicBezTo>
                    <a:cubicBezTo>
                      <a:pt x="2553" y="2339"/>
                      <a:pt x="2553" y="2339"/>
                      <a:pt x="2576" y="2328"/>
                    </a:cubicBezTo>
                    <a:cubicBezTo>
                      <a:pt x="2600" y="2304"/>
                      <a:pt x="2635" y="2304"/>
                      <a:pt x="2659" y="2292"/>
                    </a:cubicBezTo>
                    <a:cubicBezTo>
                      <a:pt x="2694" y="2280"/>
                      <a:pt x="2718" y="2269"/>
                      <a:pt x="2753" y="2269"/>
                    </a:cubicBezTo>
                    <a:cubicBezTo>
                      <a:pt x="2765" y="2269"/>
                      <a:pt x="2765" y="2269"/>
                      <a:pt x="2777" y="2245"/>
                    </a:cubicBezTo>
                    <a:cubicBezTo>
                      <a:pt x="2789" y="2233"/>
                      <a:pt x="2824" y="2233"/>
                      <a:pt x="2836" y="2221"/>
                    </a:cubicBezTo>
                    <a:cubicBezTo>
                      <a:pt x="2848" y="2221"/>
                      <a:pt x="2848" y="2209"/>
                      <a:pt x="2872" y="2209"/>
                    </a:cubicBezTo>
                    <a:cubicBezTo>
                      <a:pt x="2895" y="2186"/>
                      <a:pt x="2931" y="2174"/>
                      <a:pt x="2942" y="2162"/>
                    </a:cubicBezTo>
                    <a:cubicBezTo>
                      <a:pt x="3261" y="1973"/>
                      <a:pt x="3439" y="1713"/>
                      <a:pt x="3439" y="1465"/>
                    </a:cubicBezTo>
                    <a:lnTo>
                      <a:pt x="3439" y="0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0" name="Google Shape;1760;p31"/>
              <p:cNvSpPr/>
              <p:nvPr/>
            </p:nvSpPr>
            <p:spPr>
              <a:xfrm>
                <a:off x="7619492" y="-7426278"/>
                <a:ext cx="897467" cy="546886"/>
              </a:xfrm>
              <a:custGeom>
                <a:rect b="b" l="l" r="r" t="t"/>
                <a:pathLst>
                  <a:path extrusionOk="0" h="2290" w="3758">
                    <a:moveTo>
                      <a:pt x="3757" y="12"/>
                    </a:moveTo>
                    <a:lnTo>
                      <a:pt x="3757" y="37"/>
                    </a:lnTo>
                    <a:lnTo>
                      <a:pt x="3757" y="37"/>
                    </a:lnTo>
                    <a:cubicBezTo>
                      <a:pt x="3757" y="29"/>
                      <a:pt x="3757" y="20"/>
                      <a:pt x="3757" y="12"/>
                    </a:cubicBezTo>
                    <a:close/>
                    <a:moveTo>
                      <a:pt x="13" y="0"/>
                    </a:moveTo>
                    <a:lnTo>
                      <a:pt x="1" y="1194"/>
                    </a:lnTo>
                    <a:cubicBezTo>
                      <a:pt x="1" y="1477"/>
                      <a:pt x="178" y="1761"/>
                      <a:pt x="544" y="1961"/>
                    </a:cubicBezTo>
                    <a:cubicBezTo>
                      <a:pt x="916" y="2180"/>
                      <a:pt x="1398" y="2289"/>
                      <a:pt x="1876" y="2289"/>
                    </a:cubicBezTo>
                    <a:cubicBezTo>
                      <a:pt x="2355" y="2289"/>
                      <a:pt x="2830" y="2180"/>
                      <a:pt x="3190" y="1961"/>
                    </a:cubicBezTo>
                    <a:cubicBezTo>
                      <a:pt x="3557" y="1761"/>
                      <a:pt x="3734" y="1489"/>
                      <a:pt x="3734" y="1217"/>
                    </a:cubicBezTo>
                    <a:lnTo>
                      <a:pt x="3757" y="37"/>
                    </a:lnTo>
                    <a:lnTo>
                      <a:pt x="3757" y="37"/>
                    </a:lnTo>
                    <a:cubicBezTo>
                      <a:pt x="3747" y="301"/>
                      <a:pt x="3569" y="574"/>
                      <a:pt x="3202" y="768"/>
                    </a:cubicBezTo>
                    <a:cubicBezTo>
                      <a:pt x="2842" y="981"/>
                      <a:pt x="2366" y="1087"/>
                      <a:pt x="1888" y="1087"/>
                    </a:cubicBezTo>
                    <a:cubicBezTo>
                      <a:pt x="1410" y="1087"/>
                      <a:pt x="928" y="981"/>
                      <a:pt x="556" y="768"/>
                    </a:cubicBezTo>
                    <a:cubicBezTo>
                      <a:pt x="190" y="568"/>
                      <a:pt x="13" y="284"/>
                      <a:pt x="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1" name="Google Shape;1761;p31"/>
              <p:cNvSpPr/>
              <p:nvPr/>
            </p:nvSpPr>
            <p:spPr>
              <a:xfrm>
                <a:off x="7626514" y="-7426278"/>
                <a:ext cx="897467" cy="544737"/>
              </a:xfrm>
              <a:custGeom>
                <a:rect b="b" l="l" r="r" t="t"/>
                <a:pathLst>
                  <a:path extrusionOk="0" h="2281" w="3758">
                    <a:moveTo>
                      <a:pt x="3757" y="12"/>
                    </a:moveTo>
                    <a:lnTo>
                      <a:pt x="3757" y="37"/>
                    </a:lnTo>
                    <a:lnTo>
                      <a:pt x="3757" y="37"/>
                    </a:lnTo>
                    <a:cubicBezTo>
                      <a:pt x="3757" y="29"/>
                      <a:pt x="3757" y="20"/>
                      <a:pt x="3757" y="12"/>
                    </a:cubicBezTo>
                    <a:close/>
                    <a:moveTo>
                      <a:pt x="13" y="0"/>
                    </a:moveTo>
                    <a:lnTo>
                      <a:pt x="1" y="1194"/>
                    </a:lnTo>
                    <a:cubicBezTo>
                      <a:pt x="1" y="1253"/>
                      <a:pt x="13" y="1312"/>
                      <a:pt x="36" y="1371"/>
                    </a:cubicBezTo>
                    <a:cubicBezTo>
                      <a:pt x="72" y="1548"/>
                      <a:pt x="213" y="1725"/>
                      <a:pt x="414" y="1879"/>
                    </a:cubicBezTo>
                    <a:lnTo>
                      <a:pt x="544" y="1961"/>
                    </a:lnTo>
                    <a:cubicBezTo>
                      <a:pt x="804" y="2115"/>
                      <a:pt x="1099" y="2198"/>
                      <a:pt x="1407" y="2245"/>
                    </a:cubicBezTo>
                    <a:cubicBezTo>
                      <a:pt x="1560" y="2269"/>
                      <a:pt x="1720" y="2280"/>
                      <a:pt x="1879" y="2280"/>
                    </a:cubicBezTo>
                    <a:cubicBezTo>
                      <a:pt x="2039" y="2280"/>
                      <a:pt x="2198" y="2269"/>
                      <a:pt x="2352" y="2245"/>
                    </a:cubicBezTo>
                    <a:cubicBezTo>
                      <a:pt x="2659" y="2198"/>
                      <a:pt x="2954" y="2103"/>
                      <a:pt x="3190" y="1961"/>
                    </a:cubicBezTo>
                    <a:cubicBezTo>
                      <a:pt x="3545" y="1761"/>
                      <a:pt x="3734" y="1477"/>
                      <a:pt x="3734" y="1217"/>
                    </a:cubicBezTo>
                    <a:lnTo>
                      <a:pt x="3757" y="37"/>
                    </a:lnTo>
                    <a:lnTo>
                      <a:pt x="3757" y="37"/>
                    </a:lnTo>
                    <a:cubicBezTo>
                      <a:pt x="3747" y="301"/>
                      <a:pt x="3569" y="574"/>
                      <a:pt x="3202" y="768"/>
                    </a:cubicBezTo>
                    <a:cubicBezTo>
                      <a:pt x="2966" y="922"/>
                      <a:pt x="2671" y="1005"/>
                      <a:pt x="2363" y="1052"/>
                    </a:cubicBezTo>
                    <a:cubicBezTo>
                      <a:pt x="2210" y="1075"/>
                      <a:pt x="2050" y="1087"/>
                      <a:pt x="1891" y="1087"/>
                    </a:cubicBezTo>
                    <a:cubicBezTo>
                      <a:pt x="1731" y="1087"/>
                      <a:pt x="1572" y="1075"/>
                      <a:pt x="1418" y="1052"/>
                    </a:cubicBezTo>
                    <a:cubicBezTo>
                      <a:pt x="1111" y="1005"/>
                      <a:pt x="816" y="898"/>
                      <a:pt x="568" y="768"/>
                    </a:cubicBezTo>
                    <a:cubicBezTo>
                      <a:pt x="521" y="745"/>
                      <a:pt x="462" y="709"/>
                      <a:pt x="426" y="686"/>
                    </a:cubicBezTo>
                    <a:cubicBezTo>
                      <a:pt x="225" y="532"/>
                      <a:pt x="95" y="355"/>
                      <a:pt x="48" y="178"/>
                    </a:cubicBezTo>
                    <a:cubicBezTo>
                      <a:pt x="36" y="119"/>
                      <a:pt x="13" y="60"/>
                      <a:pt x="13" y="0"/>
                    </a:cubicBez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2" name="Google Shape;1762;p31"/>
              <p:cNvSpPr/>
              <p:nvPr/>
            </p:nvSpPr>
            <p:spPr>
              <a:xfrm>
                <a:off x="7580087" y="-7683723"/>
                <a:ext cx="982007" cy="517273"/>
              </a:xfrm>
              <a:custGeom>
                <a:rect b="b" l="l" r="r" t="t"/>
                <a:pathLst>
                  <a:path extrusionOk="0" h="2166" w="4112">
                    <a:moveTo>
                      <a:pt x="2046" y="1"/>
                    </a:moveTo>
                    <a:cubicBezTo>
                      <a:pt x="1569" y="1"/>
                      <a:pt x="1093" y="104"/>
                      <a:pt x="733" y="311"/>
                    </a:cubicBezTo>
                    <a:cubicBezTo>
                      <a:pt x="0" y="736"/>
                      <a:pt x="0" y="1421"/>
                      <a:pt x="745" y="1846"/>
                    </a:cubicBezTo>
                    <a:cubicBezTo>
                      <a:pt x="1111" y="2059"/>
                      <a:pt x="1589" y="2165"/>
                      <a:pt x="2068" y="2165"/>
                    </a:cubicBezTo>
                    <a:cubicBezTo>
                      <a:pt x="2546" y="2165"/>
                      <a:pt x="3025" y="2059"/>
                      <a:pt x="3391" y="1846"/>
                    </a:cubicBezTo>
                    <a:cubicBezTo>
                      <a:pt x="4111" y="1421"/>
                      <a:pt x="4111" y="736"/>
                      <a:pt x="3367" y="311"/>
                    </a:cubicBezTo>
                    <a:cubicBezTo>
                      <a:pt x="3001" y="104"/>
                      <a:pt x="2523" y="1"/>
                      <a:pt x="20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3" name="Google Shape;1763;p31"/>
              <p:cNvSpPr/>
              <p:nvPr/>
            </p:nvSpPr>
            <p:spPr>
              <a:xfrm>
                <a:off x="7580087" y="-7683723"/>
                <a:ext cx="804329" cy="441091"/>
              </a:xfrm>
              <a:custGeom>
                <a:rect b="b" l="l" r="r" t="t"/>
                <a:pathLst>
                  <a:path extrusionOk="0" h="1847" w="3368">
                    <a:moveTo>
                      <a:pt x="2046" y="1"/>
                    </a:moveTo>
                    <a:cubicBezTo>
                      <a:pt x="1569" y="1"/>
                      <a:pt x="1093" y="104"/>
                      <a:pt x="733" y="311"/>
                    </a:cubicBezTo>
                    <a:cubicBezTo>
                      <a:pt x="0" y="736"/>
                      <a:pt x="0" y="1421"/>
                      <a:pt x="745" y="1846"/>
                    </a:cubicBezTo>
                    <a:lnTo>
                      <a:pt x="3367" y="311"/>
                    </a:lnTo>
                    <a:cubicBezTo>
                      <a:pt x="3001" y="104"/>
                      <a:pt x="2523" y="1"/>
                      <a:pt x="20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4" name="Google Shape;1764;p31"/>
              <p:cNvSpPr/>
              <p:nvPr/>
            </p:nvSpPr>
            <p:spPr>
              <a:xfrm>
                <a:off x="7887683" y="-7460190"/>
                <a:ext cx="375417" cy="214695"/>
              </a:xfrm>
              <a:custGeom>
                <a:rect b="b" l="l" r="r" t="t"/>
                <a:pathLst>
                  <a:path extrusionOk="0" h="899" w="1572">
                    <a:moveTo>
                      <a:pt x="1311" y="1"/>
                    </a:moveTo>
                    <a:lnTo>
                      <a:pt x="0" y="745"/>
                    </a:lnTo>
                    <a:lnTo>
                      <a:pt x="272" y="899"/>
                    </a:lnTo>
                    <a:lnTo>
                      <a:pt x="1571" y="142"/>
                    </a:lnTo>
                    <a:lnTo>
                      <a:pt x="13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5" name="Google Shape;1765;p31"/>
              <p:cNvSpPr/>
              <p:nvPr/>
            </p:nvSpPr>
            <p:spPr>
              <a:xfrm>
                <a:off x="7975090" y="-7313318"/>
                <a:ext cx="206097" cy="115825"/>
              </a:xfrm>
              <a:custGeom>
                <a:rect b="b" l="l" r="r" t="t"/>
                <a:pathLst>
                  <a:path extrusionOk="0" h="485" w="863">
                    <a:moveTo>
                      <a:pt x="591" y="0"/>
                    </a:moveTo>
                    <a:lnTo>
                      <a:pt x="0" y="343"/>
                    </a:lnTo>
                    <a:lnTo>
                      <a:pt x="272" y="484"/>
                    </a:lnTo>
                    <a:lnTo>
                      <a:pt x="863" y="154"/>
                    </a:lnTo>
                    <a:lnTo>
                      <a:pt x="5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6" name="Google Shape;1766;p31"/>
              <p:cNvSpPr/>
              <p:nvPr/>
            </p:nvSpPr>
            <p:spPr>
              <a:xfrm>
                <a:off x="7622358" y="-7211821"/>
                <a:ext cx="756327" cy="290877"/>
              </a:xfrm>
              <a:custGeom>
                <a:rect b="b" l="l" r="r" t="t"/>
                <a:pathLst>
                  <a:path extrusionOk="0" h="1218" w="3167">
                    <a:moveTo>
                      <a:pt x="1" y="0"/>
                    </a:moveTo>
                    <a:lnTo>
                      <a:pt x="1" y="142"/>
                    </a:lnTo>
                    <a:cubicBezTo>
                      <a:pt x="1" y="189"/>
                      <a:pt x="1" y="260"/>
                      <a:pt x="24" y="319"/>
                    </a:cubicBezTo>
                    <a:cubicBezTo>
                      <a:pt x="60" y="485"/>
                      <a:pt x="201" y="662"/>
                      <a:pt x="402" y="815"/>
                    </a:cubicBezTo>
                    <a:lnTo>
                      <a:pt x="532" y="910"/>
                    </a:lnTo>
                    <a:cubicBezTo>
                      <a:pt x="792" y="1052"/>
                      <a:pt x="1087" y="1146"/>
                      <a:pt x="1395" y="1182"/>
                    </a:cubicBezTo>
                    <a:cubicBezTo>
                      <a:pt x="1548" y="1205"/>
                      <a:pt x="1708" y="1217"/>
                      <a:pt x="1867" y="1217"/>
                    </a:cubicBezTo>
                    <a:cubicBezTo>
                      <a:pt x="2027" y="1217"/>
                      <a:pt x="2186" y="1205"/>
                      <a:pt x="2340" y="1182"/>
                    </a:cubicBezTo>
                    <a:cubicBezTo>
                      <a:pt x="2635" y="1134"/>
                      <a:pt x="2930" y="1052"/>
                      <a:pt x="3167" y="922"/>
                    </a:cubicBezTo>
                    <a:lnTo>
                      <a:pt x="3167" y="804"/>
                    </a:lnTo>
                    <a:cubicBezTo>
                      <a:pt x="2930" y="934"/>
                      <a:pt x="2647" y="1028"/>
                      <a:pt x="2351" y="1063"/>
                    </a:cubicBezTo>
                    <a:cubicBezTo>
                      <a:pt x="2198" y="1087"/>
                      <a:pt x="2038" y="1099"/>
                      <a:pt x="1879" y="1099"/>
                    </a:cubicBezTo>
                    <a:cubicBezTo>
                      <a:pt x="1719" y="1099"/>
                      <a:pt x="1560" y="1087"/>
                      <a:pt x="1406" y="1063"/>
                    </a:cubicBezTo>
                    <a:cubicBezTo>
                      <a:pt x="1099" y="1028"/>
                      <a:pt x="804" y="922"/>
                      <a:pt x="556" y="792"/>
                    </a:cubicBezTo>
                    <a:cubicBezTo>
                      <a:pt x="509" y="756"/>
                      <a:pt x="450" y="733"/>
                      <a:pt x="414" y="697"/>
                    </a:cubicBezTo>
                    <a:cubicBezTo>
                      <a:pt x="213" y="556"/>
                      <a:pt x="83" y="378"/>
                      <a:pt x="36" y="201"/>
                    </a:cubicBezTo>
                    <a:cubicBezTo>
                      <a:pt x="24" y="142"/>
                      <a:pt x="1" y="59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7" name="Google Shape;1767;p31"/>
              <p:cNvSpPr/>
              <p:nvPr/>
            </p:nvSpPr>
            <p:spPr>
              <a:xfrm>
                <a:off x="7622358" y="-7290869"/>
                <a:ext cx="756327" cy="288727"/>
              </a:xfrm>
              <a:custGeom>
                <a:rect b="b" l="l" r="r" t="t"/>
                <a:pathLst>
                  <a:path extrusionOk="0" h="1209" w="3167">
                    <a:moveTo>
                      <a:pt x="1" y="1"/>
                    </a:moveTo>
                    <a:lnTo>
                      <a:pt x="1" y="142"/>
                    </a:lnTo>
                    <a:cubicBezTo>
                      <a:pt x="1" y="201"/>
                      <a:pt x="1" y="249"/>
                      <a:pt x="24" y="308"/>
                    </a:cubicBezTo>
                    <a:cubicBezTo>
                      <a:pt x="60" y="485"/>
                      <a:pt x="201" y="662"/>
                      <a:pt x="402" y="804"/>
                    </a:cubicBezTo>
                    <a:lnTo>
                      <a:pt x="532" y="898"/>
                    </a:lnTo>
                    <a:cubicBezTo>
                      <a:pt x="792" y="1040"/>
                      <a:pt x="1087" y="1135"/>
                      <a:pt x="1395" y="1182"/>
                    </a:cubicBezTo>
                    <a:cubicBezTo>
                      <a:pt x="1548" y="1200"/>
                      <a:pt x="1708" y="1208"/>
                      <a:pt x="1867" y="1208"/>
                    </a:cubicBezTo>
                    <a:cubicBezTo>
                      <a:pt x="2027" y="1208"/>
                      <a:pt x="2186" y="1200"/>
                      <a:pt x="2340" y="1182"/>
                    </a:cubicBezTo>
                    <a:cubicBezTo>
                      <a:pt x="2635" y="1135"/>
                      <a:pt x="2930" y="1040"/>
                      <a:pt x="3167" y="910"/>
                    </a:cubicBezTo>
                    <a:lnTo>
                      <a:pt x="3167" y="780"/>
                    </a:lnTo>
                    <a:cubicBezTo>
                      <a:pt x="2930" y="910"/>
                      <a:pt x="2647" y="1005"/>
                      <a:pt x="2351" y="1040"/>
                    </a:cubicBezTo>
                    <a:cubicBezTo>
                      <a:pt x="2198" y="1064"/>
                      <a:pt x="2038" y="1076"/>
                      <a:pt x="1879" y="1076"/>
                    </a:cubicBezTo>
                    <a:cubicBezTo>
                      <a:pt x="1719" y="1076"/>
                      <a:pt x="1560" y="1064"/>
                      <a:pt x="1406" y="1040"/>
                    </a:cubicBezTo>
                    <a:cubicBezTo>
                      <a:pt x="1099" y="1005"/>
                      <a:pt x="804" y="898"/>
                      <a:pt x="556" y="768"/>
                    </a:cubicBezTo>
                    <a:cubicBezTo>
                      <a:pt x="509" y="733"/>
                      <a:pt x="450" y="709"/>
                      <a:pt x="414" y="674"/>
                    </a:cubicBezTo>
                    <a:cubicBezTo>
                      <a:pt x="213" y="532"/>
                      <a:pt x="83" y="355"/>
                      <a:pt x="36" y="178"/>
                    </a:cubicBezTo>
                    <a:cubicBezTo>
                      <a:pt x="24" y="119"/>
                      <a:pt x="1" y="60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8" name="Google Shape;1768;p31"/>
              <p:cNvSpPr/>
              <p:nvPr/>
            </p:nvSpPr>
            <p:spPr>
              <a:xfrm>
                <a:off x="8004226" y="-7076411"/>
                <a:ext cx="7642" cy="1433"/>
              </a:xfrm>
              <a:custGeom>
                <a:rect b="b" l="l" r="r" t="t"/>
                <a:pathLst>
                  <a:path extrusionOk="0" h="6" w="32">
                    <a:moveTo>
                      <a:pt x="32" y="0"/>
                    </a:moveTo>
                    <a:cubicBezTo>
                      <a:pt x="8" y="0"/>
                      <a:pt x="0" y="6"/>
                      <a:pt x="8" y="6"/>
                    </a:cubicBezTo>
                    <a:cubicBezTo>
                      <a:pt x="12" y="6"/>
                      <a:pt x="20" y="4"/>
                      <a:pt x="32" y="0"/>
                    </a:cubicBezTo>
                    <a:lnTo>
                      <a:pt x="32" y="0"/>
                    </a:lnTo>
                    <a:cubicBezTo>
                      <a:pt x="32" y="0"/>
                      <a:pt x="32" y="0"/>
                      <a:pt x="32" y="0"/>
                    </a:cubicBezTo>
                    <a:close/>
                  </a:path>
                </a:pathLst>
              </a:custGeom>
              <a:solidFill>
                <a:srgbClr val="DEDEDE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9" name="Google Shape;1769;p31"/>
              <p:cNvSpPr/>
              <p:nvPr/>
            </p:nvSpPr>
            <p:spPr>
              <a:xfrm>
                <a:off x="7309269" y="-6972048"/>
                <a:ext cx="832509" cy="601097"/>
              </a:xfrm>
              <a:custGeom>
                <a:rect b="b" l="l" r="r" t="t"/>
                <a:pathLst>
                  <a:path extrusionOk="0" h="2517" w="3486">
                    <a:moveTo>
                      <a:pt x="0" y="0"/>
                    </a:moveTo>
                    <a:lnTo>
                      <a:pt x="0" y="508"/>
                    </a:lnTo>
                    <a:lnTo>
                      <a:pt x="3485" y="2517"/>
                    </a:lnTo>
                    <a:lnTo>
                      <a:pt x="3485" y="20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770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p32"/>
          <p:cNvSpPr/>
          <p:nvPr/>
        </p:nvSpPr>
        <p:spPr>
          <a:xfrm>
            <a:off x="350925" y="391025"/>
            <a:ext cx="8461800" cy="4383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72" name="Google Shape;1772;p32"/>
          <p:cNvGrpSpPr/>
          <p:nvPr/>
        </p:nvGrpSpPr>
        <p:grpSpPr>
          <a:xfrm>
            <a:off x="350675" y="391075"/>
            <a:ext cx="2354462" cy="4383600"/>
            <a:chOff x="356625" y="391075"/>
            <a:chExt cx="2354462" cy="4383600"/>
          </a:xfrm>
        </p:grpSpPr>
        <p:sp>
          <p:nvSpPr>
            <p:cNvPr id="1773" name="Google Shape;1773;p32"/>
            <p:cNvSpPr/>
            <p:nvPr/>
          </p:nvSpPr>
          <p:spPr>
            <a:xfrm>
              <a:off x="356625" y="391075"/>
              <a:ext cx="2354400" cy="43836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74" name="Google Shape;1774;p32"/>
            <p:cNvGrpSpPr/>
            <p:nvPr/>
          </p:nvGrpSpPr>
          <p:grpSpPr>
            <a:xfrm>
              <a:off x="361847" y="397942"/>
              <a:ext cx="2349240" cy="4370437"/>
              <a:chOff x="356625" y="391075"/>
              <a:chExt cx="1126950" cy="2098750"/>
            </a:xfrm>
          </p:grpSpPr>
          <p:sp>
            <p:nvSpPr>
              <p:cNvPr id="1775" name="Google Shape;1775;p32"/>
              <p:cNvSpPr/>
              <p:nvPr/>
            </p:nvSpPr>
            <p:spPr>
              <a:xfrm>
                <a:off x="472375" y="2195050"/>
                <a:ext cx="34075" cy="18500"/>
              </a:xfrm>
              <a:custGeom>
                <a:rect b="b" l="l" r="r" t="t"/>
                <a:pathLst>
                  <a:path extrusionOk="0" h="740" w="1363">
                    <a:moveTo>
                      <a:pt x="684" y="0"/>
                    </a:moveTo>
                    <a:cubicBezTo>
                      <a:pt x="526" y="0"/>
                      <a:pt x="370" y="39"/>
                      <a:pt x="254" y="117"/>
                    </a:cubicBezTo>
                    <a:cubicBezTo>
                      <a:pt x="1" y="234"/>
                      <a:pt x="1" y="487"/>
                      <a:pt x="254" y="623"/>
                    </a:cubicBezTo>
                    <a:cubicBezTo>
                      <a:pt x="370" y="701"/>
                      <a:pt x="526" y="740"/>
                      <a:pt x="684" y="740"/>
                    </a:cubicBezTo>
                    <a:cubicBezTo>
                      <a:pt x="842" y="740"/>
                      <a:pt x="1003" y="701"/>
                      <a:pt x="1129" y="623"/>
                    </a:cubicBezTo>
                    <a:cubicBezTo>
                      <a:pt x="1363" y="487"/>
                      <a:pt x="1363" y="273"/>
                      <a:pt x="1129" y="117"/>
                    </a:cubicBezTo>
                    <a:cubicBezTo>
                      <a:pt x="1003" y="39"/>
                      <a:pt x="842" y="0"/>
                      <a:pt x="6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6" name="Google Shape;1776;p32"/>
              <p:cNvSpPr/>
              <p:nvPr/>
            </p:nvSpPr>
            <p:spPr>
              <a:xfrm>
                <a:off x="435425" y="2216450"/>
                <a:ext cx="34075" cy="18125"/>
              </a:xfrm>
              <a:custGeom>
                <a:rect b="b" l="l" r="r" t="t"/>
                <a:pathLst>
                  <a:path extrusionOk="0" h="725" w="1363">
                    <a:moveTo>
                      <a:pt x="679" y="0"/>
                    </a:moveTo>
                    <a:cubicBezTo>
                      <a:pt x="521" y="0"/>
                      <a:pt x="360" y="39"/>
                      <a:pt x="234" y="117"/>
                    </a:cubicBezTo>
                    <a:cubicBezTo>
                      <a:pt x="0" y="253"/>
                      <a:pt x="0" y="487"/>
                      <a:pt x="234" y="623"/>
                    </a:cubicBezTo>
                    <a:cubicBezTo>
                      <a:pt x="357" y="697"/>
                      <a:pt x="520" y="724"/>
                      <a:pt x="681" y="724"/>
                    </a:cubicBezTo>
                    <a:cubicBezTo>
                      <a:pt x="775" y="724"/>
                      <a:pt x="868" y="715"/>
                      <a:pt x="954" y="701"/>
                    </a:cubicBezTo>
                    <a:cubicBezTo>
                      <a:pt x="759" y="584"/>
                      <a:pt x="642" y="526"/>
                      <a:pt x="642" y="526"/>
                    </a:cubicBezTo>
                    <a:cubicBezTo>
                      <a:pt x="584" y="506"/>
                      <a:pt x="564" y="409"/>
                      <a:pt x="603" y="351"/>
                    </a:cubicBezTo>
                    <a:cubicBezTo>
                      <a:pt x="618" y="322"/>
                      <a:pt x="663" y="304"/>
                      <a:pt x="717" y="304"/>
                    </a:cubicBezTo>
                    <a:cubicBezTo>
                      <a:pt x="737" y="304"/>
                      <a:pt x="758" y="306"/>
                      <a:pt x="778" y="312"/>
                    </a:cubicBezTo>
                    <a:lnTo>
                      <a:pt x="1206" y="545"/>
                    </a:lnTo>
                    <a:cubicBezTo>
                      <a:pt x="1362" y="409"/>
                      <a:pt x="1343" y="234"/>
                      <a:pt x="1109" y="117"/>
                    </a:cubicBezTo>
                    <a:cubicBezTo>
                      <a:pt x="992" y="39"/>
                      <a:pt x="837" y="0"/>
                      <a:pt x="6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32"/>
              <p:cNvSpPr/>
              <p:nvPr/>
            </p:nvSpPr>
            <p:spPr>
              <a:xfrm>
                <a:off x="356625" y="1553825"/>
                <a:ext cx="22400" cy="17225"/>
              </a:xfrm>
              <a:custGeom>
                <a:rect b="b" l="l" r="r" t="t"/>
                <a:pathLst>
                  <a:path extrusionOk="0" h="689" w="896">
                    <a:moveTo>
                      <a:pt x="719" y="0"/>
                    </a:moveTo>
                    <a:cubicBezTo>
                      <a:pt x="701" y="0"/>
                      <a:pt x="681" y="3"/>
                      <a:pt x="662" y="8"/>
                    </a:cubicBezTo>
                    <a:lnTo>
                      <a:pt x="1" y="397"/>
                    </a:lnTo>
                    <a:lnTo>
                      <a:pt x="1" y="689"/>
                    </a:lnTo>
                    <a:lnTo>
                      <a:pt x="798" y="261"/>
                    </a:lnTo>
                    <a:cubicBezTo>
                      <a:pt x="857" y="202"/>
                      <a:pt x="895" y="144"/>
                      <a:pt x="837" y="66"/>
                    </a:cubicBezTo>
                    <a:cubicBezTo>
                      <a:pt x="823" y="22"/>
                      <a:pt x="775" y="0"/>
                      <a:pt x="7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8" name="Google Shape;1778;p32"/>
              <p:cNvSpPr/>
              <p:nvPr/>
            </p:nvSpPr>
            <p:spPr>
              <a:xfrm>
                <a:off x="357600" y="1570850"/>
                <a:ext cx="49625" cy="33750"/>
              </a:xfrm>
              <a:custGeom>
                <a:rect b="b" l="l" r="r" t="t"/>
                <a:pathLst>
                  <a:path extrusionOk="0" h="1350" w="1985">
                    <a:moveTo>
                      <a:pt x="1848" y="0"/>
                    </a:moveTo>
                    <a:cubicBezTo>
                      <a:pt x="1829" y="0"/>
                      <a:pt x="1810" y="3"/>
                      <a:pt x="1790" y="8"/>
                    </a:cubicBezTo>
                    <a:lnTo>
                      <a:pt x="0" y="1058"/>
                    </a:lnTo>
                    <a:lnTo>
                      <a:pt x="0" y="1350"/>
                    </a:lnTo>
                    <a:lnTo>
                      <a:pt x="1927" y="241"/>
                    </a:lnTo>
                    <a:cubicBezTo>
                      <a:pt x="1965" y="183"/>
                      <a:pt x="1985" y="105"/>
                      <a:pt x="1965" y="66"/>
                    </a:cubicBezTo>
                    <a:cubicBezTo>
                      <a:pt x="1951" y="22"/>
                      <a:pt x="1903" y="0"/>
                      <a:pt x="18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9" name="Google Shape;1779;p32"/>
              <p:cNvSpPr/>
              <p:nvPr/>
            </p:nvSpPr>
            <p:spPr>
              <a:xfrm>
                <a:off x="356625" y="1587375"/>
                <a:ext cx="79300" cy="50300"/>
              </a:xfrm>
              <a:custGeom>
                <a:rect b="b" l="l" r="r" t="t"/>
                <a:pathLst>
                  <a:path extrusionOk="0" h="2012" w="3172">
                    <a:moveTo>
                      <a:pt x="3035" y="1"/>
                    </a:moveTo>
                    <a:cubicBezTo>
                      <a:pt x="3016" y="1"/>
                      <a:pt x="2997" y="3"/>
                      <a:pt x="2977" y="8"/>
                    </a:cubicBezTo>
                    <a:lnTo>
                      <a:pt x="1" y="1720"/>
                    </a:lnTo>
                    <a:lnTo>
                      <a:pt x="1" y="2012"/>
                    </a:lnTo>
                    <a:lnTo>
                      <a:pt x="3094" y="222"/>
                    </a:lnTo>
                    <a:cubicBezTo>
                      <a:pt x="3152" y="183"/>
                      <a:pt x="3172" y="105"/>
                      <a:pt x="3152" y="66"/>
                    </a:cubicBezTo>
                    <a:cubicBezTo>
                      <a:pt x="3138" y="23"/>
                      <a:pt x="3090" y="1"/>
                      <a:pt x="30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0" name="Google Shape;1780;p32"/>
              <p:cNvSpPr/>
              <p:nvPr/>
            </p:nvSpPr>
            <p:spPr>
              <a:xfrm>
                <a:off x="357125" y="1603900"/>
                <a:ext cx="107500" cy="66850"/>
              </a:xfrm>
              <a:custGeom>
                <a:rect b="b" l="l" r="r" t="t"/>
                <a:pathLst>
                  <a:path extrusionOk="0" h="2674" w="4300">
                    <a:moveTo>
                      <a:pt x="4163" y="1"/>
                    </a:moveTo>
                    <a:cubicBezTo>
                      <a:pt x="4145" y="1"/>
                      <a:pt x="4126" y="3"/>
                      <a:pt x="4105" y="8"/>
                    </a:cubicBezTo>
                    <a:lnTo>
                      <a:pt x="0" y="2382"/>
                    </a:lnTo>
                    <a:lnTo>
                      <a:pt x="0" y="2674"/>
                    </a:lnTo>
                    <a:lnTo>
                      <a:pt x="4222" y="223"/>
                    </a:lnTo>
                    <a:cubicBezTo>
                      <a:pt x="4280" y="203"/>
                      <a:pt x="4300" y="125"/>
                      <a:pt x="4280" y="47"/>
                    </a:cubicBezTo>
                    <a:cubicBezTo>
                      <a:pt x="4252" y="19"/>
                      <a:pt x="4213" y="1"/>
                      <a:pt x="41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1" name="Google Shape;1781;p32"/>
              <p:cNvSpPr/>
              <p:nvPr/>
            </p:nvSpPr>
            <p:spPr>
              <a:xfrm>
                <a:off x="357600" y="1620225"/>
                <a:ext cx="136200" cy="83600"/>
              </a:xfrm>
              <a:custGeom>
                <a:rect b="b" l="l" r="r" t="t"/>
                <a:pathLst>
                  <a:path extrusionOk="0" h="3344" w="5448">
                    <a:moveTo>
                      <a:pt x="5317" y="1"/>
                    </a:moveTo>
                    <a:cubicBezTo>
                      <a:pt x="5297" y="1"/>
                      <a:pt x="5276" y="6"/>
                      <a:pt x="5253" y="17"/>
                    </a:cubicBezTo>
                    <a:lnTo>
                      <a:pt x="0" y="3052"/>
                    </a:lnTo>
                    <a:lnTo>
                      <a:pt x="0" y="3344"/>
                    </a:lnTo>
                    <a:lnTo>
                      <a:pt x="5370" y="231"/>
                    </a:lnTo>
                    <a:cubicBezTo>
                      <a:pt x="5428" y="212"/>
                      <a:pt x="5448" y="134"/>
                      <a:pt x="5428" y="56"/>
                    </a:cubicBezTo>
                    <a:cubicBezTo>
                      <a:pt x="5401" y="28"/>
                      <a:pt x="5364" y="1"/>
                      <a:pt x="53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2" name="Google Shape;1782;p32"/>
              <p:cNvSpPr/>
              <p:nvPr/>
            </p:nvSpPr>
            <p:spPr>
              <a:xfrm>
                <a:off x="357600" y="1637250"/>
                <a:ext cx="164900" cy="100150"/>
              </a:xfrm>
              <a:custGeom>
                <a:rect b="b" l="l" r="r" t="t"/>
                <a:pathLst>
                  <a:path extrusionOk="0" h="4006" w="6596">
                    <a:moveTo>
                      <a:pt x="6455" y="1"/>
                    </a:moveTo>
                    <a:cubicBezTo>
                      <a:pt x="6437" y="1"/>
                      <a:pt x="6418" y="5"/>
                      <a:pt x="6401" y="17"/>
                    </a:cubicBezTo>
                    <a:lnTo>
                      <a:pt x="0" y="3713"/>
                    </a:lnTo>
                    <a:lnTo>
                      <a:pt x="0" y="4005"/>
                    </a:lnTo>
                    <a:lnTo>
                      <a:pt x="6518" y="231"/>
                    </a:lnTo>
                    <a:cubicBezTo>
                      <a:pt x="6557" y="211"/>
                      <a:pt x="6596" y="134"/>
                      <a:pt x="6557" y="56"/>
                    </a:cubicBezTo>
                    <a:cubicBezTo>
                      <a:pt x="6543" y="28"/>
                      <a:pt x="6500" y="1"/>
                      <a:pt x="64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3" name="Google Shape;1783;p32"/>
              <p:cNvSpPr/>
              <p:nvPr/>
            </p:nvSpPr>
            <p:spPr>
              <a:xfrm>
                <a:off x="357125" y="1653525"/>
                <a:ext cx="193600" cy="116450"/>
              </a:xfrm>
              <a:custGeom>
                <a:rect b="b" l="l" r="r" t="t"/>
                <a:pathLst>
                  <a:path extrusionOk="0" h="4658" w="7744">
                    <a:moveTo>
                      <a:pt x="7606" y="1"/>
                    </a:moveTo>
                    <a:cubicBezTo>
                      <a:pt x="7587" y="1"/>
                      <a:pt x="7568" y="3"/>
                      <a:pt x="7549" y="8"/>
                    </a:cubicBezTo>
                    <a:lnTo>
                      <a:pt x="0" y="4366"/>
                    </a:lnTo>
                    <a:lnTo>
                      <a:pt x="0" y="4658"/>
                    </a:lnTo>
                    <a:lnTo>
                      <a:pt x="7685" y="241"/>
                    </a:lnTo>
                    <a:cubicBezTo>
                      <a:pt x="7724" y="202"/>
                      <a:pt x="7743" y="144"/>
                      <a:pt x="7724" y="66"/>
                    </a:cubicBezTo>
                    <a:cubicBezTo>
                      <a:pt x="7709" y="23"/>
                      <a:pt x="7662" y="1"/>
                      <a:pt x="76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4" name="Google Shape;1784;p32"/>
              <p:cNvSpPr/>
              <p:nvPr/>
            </p:nvSpPr>
            <p:spPr>
              <a:xfrm>
                <a:off x="357600" y="1670075"/>
                <a:ext cx="222300" cy="133950"/>
              </a:xfrm>
              <a:custGeom>
                <a:rect b="b" l="l" r="r" t="t"/>
                <a:pathLst>
                  <a:path extrusionOk="0" h="5358" w="8892">
                    <a:moveTo>
                      <a:pt x="8754" y="0"/>
                    </a:moveTo>
                    <a:cubicBezTo>
                      <a:pt x="8736" y="0"/>
                      <a:pt x="8716" y="3"/>
                      <a:pt x="8697" y="7"/>
                    </a:cubicBezTo>
                    <a:lnTo>
                      <a:pt x="0" y="5066"/>
                    </a:lnTo>
                    <a:lnTo>
                      <a:pt x="0" y="5358"/>
                    </a:lnTo>
                    <a:lnTo>
                      <a:pt x="8833" y="221"/>
                    </a:lnTo>
                    <a:cubicBezTo>
                      <a:pt x="8872" y="202"/>
                      <a:pt x="8891" y="124"/>
                      <a:pt x="8872" y="66"/>
                    </a:cubicBezTo>
                    <a:cubicBezTo>
                      <a:pt x="8857" y="22"/>
                      <a:pt x="8810" y="0"/>
                      <a:pt x="87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5" name="Google Shape;1785;p32"/>
              <p:cNvSpPr/>
              <p:nvPr/>
            </p:nvSpPr>
            <p:spPr>
              <a:xfrm>
                <a:off x="383375" y="1687100"/>
                <a:ext cx="225225" cy="131025"/>
              </a:xfrm>
              <a:custGeom>
                <a:rect b="b" l="l" r="r" t="t"/>
                <a:pathLst>
                  <a:path extrusionOk="0" h="5241" w="9009">
                    <a:moveTo>
                      <a:pt x="8871" y="0"/>
                    </a:moveTo>
                    <a:cubicBezTo>
                      <a:pt x="8853" y="0"/>
                      <a:pt x="8833" y="2"/>
                      <a:pt x="8814" y="7"/>
                    </a:cubicBezTo>
                    <a:lnTo>
                      <a:pt x="1" y="5085"/>
                    </a:lnTo>
                    <a:cubicBezTo>
                      <a:pt x="39" y="5085"/>
                      <a:pt x="59" y="5124"/>
                      <a:pt x="59" y="5124"/>
                    </a:cubicBezTo>
                    <a:cubicBezTo>
                      <a:pt x="156" y="5143"/>
                      <a:pt x="215" y="5182"/>
                      <a:pt x="234" y="5241"/>
                    </a:cubicBezTo>
                    <a:lnTo>
                      <a:pt x="8930" y="221"/>
                    </a:lnTo>
                    <a:cubicBezTo>
                      <a:pt x="8989" y="202"/>
                      <a:pt x="9008" y="124"/>
                      <a:pt x="8989" y="66"/>
                    </a:cubicBezTo>
                    <a:cubicBezTo>
                      <a:pt x="8974" y="22"/>
                      <a:pt x="8927" y="0"/>
                      <a:pt x="88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6" name="Google Shape;1786;p32"/>
              <p:cNvSpPr/>
              <p:nvPr/>
            </p:nvSpPr>
            <p:spPr>
              <a:xfrm>
                <a:off x="470450" y="1703625"/>
                <a:ext cx="166850" cy="97975"/>
              </a:xfrm>
              <a:custGeom>
                <a:rect b="b" l="l" r="r" t="t"/>
                <a:pathLst>
                  <a:path extrusionOk="0" h="3919" w="6674">
                    <a:moveTo>
                      <a:pt x="6537" y="0"/>
                    </a:moveTo>
                    <a:cubicBezTo>
                      <a:pt x="6519" y="0"/>
                      <a:pt x="6499" y="3"/>
                      <a:pt x="6479" y="8"/>
                    </a:cubicBezTo>
                    <a:lnTo>
                      <a:pt x="0" y="3743"/>
                    </a:lnTo>
                    <a:cubicBezTo>
                      <a:pt x="39" y="3743"/>
                      <a:pt x="39" y="3782"/>
                      <a:pt x="58" y="3782"/>
                    </a:cubicBezTo>
                    <a:cubicBezTo>
                      <a:pt x="136" y="3821"/>
                      <a:pt x="175" y="3879"/>
                      <a:pt x="233" y="3918"/>
                    </a:cubicBezTo>
                    <a:lnTo>
                      <a:pt x="6595" y="222"/>
                    </a:lnTo>
                    <a:cubicBezTo>
                      <a:pt x="6654" y="202"/>
                      <a:pt x="6673" y="125"/>
                      <a:pt x="6654" y="47"/>
                    </a:cubicBezTo>
                    <a:cubicBezTo>
                      <a:pt x="6625" y="18"/>
                      <a:pt x="6586" y="0"/>
                      <a:pt x="65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7" name="Google Shape;1787;p32"/>
              <p:cNvSpPr/>
              <p:nvPr/>
            </p:nvSpPr>
            <p:spPr>
              <a:xfrm>
                <a:off x="357600" y="1719950"/>
                <a:ext cx="308875" cy="183300"/>
              </a:xfrm>
              <a:custGeom>
                <a:rect b="b" l="l" r="r" t="t"/>
                <a:pathLst>
                  <a:path extrusionOk="0" h="7332" w="12355">
                    <a:moveTo>
                      <a:pt x="12223" y="0"/>
                    </a:moveTo>
                    <a:cubicBezTo>
                      <a:pt x="12204" y="0"/>
                      <a:pt x="12183" y="5"/>
                      <a:pt x="12160" y="16"/>
                    </a:cubicBezTo>
                    <a:lnTo>
                      <a:pt x="0" y="7040"/>
                    </a:lnTo>
                    <a:lnTo>
                      <a:pt x="0" y="7331"/>
                    </a:lnTo>
                    <a:lnTo>
                      <a:pt x="12277" y="230"/>
                    </a:lnTo>
                    <a:cubicBezTo>
                      <a:pt x="12335" y="211"/>
                      <a:pt x="12354" y="133"/>
                      <a:pt x="12335" y="55"/>
                    </a:cubicBezTo>
                    <a:cubicBezTo>
                      <a:pt x="12307" y="28"/>
                      <a:pt x="12270" y="0"/>
                      <a:pt x="122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8" name="Google Shape;1788;p32"/>
              <p:cNvSpPr/>
              <p:nvPr/>
            </p:nvSpPr>
            <p:spPr>
              <a:xfrm>
                <a:off x="357125" y="1736975"/>
                <a:ext cx="337550" cy="199825"/>
              </a:xfrm>
              <a:custGeom>
                <a:rect b="b" l="l" r="r" t="t"/>
                <a:pathLst>
                  <a:path extrusionOk="0" h="7993" w="13502">
                    <a:moveTo>
                      <a:pt x="13381" y="0"/>
                    </a:moveTo>
                    <a:cubicBezTo>
                      <a:pt x="13363" y="0"/>
                      <a:pt x="13344" y="5"/>
                      <a:pt x="13327" y="16"/>
                    </a:cubicBezTo>
                    <a:lnTo>
                      <a:pt x="0" y="7701"/>
                    </a:lnTo>
                    <a:lnTo>
                      <a:pt x="0" y="7993"/>
                    </a:lnTo>
                    <a:lnTo>
                      <a:pt x="13443" y="230"/>
                    </a:lnTo>
                    <a:cubicBezTo>
                      <a:pt x="13482" y="211"/>
                      <a:pt x="13502" y="133"/>
                      <a:pt x="13482" y="55"/>
                    </a:cubicBezTo>
                    <a:cubicBezTo>
                      <a:pt x="13469" y="28"/>
                      <a:pt x="13426" y="0"/>
                      <a:pt x="133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9" name="Google Shape;1789;p32"/>
              <p:cNvSpPr/>
              <p:nvPr/>
            </p:nvSpPr>
            <p:spPr>
              <a:xfrm>
                <a:off x="415475" y="1753225"/>
                <a:ext cx="307900" cy="179700"/>
              </a:xfrm>
              <a:custGeom>
                <a:rect b="b" l="l" r="r" t="t"/>
                <a:pathLst>
                  <a:path extrusionOk="0" h="7188" w="12316">
                    <a:moveTo>
                      <a:pt x="12179" y="1"/>
                    </a:moveTo>
                    <a:cubicBezTo>
                      <a:pt x="12160" y="1"/>
                      <a:pt x="12141" y="3"/>
                      <a:pt x="12121" y="8"/>
                    </a:cubicBezTo>
                    <a:lnTo>
                      <a:pt x="1" y="7012"/>
                    </a:lnTo>
                    <a:cubicBezTo>
                      <a:pt x="20" y="7012"/>
                      <a:pt x="40" y="7051"/>
                      <a:pt x="59" y="7051"/>
                    </a:cubicBezTo>
                    <a:cubicBezTo>
                      <a:pt x="117" y="7109"/>
                      <a:pt x="156" y="7148"/>
                      <a:pt x="215" y="7187"/>
                    </a:cubicBezTo>
                    <a:lnTo>
                      <a:pt x="12257" y="242"/>
                    </a:lnTo>
                    <a:cubicBezTo>
                      <a:pt x="12296" y="203"/>
                      <a:pt x="12316" y="125"/>
                      <a:pt x="12296" y="67"/>
                    </a:cubicBezTo>
                    <a:cubicBezTo>
                      <a:pt x="12282" y="23"/>
                      <a:pt x="12234" y="1"/>
                      <a:pt x="121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0" name="Google Shape;1790;p32"/>
              <p:cNvSpPr/>
              <p:nvPr/>
            </p:nvSpPr>
            <p:spPr>
              <a:xfrm>
                <a:off x="540950" y="1769925"/>
                <a:ext cx="211600" cy="123600"/>
              </a:xfrm>
              <a:custGeom>
                <a:rect b="b" l="l" r="r" t="t"/>
                <a:pathLst>
                  <a:path extrusionOk="0" h="4944" w="8464">
                    <a:moveTo>
                      <a:pt x="8336" y="1"/>
                    </a:moveTo>
                    <a:cubicBezTo>
                      <a:pt x="8313" y="1"/>
                      <a:pt x="8290" y="7"/>
                      <a:pt x="8269" y="21"/>
                    </a:cubicBezTo>
                    <a:lnTo>
                      <a:pt x="1" y="4788"/>
                    </a:lnTo>
                    <a:cubicBezTo>
                      <a:pt x="40" y="4788"/>
                      <a:pt x="59" y="4827"/>
                      <a:pt x="79" y="4827"/>
                    </a:cubicBezTo>
                    <a:cubicBezTo>
                      <a:pt x="137" y="4846"/>
                      <a:pt x="176" y="4885"/>
                      <a:pt x="234" y="4943"/>
                    </a:cubicBezTo>
                    <a:lnTo>
                      <a:pt x="8406" y="216"/>
                    </a:lnTo>
                    <a:cubicBezTo>
                      <a:pt x="8444" y="196"/>
                      <a:pt x="8464" y="118"/>
                      <a:pt x="8444" y="60"/>
                    </a:cubicBezTo>
                    <a:cubicBezTo>
                      <a:pt x="8419" y="22"/>
                      <a:pt x="8378" y="1"/>
                      <a:pt x="83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1" name="Google Shape;1791;p32"/>
              <p:cNvSpPr/>
              <p:nvPr/>
            </p:nvSpPr>
            <p:spPr>
              <a:xfrm>
                <a:off x="357125" y="1786800"/>
                <a:ext cx="424125" cy="249225"/>
              </a:xfrm>
              <a:custGeom>
                <a:rect b="b" l="l" r="r" t="t"/>
                <a:pathLst>
                  <a:path extrusionOk="0" h="9969" w="16965">
                    <a:moveTo>
                      <a:pt x="16828" y="0"/>
                    </a:moveTo>
                    <a:cubicBezTo>
                      <a:pt x="16809" y="0"/>
                      <a:pt x="16790" y="3"/>
                      <a:pt x="16770" y="8"/>
                    </a:cubicBezTo>
                    <a:lnTo>
                      <a:pt x="0" y="9696"/>
                    </a:lnTo>
                    <a:lnTo>
                      <a:pt x="0" y="9969"/>
                    </a:lnTo>
                    <a:lnTo>
                      <a:pt x="16887" y="222"/>
                    </a:lnTo>
                    <a:cubicBezTo>
                      <a:pt x="16965" y="183"/>
                      <a:pt x="16965" y="105"/>
                      <a:pt x="16945" y="66"/>
                    </a:cubicBezTo>
                    <a:cubicBezTo>
                      <a:pt x="16931" y="22"/>
                      <a:pt x="16883" y="0"/>
                      <a:pt x="16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2" name="Google Shape;1792;p32"/>
              <p:cNvSpPr/>
              <p:nvPr/>
            </p:nvSpPr>
            <p:spPr>
              <a:xfrm>
                <a:off x="637275" y="1803325"/>
                <a:ext cx="173175" cy="101875"/>
              </a:xfrm>
              <a:custGeom>
                <a:rect b="b" l="l" r="r" t="t"/>
                <a:pathLst>
                  <a:path extrusionOk="0" h="4075" w="6927">
                    <a:moveTo>
                      <a:pt x="6793" y="0"/>
                    </a:moveTo>
                    <a:cubicBezTo>
                      <a:pt x="6773" y="0"/>
                      <a:pt x="6752" y="3"/>
                      <a:pt x="6731" y="8"/>
                    </a:cubicBezTo>
                    <a:lnTo>
                      <a:pt x="0" y="3899"/>
                    </a:lnTo>
                    <a:cubicBezTo>
                      <a:pt x="20" y="3899"/>
                      <a:pt x="20" y="3899"/>
                      <a:pt x="39" y="3919"/>
                    </a:cubicBezTo>
                    <a:lnTo>
                      <a:pt x="195" y="4074"/>
                    </a:lnTo>
                    <a:lnTo>
                      <a:pt x="6848" y="222"/>
                    </a:lnTo>
                    <a:cubicBezTo>
                      <a:pt x="6907" y="203"/>
                      <a:pt x="6926" y="125"/>
                      <a:pt x="6907" y="47"/>
                    </a:cubicBezTo>
                    <a:cubicBezTo>
                      <a:pt x="6892" y="18"/>
                      <a:pt x="6847" y="0"/>
                      <a:pt x="67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3" name="Google Shape;1793;p32"/>
              <p:cNvSpPr/>
              <p:nvPr/>
            </p:nvSpPr>
            <p:spPr>
              <a:xfrm>
                <a:off x="635325" y="190760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4" name="Google Shape;1794;p32"/>
              <p:cNvSpPr/>
              <p:nvPr/>
            </p:nvSpPr>
            <p:spPr>
              <a:xfrm>
                <a:off x="719450" y="1819650"/>
                <a:ext cx="119675" cy="70475"/>
              </a:xfrm>
              <a:custGeom>
                <a:rect b="b" l="l" r="r" t="t"/>
                <a:pathLst>
                  <a:path extrusionOk="0" h="2819" w="4787">
                    <a:moveTo>
                      <a:pt x="4656" y="0"/>
                    </a:moveTo>
                    <a:cubicBezTo>
                      <a:pt x="4636" y="0"/>
                      <a:pt x="4615" y="5"/>
                      <a:pt x="4592" y="17"/>
                    </a:cubicBezTo>
                    <a:lnTo>
                      <a:pt x="1" y="2662"/>
                    </a:lnTo>
                    <a:cubicBezTo>
                      <a:pt x="20" y="2682"/>
                      <a:pt x="40" y="2682"/>
                      <a:pt x="59" y="2701"/>
                    </a:cubicBezTo>
                    <a:cubicBezTo>
                      <a:pt x="137" y="2760"/>
                      <a:pt x="196" y="2779"/>
                      <a:pt x="215" y="2818"/>
                    </a:cubicBezTo>
                    <a:lnTo>
                      <a:pt x="4709" y="231"/>
                    </a:lnTo>
                    <a:cubicBezTo>
                      <a:pt x="4767" y="192"/>
                      <a:pt x="4787" y="133"/>
                      <a:pt x="4767" y="55"/>
                    </a:cubicBezTo>
                    <a:cubicBezTo>
                      <a:pt x="4740" y="28"/>
                      <a:pt x="4703" y="0"/>
                      <a:pt x="46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5" name="Google Shape;1795;p32"/>
              <p:cNvSpPr/>
              <p:nvPr/>
            </p:nvSpPr>
            <p:spPr>
              <a:xfrm>
                <a:off x="1478700" y="1575900"/>
                <a:ext cx="3425" cy="6825"/>
              </a:xfrm>
              <a:custGeom>
                <a:rect b="b" l="l" r="r" t="t"/>
                <a:pathLst>
                  <a:path extrusionOk="0" h="273" w="137">
                    <a:moveTo>
                      <a:pt x="136" y="0"/>
                    </a:moveTo>
                    <a:cubicBezTo>
                      <a:pt x="97" y="0"/>
                      <a:pt x="39" y="0"/>
                      <a:pt x="20" y="58"/>
                    </a:cubicBezTo>
                    <a:cubicBezTo>
                      <a:pt x="0" y="97"/>
                      <a:pt x="0" y="175"/>
                      <a:pt x="78" y="234"/>
                    </a:cubicBezTo>
                    <a:lnTo>
                      <a:pt x="136" y="272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6" name="Google Shape;1796;p32"/>
              <p:cNvSpPr/>
              <p:nvPr/>
            </p:nvSpPr>
            <p:spPr>
              <a:xfrm>
                <a:off x="1450000" y="1592425"/>
                <a:ext cx="32125" cy="23850"/>
              </a:xfrm>
              <a:custGeom>
                <a:rect b="b" l="l" r="r" t="t"/>
                <a:pathLst>
                  <a:path extrusionOk="0" h="954" w="1285">
                    <a:moveTo>
                      <a:pt x="124" y="1"/>
                    </a:moveTo>
                    <a:cubicBezTo>
                      <a:pt x="80" y="1"/>
                      <a:pt x="46" y="27"/>
                      <a:pt x="20" y="78"/>
                    </a:cubicBezTo>
                    <a:cubicBezTo>
                      <a:pt x="0" y="117"/>
                      <a:pt x="0" y="195"/>
                      <a:pt x="78" y="234"/>
                    </a:cubicBezTo>
                    <a:lnTo>
                      <a:pt x="1284" y="954"/>
                    </a:lnTo>
                    <a:lnTo>
                      <a:pt x="1284" y="662"/>
                    </a:lnTo>
                    <a:lnTo>
                      <a:pt x="195" y="20"/>
                    </a:lnTo>
                    <a:cubicBezTo>
                      <a:pt x="169" y="7"/>
                      <a:pt x="145" y="1"/>
                      <a:pt x="1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7" name="Google Shape;1797;p32"/>
              <p:cNvSpPr/>
              <p:nvPr/>
            </p:nvSpPr>
            <p:spPr>
              <a:xfrm>
                <a:off x="1420825" y="1608975"/>
                <a:ext cx="61300" cy="39900"/>
              </a:xfrm>
              <a:custGeom>
                <a:rect b="b" l="l" r="r" t="t"/>
                <a:pathLst>
                  <a:path extrusionOk="0" h="1596" w="2452">
                    <a:moveTo>
                      <a:pt x="195" y="0"/>
                    </a:moveTo>
                    <a:cubicBezTo>
                      <a:pt x="136" y="0"/>
                      <a:pt x="78" y="0"/>
                      <a:pt x="19" y="78"/>
                    </a:cubicBezTo>
                    <a:cubicBezTo>
                      <a:pt x="0" y="117"/>
                      <a:pt x="0" y="195"/>
                      <a:pt x="78" y="234"/>
                    </a:cubicBezTo>
                    <a:lnTo>
                      <a:pt x="2451" y="1595"/>
                    </a:lnTo>
                    <a:lnTo>
                      <a:pt x="2451" y="1304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8" name="Google Shape;1798;p32"/>
              <p:cNvSpPr/>
              <p:nvPr/>
            </p:nvSpPr>
            <p:spPr>
              <a:xfrm>
                <a:off x="1392125" y="1625800"/>
                <a:ext cx="90000" cy="56625"/>
              </a:xfrm>
              <a:custGeom>
                <a:rect b="b" l="l" r="r" t="t"/>
                <a:pathLst>
                  <a:path extrusionOk="0" h="2265" w="3600">
                    <a:moveTo>
                      <a:pt x="145" y="0"/>
                    </a:moveTo>
                    <a:cubicBezTo>
                      <a:pt x="99" y="0"/>
                      <a:pt x="53" y="18"/>
                      <a:pt x="39" y="47"/>
                    </a:cubicBezTo>
                    <a:cubicBezTo>
                      <a:pt x="0" y="105"/>
                      <a:pt x="0" y="183"/>
                      <a:pt x="78" y="222"/>
                    </a:cubicBezTo>
                    <a:lnTo>
                      <a:pt x="3599" y="2265"/>
                    </a:lnTo>
                    <a:lnTo>
                      <a:pt x="3599" y="1973"/>
                    </a:lnTo>
                    <a:lnTo>
                      <a:pt x="195" y="8"/>
                    </a:lnTo>
                    <a:cubicBezTo>
                      <a:pt x="179" y="3"/>
                      <a:pt x="162" y="0"/>
                      <a:pt x="1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9" name="Google Shape;1799;p32"/>
              <p:cNvSpPr/>
              <p:nvPr/>
            </p:nvSpPr>
            <p:spPr>
              <a:xfrm>
                <a:off x="1363900" y="1642300"/>
                <a:ext cx="118225" cy="73700"/>
              </a:xfrm>
              <a:custGeom>
                <a:rect b="b" l="l" r="r" t="t"/>
                <a:pathLst>
                  <a:path extrusionOk="0" h="2948" w="4729">
                    <a:moveTo>
                      <a:pt x="116" y="0"/>
                    </a:moveTo>
                    <a:cubicBezTo>
                      <a:pt x="70" y="0"/>
                      <a:pt x="33" y="30"/>
                      <a:pt x="20" y="68"/>
                    </a:cubicBezTo>
                    <a:cubicBezTo>
                      <a:pt x="1" y="126"/>
                      <a:pt x="1" y="204"/>
                      <a:pt x="59" y="243"/>
                    </a:cubicBezTo>
                    <a:lnTo>
                      <a:pt x="4728" y="2947"/>
                    </a:lnTo>
                    <a:lnTo>
                      <a:pt x="4728" y="2655"/>
                    </a:lnTo>
                    <a:lnTo>
                      <a:pt x="195" y="29"/>
                    </a:lnTo>
                    <a:cubicBezTo>
                      <a:pt x="168" y="9"/>
                      <a:pt x="141" y="0"/>
                      <a:pt x="1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0" name="Google Shape;1800;p32"/>
              <p:cNvSpPr/>
              <p:nvPr/>
            </p:nvSpPr>
            <p:spPr>
              <a:xfrm>
                <a:off x="1334725" y="1658900"/>
                <a:ext cx="147400" cy="89675"/>
              </a:xfrm>
              <a:custGeom>
                <a:rect b="b" l="l" r="r" t="t"/>
                <a:pathLst>
                  <a:path extrusionOk="0" h="3587" w="5896">
                    <a:moveTo>
                      <a:pt x="117" y="1"/>
                    </a:moveTo>
                    <a:cubicBezTo>
                      <a:pt x="79" y="1"/>
                      <a:pt x="43" y="20"/>
                      <a:pt x="20" y="65"/>
                    </a:cubicBezTo>
                    <a:cubicBezTo>
                      <a:pt x="1" y="124"/>
                      <a:pt x="1" y="182"/>
                      <a:pt x="59" y="240"/>
                    </a:cubicBezTo>
                    <a:lnTo>
                      <a:pt x="5895" y="3587"/>
                    </a:lnTo>
                    <a:lnTo>
                      <a:pt x="5895" y="3334"/>
                    </a:lnTo>
                    <a:lnTo>
                      <a:pt x="195" y="26"/>
                    </a:lnTo>
                    <a:cubicBezTo>
                      <a:pt x="171" y="10"/>
                      <a:pt x="143" y="1"/>
                      <a:pt x="1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1" name="Google Shape;1801;p32"/>
              <p:cNvSpPr/>
              <p:nvPr/>
            </p:nvSpPr>
            <p:spPr>
              <a:xfrm>
                <a:off x="1306025" y="1675425"/>
                <a:ext cx="176100" cy="106725"/>
              </a:xfrm>
              <a:custGeom>
                <a:rect b="b" l="l" r="r" t="t"/>
                <a:pathLst>
                  <a:path extrusionOk="0" h="4269" w="7044">
                    <a:moveTo>
                      <a:pt x="138" y="0"/>
                    </a:moveTo>
                    <a:cubicBezTo>
                      <a:pt x="82" y="0"/>
                      <a:pt x="35" y="22"/>
                      <a:pt x="20" y="66"/>
                    </a:cubicBezTo>
                    <a:cubicBezTo>
                      <a:pt x="1" y="105"/>
                      <a:pt x="1" y="182"/>
                      <a:pt x="78" y="241"/>
                    </a:cubicBezTo>
                    <a:lnTo>
                      <a:pt x="7043" y="4268"/>
                    </a:lnTo>
                    <a:lnTo>
                      <a:pt x="7043" y="3976"/>
                    </a:lnTo>
                    <a:lnTo>
                      <a:pt x="195" y="7"/>
                    </a:lnTo>
                    <a:cubicBezTo>
                      <a:pt x="176" y="3"/>
                      <a:pt x="156" y="0"/>
                      <a:pt x="1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2" name="Google Shape;1802;p32"/>
              <p:cNvSpPr/>
              <p:nvPr/>
            </p:nvSpPr>
            <p:spPr>
              <a:xfrm>
                <a:off x="1277325" y="1692125"/>
                <a:ext cx="204800" cy="123575"/>
              </a:xfrm>
              <a:custGeom>
                <a:rect b="b" l="l" r="r" t="t"/>
                <a:pathLst>
                  <a:path extrusionOk="0" h="4943" w="8192">
                    <a:moveTo>
                      <a:pt x="120" y="1"/>
                    </a:moveTo>
                    <a:cubicBezTo>
                      <a:pt x="72" y="1"/>
                      <a:pt x="33" y="27"/>
                      <a:pt x="20" y="79"/>
                    </a:cubicBezTo>
                    <a:cubicBezTo>
                      <a:pt x="1" y="118"/>
                      <a:pt x="1" y="195"/>
                      <a:pt x="79" y="254"/>
                    </a:cubicBezTo>
                    <a:lnTo>
                      <a:pt x="8191" y="4942"/>
                    </a:lnTo>
                    <a:lnTo>
                      <a:pt x="8191" y="4651"/>
                    </a:lnTo>
                    <a:lnTo>
                      <a:pt x="195" y="20"/>
                    </a:lnTo>
                    <a:cubicBezTo>
                      <a:pt x="169" y="7"/>
                      <a:pt x="143" y="1"/>
                      <a:pt x="1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3" name="Google Shape;1803;p32"/>
              <p:cNvSpPr/>
              <p:nvPr/>
            </p:nvSpPr>
            <p:spPr>
              <a:xfrm>
                <a:off x="1248625" y="1708875"/>
                <a:ext cx="233000" cy="136000"/>
              </a:xfrm>
              <a:custGeom>
                <a:rect b="b" l="l" r="r" t="t"/>
                <a:pathLst>
                  <a:path extrusionOk="0" h="5440" w="9320">
                    <a:moveTo>
                      <a:pt x="141" y="0"/>
                    </a:moveTo>
                    <a:cubicBezTo>
                      <a:pt x="105" y="0"/>
                      <a:pt x="65" y="14"/>
                      <a:pt x="40" y="51"/>
                    </a:cubicBezTo>
                    <a:cubicBezTo>
                      <a:pt x="1" y="109"/>
                      <a:pt x="1" y="187"/>
                      <a:pt x="79" y="226"/>
                    </a:cubicBezTo>
                    <a:lnTo>
                      <a:pt x="9106" y="5440"/>
                    </a:lnTo>
                    <a:cubicBezTo>
                      <a:pt x="9125" y="5381"/>
                      <a:pt x="9184" y="5342"/>
                      <a:pt x="9242" y="5304"/>
                    </a:cubicBezTo>
                    <a:cubicBezTo>
                      <a:pt x="9281" y="5304"/>
                      <a:pt x="9300" y="5284"/>
                      <a:pt x="9320" y="5284"/>
                    </a:cubicBezTo>
                    <a:lnTo>
                      <a:pt x="196" y="12"/>
                    </a:lnTo>
                    <a:cubicBezTo>
                      <a:pt x="181" y="5"/>
                      <a:pt x="162" y="0"/>
                      <a:pt x="1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4" name="Google Shape;1804;p32"/>
              <p:cNvSpPr/>
              <p:nvPr/>
            </p:nvSpPr>
            <p:spPr>
              <a:xfrm>
                <a:off x="1219450" y="1725500"/>
                <a:ext cx="262675" cy="156350"/>
              </a:xfrm>
              <a:custGeom>
                <a:rect b="b" l="l" r="r" t="t"/>
                <a:pathLst>
                  <a:path extrusionOk="0" h="6254" w="10507">
                    <a:moveTo>
                      <a:pt x="146" y="1"/>
                    </a:moveTo>
                    <a:cubicBezTo>
                      <a:pt x="99" y="1"/>
                      <a:pt x="54" y="19"/>
                      <a:pt x="40" y="47"/>
                    </a:cubicBezTo>
                    <a:cubicBezTo>
                      <a:pt x="1" y="106"/>
                      <a:pt x="1" y="183"/>
                      <a:pt x="78" y="222"/>
                    </a:cubicBezTo>
                    <a:lnTo>
                      <a:pt x="10506" y="6253"/>
                    </a:lnTo>
                    <a:lnTo>
                      <a:pt x="10506" y="5961"/>
                    </a:lnTo>
                    <a:lnTo>
                      <a:pt x="195" y="8"/>
                    </a:lnTo>
                    <a:cubicBezTo>
                      <a:pt x="180" y="3"/>
                      <a:pt x="163" y="1"/>
                      <a:pt x="1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5" name="Google Shape;1805;p32"/>
              <p:cNvSpPr/>
              <p:nvPr/>
            </p:nvSpPr>
            <p:spPr>
              <a:xfrm>
                <a:off x="1191250" y="1742000"/>
                <a:ext cx="290875" cy="173400"/>
              </a:xfrm>
              <a:custGeom>
                <a:rect b="b" l="l" r="r" t="t"/>
                <a:pathLst>
                  <a:path extrusionOk="0" h="6936" w="11635">
                    <a:moveTo>
                      <a:pt x="116" y="0"/>
                    </a:moveTo>
                    <a:cubicBezTo>
                      <a:pt x="70" y="0"/>
                      <a:pt x="32" y="30"/>
                      <a:pt x="20" y="68"/>
                    </a:cubicBezTo>
                    <a:cubicBezTo>
                      <a:pt x="0" y="126"/>
                      <a:pt x="0" y="204"/>
                      <a:pt x="59" y="243"/>
                    </a:cubicBezTo>
                    <a:lnTo>
                      <a:pt x="11634" y="6936"/>
                    </a:lnTo>
                    <a:lnTo>
                      <a:pt x="11634" y="6644"/>
                    </a:lnTo>
                    <a:lnTo>
                      <a:pt x="195" y="29"/>
                    </a:lnTo>
                    <a:cubicBezTo>
                      <a:pt x="168" y="9"/>
                      <a:pt x="141" y="0"/>
                      <a:pt x="1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6" name="Google Shape;1806;p32"/>
              <p:cNvSpPr/>
              <p:nvPr/>
            </p:nvSpPr>
            <p:spPr>
              <a:xfrm>
                <a:off x="1162050" y="1758275"/>
                <a:ext cx="320075" cy="189725"/>
              </a:xfrm>
              <a:custGeom>
                <a:rect b="b" l="l" r="r" t="t"/>
                <a:pathLst>
                  <a:path extrusionOk="0" h="7589" w="12803">
                    <a:moveTo>
                      <a:pt x="196" y="1"/>
                    </a:moveTo>
                    <a:cubicBezTo>
                      <a:pt x="137" y="1"/>
                      <a:pt x="59" y="1"/>
                      <a:pt x="20" y="79"/>
                    </a:cubicBezTo>
                    <a:cubicBezTo>
                      <a:pt x="1" y="137"/>
                      <a:pt x="1" y="195"/>
                      <a:pt x="59" y="254"/>
                    </a:cubicBezTo>
                    <a:lnTo>
                      <a:pt x="12802" y="7588"/>
                    </a:lnTo>
                    <a:lnTo>
                      <a:pt x="12802" y="7296"/>
                    </a:lnTo>
                    <a:lnTo>
                      <a:pt x="19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7" name="Google Shape;1807;p32"/>
              <p:cNvSpPr/>
              <p:nvPr/>
            </p:nvSpPr>
            <p:spPr>
              <a:xfrm>
                <a:off x="1133375" y="1775125"/>
                <a:ext cx="348750" cy="206425"/>
              </a:xfrm>
              <a:custGeom>
                <a:rect b="b" l="l" r="r" t="t"/>
                <a:pathLst>
                  <a:path extrusionOk="0" h="8257" w="13950">
                    <a:moveTo>
                      <a:pt x="137" y="0"/>
                    </a:moveTo>
                    <a:cubicBezTo>
                      <a:pt x="82" y="0"/>
                      <a:pt x="34" y="22"/>
                      <a:pt x="20" y="66"/>
                    </a:cubicBezTo>
                    <a:cubicBezTo>
                      <a:pt x="0" y="105"/>
                      <a:pt x="0" y="183"/>
                      <a:pt x="78" y="222"/>
                    </a:cubicBezTo>
                    <a:lnTo>
                      <a:pt x="13949" y="8257"/>
                    </a:lnTo>
                    <a:lnTo>
                      <a:pt x="13949" y="7965"/>
                    </a:lnTo>
                    <a:lnTo>
                      <a:pt x="195" y="8"/>
                    </a:lnTo>
                    <a:cubicBezTo>
                      <a:pt x="175" y="3"/>
                      <a:pt x="156" y="0"/>
                      <a:pt x="1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8" name="Google Shape;1808;p32"/>
              <p:cNvSpPr/>
              <p:nvPr/>
            </p:nvSpPr>
            <p:spPr>
              <a:xfrm>
                <a:off x="1104675" y="1791850"/>
                <a:ext cx="378425" cy="223250"/>
              </a:xfrm>
              <a:custGeom>
                <a:rect b="b" l="l" r="r" t="t"/>
                <a:pathLst>
                  <a:path extrusionOk="0" h="8930" w="15137">
                    <a:moveTo>
                      <a:pt x="124" y="0"/>
                    </a:moveTo>
                    <a:cubicBezTo>
                      <a:pt x="80" y="0"/>
                      <a:pt x="46" y="26"/>
                      <a:pt x="20" y="78"/>
                    </a:cubicBezTo>
                    <a:cubicBezTo>
                      <a:pt x="0" y="117"/>
                      <a:pt x="0" y="195"/>
                      <a:pt x="78" y="253"/>
                    </a:cubicBezTo>
                    <a:lnTo>
                      <a:pt x="15136" y="8930"/>
                    </a:lnTo>
                    <a:lnTo>
                      <a:pt x="15136" y="8638"/>
                    </a:lnTo>
                    <a:lnTo>
                      <a:pt x="195" y="20"/>
                    </a:lnTo>
                    <a:cubicBezTo>
                      <a:pt x="169" y="7"/>
                      <a:pt x="145" y="0"/>
                      <a:pt x="1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9" name="Google Shape;1809;p32"/>
              <p:cNvSpPr/>
              <p:nvPr/>
            </p:nvSpPr>
            <p:spPr>
              <a:xfrm>
                <a:off x="1075500" y="1808600"/>
                <a:ext cx="406625" cy="239100"/>
              </a:xfrm>
              <a:custGeom>
                <a:rect b="b" l="l" r="r" t="t"/>
                <a:pathLst>
                  <a:path extrusionOk="0" h="9564" w="16265">
                    <a:moveTo>
                      <a:pt x="145" y="0"/>
                    </a:moveTo>
                    <a:cubicBezTo>
                      <a:pt x="106" y="0"/>
                      <a:pt x="58" y="18"/>
                      <a:pt x="19" y="69"/>
                    </a:cubicBezTo>
                    <a:cubicBezTo>
                      <a:pt x="0" y="108"/>
                      <a:pt x="0" y="186"/>
                      <a:pt x="78" y="225"/>
                    </a:cubicBezTo>
                    <a:lnTo>
                      <a:pt x="16264" y="9563"/>
                    </a:lnTo>
                    <a:lnTo>
                      <a:pt x="16264" y="9272"/>
                    </a:lnTo>
                    <a:lnTo>
                      <a:pt x="195" y="11"/>
                    </a:lnTo>
                    <a:cubicBezTo>
                      <a:pt x="182" y="5"/>
                      <a:pt x="164" y="0"/>
                      <a:pt x="1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0" name="Google Shape;1810;p32"/>
              <p:cNvSpPr/>
              <p:nvPr/>
            </p:nvSpPr>
            <p:spPr>
              <a:xfrm>
                <a:off x="1046800" y="1825200"/>
                <a:ext cx="435325" cy="256050"/>
              </a:xfrm>
              <a:custGeom>
                <a:rect b="b" l="l" r="r" t="t"/>
                <a:pathLst>
                  <a:path extrusionOk="0" h="10242" w="17413">
                    <a:moveTo>
                      <a:pt x="145" y="1"/>
                    </a:moveTo>
                    <a:cubicBezTo>
                      <a:pt x="99" y="1"/>
                      <a:pt x="53" y="19"/>
                      <a:pt x="39" y="47"/>
                    </a:cubicBezTo>
                    <a:cubicBezTo>
                      <a:pt x="0" y="106"/>
                      <a:pt x="0" y="164"/>
                      <a:pt x="78" y="223"/>
                    </a:cubicBezTo>
                    <a:lnTo>
                      <a:pt x="17412" y="10242"/>
                    </a:lnTo>
                    <a:lnTo>
                      <a:pt x="17412" y="9950"/>
                    </a:lnTo>
                    <a:lnTo>
                      <a:pt x="195" y="9"/>
                    </a:lnTo>
                    <a:cubicBezTo>
                      <a:pt x="179" y="3"/>
                      <a:pt x="162" y="1"/>
                      <a:pt x="1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1" name="Google Shape;1811;p32"/>
              <p:cNvSpPr/>
              <p:nvPr/>
            </p:nvSpPr>
            <p:spPr>
              <a:xfrm>
                <a:off x="1193200" y="1320050"/>
                <a:ext cx="288425" cy="171725"/>
              </a:xfrm>
              <a:custGeom>
                <a:rect b="b" l="l" r="r" t="t"/>
                <a:pathLst>
                  <a:path extrusionOk="0" h="6869" w="11537">
                    <a:moveTo>
                      <a:pt x="11537" y="1"/>
                    </a:moveTo>
                    <a:lnTo>
                      <a:pt x="58" y="6615"/>
                    </a:lnTo>
                    <a:cubicBezTo>
                      <a:pt x="39" y="6693"/>
                      <a:pt x="0" y="6771"/>
                      <a:pt x="39" y="6810"/>
                    </a:cubicBezTo>
                    <a:cubicBezTo>
                      <a:pt x="58" y="6868"/>
                      <a:pt x="117" y="6868"/>
                      <a:pt x="136" y="6868"/>
                    </a:cubicBezTo>
                    <a:cubicBezTo>
                      <a:pt x="156" y="6868"/>
                      <a:pt x="175" y="6868"/>
                      <a:pt x="175" y="6829"/>
                    </a:cubicBezTo>
                    <a:lnTo>
                      <a:pt x="11537" y="293"/>
                    </a:lnTo>
                    <a:lnTo>
                      <a:pt x="11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2" name="Google Shape;1812;p32"/>
              <p:cNvSpPr/>
              <p:nvPr/>
            </p:nvSpPr>
            <p:spPr>
              <a:xfrm>
                <a:off x="1166925" y="1288925"/>
                <a:ext cx="314700" cy="187275"/>
              </a:xfrm>
              <a:custGeom>
                <a:rect b="b" l="l" r="r" t="t"/>
                <a:pathLst>
                  <a:path extrusionOk="0" h="7491" w="12588">
                    <a:moveTo>
                      <a:pt x="12588" y="1"/>
                    </a:moveTo>
                    <a:lnTo>
                      <a:pt x="39" y="7257"/>
                    </a:lnTo>
                    <a:cubicBezTo>
                      <a:pt x="20" y="7296"/>
                      <a:pt x="1" y="7394"/>
                      <a:pt x="20" y="7452"/>
                    </a:cubicBezTo>
                    <a:cubicBezTo>
                      <a:pt x="39" y="7491"/>
                      <a:pt x="78" y="7491"/>
                      <a:pt x="117" y="7491"/>
                    </a:cubicBezTo>
                    <a:cubicBezTo>
                      <a:pt x="137" y="7491"/>
                      <a:pt x="156" y="7491"/>
                      <a:pt x="156" y="7471"/>
                    </a:cubicBezTo>
                    <a:lnTo>
                      <a:pt x="12588" y="292"/>
                    </a:lnTo>
                    <a:lnTo>
                      <a:pt x="1258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3" name="Google Shape;1813;p32"/>
              <p:cNvSpPr/>
              <p:nvPr/>
            </p:nvSpPr>
            <p:spPr>
              <a:xfrm>
                <a:off x="1140175" y="1258275"/>
                <a:ext cx="341450" cy="202375"/>
              </a:xfrm>
              <a:custGeom>
                <a:rect b="b" l="l" r="r" t="t"/>
                <a:pathLst>
                  <a:path extrusionOk="0" h="8095" w="13658">
                    <a:moveTo>
                      <a:pt x="13658" y="1"/>
                    </a:moveTo>
                    <a:lnTo>
                      <a:pt x="39" y="7841"/>
                    </a:lnTo>
                    <a:cubicBezTo>
                      <a:pt x="1" y="7919"/>
                      <a:pt x="1" y="7997"/>
                      <a:pt x="20" y="8036"/>
                    </a:cubicBezTo>
                    <a:cubicBezTo>
                      <a:pt x="39" y="8094"/>
                      <a:pt x="98" y="8094"/>
                      <a:pt x="117" y="8094"/>
                    </a:cubicBezTo>
                    <a:cubicBezTo>
                      <a:pt x="137" y="8094"/>
                      <a:pt x="156" y="8094"/>
                      <a:pt x="156" y="8075"/>
                    </a:cubicBezTo>
                    <a:lnTo>
                      <a:pt x="13658" y="293"/>
                    </a:lnTo>
                    <a:lnTo>
                      <a:pt x="136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4" name="Google Shape;1814;p32"/>
              <p:cNvSpPr/>
              <p:nvPr/>
            </p:nvSpPr>
            <p:spPr>
              <a:xfrm>
                <a:off x="1112450" y="1227150"/>
                <a:ext cx="369175" cy="218425"/>
              </a:xfrm>
              <a:custGeom>
                <a:rect b="b" l="l" r="r" t="t"/>
                <a:pathLst>
                  <a:path extrusionOk="0" h="8737" w="14767">
                    <a:moveTo>
                      <a:pt x="14767" y="1"/>
                    </a:moveTo>
                    <a:lnTo>
                      <a:pt x="78" y="8483"/>
                    </a:lnTo>
                    <a:cubicBezTo>
                      <a:pt x="39" y="8542"/>
                      <a:pt x="1" y="8600"/>
                      <a:pt x="59" y="8678"/>
                    </a:cubicBezTo>
                    <a:cubicBezTo>
                      <a:pt x="78" y="8736"/>
                      <a:pt x="137" y="8736"/>
                      <a:pt x="156" y="8736"/>
                    </a:cubicBezTo>
                    <a:cubicBezTo>
                      <a:pt x="176" y="8736"/>
                      <a:pt x="195" y="8736"/>
                      <a:pt x="195" y="8697"/>
                    </a:cubicBezTo>
                    <a:lnTo>
                      <a:pt x="14767" y="293"/>
                    </a:lnTo>
                    <a:lnTo>
                      <a:pt x="1476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5" name="Google Shape;1815;p32"/>
              <p:cNvSpPr/>
              <p:nvPr/>
            </p:nvSpPr>
            <p:spPr>
              <a:xfrm>
                <a:off x="1085700" y="1195550"/>
                <a:ext cx="396425" cy="233975"/>
              </a:xfrm>
              <a:custGeom>
                <a:rect b="b" l="l" r="r" t="t"/>
                <a:pathLst>
                  <a:path extrusionOk="0" h="9359" w="15857">
                    <a:moveTo>
                      <a:pt x="15856" y="0"/>
                    </a:moveTo>
                    <a:lnTo>
                      <a:pt x="78" y="9086"/>
                    </a:lnTo>
                    <a:cubicBezTo>
                      <a:pt x="39" y="9183"/>
                      <a:pt x="1" y="9261"/>
                      <a:pt x="59" y="9319"/>
                    </a:cubicBezTo>
                    <a:cubicBezTo>
                      <a:pt x="78" y="9358"/>
                      <a:pt x="137" y="9358"/>
                      <a:pt x="156" y="9358"/>
                    </a:cubicBezTo>
                    <a:cubicBezTo>
                      <a:pt x="176" y="9358"/>
                      <a:pt x="195" y="9358"/>
                      <a:pt x="195" y="9339"/>
                    </a:cubicBezTo>
                    <a:lnTo>
                      <a:pt x="15856" y="292"/>
                    </a:lnTo>
                    <a:lnTo>
                      <a:pt x="158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6" name="Google Shape;1816;p32"/>
              <p:cNvSpPr/>
              <p:nvPr/>
            </p:nvSpPr>
            <p:spPr>
              <a:xfrm>
                <a:off x="1058950" y="1164900"/>
                <a:ext cx="422675" cy="249550"/>
              </a:xfrm>
              <a:custGeom>
                <a:rect b="b" l="l" r="r" t="t"/>
                <a:pathLst>
                  <a:path extrusionOk="0" h="9982" w="16907">
                    <a:moveTo>
                      <a:pt x="16907" y="1"/>
                    </a:moveTo>
                    <a:lnTo>
                      <a:pt x="59" y="9728"/>
                    </a:lnTo>
                    <a:cubicBezTo>
                      <a:pt x="39" y="9786"/>
                      <a:pt x="1" y="9864"/>
                      <a:pt x="39" y="9923"/>
                    </a:cubicBezTo>
                    <a:cubicBezTo>
                      <a:pt x="59" y="9981"/>
                      <a:pt x="98" y="9981"/>
                      <a:pt x="137" y="9981"/>
                    </a:cubicBezTo>
                    <a:cubicBezTo>
                      <a:pt x="156" y="9981"/>
                      <a:pt x="176" y="9981"/>
                      <a:pt x="176" y="9962"/>
                    </a:cubicBezTo>
                    <a:lnTo>
                      <a:pt x="16907" y="292"/>
                    </a:lnTo>
                    <a:lnTo>
                      <a:pt x="169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7" name="Google Shape;1817;p32"/>
              <p:cNvSpPr/>
              <p:nvPr/>
            </p:nvSpPr>
            <p:spPr>
              <a:xfrm>
                <a:off x="1032200" y="1133300"/>
                <a:ext cx="449425" cy="265100"/>
              </a:xfrm>
              <a:custGeom>
                <a:rect b="b" l="l" r="r" t="t"/>
                <a:pathLst>
                  <a:path extrusionOk="0" h="10604" w="17977">
                    <a:moveTo>
                      <a:pt x="17977" y="0"/>
                    </a:moveTo>
                    <a:lnTo>
                      <a:pt x="59" y="10350"/>
                    </a:lnTo>
                    <a:cubicBezTo>
                      <a:pt x="39" y="10447"/>
                      <a:pt x="1" y="10506"/>
                      <a:pt x="39" y="10564"/>
                    </a:cubicBezTo>
                    <a:cubicBezTo>
                      <a:pt x="59" y="10603"/>
                      <a:pt x="98" y="10603"/>
                      <a:pt x="137" y="10603"/>
                    </a:cubicBezTo>
                    <a:cubicBezTo>
                      <a:pt x="156" y="10603"/>
                      <a:pt x="176" y="10603"/>
                      <a:pt x="176" y="10584"/>
                    </a:cubicBezTo>
                    <a:lnTo>
                      <a:pt x="17977" y="292"/>
                    </a:lnTo>
                    <a:lnTo>
                      <a:pt x="179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8" name="Google Shape;1818;p32"/>
              <p:cNvSpPr/>
              <p:nvPr/>
            </p:nvSpPr>
            <p:spPr>
              <a:xfrm>
                <a:off x="1005450" y="1103625"/>
                <a:ext cx="476175" cy="279675"/>
              </a:xfrm>
              <a:custGeom>
                <a:rect b="b" l="l" r="r" t="t"/>
                <a:pathLst>
                  <a:path extrusionOk="0" h="11187" w="19047">
                    <a:moveTo>
                      <a:pt x="19047" y="0"/>
                    </a:moveTo>
                    <a:lnTo>
                      <a:pt x="78" y="10973"/>
                    </a:lnTo>
                    <a:cubicBezTo>
                      <a:pt x="0" y="10992"/>
                      <a:pt x="0" y="11070"/>
                      <a:pt x="39" y="11148"/>
                    </a:cubicBezTo>
                    <a:cubicBezTo>
                      <a:pt x="59" y="11187"/>
                      <a:pt x="98" y="11187"/>
                      <a:pt x="137" y="11187"/>
                    </a:cubicBezTo>
                    <a:cubicBezTo>
                      <a:pt x="156" y="11187"/>
                      <a:pt x="176" y="11187"/>
                      <a:pt x="176" y="11167"/>
                    </a:cubicBezTo>
                    <a:lnTo>
                      <a:pt x="19047" y="273"/>
                    </a:lnTo>
                    <a:lnTo>
                      <a:pt x="1904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9" name="Google Shape;1819;p32"/>
              <p:cNvSpPr/>
              <p:nvPr/>
            </p:nvSpPr>
            <p:spPr>
              <a:xfrm>
                <a:off x="951450" y="1137675"/>
                <a:ext cx="369200" cy="214500"/>
              </a:xfrm>
              <a:custGeom>
                <a:rect b="b" l="l" r="r" t="t"/>
                <a:pathLst>
                  <a:path extrusionOk="0" h="8580" w="14768">
                    <a:moveTo>
                      <a:pt x="14553" y="0"/>
                    </a:moveTo>
                    <a:lnTo>
                      <a:pt x="79" y="8366"/>
                    </a:lnTo>
                    <a:cubicBezTo>
                      <a:pt x="20" y="8385"/>
                      <a:pt x="1" y="8463"/>
                      <a:pt x="20" y="8541"/>
                    </a:cubicBezTo>
                    <a:cubicBezTo>
                      <a:pt x="59" y="8560"/>
                      <a:pt x="98" y="8580"/>
                      <a:pt x="157" y="8580"/>
                    </a:cubicBezTo>
                    <a:cubicBezTo>
                      <a:pt x="176" y="8580"/>
                      <a:pt x="196" y="8580"/>
                      <a:pt x="196" y="8560"/>
                    </a:cubicBezTo>
                    <a:lnTo>
                      <a:pt x="14767" y="156"/>
                    </a:lnTo>
                    <a:cubicBezTo>
                      <a:pt x="14748" y="156"/>
                      <a:pt x="14709" y="117"/>
                      <a:pt x="14689" y="117"/>
                    </a:cubicBezTo>
                    <a:cubicBezTo>
                      <a:pt x="14651" y="97"/>
                      <a:pt x="14592" y="58"/>
                      <a:pt x="145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0" name="Google Shape;1820;p32"/>
              <p:cNvSpPr/>
              <p:nvPr/>
            </p:nvSpPr>
            <p:spPr>
              <a:xfrm>
                <a:off x="1073550" y="1234450"/>
                <a:ext cx="27750" cy="15100"/>
              </a:xfrm>
              <a:custGeom>
                <a:rect b="b" l="l" r="r" t="t"/>
                <a:pathLst>
                  <a:path extrusionOk="0" h="604" w="1110">
                    <a:moveTo>
                      <a:pt x="856" y="1"/>
                    </a:moveTo>
                    <a:lnTo>
                      <a:pt x="0" y="468"/>
                    </a:lnTo>
                    <a:lnTo>
                      <a:pt x="253" y="604"/>
                    </a:lnTo>
                    <a:lnTo>
                      <a:pt x="1109" y="137"/>
                    </a:lnTo>
                    <a:lnTo>
                      <a:pt x="85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1" name="Google Shape;1821;p32"/>
              <p:cNvSpPr/>
              <p:nvPr/>
            </p:nvSpPr>
            <p:spPr>
              <a:xfrm>
                <a:off x="1020050" y="1265575"/>
                <a:ext cx="26775" cy="15100"/>
              </a:xfrm>
              <a:custGeom>
                <a:rect b="b" l="l" r="r" t="t"/>
                <a:pathLst>
                  <a:path extrusionOk="0" h="604" w="1071">
                    <a:moveTo>
                      <a:pt x="837" y="1"/>
                    </a:moveTo>
                    <a:lnTo>
                      <a:pt x="0" y="487"/>
                    </a:lnTo>
                    <a:lnTo>
                      <a:pt x="253" y="604"/>
                    </a:lnTo>
                    <a:lnTo>
                      <a:pt x="1070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2" name="Google Shape;1822;p32"/>
              <p:cNvSpPr/>
              <p:nvPr/>
            </p:nvSpPr>
            <p:spPr>
              <a:xfrm>
                <a:off x="939300" y="1311800"/>
                <a:ext cx="27275" cy="15575"/>
              </a:xfrm>
              <a:custGeom>
                <a:rect b="b" l="l" r="r" t="t"/>
                <a:pathLst>
                  <a:path extrusionOk="0" h="623" w="1091">
                    <a:moveTo>
                      <a:pt x="857" y="0"/>
                    </a:moveTo>
                    <a:lnTo>
                      <a:pt x="1" y="486"/>
                    </a:lnTo>
                    <a:lnTo>
                      <a:pt x="254" y="623"/>
                    </a:lnTo>
                    <a:lnTo>
                      <a:pt x="1090" y="136"/>
                    </a:lnTo>
                    <a:lnTo>
                      <a:pt x="8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3" name="Google Shape;1823;p32"/>
              <p:cNvSpPr/>
              <p:nvPr/>
            </p:nvSpPr>
            <p:spPr>
              <a:xfrm>
                <a:off x="966550" y="1296225"/>
                <a:ext cx="26775" cy="15600"/>
              </a:xfrm>
              <a:custGeom>
                <a:rect b="b" l="l" r="r" t="t"/>
                <a:pathLst>
                  <a:path extrusionOk="0" h="624" w="1071">
                    <a:moveTo>
                      <a:pt x="837" y="0"/>
                    </a:moveTo>
                    <a:lnTo>
                      <a:pt x="0" y="487"/>
                    </a:lnTo>
                    <a:lnTo>
                      <a:pt x="253" y="623"/>
                    </a:lnTo>
                    <a:lnTo>
                      <a:pt x="1070" y="156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4" name="Google Shape;1824;p32"/>
              <p:cNvSpPr/>
              <p:nvPr/>
            </p:nvSpPr>
            <p:spPr>
              <a:xfrm>
                <a:off x="1046800" y="1249525"/>
                <a:ext cx="26775" cy="16075"/>
              </a:xfrm>
              <a:custGeom>
                <a:rect b="b" l="l" r="r" t="t"/>
                <a:pathLst>
                  <a:path extrusionOk="0" h="643" w="1071">
                    <a:moveTo>
                      <a:pt x="837" y="1"/>
                    </a:moveTo>
                    <a:lnTo>
                      <a:pt x="0" y="487"/>
                    </a:lnTo>
                    <a:lnTo>
                      <a:pt x="253" y="643"/>
                    </a:lnTo>
                    <a:lnTo>
                      <a:pt x="1070" y="156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5" name="Google Shape;1825;p32"/>
              <p:cNvSpPr/>
              <p:nvPr/>
            </p:nvSpPr>
            <p:spPr>
              <a:xfrm>
                <a:off x="1101275" y="1010725"/>
                <a:ext cx="380850" cy="223750"/>
              </a:xfrm>
              <a:custGeom>
                <a:rect b="b" l="l" r="r" t="t"/>
                <a:pathLst>
                  <a:path extrusionOk="0" h="8950" w="15234">
                    <a:moveTo>
                      <a:pt x="15233" y="0"/>
                    </a:moveTo>
                    <a:lnTo>
                      <a:pt x="0" y="8794"/>
                    </a:lnTo>
                    <a:lnTo>
                      <a:pt x="234" y="8950"/>
                    </a:lnTo>
                    <a:lnTo>
                      <a:pt x="15233" y="273"/>
                    </a:lnTo>
                    <a:lnTo>
                      <a:pt x="152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6" name="Google Shape;1826;p32"/>
              <p:cNvSpPr/>
              <p:nvPr/>
            </p:nvSpPr>
            <p:spPr>
              <a:xfrm>
                <a:off x="993300" y="1280650"/>
                <a:ext cx="26775" cy="15600"/>
              </a:xfrm>
              <a:custGeom>
                <a:rect b="b" l="l" r="r" t="t"/>
                <a:pathLst>
                  <a:path extrusionOk="0" h="624" w="1071">
                    <a:moveTo>
                      <a:pt x="837" y="1"/>
                    </a:moveTo>
                    <a:lnTo>
                      <a:pt x="0" y="487"/>
                    </a:lnTo>
                    <a:lnTo>
                      <a:pt x="253" y="623"/>
                    </a:lnTo>
                    <a:lnTo>
                      <a:pt x="1070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7" name="Google Shape;1827;p32"/>
              <p:cNvSpPr/>
              <p:nvPr/>
            </p:nvSpPr>
            <p:spPr>
              <a:xfrm>
                <a:off x="924700" y="1326875"/>
                <a:ext cx="14150" cy="9750"/>
              </a:xfrm>
              <a:custGeom>
                <a:rect b="b" l="l" r="r" t="t"/>
                <a:pathLst>
                  <a:path extrusionOk="0" h="390" w="566">
                    <a:moveTo>
                      <a:pt x="312" y="0"/>
                    </a:moveTo>
                    <a:lnTo>
                      <a:pt x="79" y="175"/>
                    </a:lnTo>
                    <a:cubicBezTo>
                      <a:pt x="20" y="195"/>
                      <a:pt x="1" y="273"/>
                      <a:pt x="20" y="331"/>
                    </a:cubicBezTo>
                    <a:cubicBezTo>
                      <a:pt x="59" y="389"/>
                      <a:pt x="98" y="389"/>
                      <a:pt x="118" y="389"/>
                    </a:cubicBezTo>
                    <a:cubicBezTo>
                      <a:pt x="157" y="389"/>
                      <a:pt x="176" y="389"/>
                      <a:pt x="176" y="370"/>
                    </a:cubicBezTo>
                    <a:lnTo>
                      <a:pt x="565" y="136"/>
                    </a:lnTo>
                    <a:lnTo>
                      <a:pt x="3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8" name="Google Shape;1828;p32"/>
              <p:cNvSpPr/>
              <p:nvPr/>
            </p:nvSpPr>
            <p:spPr>
              <a:xfrm>
                <a:off x="1046800" y="1218400"/>
                <a:ext cx="26775" cy="16075"/>
              </a:xfrm>
              <a:custGeom>
                <a:rect b="b" l="l" r="r" t="t"/>
                <a:pathLst>
                  <a:path extrusionOk="0" h="643" w="1071">
                    <a:moveTo>
                      <a:pt x="837" y="1"/>
                    </a:moveTo>
                    <a:lnTo>
                      <a:pt x="0" y="487"/>
                    </a:lnTo>
                    <a:lnTo>
                      <a:pt x="253" y="643"/>
                    </a:lnTo>
                    <a:lnTo>
                      <a:pt x="1070" y="156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9" name="Google Shape;1829;p32"/>
              <p:cNvSpPr/>
              <p:nvPr/>
            </p:nvSpPr>
            <p:spPr>
              <a:xfrm>
                <a:off x="1020050" y="1234450"/>
                <a:ext cx="26775" cy="15100"/>
              </a:xfrm>
              <a:custGeom>
                <a:rect b="b" l="l" r="r" t="t"/>
                <a:pathLst>
                  <a:path extrusionOk="0" h="604" w="1071">
                    <a:moveTo>
                      <a:pt x="837" y="1"/>
                    </a:moveTo>
                    <a:lnTo>
                      <a:pt x="0" y="468"/>
                    </a:lnTo>
                    <a:lnTo>
                      <a:pt x="253" y="604"/>
                    </a:lnTo>
                    <a:lnTo>
                      <a:pt x="1070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0" name="Google Shape;1830;p32"/>
              <p:cNvSpPr/>
              <p:nvPr/>
            </p:nvSpPr>
            <p:spPr>
              <a:xfrm>
                <a:off x="993300" y="1249525"/>
                <a:ext cx="26775" cy="16075"/>
              </a:xfrm>
              <a:custGeom>
                <a:rect b="b" l="l" r="r" t="t"/>
                <a:pathLst>
                  <a:path extrusionOk="0" h="643" w="1071">
                    <a:moveTo>
                      <a:pt x="837" y="1"/>
                    </a:moveTo>
                    <a:lnTo>
                      <a:pt x="0" y="487"/>
                    </a:lnTo>
                    <a:lnTo>
                      <a:pt x="253" y="643"/>
                    </a:lnTo>
                    <a:lnTo>
                      <a:pt x="1070" y="156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1" name="Google Shape;1831;p32"/>
              <p:cNvSpPr/>
              <p:nvPr/>
            </p:nvSpPr>
            <p:spPr>
              <a:xfrm>
                <a:off x="897950" y="1311800"/>
                <a:ext cx="14150" cy="9750"/>
              </a:xfrm>
              <a:custGeom>
                <a:rect b="b" l="l" r="r" t="t"/>
                <a:pathLst>
                  <a:path extrusionOk="0" h="390" w="566">
                    <a:moveTo>
                      <a:pt x="312" y="0"/>
                    </a:moveTo>
                    <a:lnTo>
                      <a:pt x="79" y="156"/>
                    </a:lnTo>
                    <a:cubicBezTo>
                      <a:pt x="20" y="195"/>
                      <a:pt x="1" y="253"/>
                      <a:pt x="20" y="331"/>
                    </a:cubicBezTo>
                    <a:cubicBezTo>
                      <a:pt x="59" y="389"/>
                      <a:pt x="98" y="389"/>
                      <a:pt x="118" y="389"/>
                    </a:cubicBezTo>
                    <a:cubicBezTo>
                      <a:pt x="137" y="389"/>
                      <a:pt x="176" y="389"/>
                      <a:pt x="176" y="350"/>
                    </a:cubicBezTo>
                    <a:lnTo>
                      <a:pt x="565" y="136"/>
                    </a:lnTo>
                    <a:lnTo>
                      <a:pt x="3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2" name="Google Shape;1832;p32"/>
              <p:cNvSpPr/>
              <p:nvPr/>
            </p:nvSpPr>
            <p:spPr>
              <a:xfrm>
                <a:off x="912550" y="1296225"/>
                <a:ext cx="26775" cy="15600"/>
              </a:xfrm>
              <a:custGeom>
                <a:rect b="b" l="l" r="r" t="t"/>
                <a:pathLst>
                  <a:path extrusionOk="0" h="624" w="1071">
                    <a:moveTo>
                      <a:pt x="837" y="0"/>
                    </a:moveTo>
                    <a:lnTo>
                      <a:pt x="1" y="487"/>
                    </a:lnTo>
                    <a:lnTo>
                      <a:pt x="254" y="623"/>
                    </a:lnTo>
                    <a:lnTo>
                      <a:pt x="1071" y="156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3" name="Google Shape;1833;p32"/>
              <p:cNvSpPr/>
              <p:nvPr/>
            </p:nvSpPr>
            <p:spPr>
              <a:xfrm>
                <a:off x="966550" y="1265575"/>
                <a:ext cx="26775" cy="15100"/>
              </a:xfrm>
              <a:custGeom>
                <a:rect b="b" l="l" r="r" t="t"/>
                <a:pathLst>
                  <a:path extrusionOk="0" h="604" w="1071">
                    <a:moveTo>
                      <a:pt x="837" y="1"/>
                    </a:moveTo>
                    <a:lnTo>
                      <a:pt x="0" y="487"/>
                    </a:lnTo>
                    <a:lnTo>
                      <a:pt x="253" y="604"/>
                    </a:lnTo>
                    <a:lnTo>
                      <a:pt x="1070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4" name="Google Shape;1834;p32"/>
              <p:cNvSpPr/>
              <p:nvPr/>
            </p:nvSpPr>
            <p:spPr>
              <a:xfrm>
                <a:off x="939300" y="1280650"/>
                <a:ext cx="27275" cy="15600"/>
              </a:xfrm>
              <a:custGeom>
                <a:rect b="b" l="l" r="r" t="t"/>
                <a:pathLst>
                  <a:path extrusionOk="0" h="624" w="1091">
                    <a:moveTo>
                      <a:pt x="857" y="1"/>
                    </a:moveTo>
                    <a:lnTo>
                      <a:pt x="1" y="487"/>
                    </a:lnTo>
                    <a:lnTo>
                      <a:pt x="254" y="623"/>
                    </a:lnTo>
                    <a:lnTo>
                      <a:pt x="1090" y="137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5" name="Google Shape;1835;p32"/>
              <p:cNvSpPr/>
              <p:nvPr/>
            </p:nvSpPr>
            <p:spPr>
              <a:xfrm>
                <a:off x="1074525" y="1024825"/>
                <a:ext cx="334150" cy="193125"/>
              </a:xfrm>
              <a:custGeom>
                <a:rect b="b" l="l" r="r" t="t"/>
                <a:pathLst>
                  <a:path extrusionOk="0" h="7725" w="13366">
                    <a:moveTo>
                      <a:pt x="13152" y="1"/>
                    </a:moveTo>
                    <a:lnTo>
                      <a:pt x="0" y="7569"/>
                    </a:lnTo>
                    <a:lnTo>
                      <a:pt x="234" y="7724"/>
                    </a:lnTo>
                    <a:lnTo>
                      <a:pt x="13366" y="156"/>
                    </a:lnTo>
                    <a:cubicBezTo>
                      <a:pt x="13346" y="137"/>
                      <a:pt x="13327" y="137"/>
                      <a:pt x="13288" y="117"/>
                    </a:cubicBezTo>
                    <a:cubicBezTo>
                      <a:pt x="13249" y="98"/>
                      <a:pt x="13191" y="39"/>
                      <a:pt x="131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6" name="Google Shape;1836;p32"/>
              <p:cNvSpPr/>
              <p:nvPr/>
            </p:nvSpPr>
            <p:spPr>
              <a:xfrm>
                <a:off x="1046800" y="1046725"/>
                <a:ext cx="271900" cy="157125"/>
              </a:xfrm>
              <a:custGeom>
                <a:rect b="b" l="l" r="r" t="t"/>
                <a:pathLst>
                  <a:path extrusionOk="0" h="6285" w="10876">
                    <a:moveTo>
                      <a:pt x="10661" y="0"/>
                    </a:moveTo>
                    <a:lnTo>
                      <a:pt x="0" y="6148"/>
                    </a:lnTo>
                    <a:lnTo>
                      <a:pt x="253" y="6284"/>
                    </a:lnTo>
                    <a:lnTo>
                      <a:pt x="10875" y="136"/>
                    </a:lnTo>
                    <a:cubicBezTo>
                      <a:pt x="10856" y="136"/>
                      <a:pt x="10837" y="117"/>
                      <a:pt x="10798" y="117"/>
                    </a:cubicBezTo>
                    <a:cubicBezTo>
                      <a:pt x="10759" y="97"/>
                      <a:pt x="10700" y="39"/>
                      <a:pt x="106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7" name="Google Shape;1837;p32"/>
              <p:cNvSpPr/>
              <p:nvPr/>
            </p:nvSpPr>
            <p:spPr>
              <a:xfrm>
                <a:off x="939300" y="1249525"/>
                <a:ext cx="27275" cy="16075"/>
              </a:xfrm>
              <a:custGeom>
                <a:rect b="b" l="l" r="r" t="t"/>
                <a:pathLst>
                  <a:path extrusionOk="0" h="643" w="1091">
                    <a:moveTo>
                      <a:pt x="857" y="1"/>
                    </a:moveTo>
                    <a:lnTo>
                      <a:pt x="1" y="487"/>
                    </a:lnTo>
                    <a:lnTo>
                      <a:pt x="254" y="643"/>
                    </a:lnTo>
                    <a:lnTo>
                      <a:pt x="1090" y="156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8" name="Google Shape;1838;p32"/>
              <p:cNvSpPr/>
              <p:nvPr/>
            </p:nvSpPr>
            <p:spPr>
              <a:xfrm>
                <a:off x="993300" y="1218400"/>
                <a:ext cx="26775" cy="16075"/>
              </a:xfrm>
              <a:custGeom>
                <a:rect b="b" l="l" r="r" t="t"/>
                <a:pathLst>
                  <a:path extrusionOk="0" h="643" w="1071">
                    <a:moveTo>
                      <a:pt x="837" y="1"/>
                    </a:moveTo>
                    <a:lnTo>
                      <a:pt x="0" y="487"/>
                    </a:lnTo>
                    <a:lnTo>
                      <a:pt x="253" y="643"/>
                    </a:lnTo>
                    <a:lnTo>
                      <a:pt x="1070" y="156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9" name="Google Shape;1839;p32"/>
              <p:cNvSpPr/>
              <p:nvPr/>
            </p:nvSpPr>
            <p:spPr>
              <a:xfrm>
                <a:off x="966550" y="1234450"/>
                <a:ext cx="26775" cy="15100"/>
              </a:xfrm>
              <a:custGeom>
                <a:rect b="b" l="l" r="r" t="t"/>
                <a:pathLst>
                  <a:path extrusionOk="0" h="604" w="1071">
                    <a:moveTo>
                      <a:pt x="837" y="1"/>
                    </a:moveTo>
                    <a:lnTo>
                      <a:pt x="0" y="468"/>
                    </a:lnTo>
                    <a:lnTo>
                      <a:pt x="253" y="604"/>
                    </a:lnTo>
                    <a:lnTo>
                      <a:pt x="1070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0" name="Google Shape;1840;p32"/>
              <p:cNvSpPr/>
              <p:nvPr/>
            </p:nvSpPr>
            <p:spPr>
              <a:xfrm>
                <a:off x="912550" y="1265575"/>
                <a:ext cx="26775" cy="15100"/>
              </a:xfrm>
              <a:custGeom>
                <a:rect b="b" l="l" r="r" t="t"/>
                <a:pathLst>
                  <a:path extrusionOk="0" h="604" w="1071">
                    <a:moveTo>
                      <a:pt x="837" y="1"/>
                    </a:moveTo>
                    <a:lnTo>
                      <a:pt x="1" y="487"/>
                    </a:lnTo>
                    <a:lnTo>
                      <a:pt x="254" y="604"/>
                    </a:lnTo>
                    <a:lnTo>
                      <a:pt x="1071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1" name="Google Shape;1841;p32"/>
              <p:cNvSpPr/>
              <p:nvPr/>
            </p:nvSpPr>
            <p:spPr>
              <a:xfrm>
                <a:off x="1020050" y="1203325"/>
                <a:ext cx="26775" cy="15100"/>
              </a:xfrm>
              <a:custGeom>
                <a:rect b="b" l="l" r="r" t="t"/>
                <a:pathLst>
                  <a:path extrusionOk="0" h="604" w="1071">
                    <a:moveTo>
                      <a:pt x="837" y="1"/>
                    </a:moveTo>
                    <a:lnTo>
                      <a:pt x="0" y="467"/>
                    </a:lnTo>
                    <a:lnTo>
                      <a:pt x="253" y="604"/>
                    </a:lnTo>
                    <a:lnTo>
                      <a:pt x="1070" y="11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2" name="Google Shape;1842;p32"/>
              <p:cNvSpPr/>
              <p:nvPr/>
            </p:nvSpPr>
            <p:spPr>
              <a:xfrm>
                <a:off x="885800" y="1280650"/>
                <a:ext cx="26775" cy="15600"/>
              </a:xfrm>
              <a:custGeom>
                <a:rect b="b" l="l" r="r" t="t"/>
                <a:pathLst>
                  <a:path extrusionOk="0" h="624" w="1071">
                    <a:moveTo>
                      <a:pt x="837" y="1"/>
                    </a:moveTo>
                    <a:lnTo>
                      <a:pt x="1" y="487"/>
                    </a:lnTo>
                    <a:lnTo>
                      <a:pt x="253" y="623"/>
                    </a:lnTo>
                    <a:lnTo>
                      <a:pt x="1071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3" name="Google Shape;1843;p32"/>
              <p:cNvSpPr/>
              <p:nvPr/>
            </p:nvSpPr>
            <p:spPr>
              <a:xfrm>
                <a:off x="871200" y="1295750"/>
                <a:ext cx="14150" cy="9750"/>
              </a:xfrm>
              <a:custGeom>
                <a:rect b="b" l="l" r="r" t="t"/>
                <a:pathLst>
                  <a:path extrusionOk="0" h="390" w="566">
                    <a:moveTo>
                      <a:pt x="312" y="0"/>
                    </a:moveTo>
                    <a:lnTo>
                      <a:pt x="79" y="175"/>
                    </a:lnTo>
                    <a:cubicBezTo>
                      <a:pt x="20" y="195"/>
                      <a:pt x="1" y="272"/>
                      <a:pt x="20" y="350"/>
                    </a:cubicBezTo>
                    <a:cubicBezTo>
                      <a:pt x="59" y="389"/>
                      <a:pt x="98" y="389"/>
                      <a:pt x="118" y="389"/>
                    </a:cubicBezTo>
                    <a:cubicBezTo>
                      <a:pt x="157" y="389"/>
                      <a:pt x="176" y="389"/>
                      <a:pt x="176" y="370"/>
                    </a:cubicBezTo>
                    <a:lnTo>
                      <a:pt x="565" y="156"/>
                    </a:lnTo>
                    <a:lnTo>
                      <a:pt x="3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4" name="Google Shape;1844;p32"/>
              <p:cNvSpPr/>
              <p:nvPr/>
            </p:nvSpPr>
            <p:spPr>
              <a:xfrm>
                <a:off x="993300" y="1187775"/>
                <a:ext cx="26775" cy="15575"/>
              </a:xfrm>
              <a:custGeom>
                <a:rect b="b" l="l" r="r" t="t"/>
                <a:pathLst>
                  <a:path extrusionOk="0" h="623" w="1071">
                    <a:moveTo>
                      <a:pt x="837" y="0"/>
                    </a:moveTo>
                    <a:lnTo>
                      <a:pt x="0" y="486"/>
                    </a:lnTo>
                    <a:lnTo>
                      <a:pt x="253" y="623"/>
                    </a:lnTo>
                    <a:lnTo>
                      <a:pt x="1070" y="136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5" name="Google Shape;1845;p32"/>
              <p:cNvSpPr/>
              <p:nvPr/>
            </p:nvSpPr>
            <p:spPr>
              <a:xfrm>
                <a:off x="912550" y="1234450"/>
                <a:ext cx="26775" cy="15100"/>
              </a:xfrm>
              <a:custGeom>
                <a:rect b="b" l="l" r="r" t="t"/>
                <a:pathLst>
                  <a:path extrusionOk="0" h="604" w="1071">
                    <a:moveTo>
                      <a:pt x="837" y="1"/>
                    </a:moveTo>
                    <a:lnTo>
                      <a:pt x="1" y="468"/>
                    </a:lnTo>
                    <a:lnTo>
                      <a:pt x="254" y="604"/>
                    </a:lnTo>
                    <a:lnTo>
                      <a:pt x="1071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6" name="Google Shape;1846;p32"/>
              <p:cNvSpPr/>
              <p:nvPr/>
            </p:nvSpPr>
            <p:spPr>
              <a:xfrm>
                <a:off x="859050" y="1265575"/>
                <a:ext cx="26775" cy="15100"/>
              </a:xfrm>
              <a:custGeom>
                <a:rect b="b" l="l" r="r" t="t"/>
                <a:pathLst>
                  <a:path extrusionOk="0" h="604" w="1071">
                    <a:moveTo>
                      <a:pt x="837" y="1"/>
                    </a:moveTo>
                    <a:lnTo>
                      <a:pt x="1" y="487"/>
                    </a:lnTo>
                    <a:lnTo>
                      <a:pt x="253" y="604"/>
                    </a:lnTo>
                    <a:lnTo>
                      <a:pt x="1071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7" name="Google Shape;1847;p32"/>
              <p:cNvSpPr/>
              <p:nvPr/>
            </p:nvSpPr>
            <p:spPr>
              <a:xfrm>
                <a:off x="966550" y="1203325"/>
                <a:ext cx="26775" cy="15100"/>
              </a:xfrm>
              <a:custGeom>
                <a:rect b="b" l="l" r="r" t="t"/>
                <a:pathLst>
                  <a:path extrusionOk="0" h="604" w="1071">
                    <a:moveTo>
                      <a:pt x="837" y="1"/>
                    </a:moveTo>
                    <a:lnTo>
                      <a:pt x="0" y="467"/>
                    </a:lnTo>
                    <a:lnTo>
                      <a:pt x="253" y="604"/>
                    </a:lnTo>
                    <a:lnTo>
                      <a:pt x="1070" y="11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8" name="Google Shape;1848;p32"/>
              <p:cNvSpPr/>
              <p:nvPr/>
            </p:nvSpPr>
            <p:spPr>
              <a:xfrm>
                <a:off x="885800" y="1249525"/>
                <a:ext cx="26775" cy="16075"/>
              </a:xfrm>
              <a:custGeom>
                <a:rect b="b" l="l" r="r" t="t"/>
                <a:pathLst>
                  <a:path extrusionOk="0" h="643" w="1071">
                    <a:moveTo>
                      <a:pt x="837" y="1"/>
                    </a:moveTo>
                    <a:lnTo>
                      <a:pt x="1" y="487"/>
                    </a:lnTo>
                    <a:lnTo>
                      <a:pt x="253" y="643"/>
                    </a:lnTo>
                    <a:lnTo>
                      <a:pt x="1071" y="156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9" name="Google Shape;1849;p32"/>
              <p:cNvSpPr/>
              <p:nvPr/>
            </p:nvSpPr>
            <p:spPr>
              <a:xfrm>
                <a:off x="939300" y="1218400"/>
                <a:ext cx="27275" cy="16075"/>
              </a:xfrm>
              <a:custGeom>
                <a:rect b="b" l="l" r="r" t="t"/>
                <a:pathLst>
                  <a:path extrusionOk="0" h="643" w="1091">
                    <a:moveTo>
                      <a:pt x="857" y="1"/>
                    </a:moveTo>
                    <a:lnTo>
                      <a:pt x="1" y="487"/>
                    </a:lnTo>
                    <a:lnTo>
                      <a:pt x="254" y="643"/>
                    </a:lnTo>
                    <a:lnTo>
                      <a:pt x="1090" y="156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0" name="Google Shape;1850;p32"/>
              <p:cNvSpPr/>
              <p:nvPr/>
            </p:nvSpPr>
            <p:spPr>
              <a:xfrm>
                <a:off x="843975" y="1280650"/>
                <a:ext cx="14125" cy="9775"/>
              </a:xfrm>
              <a:custGeom>
                <a:rect b="b" l="l" r="r" t="t"/>
                <a:pathLst>
                  <a:path extrusionOk="0" h="391" w="565">
                    <a:moveTo>
                      <a:pt x="312" y="1"/>
                    </a:moveTo>
                    <a:lnTo>
                      <a:pt x="78" y="176"/>
                    </a:lnTo>
                    <a:cubicBezTo>
                      <a:pt x="20" y="195"/>
                      <a:pt x="0" y="273"/>
                      <a:pt x="20" y="332"/>
                    </a:cubicBezTo>
                    <a:cubicBezTo>
                      <a:pt x="39" y="390"/>
                      <a:pt x="98" y="390"/>
                      <a:pt x="117" y="390"/>
                    </a:cubicBezTo>
                    <a:cubicBezTo>
                      <a:pt x="137" y="390"/>
                      <a:pt x="176" y="390"/>
                      <a:pt x="176" y="371"/>
                    </a:cubicBezTo>
                    <a:lnTo>
                      <a:pt x="565" y="13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1" name="Google Shape;1851;p32"/>
              <p:cNvSpPr/>
              <p:nvPr/>
            </p:nvSpPr>
            <p:spPr>
              <a:xfrm>
                <a:off x="1020050" y="917825"/>
                <a:ext cx="462075" cy="269950"/>
              </a:xfrm>
              <a:custGeom>
                <a:rect b="b" l="l" r="r" t="t"/>
                <a:pathLst>
                  <a:path extrusionOk="0" h="10798" w="18483">
                    <a:moveTo>
                      <a:pt x="18482" y="0"/>
                    </a:moveTo>
                    <a:lnTo>
                      <a:pt x="0" y="10642"/>
                    </a:lnTo>
                    <a:lnTo>
                      <a:pt x="253" y="10798"/>
                    </a:lnTo>
                    <a:lnTo>
                      <a:pt x="18482" y="253"/>
                    </a:lnTo>
                    <a:lnTo>
                      <a:pt x="184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2" name="Google Shape;1852;p32"/>
              <p:cNvSpPr/>
              <p:nvPr/>
            </p:nvSpPr>
            <p:spPr>
              <a:xfrm>
                <a:off x="939300" y="1187775"/>
                <a:ext cx="27275" cy="15575"/>
              </a:xfrm>
              <a:custGeom>
                <a:rect b="b" l="l" r="r" t="t"/>
                <a:pathLst>
                  <a:path extrusionOk="0" h="623" w="1091">
                    <a:moveTo>
                      <a:pt x="857" y="0"/>
                    </a:moveTo>
                    <a:lnTo>
                      <a:pt x="1" y="486"/>
                    </a:lnTo>
                    <a:lnTo>
                      <a:pt x="254" y="623"/>
                    </a:lnTo>
                    <a:lnTo>
                      <a:pt x="1090" y="136"/>
                    </a:lnTo>
                    <a:lnTo>
                      <a:pt x="8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3" name="Google Shape;1853;p32"/>
              <p:cNvSpPr/>
              <p:nvPr/>
            </p:nvSpPr>
            <p:spPr>
              <a:xfrm>
                <a:off x="859050" y="1234450"/>
                <a:ext cx="26775" cy="15100"/>
              </a:xfrm>
              <a:custGeom>
                <a:rect b="b" l="l" r="r" t="t"/>
                <a:pathLst>
                  <a:path extrusionOk="0" h="604" w="1071">
                    <a:moveTo>
                      <a:pt x="837" y="1"/>
                    </a:moveTo>
                    <a:lnTo>
                      <a:pt x="1" y="468"/>
                    </a:lnTo>
                    <a:lnTo>
                      <a:pt x="253" y="604"/>
                    </a:lnTo>
                    <a:lnTo>
                      <a:pt x="1071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4" name="Google Shape;1854;p32"/>
              <p:cNvSpPr/>
              <p:nvPr/>
            </p:nvSpPr>
            <p:spPr>
              <a:xfrm>
                <a:off x="831825" y="1249525"/>
                <a:ext cx="27250" cy="16075"/>
              </a:xfrm>
              <a:custGeom>
                <a:rect b="b" l="l" r="r" t="t"/>
                <a:pathLst>
                  <a:path extrusionOk="0" h="643" w="1090">
                    <a:moveTo>
                      <a:pt x="856" y="1"/>
                    </a:moveTo>
                    <a:lnTo>
                      <a:pt x="0" y="487"/>
                    </a:lnTo>
                    <a:lnTo>
                      <a:pt x="234" y="643"/>
                    </a:lnTo>
                    <a:lnTo>
                      <a:pt x="1090" y="156"/>
                    </a:lnTo>
                    <a:lnTo>
                      <a:pt x="85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5" name="Google Shape;1855;p32"/>
              <p:cNvSpPr/>
              <p:nvPr/>
            </p:nvSpPr>
            <p:spPr>
              <a:xfrm>
                <a:off x="966550" y="1172200"/>
                <a:ext cx="26775" cy="15575"/>
              </a:xfrm>
              <a:custGeom>
                <a:rect b="b" l="l" r="r" t="t"/>
                <a:pathLst>
                  <a:path extrusionOk="0" h="623" w="1071">
                    <a:moveTo>
                      <a:pt x="837" y="0"/>
                    </a:moveTo>
                    <a:lnTo>
                      <a:pt x="0" y="467"/>
                    </a:lnTo>
                    <a:lnTo>
                      <a:pt x="253" y="623"/>
                    </a:lnTo>
                    <a:lnTo>
                      <a:pt x="1070" y="137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6" name="Google Shape;1856;p32"/>
              <p:cNvSpPr/>
              <p:nvPr/>
            </p:nvSpPr>
            <p:spPr>
              <a:xfrm>
                <a:off x="992800" y="773375"/>
                <a:ext cx="447500" cy="398850"/>
              </a:xfrm>
              <a:custGeom>
                <a:rect b="b" l="l" r="r" t="t"/>
                <a:pathLst>
                  <a:path extrusionOk="0" h="15954" w="17900">
                    <a:moveTo>
                      <a:pt x="17782" y="0"/>
                    </a:moveTo>
                    <a:cubicBezTo>
                      <a:pt x="17705" y="0"/>
                      <a:pt x="17666" y="59"/>
                      <a:pt x="17666" y="137"/>
                    </a:cubicBezTo>
                    <a:lnTo>
                      <a:pt x="17666" y="5623"/>
                    </a:lnTo>
                    <a:lnTo>
                      <a:pt x="1" y="15817"/>
                    </a:lnTo>
                    <a:lnTo>
                      <a:pt x="254" y="15953"/>
                    </a:lnTo>
                    <a:lnTo>
                      <a:pt x="17860" y="5798"/>
                    </a:lnTo>
                    <a:cubicBezTo>
                      <a:pt x="17899" y="5778"/>
                      <a:pt x="17899" y="5720"/>
                      <a:pt x="17899" y="5701"/>
                    </a:cubicBezTo>
                    <a:lnTo>
                      <a:pt x="17899" y="137"/>
                    </a:lnTo>
                    <a:cubicBezTo>
                      <a:pt x="17899" y="59"/>
                      <a:pt x="17860" y="0"/>
                      <a:pt x="177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7" name="Google Shape;1857;p32"/>
              <p:cNvSpPr/>
              <p:nvPr/>
            </p:nvSpPr>
            <p:spPr>
              <a:xfrm>
                <a:off x="817225" y="1264600"/>
                <a:ext cx="14125" cy="9750"/>
              </a:xfrm>
              <a:custGeom>
                <a:rect b="b" l="l" r="r" t="t"/>
                <a:pathLst>
                  <a:path extrusionOk="0" h="390" w="565">
                    <a:moveTo>
                      <a:pt x="312" y="1"/>
                    </a:moveTo>
                    <a:lnTo>
                      <a:pt x="78" y="176"/>
                    </a:lnTo>
                    <a:cubicBezTo>
                      <a:pt x="20" y="195"/>
                      <a:pt x="0" y="273"/>
                      <a:pt x="20" y="351"/>
                    </a:cubicBezTo>
                    <a:cubicBezTo>
                      <a:pt x="39" y="390"/>
                      <a:pt x="98" y="390"/>
                      <a:pt x="117" y="390"/>
                    </a:cubicBezTo>
                    <a:cubicBezTo>
                      <a:pt x="137" y="390"/>
                      <a:pt x="176" y="390"/>
                      <a:pt x="176" y="371"/>
                    </a:cubicBezTo>
                    <a:lnTo>
                      <a:pt x="565" y="15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8" name="Google Shape;1858;p32"/>
              <p:cNvSpPr/>
              <p:nvPr/>
            </p:nvSpPr>
            <p:spPr>
              <a:xfrm>
                <a:off x="885800" y="1218400"/>
                <a:ext cx="26775" cy="16075"/>
              </a:xfrm>
              <a:custGeom>
                <a:rect b="b" l="l" r="r" t="t"/>
                <a:pathLst>
                  <a:path extrusionOk="0" h="643" w="1071">
                    <a:moveTo>
                      <a:pt x="837" y="1"/>
                    </a:moveTo>
                    <a:lnTo>
                      <a:pt x="1" y="487"/>
                    </a:lnTo>
                    <a:lnTo>
                      <a:pt x="253" y="643"/>
                    </a:lnTo>
                    <a:lnTo>
                      <a:pt x="1071" y="156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9" name="Google Shape;1859;p32"/>
              <p:cNvSpPr/>
              <p:nvPr/>
            </p:nvSpPr>
            <p:spPr>
              <a:xfrm>
                <a:off x="912550" y="1203325"/>
                <a:ext cx="26775" cy="15100"/>
              </a:xfrm>
              <a:custGeom>
                <a:rect b="b" l="l" r="r" t="t"/>
                <a:pathLst>
                  <a:path extrusionOk="0" h="604" w="1071">
                    <a:moveTo>
                      <a:pt x="837" y="1"/>
                    </a:moveTo>
                    <a:lnTo>
                      <a:pt x="1" y="467"/>
                    </a:lnTo>
                    <a:lnTo>
                      <a:pt x="254" y="604"/>
                    </a:lnTo>
                    <a:lnTo>
                      <a:pt x="1071" y="11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0" name="Google Shape;1860;p32"/>
              <p:cNvSpPr/>
              <p:nvPr/>
            </p:nvSpPr>
            <p:spPr>
              <a:xfrm>
                <a:off x="939300" y="1156625"/>
                <a:ext cx="27275" cy="15600"/>
              </a:xfrm>
              <a:custGeom>
                <a:rect b="b" l="l" r="r" t="t"/>
                <a:pathLst>
                  <a:path extrusionOk="0" h="624" w="1091">
                    <a:moveTo>
                      <a:pt x="857" y="1"/>
                    </a:moveTo>
                    <a:lnTo>
                      <a:pt x="1" y="487"/>
                    </a:lnTo>
                    <a:lnTo>
                      <a:pt x="254" y="623"/>
                    </a:lnTo>
                    <a:lnTo>
                      <a:pt x="1090" y="137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1" name="Google Shape;1861;p32"/>
              <p:cNvSpPr/>
              <p:nvPr/>
            </p:nvSpPr>
            <p:spPr>
              <a:xfrm>
                <a:off x="885800" y="1187775"/>
                <a:ext cx="26775" cy="15575"/>
              </a:xfrm>
              <a:custGeom>
                <a:rect b="b" l="l" r="r" t="t"/>
                <a:pathLst>
                  <a:path extrusionOk="0" h="623" w="1071">
                    <a:moveTo>
                      <a:pt x="837" y="0"/>
                    </a:moveTo>
                    <a:lnTo>
                      <a:pt x="1" y="486"/>
                    </a:lnTo>
                    <a:lnTo>
                      <a:pt x="253" y="623"/>
                    </a:lnTo>
                    <a:lnTo>
                      <a:pt x="1071" y="136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2" name="Google Shape;1862;p32"/>
              <p:cNvSpPr/>
              <p:nvPr/>
            </p:nvSpPr>
            <p:spPr>
              <a:xfrm>
                <a:off x="831825" y="1218400"/>
                <a:ext cx="27250" cy="16075"/>
              </a:xfrm>
              <a:custGeom>
                <a:rect b="b" l="l" r="r" t="t"/>
                <a:pathLst>
                  <a:path extrusionOk="0" h="643" w="1090">
                    <a:moveTo>
                      <a:pt x="856" y="1"/>
                    </a:moveTo>
                    <a:lnTo>
                      <a:pt x="0" y="487"/>
                    </a:lnTo>
                    <a:lnTo>
                      <a:pt x="234" y="643"/>
                    </a:lnTo>
                    <a:lnTo>
                      <a:pt x="1090" y="156"/>
                    </a:lnTo>
                    <a:lnTo>
                      <a:pt x="85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3" name="Google Shape;1863;p32"/>
              <p:cNvSpPr/>
              <p:nvPr/>
            </p:nvSpPr>
            <p:spPr>
              <a:xfrm>
                <a:off x="859050" y="1203325"/>
                <a:ext cx="26775" cy="15100"/>
              </a:xfrm>
              <a:custGeom>
                <a:rect b="b" l="l" r="r" t="t"/>
                <a:pathLst>
                  <a:path extrusionOk="0" h="604" w="1071">
                    <a:moveTo>
                      <a:pt x="837" y="1"/>
                    </a:moveTo>
                    <a:lnTo>
                      <a:pt x="1" y="467"/>
                    </a:lnTo>
                    <a:lnTo>
                      <a:pt x="253" y="604"/>
                    </a:lnTo>
                    <a:lnTo>
                      <a:pt x="1071" y="11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4" name="Google Shape;1864;p32"/>
              <p:cNvSpPr/>
              <p:nvPr/>
            </p:nvSpPr>
            <p:spPr>
              <a:xfrm>
                <a:off x="966050" y="1000025"/>
                <a:ext cx="271425" cy="157125"/>
              </a:xfrm>
              <a:custGeom>
                <a:rect b="b" l="l" r="r" t="t"/>
                <a:pathLst>
                  <a:path extrusionOk="0" h="6285" w="10857">
                    <a:moveTo>
                      <a:pt x="10604" y="0"/>
                    </a:moveTo>
                    <a:lnTo>
                      <a:pt x="1" y="6129"/>
                    </a:lnTo>
                    <a:lnTo>
                      <a:pt x="254" y="6284"/>
                    </a:lnTo>
                    <a:lnTo>
                      <a:pt x="10857" y="156"/>
                    </a:lnTo>
                    <a:cubicBezTo>
                      <a:pt x="10818" y="137"/>
                      <a:pt x="10779" y="137"/>
                      <a:pt x="10740" y="117"/>
                    </a:cubicBezTo>
                    <a:cubicBezTo>
                      <a:pt x="10701" y="78"/>
                      <a:pt x="10643" y="39"/>
                      <a:pt x="106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5" name="Google Shape;1865;p32"/>
              <p:cNvSpPr/>
              <p:nvPr/>
            </p:nvSpPr>
            <p:spPr>
              <a:xfrm>
                <a:off x="805075" y="1234450"/>
                <a:ext cx="26775" cy="15100"/>
              </a:xfrm>
              <a:custGeom>
                <a:rect b="b" l="l" r="r" t="t"/>
                <a:pathLst>
                  <a:path extrusionOk="0" h="604" w="1071">
                    <a:moveTo>
                      <a:pt x="817" y="1"/>
                    </a:moveTo>
                    <a:lnTo>
                      <a:pt x="0" y="468"/>
                    </a:lnTo>
                    <a:lnTo>
                      <a:pt x="233" y="604"/>
                    </a:lnTo>
                    <a:lnTo>
                      <a:pt x="1070" y="137"/>
                    </a:lnTo>
                    <a:lnTo>
                      <a:pt x="8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6" name="Google Shape;1866;p32"/>
              <p:cNvSpPr/>
              <p:nvPr/>
            </p:nvSpPr>
            <p:spPr>
              <a:xfrm>
                <a:off x="790475" y="1249525"/>
                <a:ext cx="14125" cy="9750"/>
              </a:xfrm>
              <a:custGeom>
                <a:rect b="b" l="l" r="r" t="t"/>
                <a:pathLst>
                  <a:path extrusionOk="0" h="390" w="565">
                    <a:moveTo>
                      <a:pt x="312" y="1"/>
                    </a:moveTo>
                    <a:lnTo>
                      <a:pt x="78" y="176"/>
                    </a:lnTo>
                    <a:cubicBezTo>
                      <a:pt x="20" y="195"/>
                      <a:pt x="0" y="273"/>
                      <a:pt x="20" y="332"/>
                    </a:cubicBezTo>
                    <a:cubicBezTo>
                      <a:pt x="39" y="390"/>
                      <a:pt x="98" y="390"/>
                      <a:pt x="117" y="390"/>
                    </a:cubicBezTo>
                    <a:cubicBezTo>
                      <a:pt x="137" y="390"/>
                      <a:pt x="175" y="390"/>
                      <a:pt x="175" y="370"/>
                    </a:cubicBezTo>
                    <a:lnTo>
                      <a:pt x="565" y="13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7" name="Google Shape;1867;p32"/>
              <p:cNvSpPr/>
              <p:nvPr/>
            </p:nvSpPr>
            <p:spPr>
              <a:xfrm>
                <a:off x="912550" y="1172200"/>
                <a:ext cx="26775" cy="15575"/>
              </a:xfrm>
              <a:custGeom>
                <a:rect b="b" l="l" r="r" t="t"/>
                <a:pathLst>
                  <a:path extrusionOk="0" h="623" w="1071">
                    <a:moveTo>
                      <a:pt x="837" y="0"/>
                    </a:moveTo>
                    <a:lnTo>
                      <a:pt x="1" y="467"/>
                    </a:lnTo>
                    <a:lnTo>
                      <a:pt x="254" y="623"/>
                    </a:lnTo>
                    <a:lnTo>
                      <a:pt x="1071" y="137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8" name="Google Shape;1868;p32"/>
              <p:cNvSpPr/>
              <p:nvPr/>
            </p:nvSpPr>
            <p:spPr>
              <a:xfrm>
                <a:off x="831825" y="1187775"/>
                <a:ext cx="27250" cy="15575"/>
              </a:xfrm>
              <a:custGeom>
                <a:rect b="b" l="l" r="r" t="t"/>
                <a:pathLst>
                  <a:path extrusionOk="0" h="623" w="1090">
                    <a:moveTo>
                      <a:pt x="856" y="0"/>
                    </a:moveTo>
                    <a:lnTo>
                      <a:pt x="0" y="486"/>
                    </a:lnTo>
                    <a:lnTo>
                      <a:pt x="234" y="623"/>
                    </a:lnTo>
                    <a:lnTo>
                      <a:pt x="1090" y="136"/>
                    </a:lnTo>
                    <a:lnTo>
                      <a:pt x="8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9" name="Google Shape;1869;p32"/>
              <p:cNvSpPr/>
              <p:nvPr/>
            </p:nvSpPr>
            <p:spPr>
              <a:xfrm>
                <a:off x="885800" y="1156625"/>
                <a:ext cx="26775" cy="15600"/>
              </a:xfrm>
              <a:custGeom>
                <a:rect b="b" l="l" r="r" t="t"/>
                <a:pathLst>
                  <a:path extrusionOk="0" h="624" w="1071">
                    <a:moveTo>
                      <a:pt x="837" y="1"/>
                    </a:moveTo>
                    <a:lnTo>
                      <a:pt x="1" y="487"/>
                    </a:lnTo>
                    <a:lnTo>
                      <a:pt x="253" y="623"/>
                    </a:lnTo>
                    <a:lnTo>
                      <a:pt x="1071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0" name="Google Shape;1870;p32"/>
              <p:cNvSpPr/>
              <p:nvPr/>
            </p:nvSpPr>
            <p:spPr>
              <a:xfrm>
                <a:off x="805075" y="1203325"/>
                <a:ext cx="26775" cy="15100"/>
              </a:xfrm>
              <a:custGeom>
                <a:rect b="b" l="l" r="r" t="t"/>
                <a:pathLst>
                  <a:path extrusionOk="0" h="604" w="1071">
                    <a:moveTo>
                      <a:pt x="817" y="1"/>
                    </a:moveTo>
                    <a:lnTo>
                      <a:pt x="0" y="467"/>
                    </a:lnTo>
                    <a:lnTo>
                      <a:pt x="233" y="604"/>
                    </a:lnTo>
                    <a:lnTo>
                      <a:pt x="1070" y="117"/>
                    </a:lnTo>
                    <a:lnTo>
                      <a:pt x="8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1" name="Google Shape;1871;p32"/>
              <p:cNvSpPr/>
              <p:nvPr/>
            </p:nvSpPr>
            <p:spPr>
              <a:xfrm>
                <a:off x="859050" y="1172200"/>
                <a:ext cx="26775" cy="15575"/>
              </a:xfrm>
              <a:custGeom>
                <a:rect b="b" l="l" r="r" t="t"/>
                <a:pathLst>
                  <a:path extrusionOk="0" h="623" w="1071">
                    <a:moveTo>
                      <a:pt x="837" y="0"/>
                    </a:moveTo>
                    <a:lnTo>
                      <a:pt x="1" y="467"/>
                    </a:lnTo>
                    <a:lnTo>
                      <a:pt x="253" y="623"/>
                    </a:lnTo>
                    <a:lnTo>
                      <a:pt x="1071" y="137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2" name="Google Shape;1872;p32"/>
              <p:cNvSpPr/>
              <p:nvPr/>
            </p:nvSpPr>
            <p:spPr>
              <a:xfrm>
                <a:off x="763725" y="1233475"/>
                <a:ext cx="14125" cy="9750"/>
              </a:xfrm>
              <a:custGeom>
                <a:rect b="b" l="l" r="r" t="t"/>
                <a:pathLst>
                  <a:path extrusionOk="0" h="390" w="565">
                    <a:moveTo>
                      <a:pt x="312" y="1"/>
                    </a:moveTo>
                    <a:lnTo>
                      <a:pt x="78" y="176"/>
                    </a:lnTo>
                    <a:cubicBezTo>
                      <a:pt x="20" y="195"/>
                      <a:pt x="0" y="273"/>
                      <a:pt x="20" y="351"/>
                    </a:cubicBezTo>
                    <a:cubicBezTo>
                      <a:pt x="39" y="390"/>
                      <a:pt x="98" y="390"/>
                      <a:pt x="117" y="390"/>
                    </a:cubicBezTo>
                    <a:cubicBezTo>
                      <a:pt x="137" y="390"/>
                      <a:pt x="175" y="390"/>
                      <a:pt x="175" y="370"/>
                    </a:cubicBezTo>
                    <a:lnTo>
                      <a:pt x="565" y="156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3" name="Google Shape;1873;p32"/>
              <p:cNvSpPr/>
              <p:nvPr/>
            </p:nvSpPr>
            <p:spPr>
              <a:xfrm>
                <a:off x="912550" y="1141075"/>
                <a:ext cx="26775" cy="15575"/>
              </a:xfrm>
              <a:custGeom>
                <a:rect b="b" l="l" r="r" t="t"/>
                <a:pathLst>
                  <a:path extrusionOk="0" h="623" w="1071">
                    <a:moveTo>
                      <a:pt x="837" y="0"/>
                    </a:moveTo>
                    <a:lnTo>
                      <a:pt x="1" y="467"/>
                    </a:lnTo>
                    <a:lnTo>
                      <a:pt x="254" y="623"/>
                    </a:lnTo>
                    <a:lnTo>
                      <a:pt x="1071" y="137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4" name="Google Shape;1874;p32"/>
              <p:cNvSpPr/>
              <p:nvPr/>
            </p:nvSpPr>
            <p:spPr>
              <a:xfrm>
                <a:off x="939300" y="1033100"/>
                <a:ext cx="186300" cy="107500"/>
              </a:xfrm>
              <a:custGeom>
                <a:rect b="b" l="l" r="r" t="t"/>
                <a:pathLst>
                  <a:path extrusionOk="0" h="4300" w="7452">
                    <a:moveTo>
                      <a:pt x="7218" y="0"/>
                    </a:moveTo>
                    <a:lnTo>
                      <a:pt x="1" y="4164"/>
                    </a:lnTo>
                    <a:lnTo>
                      <a:pt x="254" y="4300"/>
                    </a:lnTo>
                    <a:lnTo>
                      <a:pt x="7452" y="175"/>
                    </a:lnTo>
                    <a:cubicBezTo>
                      <a:pt x="7413" y="175"/>
                      <a:pt x="7394" y="156"/>
                      <a:pt x="7374" y="117"/>
                    </a:cubicBezTo>
                    <a:cubicBezTo>
                      <a:pt x="7316" y="98"/>
                      <a:pt x="7277" y="59"/>
                      <a:pt x="72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5" name="Google Shape;1875;p32"/>
              <p:cNvSpPr/>
              <p:nvPr/>
            </p:nvSpPr>
            <p:spPr>
              <a:xfrm>
                <a:off x="778325" y="1218400"/>
                <a:ext cx="26775" cy="16075"/>
              </a:xfrm>
              <a:custGeom>
                <a:rect b="b" l="l" r="r" t="t"/>
                <a:pathLst>
                  <a:path extrusionOk="0" h="643" w="1071">
                    <a:moveTo>
                      <a:pt x="817" y="1"/>
                    </a:moveTo>
                    <a:lnTo>
                      <a:pt x="0" y="487"/>
                    </a:lnTo>
                    <a:lnTo>
                      <a:pt x="233" y="643"/>
                    </a:lnTo>
                    <a:lnTo>
                      <a:pt x="1070" y="156"/>
                    </a:lnTo>
                    <a:lnTo>
                      <a:pt x="8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6" name="Google Shape;1876;p32"/>
              <p:cNvSpPr/>
              <p:nvPr/>
            </p:nvSpPr>
            <p:spPr>
              <a:xfrm>
                <a:off x="1258375" y="1108000"/>
                <a:ext cx="168775" cy="98275"/>
              </a:xfrm>
              <a:custGeom>
                <a:rect b="b" l="l" r="r" t="t"/>
                <a:pathLst>
                  <a:path extrusionOk="0" h="3931" w="6751">
                    <a:moveTo>
                      <a:pt x="6517" y="0"/>
                    </a:moveTo>
                    <a:lnTo>
                      <a:pt x="78" y="3716"/>
                    </a:lnTo>
                    <a:cubicBezTo>
                      <a:pt x="20" y="3736"/>
                      <a:pt x="0" y="3814"/>
                      <a:pt x="20" y="3891"/>
                    </a:cubicBezTo>
                    <a:cubicBezTo>
                      <a:pt x="58" y="3930"/>
                      <a:pt x="97" y="3930"/>
                      <a:pt x="136" y="3930"/>
                    </a:cubicBezTo>
                    <a:cubicBezTo>
                      <a:pt x="156" y="3930"/>
                      <a:pt x="175" y="3930"/>
                      <a:pt x="175" y="3911"/>
                    </a:cubicBezTo>
                    <a:lnTo>
                      <a:pt x="6751" y="117"/>
                    </a:lnTo>
                    <a:cubicBezTo>
                      <a:pt x="6712" y="98"/>
                      <a:pt x="6673" y="98"/>
                      <a:pt x="6634" y="78"/>
                    </a:cubicBezTo>
                    <a:cubicBezTo>
                      <a:pt x="6595" y="78"/>
                      <a:pt x="6556" y="20"/>
                      <a:pt x="65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7" name="Google Shape;1877;p32"/>
              <p:cNvSpPr/>
              <p:nvPr/>
            </p:nvSpPr>
            <p:spPr>
              <a:xfrm>
                <a:off x="357125" y="1360425"/>
                <a:ext cx="12650" cy="12175"/>
              </a:xfrm>
              <a:custGeom>
                <a:rect b="b" l="l" r="r" t="t"/>
                <a:pathLst>
                  <a:path extrusionOk="0" h="487" w="506">
                    <a:moveTo>
                      <a:pt x="0" y="1"/>
                    </a:moveTo>
                    <a:lnTo>
                      <a:pt x="0" y="292"/>
                    </a:lnTo>
                    <a:lnTo>
                      <a:pt x="311" y="487"/>
                    </a:lnTo>
                    <a:cubicBezTo>
                      <a:pt x="324" y="474"/>
                      <a:pt x="333" y="470"/>
                      <a:pt x="340" y="470"/>
                    </a:cubicBezTo>
                    <a:cubicBezTo>
                      <a:pt x="355" y="470"/>
                      <a:pt x="363" y="487"/>
                      <a:pt x="389" y="487"/>
                    </a:cubicBezTo>
                    <a:cubicBezTo>
                      <a:pt x="428" y="487"/>
                      <a:pt x="447" y="448"/>
                      <a:pt x="486" y="429"/>
                    </a:cubicBezTo>
                    <a:cubicBezTo>
                      <a:pt x="506" y="390"/>
                      <a:pt x="506" y="312"/>
                      <a:pt x="428" y="253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8" name="Google Shape;1878;p32"/>
              <p:cNvSpPr/>
              <p:nvPr/>
            </p:nvSpPr>
            <p:spPr>
              <a:xfrm>
                <a:off x="357125" y="1329300"/>
                <a:ext cx="301575" cy="178525"/>
              </a:xfrm>
              <a:custGeom>
                <a:rect b="b" l="l" r="r" t="t"/>
                <a:pathLst>
                  <a:path extrusionOk="0" h="7141" w="12063">
                    <a:moveTo>
                      <a:pt x="0" y="0"/>
                    </a:moveTo>
                    <a:lnTo>
                      <a:pt x="0" y="292"/>
                    </a:lnTo>
                    <a:lnTo>
                      <a:pt x="11868" y="7140"/>
                    </a:lnTo>
                    <a:cubicBezTo>
                      <a:pt x="11887" y="7121"/>
                      <a:pt x="11906" y="7121"/>
                      <a:pt x="11926" y="7121"/>
                    </a:cubicBezTo>
                    <a:cubicBezTo>
                      <a:pt x="11984" y="7121"/>
                      <a:pt x="12004" y="7101"/>
                      <a:pt x="12023" y="7082"/>
                    </a:cubicBezTo>
                    <a:cubicBezTo>
                      <a:pt x="12062" y="7024"/>
                      <a:pt x="12062" y="6946"/>
                      <a:pt x="11984" y="690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9" name="Google Shape;1879;p32"/>
              <p:cNvSpPr/>
              <p:nvPr/>
            </p:nvSpPr>
            <p:spPr>
              <a:xfrm>
                <a:off x="356625" y="1298175"/>
                <a:ext cx="328825" cy="194075"/>
              </a:xfrm>
              <a:custGeom>
                <a:rect b="b" l="l" r="r" t="t"/>
                <a:pathLst>
                  <a:path extrusionOk="0" h="7763" w="13153">
                    <a:moveTo>
                      <a:pt x="1" y="0"/>
                    </a:moveTo>
                    <a:lnTo>
                      <a:pt x="1" y="292"/>
                    </a:lnTo>
                    <a:lnTo>
                      <a:pt x="12958" y="7763"/>
                    </a:lnTo>
                    <a:lnTo>
                      <a:pt x="13016" y="7763"/>
                    </a:lnTo>
                    <a:cubicBezTo>
                      <a:pt x="13074" y="7763"/>
                      <a:pt x="13094" y="7743"/>
                      <a:pt x="13113" y="7704"/>
                    </a:cubicBezTo>
                    <a:cubicBezTo>
                      <a:pt x="13152" y="7666"/>
                      <a:pt x="13152" y="7588"/>
                      <a:pt x="13074" y="754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0" name="Google Shape;1880;p32"/>
              <p:cNvSpPr/>
              <p:nvPr/>
            </p:nvSpPr>
            <p:spPr>
              <a:xfrm>
                <a:off x="356625" y="1267050"/>
                <a:ext cx="355575" cy="210125"/>
              </a:xfrm>
              <a:custGeom>
                <a:rect b="b" l="l" r="r" t="t"/>
                <a:pathLst>
                  <a:path extrusionOk="0" h="8405" w="14223">
                    <a:moveTo>
                      <a:pt x="1" y="0"/>
                    </a:moveTo>
                    <a:lnTo>
                      <a:pt x="1" y="292"/>
                    </a:lnTo>
                    <a:lnTo>
                      <a:pt x="14008" y="8405"/>
                    </a:lnTo>
                    <a:cubicBezTo>
                      <a:pt x="14047" y="8366"/>
                      <a:pt x="14067" y="8366"/>
                      <a:pt x="14086" y="8366"/>
                    </a:cubicBezTo>
                    <a:cubicBezTo>
                      <a:pt x="14144" y="8366"/>
                      <a:pt x="14164" y="8346"/>
                      <a:pt x="14183" y="8327"/>
                    </a:cubicBezTo>
                    <a:cubicBezTo>
                      <a:pt x="14222" y="8269"/>
                      <a:pt x="14222" y="8210"/>
                      <a:pt x="14144" y="815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1" name="Google Shape;1881;p32"/>
              <p:cNvSpPr/>
              <p:nvPr/>
            </p:nvSpPr>
            <p:spPr>
              <a:xfrm>
                <a:off x="398450" y="1263150"/>
                <a:ext cx="340500" cy="197975"/>
              </a:xfrm>
              <a:custGeom>
                <a:rect b="b" l="l" r="r" t="t"/>
                <a:pathLst>
                  <a:path extrusionOk="0" h="7919" w="13620">
                    <a:moveTo>
                      <a:pt x="215" y="1"/>
                    </a:moveTo>
                    <a:cubicBezTo>
                      <a:pt x="156" y="39"/>
                      <a:pt x="117" y="98"/>
                      <a:pt x="59" y="117"/>
                    </a:cubicBezTo>
                    <a:cubicBezTo>
                      <a:pt x="40" y="117"/>
                      <a:pt x="20" y="137"/>
                      <a:pt x="1" y="137"/>
                    </a:cubicBezTo>
                    <a:lnTo>
                      <a:pt x="13425" y="7899"/>
                    </a:lnTo>
                    <a:cubicBezTo>
                      <a:pt x="13464" y="7919"/>
                      <a:pt x="13464" y="7919"/>
                      <a:pt x="13483" y="7919"/>
                    </a:cubicBezTo>
                    <a:cubicBezTo>
                      <a:pt x="13541" y="7919"/>
                      <a:pt x="13561" y="7899"/>
                      <a:pt x="13580" y="7880"/>
                    </a:cubicBezTo>
                    <a:cubicBezTo>
                      <a:pt x="13619" y="7821"/>
                      <a:pt x="13619" y="7744"/>
                      <a:pt x="13541" y="7705"/>
                    </a:cubicBezTo>
                    <a:lnTo>
                      <a:pt x="2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2" name="Google Shape;1882;p32"/>
              <p:cNvSpPr/>
              <p:nvPr/>
            </p:nvSpPr>
            <p:spPr>
              <a:xfrm>
                <a:off x="356625" y="1204775"/>
                <a:ext cx="409550" cy="240800"/>
              </a:xfrm>
              <a:custGeom>
                <a:rect b="b" l="l" r="r" t="t"/>
                <a:pathLst>
                  <a:path extrusionOk="0" h="9632" w="16382">
                    <a:moveTo>
                      <a:pt x="1" y="1"/>
                    </a:moveTo>
                    <a:lnTo>
                      <a:pt x="1" y="293"/>
                    </a:lnTo>
                    <a:lnTo>
                      <a:pt x="16187" y="9631"/>
                    </a:lnTo>
                    <a:lnTo>
                      <a:pt x="16265" y="9631"/>
                    </a:lnTo>
                    <a:cubicBezTo>
                      <a:pt x="16304" y="9631"/>
                      <a:pt x="16323" y="9592"/>
                      <a:pt x="16362" y="9573"/>
                    </a:cubicBezTo>
                    <a:cubicBezTo>
                      <a:pt x="16382" y="9534"/>
                      <a:pt x="16382" y="9456"/>
                      <a:pt x="16304" y="9398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3" name="Google Shape;1883;p32"/>
              <p:cNvSpPr/>
              <p:nvPr/>
            </p:nvSpPr>
            <p:spPr>
              <a:xfrm>
                <a:off x="384825" y="1193125"/>
                <a:ext cx="407125" cy="236875"/>
              </a:xfrm>
              <a:custGeom>
                <a:rect b="b" l="l" r="r" t="t"/>
                <a:pathLst>
                  <a:path extrusionOk="0" h="9475" w="16285">
                    <a:moveTo>
                      <a:pt x="195" y="0"/>
                    </a:moveTo>
                    <a:cubicBezTo>
                      <a:pt x="176" y="39"/>
                      <a:pt x="118" y="97"/>
                      <a:pt x="59" y="117"/>
                    </a:cubicBezTo>
                    <a:cubicBezTo>
                      <a:pt x="20" y="117"/>
                      <a:pt x="20" y="136"/>
                      <a:pt x="1" y="136"/>
                    </a:cubicBezTo>
                    <a:lnTo>
                      <a:pt x="16129" y="9455"/>
                    </a:lnTo>
                    <a:cubicBezTo>
                      <a:pt x="16149" y="9455"/>
                      <a:pt x="16168" y="9475"/>
                      <a:pt x="16168" y="9475"/>
                    </a:cubicBezTo>
                    <a:cubicBezTo>
                      <a:pt x="16226" y="9475"/>
                      <a:pt x="16246" y="9455"/>
                      <a:pt x="16265" y="9436"/>
                    </a:cubicBezTo>
                    <a:cubicBezTo>
                      <a:pt x="16285" y="9377"/>
                      <a:pt x="16285" y="9300"/>
                      <a:pt x="16226" y="9261"/>
                    </a:cubicBezTo>
                    <a:lnTo>
                      <a:pt x="1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4" name="Google Shape;1884;p32"/>
              <p:cNvSpPr/>
              <p:nvPr/>
            </p:nvSpPr>
            <p:spPr>
              <a:xfrm>
                <a:off x="357125" y="1142525"/>
                <a:ext cx="462550" cy="271925"/>
              </a:xfrm>
              <a:custGeom>
                <a:rect b="b" l="l" r="r" t="t"/>
                <a:pathLst>
                  <a:path extrusionOk="0" h="10877" w="18502">
                    <a:moveTo>
                      <a:pt x="0" y="1"/>
                    </a:moveTo>
                    <a:lnTo>
                      <a:pt x="0" y="293"/>
                    </a:lnTo>
                    <a:lnTo>
                      <a:pt x="18307" y="10876"/>
                    </a:lnTo>
                    <a:lnTo>
                      <a:pt x="18385" y="10876"/>
                    </a:lnTo>
                    <a:cubicBezTo>
                      <a:pt x="18424" y="10876"/>
                      <a:pt x="18443" y="10857"/>
                      <a:pt x="18482" y="10818"/>
                    </a:cubicBezTo>
                    <a:cubicBezTo>
                      <a:pt x="18502" y="10779"/>
                      <a:pt x="18502" y="10701"/>
                      <a:pt x="18424" y="10662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5" name="Google Shape;1885;p32"/>
              <p:cNvSpPr/>
              <p:nvPr/>
            </p:nvSpPr>
            <p:spPr>
              <a:xfrm>
                <a:off x="356625" y="1112375"/>
                <a:ext cx="489800" cy="286975"/>
              </a:xfrm>
              <a:custGeom>
                <a:rect b="b" l="l" r="r" t="t"/>
                <a:pathLst>
                  <a:path extrusionOk="0" h="11479" w="19592">
                    <a:moveTo>
                      <a:pt x="1" y="0"/>
                    </a:moveTo>
                    <a:lnTo>
                      <a:pt x="1" y="292"/>
                    </a:lnTo>
                    <a:lnTo>
                      <a:pt x="19397" y="11479"/>
                    </a:lnTo>
                    <a:lnTo>
                      <a:pt x="19475" y="11479"/>
                    </a:lnTo>
                    <a:cubicBezTo>
                      <a:pt x="19514" y="11479"/>
                      <a:pt x="19533" y="11440"/>
                      <a:pt x="19572" y="11421"/>
                    </a:cubicBezTo>
                    <a:cubicBezTo>
                      <a:pt x="19592" y="11382"/>
                      <a:pt x="19592" y="11304"/>
                      <a:pt x="19514" y="11245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6" name="Google Shape;1886;p32"/>
              <p:cNvSpPr/>
              <p:nvPr/>
            </p:nvSpPr>
            <p:spPr>
              <a:xfrm>
                <a:off x="426175" y="1124525"/>
                <a:ext cx="447000" cy="258775"/>
              </a:xfrm>
              <a:custGeom>
                <a:rect b="b" l="l" r="r" t="t"/>
                <a:pathLst>
                  <a:path extrusionOk="0" h="10351" w="17880">
                    <a:moveTo>
                      <a:pt x="234" y="1"/>
                    </a:moveTo>
                    <a:cubicBezTo>
                      <a:pt x="195" y="40"/>
                      <a:pt x="176" y="59"/>
                      <a:pt x="98" y="98"/>
                    </a:cubicBezTo>
                    <a:cubicBezTo>
                      <a:pt x="78" y="118"/>
                      <a:pt x="40" y="118"/>
                      <a:pt x="1" y="137"/>
                    </a:cubicBezTo>
                    <a:lnTo>
                      <a:pt x="17646" y="10331"/>
                    </a:lnTo>
                    <a:cubicBezTo>
                      <a:pt x="17724" y="10351"/>
                      <a:pt x="17763" y="10351"/>
                      <a:pt x="17763" y="10351"/>
                    </a:cubicBezTo>
                    <a:cubicBezTo>
                      <a:pt x="17802" y="10351"/>
                      <a:pt x="17821" y="10331"/>
                      <a:pt x="17860" y="10312"/>
                    </a:cubicBezTo>
                    <a:cubicBezTo>
                      <a:pt x="17880" y="10254"/>
                      <a:pt x="17880" y="10176"/>
                      <a:pt x="17802" y="10137"/>
                    </a:cubicBez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7" name="Google Shape;1887;p32"/>
              <p:cNvSpPr/>
              <p:nvPr/>
            </p:nvSpPr>
            <p:spPr>
              <a:xfrm>
                <a:off x="593975" y="1159075"/>
                <a:ext cx="332700" cy="193600"/>
              </a:xfrm>
              <a:custGeom>
                <a:rect b="b" l="l" r="r" t="t"/>
                <a:pathLst>
                  <a:path extrusionOk="0" h="7744" w="13308">
                    <a:moveTo>
                      <a:pt x="253" y="0"/>
                    </a:moveTo>
                    <a:cubicBezTo>
                      <a:pt x="195" y="20"/>
                      <a:pt x="176" y="78"/>
                      <a:pt x="98" y="97"/>
                    </a:cubicBezTo>
                    <a:cubicBezTo>
                      <a:pt x="78" y="117"/>
                      <a:pt x="20" y="117"/>
                      <a:pt x="1" y="136"/>
                    </a:cubicBezTo>
                    <a:lnTo>
                      <a:pt x="13133" y="7724"/>
                    </a:lnTo>
                    <a:cubicBezTo>
                      <a:pt x="13152" y="7724"/>
                      <a:pt x="13191" y="7743"/>
                      <a:pt x="13191" y="7743"/>
                    </a:cubicBezTo>
                    <a:cubicBezTo>
                      <a:pt x="13230" y="7743"/>
                      <a:pt x="13249" y="7724"/>
                      <a:pt x="13288" y="7704"/>
                    </a:cubicBezTo>
                    <a:cubicBezTo>
                      <a:pt x="13308" y="7665"/>
                      <a:pt x="13308" y="7588"/>
                      <a:pt x="13230" y="7529"/>
                    </a:cubicBez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8" name="Google Shape;1888;p32"/>
              <p:cNvSpPr/>
              <p:nvPr/>
            </p:nvSpPr>
            <p:spPr>
              <a:xfrm>
                <a:off x="399425" y="1015575"/>
                <a:ext cx="378900" cy="218900"/>
              </a:xfrm>
              <a:custGeom>
                <a:rect b="b" l="l" r="r" t="t"/>
                <a:pathLst>
                  <a:path extrusionOk="0" h="8756" w="15156">
                    <a:moveTo>
                      <a:pt x="254" y="1"/>
                    </a:moveTo>
                    <a:cubicBezTo>
                      <a:pt x="215" y="20"/>
                      <a:pt x="176" y="40"/>
                      <a:pt x="117" y="79"/>
                    </a:cubicBezTo>
                    <a:cubicBezTo>
                      <a:pt x="78" y="98"/>
                      <a:pt x="59" y="118"/>
                      <a:pt x="1" y="137"/>
                    </a:cubicBezTo>
                    <a:lnTo>
                      <a:pt x="14903" y="8756"/>
                    </a:lnTo>
                    <a:lnTo>
                      <a:pt x="15156" y="8600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9" name="Google Shape;1889;p32"/>
              <p:cNvSpPr/>
              <p:nvPr/>
            </p:nvSpPr>
            <p:spPr>
              <a:xfrm>
                <a:off x="939300" y="1327850"/>
                <a:ext cx="14625" cy="9250"/>
              </a:xfrm>
              <a:custGeom>
                <a:rect b="b" l="l" r="r" t="t"/>
                <a:pathLst>
                  <a:path extrusionOk="0" h="370" w="585">
                    <a:moveTo>
                      <a:pt x="254" y="0"/>
                    </a:moveTo>
                    <a:lnTo>
                      <a:pt x="1" y="156"/>
                    </a:lnTo>
                    <a:lnTo>
                      <a:pt x="409" y="350"/>
                    </a:lnTo>
                    <a:cubicBezTo>
                      <a:pt x="448" y="350"/>
                      <a:pt x="468" y="370"/>
                      <a:pt x="468" y="370"/>
                    </a:cubicBezTo>
                    <a:cubicBezTo>
                      <a:pt x="506" y="370"/>
                      <a:pt x="545" y="350"/>
                      <a:pt x="565" y="331"/>
                    </a:cubicBezTo>
                    <a:cubicBezTo>
                      <a:pt x="584" y="272"/>
                      <a:pt x="584" y="195"/>
                      <a:pt x="506" y="156"/>
                    </a:cubicBez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0" name="Google Shape;1890;p32"/>
              <p:cNvSpPr/>
              <p:nvPr/>
            </p:nvSpPr>
            <p:spPr>
              <a:xfrm>
                <a:off x="859050" y="1280650"/>
                <a:ext cx="26775" cy="15600"/>
              </a:xfrm>
              <a:custGeom>
                <a:rect b="b" l="l" r="r" t="t"/>
                <a:pathLst>
                  <a:path extrusionOk="0" h="624" w="1071">
                    <a:moveTo>
                      <a:pt x="253" y="1"/>
                    </a:moveTo>
                    <a:lnTo>
                      <a:pt x="1" y="137"/>
                    </a:lnTo>
                    <a:lnTo>
                      <a:pt x="837" y="623"/>
                    </a:lnTo>
                    <a:lnTo>
                      <a:pt x="1071" y="48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1" name="Google Shape;1891;p32"/>
              <p:cNvSpPr/>
              <p:nvPr/>
            </p:nvSpPr>
            <p:spPr>
              <a:xfrm>
                <a:off x="885800" y="1296225"/>
                <a:ext cx="26775" cy="15600"/>
              </a:xfrm>
              <a:custGeom>
                <a:rect b="b" l="l" r="r" t="t"/>
                <a:pathLst>
                  <a:path extrusionOk="0" h="624" w="1071">
                    <a:moveTo>
                      <a:pt x="253" y="0"/>
                    </a:moveTo>
                    <a:lnTo>
                      <a:pt x="1" y="156"/>
                    </a:lnTo>
                    <a:lnTo>
                      <a:pt x="837" y="623"/>
                    </a:lnTo>
                    <a:lnTo>
                      <a:pt x="1071" y="487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2" name="Google Shape;1892;p32"/>
              <p:cNvSpPr/>
              <p:nvPr/>
            </p:nvSpPr>
            <p:spPr>
              <a:xfrm>
                <a:off x="831825" y="1265575"/>
                <a:ext cx="27250" cy="15100"/>
              </a:xfrm>
              <a:custGeom>
                <a:rect b="b" l="l" r="r" t="t"/>
                <a:pathLst>
                  <a:path extrusionOk="0" h="604" w="1090">
                    <a:moveTo>
                      <a:pt x="234" y="1"/>
                    </a:moveTo>
                    <a:lnTo>
                      <a:pt x="0" y="137"/>
                    </a:lnTo>
                    <a:lnTo>
                      <a:pt x="856" y="604"/>
                    </a:lnTo>
                    <a:lnTo>
                      <a:pt x="1090" y="487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3" name="Google Shape;1893;p32"/>
              <p:cNvSpPr/>
              <p:nvPr/>
            </p:nvSpPr>
            <p:spPr>
              <a:xfrm>
                <a:off x="912550" y="1311800"/>
                <a:ext cx="26775" cy="15575"/>
              </a:xfrm>
              <a:custGeom>
                <a:rect b="b" l="l" r="r" t="t"/>
                <a:pathLst>
                  <a:path extrusionOk="0" h="623" w="1071">
                    <a:moveTo>
                      <a:pt x="254" y="0"/>
                    </a:moveTo>
                    <a:lnTo>
                      <a:pt x="1" y="136"/>
                    </a:lnTo>
                    <a:lnTo>
                      <a:pt x="837" y="623"/>
                    </a:lnTo>
                    <a:lnTo>
                      <a:pt x="1071" y="486"/>
                    </a:ln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4" name="Google Shape;1894;p32"/>
              <p:cNvSpPr/>
              <p:nvPr/>
            </p:nvSpPr>
            <p:spPr>
              <a:xfrm>
                <a:off x="778325" y="1234450"/>
                <a:ext cx="26775" cy="15100"/>
              </a:xfrm>
              <a:custGeom>
                <a:rect b="b" l="l" r="r" t="t"/>
                <a:pathLst>
                  <a:path extrusionOk="0" h="604" w="1071">
                    <a:moveTo>
                      <a:pt x="233" y="1"/>
                    </a:moveTo>
                    <a:lnTo>
                      <a:pt x="0" y="137"/>
                    </a:lnTo>
                    <a:lnTo>
                      <a:pt x="817" y="604"/>
                    </a:lnTo>
                    <a:lnTo>
                      <a:pt x="1070" y="468"/>
                    </a:lnTo>
                    <a:lnTo>
                      <a:pt x="23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5" name="Google Shape;1895;p32"/>
              <p:cNvSpPr/>
              <p:nvPr/>
            </p:nvSpPr>
            <p:spPr>
              <a:xfrm>
                <a:off x="805075" y="1249525"/>
                <a:ext cx="26775" cy="16075"/>
              </a:xfrm>
              <a:custGeom>
                <a:rect b="b" l="l" r="r" t="t"/>
                <a:pathLst>
                  <a:path extrusionOk="0" h="643" w="1071">
                    <a:moveTo>
                      <a:pt x="233" y="1"/>
                    </a:moveTo>
                    <a:lnTo>
                      <a:pt x="0" y="156"/>
                    </a:lnTo>
                    <a:lnTo>
                      <a:pt x="817" y="643"/>
                    </a:lnTo>
                    <a:lnTo>
                      <a:pt x="1070" y="487"/>
                    </a:lnTo>
                    <a:lnTo>
                      <a:pt x="23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6" name="Google Shape;1896;p32"/>
              <p:cNvSpPr/>
              <p:nvPr/>
            </p:nvSpPr>
            <p:spPr>
              <a:xfrm>
                <a:off x="933475" y="1323950"/>
                <a:ext cx="12175" cy="7325"/>
              </a:xfrm>
              <a:custGeom>
                <a:rect b="b" l="l" r="r" t="t"/>
                <a:pathLst>
                  <a:path extrusionOk="0" h="293" w="487">
                    <a:moveTo>
                      <a:pt x="234" y="0"/>
                    </a:moveTo>
                    <a:lnTo>
                      <a:pt x="0" y="137"/>
                    </a:lnTo>
                    <a:lnTo>
                      <a:pt x="234" y="292"/>
                    </a:lnTo>
                    <a:lnTo>
                      <a:pt x="487" y="13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7" name="Google Shape;1897;p32"/>
              <p:cNvSpPr/>
              <p:nvPr/>
            </p:nvSpPr>
            <p:spPr>
              <a:xfrm>
                <a:off x="906725" y="1308375"/>
                <a:ext cx="12175" cy="6850"/>
              </a:xfrm>
              <a:custGeom>
                <a:rect b="b" l="l" r="r" t="t"/>
                <a:pathLst>
                  <a:path extrusionOk="0" h="274" w="487">
                    <a:moveTo>
                      <a:pt x="234" y="1"/>
                    </a:moveTo>
                    <a:lnTo>
                      <a:pt x="0" y="137"/>
                    </a:lnTo>
                    <a:lnTo>
                      <a:pt x="234" y="273"/>
                    </a:lnTo>
                    <a:lnTo>
                      <a:pt x="487" y="137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8" name="Google Shape;1898;p32"/>
              <p:cNvSpPr/>
              <p:nvPr/>
            </p:nvSpPr>
            <p:spPr>
              <a:xfrm>
                <a:off x="879975" y="1292825"/>
                <a:ext cx="12175" cy="7325"/>
              </a:xfrm>
              <a:custGeom>
                <a:rect b="b" l="l" r="r" t="t"/>
                <a:pathLst>
                  <a:path extrusionOk="0" h="293" w="487">
                    <a:moveTo>
                      <a:pt x="234" y="0"/>
                    </a:moveTo>
                    <a:lnTo>
                      <a:pt x="0" y="136"/>
                    </a:lnTo>
                    <a:lnTo>
                      <a:pt x="234" y="292"/>
                    </a:lnTo>
                    <a:lnTo>
                      <a:pt x="486" y="13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9" name="Google Shape;1899;p32"/>
              <p:cNvSpPr/>
              <p:nvPr/>
            </p:nvSpPr>
            <p:spPr>
              <a:xfrm>
                <a:off x="853225" y="1277750"/>
                <a:ext cx="12175" cy="6350"/>
              </a:xfrm>
              <a:custGeom>
                <a:rect b="b" l="l" r="r" t="t"/>
                <a:pathLst>
                  <a:path extrusionOk="0" h="254" w="487">
                    <a:moveTo>
                      <a:pt x="234" y="0"/>
                    </a:moveTo>
                    <a:lnTo>
                      <a:pt x="0" y="117"/>
                    </a:lnTo>
                    <a:lnTo>
                      <a:pt x="234" y="253"/>
                    </a:lnTo>
                    <a:lnTo>
                      <a:pt x="486" y="11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0" name="Google Shape;1900;p32"/>
              <p:cNvSpPr/>
              <p:nvPr/>
            </p:nvSpPr>
            <p:spPr>
              <a:xfrm>
                <a:off x="825500" y="1261700"/>
                <a:ext cx="12175" cy="7300"/>
              </a:xfrm>
              <a:custGeom>
                <a:rect b="b" l="l" r="r" t="t"/>
                <a:pathLst>
                  <a:path extrusionOk="0" h="292" w="487">
                    <a:moveTo>
                      <a:pt x="253" y="0"/>
                    </a:moveTo>
                    <a:lnTo>
                      <a:pt x="0" y="156"/>
                    </a:lnTo>
                    <a:lnTo>
                      <a:pt x="253" y="292"/>
                    </a:lnTo>
                    <a:lnTo>
                      <a:pt x="487" y="156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1" name="Google Shape;1901;p32"/>
              <p:cNvSpPr/>
              <p:nvPr/>
            </p:nvSpPr>
            <p:spPr>
              <a:xfrm>
                <a:off x="798750" y="1246125"/>
                <a:ext cx="12175" cy="7325"/>
              </a:xfrm>
              <a:custGeom>
                <a:rect b="b" l="l" r="r" t="t"/>
                <a:pathLst>
                  <a:path extrusionOk="0" h="293" w="487">
                    <a:moveTo>
                      <a:pt x="253" y="1"/>
                    </a:moveTo>
                    <a:lnTo>
                      <a:pt x="0" y="137"/>
                    </a:lnTo>
                    <a:lnTo>
                      <a:pt x="253" y="292"/>
                    </a:lnTo>
                    <a:lnTo>
                      <a:pt x="486" y="13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2" name="Google Shape;1902;p32"/>
              <p:cNvSpPr/>
              <p:nvPr/>
            </p:nvSpPr>
            <p:spPr>
              <a:xfrm>
                <a:off x="772000" y="1230575"/>
                <a:ext cx="12175" cy="7300"/>
              </a:xfrm>
              <a:custGeom>
                <a:rect b="b" l="l" r="r" t="t"/>
                <a:pathLst>
                  <a:path extrusionOk="0" h="292" w="487">
                    <a:moveTo>
                      <a:pt x="253" y="0"/>
                    </a:moveTo>
                    <a:lnTo>
                      <a:pt x="0" y="156"/>
                    </a:lnTo>
                    <a:lnTo>
                      <a:pt x="253" y="292"/>
                    </a:lnTo>
                    <a:lnTo>
                      <a:pt x="486" y="156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3" name="Google Shape;1903;p32"/>
              <p:cNvSpPr/>
              <p:nvPr/>
            </p:nvSpPr>
            <p:spPr>
              <a:xfrm>
                <a:off x="805075" y="1218400"/>
                <a:ext cx="26775" cy="16075"/>
              </a:xfrm>
              <a:custGeom>
                <a:rect b="b" l="l" r="r" t="t"/>
                <a:pathLst>
                  <a:path extrusionOk="0" h="643" w="1071">
                    <a:moveTo>
                      <a:pt x="233" y="1"/>
                    </a:moveTo>
                    <a:lnTo>
                      <a:pt x="0" y="156"/>
                    </a:lnTo>
                    <a:lnTo>
                      <a:pt x="817" y="643"/>
                    </a:lnTo>
                    <a:lnTo>
                      <a:pt x="1070" y="487"/>
                    </a:lnTo>
                    <a:lnTo>
                      <a:pt x="23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4" name="Google Shape;1904;p32"/>
              <p:cNvSpPr/>
              <p:nvPr/>
            </p:nvSpPr>
            <p:spPr>
              <a:xfrm>
                <a:off x="912550" y="1280650"/>
                <a:ext cx="26775" cy="15600"/>
              </a:xfrm>
              <a:custGeom>
                <a:rect b="b" l="l" r="r" t="t"/>
                <a:pathLst>
                  <a:path extrusionOk="0" h="624" w="1071">
                    <a:moveTo>
                      <a:pt x="254" y="1"/>
                    </a:moveTo>
                    <a:lnTo>
                      <a:pt x="1" y="137"/>
                    </a:lnTo>
                    <a:lnTo>
                      <a:pt x="837" y="623"/>
                    </a:lnTo>
                    <a:lnTo>
                      <a:pt x="1071" y="487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5" name="Google Shape;1905;p32"/>
              <p:cNvSpPr/>
              <p:nvPr/>
            </p:nvSpPr>
            <p:spPr>
              <a:xfrm>
                <a:off x="966050" y="1312275"/>
                <a:ext cx="14625" cy="9275"/>
              </a:xfrm>
              <a:custGeom>
                <a:rect b="b" l="l" r="r" t="t"/>
                <a:pathLst>
                  <a:path extrusionOk="0" h="371" w="585">
                    <a:moveTo>
                      <a:pt x="254" y="0"/>
                    </a:moveTo>
                    <a:lnTo>
                      <a:pt x="1" y="137"/>
                    </a:lnTo>
                    <a:lnTo>
                      <a:pt x="409" y="331"/>
                    </a:lnTo>
                    <a:cubicBezTo>
                      <a:pt x="448" y="331"/>
                      <a:pt x="468" y="370"/>
                      <a:pt x="468" y="370"/>
                    </a:cubicBezTo>
                    <a:cubicBezTo>
                      <a:pt x="506" y="370"/>
                      <a:pt x="545" y="331"/>
                      <a:pt x="565" y="312"/>
                    </a:cubicBezTo>
                    <a:cubicBezTo>
                      <a:pt x="584" y="273"/>
                      <a:pt x="584" y="195"/>
                      <a:pt x="506" y="137"/>
                    </a:cubicBez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6" name="Google Shape;1906;p32"/>
              <p:cNvSpPr/>
              <p:nvPr/>
            </p:nvSpPr>
            <p:spPr>
              <a:xfrm>
                <a:off x="939300" y="1296225"/>
                <a:ext cx="27275" cy="15600"/>
              </a:xfrm>
              <a:custGeom>
                <a:rect b="b" l="l" r="r" t="t"/>
                <a:pathLst>
                  <a:path extrusionOk="0" h="624" w="1091">
                    <a:moveTo>
                      <a:pt x="254" y="0"/>
                    </a:moveTo>
                    <a:lnTo>
                      <a:pt x="1" y="156"/>
                    </a:lnTo>
                    <a:lnTo>
                      <a:pt x="857" y="623"/>
                    </a:lnTo>
                    <a:lnTo>
                      <a:pt x="1090" y="487"/>
                    </a:ln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7" name="Google Shape;1907;p32"/>
              <p:cNvSpPr/>
              <p:nvPr/>
            </p:nvSpPr>
            <p:spPr>
              <a:xfrm>
                <a:off x="831825" y="1234450"/>
                <a:ext cx="27250" cy="15100"/>
              </a:xfrm>
              <a:custGeom>
                <a:rect b="b" l="l" r="r" t="t"/>
                <a:pathLst>
                  <a:path extrusionOk="0" h="604" w="1090">
                    <a:moveTo>
                      <a:pt x="234" y="1"/>
                    </a:moveTo>
                    <a:lnTo>
                      <a:pt x="0" y="137"/>
                    </a:lnTo>
                    <a:lnTo>
                      <a:pt x="856" y="604"/>
                    </a:lnTo>
                    <a:lnTo>
                      <a:pt x="1090" y="468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8" name="Google Shape;1908;p32"/>
              <p:cNvSpPr/>
              <p:nvPr/>
            </p:nvSpPr>
            <p:spPr>
              <a:xfrm>
                <a:off x="885800" y="1265575"/>
                <a:ext cx="26775" cy="15100"/>
              </a:xfrm>
              <a:custGeom>
                <a:rect b="b" l="l" r="r" t="t"/>
                <a:pathLst>
                  <a:path extrusionOk="0" h="604" w="1071">
                    <a:moveTo>
                      <a:pt x="253" y="1"/>
                    </a:moveTo>
                    <a:lnTo>
                      <a:pt x="1" y="137"/>
                    </a:lnTo>
                    <a:lnTo>
                      <a:pt x="837" y="604"/>
                    </a:lnTo>
                    <a:lnTo>
                      <a:pt x="1071" y="48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9" name="Google Shape;1909;p32"/>
              <p:cNvSpPr/>
              <p:nvPr/>
            </p:nvSpPr>
            <p:spPr>
              <a:xfrm>
                <a:off x="481625" y="1031625"/>
                <a:ext cx="323475" cy="186800"/>
              </a:xfrm>
              <a:custGeom>
                <a:rect b="b" l="l" r="r" t="t"/>
                <a:pathLst>
                  <a:path extrusionOk="0" h="7472" w="12939">
                    <a:moveTo>
                      <a:pt x="234" y="1"/>
                    </a:moveTo>
                    <a:cubicBezTo>
                      <a:pt x="195" y="59"/>
                      <a:pt x="176" y="79"/>
                      <a:pt x="98" y="118"/>
                    </a:cubicBezTo>
                    <a:cubicBezTo>
                      <a:pt x="78" y="137"/>
                      <a:pt x="20" y="137"/>
                      <a:pt x="0" y="157"/>
                    </a:cubicBezTo>
                    <a:lnTo>
                      <a:pt x="12685" y="7472"/>
                    </a:lnTo>
                    <a:lnTo>
                      <a:pt x="12938" y="7335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0" name="Google Shape;1910;p32"/>
              <p:cNvSpPr/>
              <p:nvPr/>
            </p:nvSpPr>
            <p:spPr>
              <a:xfrm>
                <a:off x="859050" y="1249525"/>
                <a:ext cx="26775" cy="16075"/>
              </a:xfrm>
              <a:custGeom>
                <a:rect b="b" l="l" r="r" t="t"/>
                <a:pathLst>
                  <a:path extrusionOk="0" h="643" w="1071">
                    <a:moveTo>
                      <a:pt x="253" y="1"/>
                    </a:moveTo>
                    <a:lnTo>
                      <a:pt x="1" y="156"/>
                    </a:lnTo>
                    <a:lnTo>
                      <a:pt x="837" y="643"/>
                    </a:lnTo>
                    <a:lnTo>
                      <a:pt x="1071" y="48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1" name="Google Shape;1911;p32"/>
              <p:cNvSpPr/>
              <p:nvPr/>
            </p:nvSpPr>
            <p:spPr>
              <a:xfrm>
                <a:off x="960700" y="1308375"/>
                <a:ext cx="12175" cy="6850"/>
              </a:xfrm>
              <a:custGeom>
                <a:rect b="b" l="l" r="r" t="t"/>
                <a:pathLst>
                  <a:path extrusionOk="0" h="274" w="487">
                    <a:moveTo>
                      <a:pt x="234" y="1"/>
                    </a:moveTo>
                    <a:lnTo>
                      <a:pt x="1" y="137"/>
                    </a:lnTo>
                    <a:lnTo>
                      <a:pt x="234" y="273"/>
                    </a:lnTo>
                    <a:lnTo>
                      <a:pt x="487" y="137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2" name="Google Shape;1912;p32"/>
              <p:cNvSpPr/>
              <p:nvPr/>
            </p:nvSpPr>
            <p:spPr>
              <a:xfrm>
                <a:off x="933475" y="1292825"/>
                <a:ext cx="12175" cy="7325"/>
              </a:xfrm>
              <a:custGeom>
                <a:rect b="b" l="l" r="r" t="t"/>
                <a:pathLst>
                  <a:path extrusionOk="0" h="293" w="487">
                    <a:moveTo>
                      <a:pt x="234" y="0"/>
                    </a:moveTo>
                    <a:lnTo>
                      <a:pt x="0" y="136"/>
                    </a:lnTo>
                    <a:lnTo>
                      <a:pt x="234" y="292"/>
                    </a:lnTo>
                    <a:lnTo>
                      <a:pt x="487" y="13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3" name="Google Shape;1913;p32"/>
              <p:cNvSpPr/>
              <p:nvPr/>
            </p:nvSpPr>
            <p:spPr>
              <a:xfrm>
                <a:off x="906725" y="1277750"/>
                <a:ext cx="12175" cy="6350"/>
              </a:xfrm>
              <a:custGeom>
                <a:rect b="b" l="l" r="r" t="t"/>
                <a:pathLst>
                  <a:path extrusionOk="0" h="254" w="487">
                    <a:moveTo>
                      <a:pt x="234" y="0"/>
                    </a:moveTo>
                    <a:lnTo>
                      <a:pt x="0" y="117"/>
                    </a:lnTo>
                    <a:lnTo>
                      <a:pt x="234" y="253"/>
                    </a:lnTo>
                    <a:lnTo>
                      <a:pt x="487" y="11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4" name="Google Shape;1914;p32"/>
              <p:cNvSpPr/>
              <p:nvPr/>
            </p:nvSpPr>
            <p:spPr>
              <a:xfrm>
                <a:off x="879975" y="1261700"/>
                <a:ext cx="12175" cy="7300"/>
              </a:xfrm>
              <a:custGeom>
                <a:rect b="b" l="l" r="r" t="t"/>
                <a:pathLst>
                  <a:path extrusionOk="0" h="292" w="487">
                    <a:moveTo>
                      <a:pt x="234" y="0"/>
                    </a:moveTo>
                    <a:lnTo>
                      <a:pt x="0" y="156"/>
                    </a:lnTo>
                    <a:lnTo>
                      <a:pt x="234" y="292"/>
                    </a:lnTo>
                    <a:lnTo>
                      <a:pt x="486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5" name="Google Shape;1915;p32"/>
              <p:cNvSpPr/>
              <p:nvPr/>
            </p:nvSpPr>
            <p:spPr>
              <a:xfrm>
                <a:off x="853225" y="1246125"/>
                <a:ext cx="12175" cy="7325"/>
              </a:xfrm>
              <a:custGeom>
                <a:rect b="b" l="l" r="r" t="t"/>
                <a:pathLst>
                  <a:path extrusionOk="0" h="293" w="487">
                    <a:moveTo>
                      <a:pt x="234" y="1"/>
                    </a:moveTo>
                    <a:lnTo>
                      <a:pt x="0" y="137"/>
                    </a:lnTo>
                    <a:lnTo>
                      <a:pt x="234" y="292"/>
                    </a:lnTo>
                    <a:lnTo>
                      <a:pt x="486" y="137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6" name="Google Shape;1916;p32"/>
              <p:cNvSpPr/>
              <p:nvPr/>
            </p:nvSpPr>
            <p:spPr>
              <a:xfrm>
                <a:off x="825500" y="1230575"/>
                <a:ext cx="12175" cy="7300"/>
              </a:xfrm>
              <a:custGeom>
                <a:rect b="b" l="l" r="r" t="t"/>
                <a:pathLst>
                  <a:path extrusionOk="0" h="292" w="487">
                    <a:moveTo>
                      <a:pt x="253" y="0"/>
                    </a:moveTo>
                    <a:lnTo>
                      <a:pt x="0" y="156"/>
                    </a:lnTo>
                    <a:lnTo>
                      <a:pt x="253" y="292"/>
                    </a:lnTo>
                    <a:lnTo>
                      <a:pt x="487" y="156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7" name="Google Shape;1917;p32"/>
              <p:cNvSpPr/>
              <p:nvPr/>
            </p:nvSpPr>
            <p:spPr>
              <a:xfrm>
                <a:off x="798750" y="1215000"/>
                <a:ext cx="12175" cy="7325"/>
              </a:xfrm>
              <a:custGeom>
                <a:rect b="b" l="l" r="r" t="t"/>
                <a:pathLst>
                  <a:path extrusionOk="0" h="293" w="487">
                    <a:moveTo>
                      <a:pt x="253" y="0"/>
                    </a:moveTo>
                    <a:lnTo>
                      <a:pt x="0" y="137"/>
                    </a:lnTo>
                    <a:lnTo>
                      <a:pt x="253" y="292"/>
                    </a:lnTo>
                    <a:lnTo>
                      <a:pt x="486" y="137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8" name="Google Shape;1918;p32"/>
              <p:cNvSpPr/>
              <p:nvPr/>
            </p:nvSpPr>
            <p:spPr>
              <a:xfrm>
                <a:off x="912550" y="1249525"/>
                <a:ext cx="26775" cy="16075"/>
              </a:xfrm>
              <a:custGeom>
                <a:rect b="b" l="l" r="r" t="t"/>
                <a:pathLst>
                  <a:path extrusionOk="0" h="643" w="1071">
                    <a:moveTo>
                      <a:pt x="254" y="1"/>
                    </a:moveTo>
                    <a:lnTo>
                      <a:pt x="1" y="156"/>
                    </a:lnTo>
                    <a:lnTo>
                      <a:pt x="837" y="643"/>
                    </a:lnTo>
                    <a:lnTo>
                      <a:pt x="1071" y="487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9" name="Google Shape;1919;p32"/>
              <p:cNvSpPr/>
              <p:nvPr/>
            </p:nvSpPr>
            <p:spPr>
              <a:xfrm>
                <a:off x="831825" y="1203325"/>
                <a:ext cx="27250" cy="15100"/>
              </a:xfrm>
              <a:custGeom>
                <a:rect b="b" l="l" r="r" t="t"/>
                <a:pathLst>
                  <a:path extrusionOk="0" h="604" w="1090">
                    <a:moveTo>
                      <a:pt x="234" y="1"/>
                    </a:moveTo>
                    <a:lnTo>
                      <a:pt x="0" y="117"/>
                    </a:lnTo>
                    <a:lnTo>
                      <a:pt x="856" y="604"/>
                    </a:lnTo>
                    <a:lnTo>
                      <a:pt x="1090" y="467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0" name="Google Shape;1920;p32"/>
              <p:cNvSpPr/>
              <p:nvPr/>
            </p:nvSpPr>
            <p:spPr>
              <a:xfrm>
                <a:off x="992800" y="1297200"/>
                <a:ext cx="14625" cy="8775"/>
              </a:xfrm>
              <a:custGeom>
                <a:rect b="b" l="l" r="r" t="t"/>
                <a:pathLst>
                  <a:path extrusionOk="0" h="351" w="585">
                    <a:moveTo>
                      <a:pt x="234" y="0"/>
                    </a:moveTo>
                    <a:lnTo>
                      <a:pt x="1" y="137"/>
                    </a:lnTo>
                    <a:lnTo>
                      <a:pt x="409" y="331"/>
                    </a:lnTo>
                    <a:cubicBezTo>
                      <a:pt x="448" y="331"/>
                      <a:pt x="468" y="351"/>
                      <a:pt x="468" y="351"/>
                    </a:cubicBezTo>
                    <a:cubicBezTo>
                      <a:pt x="506" y="351"/>
                      <a:pt x="545" y="331"/>
                      <a:pt x="565" y="312"/>
                    </a:cubicBezTo>
                    <a:cubicBezTo>
                      <a:pt x="584" y="253"/>
                      <a:pt x="584" y="195"/>
                      <a:pt x="506" y="137"/>
                    </a:cubicBez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1" name="Google Shape;1921;p32"/>
              <p:cNvSpPr/>
              <p:nvPr/>
            </p:nvSpPr>
            <p:spPr>
              <a:xfrm>
                <a:off x="885800" y="1234450"/>
                <a:ext cx="26775" cy="15100"/>
              </a:xfrm>
              <a:custGeom>
                <a:rect b="b" l="l" r="r" t="t"/>
                <a:pathLst>
                  <a:path extrusionOk="0" h="604" w="1071">
                    <a:moveTo>
                      <a:pt x="253" y="1"/>
                    </a:moveTo>
                    <a:lnTo>
                      <a:pt x="1" y="137"/>
                    </a:lnTo>
                    <a:lnTo>
                      <a:pt x="837" y="604"/>
                    </a:lnTo>
                    <a:lnTo>
                      <a:pt x="1071" y="468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2" name="Google Shape;1922;p32"/>
              <p:cNvSpPr/>
              <p:nvPr/>
            </p:nvSpPr>
            <p:spPr>
              <a:xfrm>
                <a:off x="966550" y="1280650"/>
                <a:ext cx="26775" cy="15600"/>
              </a:xfrm>
              <a:custGeom>
                <a:rect b="b" l="l" r="r" t="t"/>
                <a:pathLst>
                  <a:path extrusionOk="0" h="624" w="1071">
                    <a:moveTo>
                      <a:pt x="253" y="1"/>
                    </a:moveTo>
                    <a:lnTo>
                      <a:pt x="0" y="137"/>
                    </a:lnTo>
                    <a:lnTo>
                      <a:pt x="837" y="623"/>
                    </a:lnTo>
                    <a:lnTo>
                      <a:pt x="1070" y="48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3" name="Google Shape;1923;p32"/>
              <p:cNvSpPr/>
              <p:nvPr/>
            </p:nvSpPr>
            <p:spPr>
              <a:xfrm>
                <a:off x="939300" y="1265575"/>
                <a:ext cx="27275" cy="15100"/>
              </a:xfrm>
              <a:custGeom>
                <a:rect b="b" l="l" r="r" t="t"/>
                <a:pathLst>
                  <a:path extrusionOk="0" h="604" w="1091">
                    <a:moveTo>
                      <a:pt x="254" y="1"/>
                    </a:moveTo>
                    <a:lnTo>
                      <a:pt x="1" y="137"/>
                    </a:lnTo>
                    <a:lnTo>
                      <a:pt x="857" y="604"/>
                    </a:lnTo>
                    <a:lnTo>
                      <a:pt x="1090" y="487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4" name="Google Shape;1924;p32"/>
              <p:cNvSpPr/>
              <p:nvPr/>
            </p:nvSpPr>
            <p:spPr>
              <a:xfrm>
                <a:off x="357600" y="925600"/>
                <a:ext cx="474250" cy="277750"/>
              </a:xfrm>
              <a:custGeom>
                <a:rect b="b" l="l" r="r" t="t"/>
                <a:pathLst>
                  <a:path extrusionOk="0" h="11110" w="18970">
                    <a:moveTo>
                      <a:pt x="0" y="1"/>
                    </a:moveTo>
                    <a:lnTo>
                      <a:pt x="0" y="293"/>
                    </a:lnTo>
                    <a:lnTo>
                      <a:pt x="18716" y="11110"/>
                    </a:lnTo>
                    <a:lnTo>
                      <a:pt x="18969" y="1097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5" name="Google Shape;1925;p32"/>
              <p:cNvSpPr/>
              <p:nvPr/>
            </p:nvSpPr>
            <p:spPr>
              <a:xfrm>
                <a:off x="859050" y="1218400"/>
                <a:ext cx="26775" cy="16075"/>
              </a:xfrm>
              <a:custGeom>
                <a:rect b="b" l="l" r="r" t="t"/>
                <a:pathLst>
                  <a:path extrusionOk="0" h="643" w="1071">
                    <a:moveTo>
                      <a:pt x="253" y="1"/>
                    </a:moveTo>
                    <a:lnTo>
                      <a:pt x="1" y="156"/>
                    </a:lnTo>
                    <a:lnTo>
                      <a:pt x="837" y="643"/>
                    </a:lnTo>
                    <a:lnTo>
                      <a:pt x="1071" y="48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6" name="Google Shape;1926;p32"/>
              <p:cNvSpPr/>
              <p:nvPr/>
            </p:nvSpPr>
            <p:spPr>
              <a:xfrm>
                <a:off x="987450" y="1292825"/>
                <a:ext cx="12200" cy="7325"/>
              </a:xfrm>
              <a:custGeom>
                <a:rect b="b" l="l" r="r" t="t"/>
                <a:pathLst>
                  <a:path extrusionOk="0" h="293" w="488">
                    <a:moveTo>
                      <a:pt x="234" y="0"/>
                    </a:moveTo>
                    <a:lnTo>
                      <a:pt x="1" y="136"/>
                    </a:lnTo>
                    <a:lnTo>
                      <a:pt x="234" y="292"/>
                    </a:lnTo>
                    <a:lnTo>
                      <a:pt x="487" y="13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7" name="Google Shape;1927;p32"/>
              <p:cNvSpPr/>
              <p:nvPr/>
            </p:nvSpPr>
            <p:spPr>
              <a:xfrm>
                <a:off x="960700" y="1277750"/>
                <a:ext cx="12175" cy="6350"/>
              </a:xfrm>
              <a:custGeom>
                <a:rect b="b" l="l" r="r" t="t"/>
                <a:pathLst>
                  <a:path extrusionOk="0" h="254" w="487">
                    <a:moveTo>
                      <a:pt x="234" y="0"/>
                    </a:moveTo>
                    <a:lnTo>
                      <a:pt x="1" y="117"/>
                    </a:lnTo>
                    <a:lnTo>
                      <a:pt x="234" y="253"/>
                    </a:lnTo>
                    <a:lnTo>
                      <a:pt x="487" y="11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8" name="Google Shape;1928;p32"/>
              <p:cNvSpPr/>
              <p:nvPr/>
            </p:nvSpPr>
            <p:spPr>
              <a:xfrm>
                <a:off x="933475" y="1261700"/>
                <a:ext cx="12175" cy="7300"/>
              </a:xfrm>
              <a:custGeom>
                <a:rect b="b" l="l" r="r" t="t"/>
                <a:pathLst>
                  <a:path extrusionOk="0" h="292" w="487">
                    <a:moveTo>
                      <a:pt x="234" y="0"/>
                    </a:moveTo>
                    <a:lnTo>
                      <a:pt x="0" y="156"/>
                    </a:lnTo>
                    <a:lnTo>
                      <a:pt x="234" y="292"/>
                    </a:lnTo>
                    <a:lnTo>
                      <a:pt x="487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9" name="Google Shape;1929;p32"/>
              <p:cNvSpPr/>
              <p:nvPr/>
            </p:nvSpPr>
            <p:spPr>
              <a:xfrm>
                <a:off x="906725" y="1246125"/>
                <a:ext cx="12175" cy="7325"/>
              </a:xfrm>
              <a:custGeom>
                <a:rect b="b" l="l" r="r" t="t"/>
                <a:pathLst>
                  <a:path extrusionOk="0" h="293" w="487">
                    <a:moveTo>
                      <a:pt x="234" y="1"/>
                    </a:moveTo>
                    <a:lnTo>
                      <a:pt x="0" y="137"/>
                    </a:lnTo>
                    <a:lnTo>
                      <a:pt x="234" y="292"/>
                    </a:lnTo>
                    <a:lnTo>
                      <a:pt x="487" y="137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0" name="Google Shape;1930;p32"/>
              <p:cNvSpPr/>
              <p:nvPr/>
            </p:nvSpPr>
            <p:spPr>
              <a:xfrm>
                <a:off x="879975" y="1230575"/>
                <a:ext cx="12175" cy="7300"/>
              </a:xfrm>
              <a:custGeom>
                <a:rect b="b" l="l" r="r" t="t"/>
                <a:pathLst>
                  <a:path extrusionOk="0" h="292" w="487">
                    <a:moveTo>
                      <a:pt x="234" y="0"/>
                    </a:moveTo>
                    <a:lnTo>
                      <a:pt x="0" y="156"/>
                    </a:lnTo>
                    <a:lnTo>
                      <a:pt x="234" y="292"/>
                    </a:lnTo>
                    <a:lnTo>
                      <a:pt x="486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1" name="Google Shape;1931;p32"/>
              <p:cNvSpPr/>
              <p:nvPr/>
            </p:nvSpPr>
            <p:spPr>
              <a:xfrm>
                <a:off x="853225" y="1215000"/>
                <a:ext cx="12175" cy="7325"/>
              </a:xfrm>
              <a:custGeom>
                <a:rect b="b" l="l" r="r" t="t"/>
                <a:pathLst>
                  <a:path extrusionOk="0" h="293" w="487">
                    <a:moveTo>
                      <a:pt x="234" y="0"/>
                    </a:moveTo>
                    <a:lnTo>
                      <a:pt x="0" y="137"/>
                    </a:lnTo>
                    <a:lnTo>
                      <a:pt x="234" y="292"/>
                    </a:lnTo>
                    <a:lnTo>
                      <a:pt x="486" y="13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2" name="Google Shape;1932;p32"/>
              <p:cNvSpPr/>
              <p:nvPr/>
            </p:nvSpPr>
            <p:spPr>
              <a:xfrm>
                <a:off x="825500" y="1199925"/>
                <a:ext cx="12175" cy="6350"/>
              </a:xfrm>
              <a:custGeom>
                <a:rect b="b" l="l" r="r" t="t"/>
                <a:pathLst>
                  <a:path extrusionOk="0" h="254" w="487">
                    <a:moveTo>
                      <a:pt x="253" y="0"/>
                    </a:moveTo>
                    <a:lnTo>
                      <a:pt x="0" y="137"/>
                    </a:lnTo>
                    <a:lnTo>
                      <a:pt x="253" y="253"/>
                    </a:lnTo>
                    <a:lnTo>
                      <a:pt x="487" y="137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3" name="Google Shape;1933;p32"/>
              <p:cNvSpPr/>
              <p:nvPr/>
            </p:nvSpPr>
            <p:spPr>
              <a:xfrm>
                <a:off x="885800" y="1203325"/>
                <a:ext cx="26775" cy="15100"/>
              </a:xfrm>
              <a:custGeom>
                <a:rect b="b" l="l" r="r" t="t"/>
                <a:pathLst>
                  <a:path extrusionOk="0" h="604" w="1071">
                    <a:moveTo>
                      <a:pt x="253" y="1"/>
                    </a:moveTo>
                    <a:lnTo>
                      <a:pt x="1" y="117"/>
                    </a:lnTo>
                    <a:lnTo>
                      <a:pt x="837" y="604"/>
                    </a:lnTo>
                    <a:lnTo>
                      <a:pt x="1071" y="46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4" name="Google Shape;1934;p32"/>
              <p:cNvSpPr/>
              <p:nvPr/>
            </p:nvSpPr>
            <p:spPr>
              <a:xfrm>
                <a:off x="993300" y="1265575"/>
                <a:ext cx="26775" cy="15100"/>
              </a:xfrm>
              <a:custGeom>
                <a:rect b="b" l="l" r="r" t="t"/>
                <a:pathLst>
                  <a:path extrusionOk="0" h="604" w="1071">
                    <a:moveTo>
                      <a:pt x="253" y="1"/>
                    </a:moveTo>
                    <a:lnTo>
                      <a:pt x="0" y="137"/>
                    </a:lnTo>
                    <a:lnTo>
                      <a:pt x="837" y="604"/>
                    </a:lnTo>
                    <a:lnTo>
                      <a:pt x="1070" y="48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5" name="Google Shape;1935;p32"/>
              <p:cNvSpPr/>
              <p:nvPr/>
            </p:nvSpPr>
            <p:spPr>
              <a:xfrm>
                <a:off x="1019550" y="1281150"/>
                <a:ext cx="14625" cy="9275"/>
              </a:xfrm>
              <a:custGeom>
                <a:rect b="b" l="l" r="r" t="t"/>
                <a:pathLst>
                  <a:path extrusionOk="0" h="371" w="585">
                    <a:moveTo>
                      <a:pt x="254" y="0"/>
                    </a:moveTo>
                    <a:lnTo>
                      <a:pt x="1" y="156"/>
                    </a:lnTo>
                    <a:lnTo>
                      <a:pt x="409" y="351"/>
                    </a:lnTo>
                    <a:cubicBezTo>
                      <a:pt x="448" y="351"/>
                      <a:pt x="468" y="370"/>
                      <a:pt x="468" y="370"/>
                    </a:cubicBezTo>
                    <a:cubicBezTo>
                      <a:pt x="507" y="370"/>
                      <a:pt x="545" y="351"/>
                      <a:pt x="565" y="312"/>
                    </a:cubicBezTo>
                    <a:cubicBezTo>
                      <a:pt x="584" y="273"/>
                      <a:pt x="584" y="195"/>
                      <a:pt x="507" y="156"/>
                    </a:cubicBez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6" name="Google Shape;1936;p32"/>
              <p:cNvSpPr/>
              <p:nvPr/>
            </p:nvSpPr>
            <p:spPr>
              <a:xfrm>
                <a:off x="939300" y="1234450"/>
                <a:ext cx="27275" cy="15100"/>
              </a:xfrm>
              <a:custGeom>
                <a:rect b="b" l="l" r="r" t="t"/>
                <a:pathLst>
                  <a:path extrusionOk="0" h="604" w="1091">
                    <a:moveTo>
                      <a:pt x="254" y="1"/>
                    </a:moveTo>
                    <a:lnTo>
                      <a:pt x="1" y="137"/>
                    </a:lnTo>
                    <a:lnTo>
                      <a:pt x="857" y="604"/>
                    </a:lnTo>
                    <a:lnTo>
                      <a:pt x="1090" y="468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7" name="Google Shape;1937;p32"/>
              <p:cNvSpPr/>
              <p:nvPr/>
            </p:nvSpPr>
            <p:spPr>
              <a:xfrm>
                <a:off x="477725" y="967425"/>
                <a:ext cx="381350" cy="220850"/>
              </a:xfrm>
              <a:custGeom>
                <a:rect b="b" l="l" r="r" t="t"/>
                <a:pathLst>
                  <a:path extrusionOk="0" h="8834" w="15254">
                    <a:moveTo>
                      <a:pt x="234" y="1"/>
                    </a:moveTo>
                    <a:cubicBezTo>
                      <a:pt x="176" y="59"/>
                      <a:pt x="156" y="79"/>
                      <a:pt x="79" y="118"/>
                    </a:cubicBezTo>
                    <a:cubicBezTo>
                      <a:pt x="59" y="137"/>
                      <a:pt x="20" y="137"/>
                      <a:pt x="1" y="176"/>
                    </a:cubicBezTo>
                    <a:lnTo>
                      <a:pt x="15020" y="8833"/>
                    </a:lnTo>
                    <a:lnTo>
                      <a:pt x="15254" y="8678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8" name="Google Shape;1938;p32"/>
              <p:cNvSpPr/>
              <p:nvPr/>
            </p:nvSpPr>
            <p:spPr>
              <a:xfrm>
                <a:off x="859050" y="1187775"/>
                <a:ext cx="26775" cy="15575"/>
              </a:xfrm>
              <a:custGeom>
                <a:rect b="b" l="l" r="r" t="t"/>
                <a:pathLst>
                  <a:path extrusionOk="0" h="623" w="1071">
                    <a:moveTo>
                      <a:pt x="253" y="0"/>
                    </a:moveTo>
                    <a:lnTo>
                      <a:pt x="1" y="136"/>
                    </a:lnTo>
                    <a:lnTo>
                      <a:pt x="837" y="623"/>
                    </a:lnTo>
                    <a:lnTo>
                      <a:pt x="1071" y="486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9" name="Google Shape;1939;p32"/>
              <p:cNvSpPr/>
              <p:nvPr/>
            </p:nvSpPr>
            <p:spPr>
              <a:xfrm>
                <a:off x="966550" y="1249525"/>
                <a:ext cx="26775" cy="16075"/>
              </a:xfrm>
              <a:custGeom>
                <a:rect b="b" l="l" r="r" t="t"/>
                <a:pathLst>
                  <a:path extrusionOk="0" h="643" w="1071">
                    <a:moveTo>
                      <a:pt x="253" y="1"/>
                    </a:moveTo>
                    <a:lnTo>
                      <a:pt x="0" y="156"/>
                    </a:lnTo>
                    <a:lnTo>
                      <a:pt x="837" y="643"/>
                    </a:lnTo>
                    <a:lnTo>
                      <a:pt x="1070" y="48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0" name="Google Shape;1940;p32"/>
              <p:cNvSpPr/>
              <p:nvPr/>
            </p:nvSpPr>
            <p:spPr>
              <a:xfrm>
                <a:off x="912550" y="1218400"/>
                <a:ext cx="26775" cy="16075"/>
              </a:xfrm>
              <a:custGeom>
                <a:rect b="b" l="l" r="r" t="t"/>
                <a:pathLst>
                  <a:path extrusionOk="0" h="643" w="1071">
                    <a:moveTo>
                      <a:pt x="254" y="1"/>
                    </a:moveTo>
                    <a:lnTo>
                      <a:pt x="1" y="156"/>
                    </a:lnTo>
                    <a:lnTo>
                      <a:pt x="837" y="643"/>
                    </a:lnTo>
                    <a:lnTo>
                      <a:pt x="1071" y="487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1" name="Google Shape;1941;p32"/>
              <p:cNvSpPr/>
              <p:nvPr/>
            </p:nvSpPr>
            <p:spPr>
              <a:xfrm>
                <a:off x="1014200" y="1277750"/>
                <a:ext cx="12200" cy="6350"/>
              </a:xfrm>
              <a:custGeom>
                <a:rect b="b" l="l" r="r" t="t"/>
                <a:pathLst>
                  <a:path extrusionOk="0" h="254" w="488">
                    <a:moveTo>
                      <a:pt x="234" y="0"/>
                    </a:moveTo>
                    <a:lnTo>
                      <a:pt x="1" y="117"/>
                    </a:lnTo>
                    <a:lnTo>
                      <a:pt x="234" y="253"/>
                    </a:lnTo>
                    <a:lnTo>
                      <a:pt x="487" y="11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2" name="Google Shape;1942;p32"/>
              <p:cNvSpPr/>
              <p:nvPr/>
            </p:nvSpPr>
            <p:spPr>
              <a:xfrm>
                <a:off x="987450" y="1261700"/>
                <a:ext cx="12200" cy="7300"/>
              </a:xfrm>
              <a:custGeom>
                <a:rect b="b" l="l" r="r" t="t"/>
                <a:pathLst>
                  <a:path extrusionOk="0" h="292" w="488">
                    <a:moveTo>
                      <a:pt x="234" y="0"/>
                    </a:moveTo>
                    <a:lnTo>
                      <a:pt x="1" y="156"/>
                    </a:lnTo>
                    <a:lnTo>
                      <a:pt x="234" y="292"/>
                    </a:lnTo>
                    <a:lnTo>
                      <a:pt x="487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3" name="Google Shape;1943;p32"/>
              <p:cNvSpPr/>
              <p:nvPr/>
            </p:nvSpPr>
            <p:spPr>
              <a:xfrm>
                <a:off x="960700" y="1246125"/>
                <a:ext cx="12175" cy="7325"/>
              </a:xfrm>
              <a:custGeom>
                <a:rect b="b" l="l" r="r" t="t"/>
                <a:pathLst>
                  <a:path extrusionOk="0" h="293" w="487">
                    <a:moveTo>
                      <a:pt x="234" y="1"/>
                    </a:moveTo>
                    <a:lnTo>
                      <a:pt x="1" y="137"/>
                    </a:lnTo>
                    <a:lnTo>
                      <a:pt x="234" y="292"/>
                    </a:lnTo>
                    <a:lnTo>
                      <a:pt x="487" y="137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4" name="Google Shape;1944;p32"/>
              <p:cNvSpPr/>
              <p:nvPr/>
            </p:nvSpPr>
            <p:spPr>
              <a:xfrm>
                <a:off x="933475" y="1230575"/>
                <a:ext cx="12175" cy="7300"/>
              </a:xfrm>
              <a:custGeom>
                <a:rect b="b" l="l" r="r" t="t"/>
                <a:pathLst>
                  <a:path extrusionOk="0" h="292" w="487">
                    <a:moveTo>
                      <a:pt x="234" y="0"/>
                    </a:moveTo>
                    <a:lnTo>
                      <a:pt x="0" y="156"/>
                    </a:lnTo>
                    <a:lnTo>
                      <a:pt x="234" y="292"/>
                    </a:lnTo>
                    <a:lnTo>
                      <a:pt x="487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5" name="Google Shape;1945;p32"/>
              <p:cNvSpPr/>
              <p:nvPr/>
            </p:nvSpPr>
            <p:spPr>
              <a:xfrm>
                <a:off x="906725" y="1215000"/>
                <a:ext cx="12175" cy="7325"/>
              </a:xfrm>
              <a:custGeom>
                <a:rect b="b" l="l" r="r" t="t"/>
                <a:pathLst>
                  <a:path extrusionOk="0" h="293" w="487">
                    <a:moveTo>
                      <a:pt x="234" y="0"/>
                    </a:moveTo>
                    <a:lnTo>
                      <a:pt x="0" y="137"/>
                    </a:lnTo>
                    <a:lnTo>
                      <a:pt x="234" y="292"/>
                    </a:lnTo>
                    <a:lnTo>
                      <a:pt x="487" y="13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6" name="Google Shape;1946;p32"/>
              <p:cNvSpPr/>
              <p:nvPr/>
            </p:nvSpPr>
            <p:spPr>
              <a:xfrm>
                <a:off x="879975" y="1199925"/>
                <a:ext cx="12175" cy="6350"/>
              </a:xfrm>
              <a:custGeom>
                <a:rect b="b" l="l" r="r" t="t"/>
                <a:pathLst>
                  <a:path extrusionOk="0" h="254" w="487">
                    <a:moveTo>
                      <a:pt x="234" y="0"/>
                    </a:moveTo>
                    <a:lnTo>
                      <a:pt x="0" y="137"/>
                    </a:lnTo>
                    <a:lnTo>
                      <a:pt x="234" y="253"/>
                    </a:lnTo>
                    <a:lnTo>
                      <a:pt x="486" y="13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7" name="Google Shape;1947;p32"/>
              <p:cNvSpPr/>
              <p:nvPr/>
            </p:nvSpPr>
            <p:spPr>
              <a:xfrm>
                <a:off x="853225" y="1183875"/>
                <a:ext cx="12175" cy="7325"/>
              </a:xfrm>
              <a:custGeom>
                <a:rect b="b" l="l" r="r" t="t"/>
                <a:pathLst>
                  <a:path extrusionOk="0" h="293" w="487">
                    <a:moveTo>
                      <a:pt x="234" y="0"/>
                    </a:moveTo>
                    <a:lnTo>
                      <a:pt x="0" y="156"/>
                    </a:lnTo>
                    <a:lnTo>
                      <a:pt x="234" y="292"/>
                    </a:lnTo>
                    <a:lnTo>
                      <a:pt x="486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8" name="Google Shape;1948;p32"/>
              <p:cNvSpPr/>
              <p:nvPr/>
            </p:nvSpPr>
            <p:spPr>
              <a:xfrm>
                <a:off x="939300" y="1203325"/>
                <a:ext cx="27275" cy="15100"/>
              </a:xfrm>
              <a:custGeom>
                <a:rect b="b" l="l" r="r" t="t"/>
                <a:pathLst>
                  <a:path extrusionOk="0" h="604" w="1091">
                    <a:moveTo>
                      <a:pt x="254" y="1"/>
                    </a:moveTo>
                    <a:lnTo>
                      <a:pt x="1" y="117"/>
                    </a:lnTo>
                    <a:lnTo>
                      <a:pt x="857" y="604"/>
                    </a:lnTo>
                    <a:lnTo>
                      <a:pt x="1090" y="467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9" name="Google Shape;1949;p32"/>
              <p:cNvSpPr/>
              <p:nvPr/>
            </p:nvSpPr>
            <p:spPr>
              <a:xfrm>
                <a:off x="912550" y="1187775"/>
                <a:ext cx="26775" cy="15575"/>
              </a:xfrm>
              <a:custGeom>
                <a:rect b="b" l="l" r="r" t="t"/>
                <a:pathLst>
                  <a:path extrusionOk="0" h="623" w="1071">
                    <a:moveTo>
                      <a:pt x="254" y="0"/>
                    </a:moveTo>
                    <a:lnTo>
                      <a:pt x="1" y="136"/>
                    </a:lnTo>
                    <a:lnTo>
                      <a:pt x="837" y="623"/>
                    </a:lnTo>
                    <a:lnTo>
                      <a:pt x="1071" y="486"/>
                    </a:ln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0" name="Google Shape;1950;p32"/>
              <p:cNvSpPr/>
              <p:nvPr/>
            </p:nvSpPr>
            <p:spPr>
              <a:xfrm>
                <a:off x="1046300" y="1266075"/>
                <a:ext cx="14625" cy="9250"/>
              </a:xfrm>
              <a:custGeom>
                <a:rect b="b" l="l" r="r" t="t"/>
                <a:pathLst>
                  <a:path extrusionOk="0" h="370" w="585">
                    <a:moveTo>
                      <a:pt x="254" y="0"/>
                    </a:moveTo>
                    <a:lnTo>
                      <a:pt x="1" y="136"/>
                    </a:lnTo>
                    <a:lnTo>
                      <a:pt x="409" y="331"/>
                    </a:lnTo>
                    <a:cubicBezTo>
                      <a:pt x="448" y="331"/>
                      <a:pt x="468" y="370"/>
                      <a:pt x="468" y="370"/>
                    </a:cubicBezTo>
                    <a:cubicBezTo>
                      <a:pt x="507" y="370"/>
                      <a:pt x="545" y="331"/>
                      <a:pt x="565" y="312"/>
                    </a:cubicBezTo>
                    <a:cubicBezTo>
                      <a:pt x="584" y="273"/>
                      <a:pt x="584" y="195"/>
                      <a:pt x="507" y="136"/>
                    </a:cubicBez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1" name="Google Shape;1951;p32"/>
              <p:cNvSpPr/>
              <p:nvPr/>
            </p:nvSpPr>
            <p:spPr>
              <a:xfrm>
                <a:off x="993300" y="1234450"/>
                <a:ext cx="26775" cy="15100"/>
              </a:xfrm>
              <a:custGeom>
                <a:rect b="b" l="l" r="r" t="t"/>
                <a:pathLst>
                  <a:path extrusionOk="0" h="604" w="1071">
                    <a:moveTo>
                      <a:pt x="253" y="1"/>
                    </a:moveTo>
                    <a:lnTo>
                      <a:pt x="0" y="137"/>
                    </a:lnTo>
                    <a:lnTo>
                      <a:pt x="837" y="604"/>
                    </a:lnTo>
                    <a:lnTo>
                      <a:pt x="1070" y="468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2" name="Google Shape;1952;p32"/>
              <p:cNvSpPr/>
              <p:nvPr/>
            </p:nvSpPr>
            <p:spPr>
              <a:xfrm>
                <a:off x="966550" y="1218400"/>
                <a:ext cx="26775" cy="16075"/>
              </a:xfrm>
              <a:custGeom>
                <a:rect b="b" l="l" r="r" t="t"/>
                <a:pathLst>
                  <a:path extrusionOk="0" h="643" w="1071">
                    <a:moveTo>
                      <a:pt x="253" y="1"/>
                    </a:moveTo>
                    <a:lnTo>
                      <a:pt x="0" y="156"/>
                    </a:lnTo>
                    <a:lnTo>
                      <a:pt x="837" y="643"/>
                    </a:lnTo>
                    <a:lnTo>
                      <a:pt x="1070" y="48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3" name="Google Shape;1953;p32"/>
              <p:cNvSpPr/>
              <p:nvPr/>
            </p:nvSpPr>
            <p:spPr>
              <a:xfrm>
                <a:off x="357600" y="863350"/>
                <a:ext cx="528225" cy="308875"/>
              </a:xfrm>
              <a:custGeom>
                <a:rect b="b" l="l" r="r" t="t"/>
                <a:pathLst>
                  <a:path extrusionOk="0" h="12355" w="21129">
                    <a:moveTo>
                      <a:pt x="0" y="1"/>
                    </a:moveTo>
                    <a:lnTo>
                      <a:pt x="0" y="273"/>
                    </a:lnTo>
                    <a:lnTo>
                      <a:pt x="20895" y="12354"/>
                    </a:lnTo>
                    <a:lnTo>
                      <a:pt x="21129" y="1221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4" name="Google Shape;1954;p32"/>
              <p:cNvSpPr/>
              <p:nvPr/>
            </p:nvSpPr>
            <p:spPr>
              <a:xfrm>
                <a:off x="885800" y="1172200"/>
                <a:ext cx="26775" cy="15575"/>
              </a:xfrm>
              <a:custGeom>
                <a:rect b="b" l="l" r="r" t="t"/>
                <a:pathLst>
                  <a:path extrusionOk="0" h="623" w="1071">
                    <a:moveTo>
                      <a:pt x="253" y="0"/>
                    </a:moveTo>
                    <a:lnTo>
                      <a:pt x="1" y="137"/>
                    </a:lnTo>
                    <a:lnTo>
                      <a:pt x="837" y="623"/>
                    </a:lnTo>
                    <a:lnTo>
                      <a:pt x="1071" y="467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5" name="Google Shape;1955;p32"/>
              <p:cNvSpPr/>
              <p:nvPr/>
            </p:nvSpPr>
            <p:spPr>
              <a:xfrm>
                <a:off x="1020050" y="1249525"/>
                <a:ext cx="26775" cy="16075"/>
              </a:xfrm>
              <a:custGeom>
                <a:rect b="b" l="l" r="r" t="t"/>
                <a:pathLst>
                  <a:path extrusionOk="0" h="643" w="1071">
                    <a:moveTo>
                      <a:pt x="253" y="1"/>
                    </a:moveTo>
                    <a:lnTo>
                      <a:pt x="0" y="156"/>
                    </a:lnTo>
                    <a:lnTo>
                      <a:pt x="837" y="643"/>
                    </a:lnTo>
                    <a:lnTo>
                      <a:pt x="1070" y="48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6" name="Google Shape;1956;p32"/>
              <p:cNvSpPr/>
              <p:nvPr/>
            </p:nvSpPr>
            <p:spPr>
              <a:xfrm>
                <a:off x="1040950" y="1261700"/>
                <a:ext cx="12200" cy="7300"/>
              </a:xfrm>
              <a:custGeom>
                <a:rect b="b" l="l" r="r" t="t"/>
                <a:pathLst>
                  <a:path extrusionOk="0" h="292" w="488">
                    <a:moveTo>
                      <a:pt x="234" y="0"/>
                    </a:moveTo>
                    <a:lnTo>
                      <a:pt x="1" y="156"/>
                    </a:lnTo>
                    <a:lnTo>
                      <a:pt x="234" y="292"/>
                    </a:lnTo>
                    <a:lnTo>
                      <a:pt x="487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7" name="Google Shape;1957;p32"/>
              <p:cNvSpPr/>
              <p:nvPr/>
            </p:nvSpPr>
            <p:spPr>
              <a:xfrm>
                <a:off x="1014200" y="1246125"/>
                <a:ext cx="12200" cy="7325"/>
              </a:xfrm>
              <a:custGeom>
                <a:rect b="b" l="l" r="r" t="t"/>
                <a:pathLst>
                  <a:path extrusionOk="0" h="293" w="488">
                    <a:moveTo>
                      <a:pt x="234" y="1"/>
                    </a:moveTo>
                    <a:lnTo>
                      <a:pt x="1" y="137"/>
                    </a:lnTo>
                    <a:lnTo>
                      <a:pt x="234" y="292"/>
                    </a:lnTo>
                    <a:lnTo>
                      <a:pt x="487" y="137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8" name="Google Shape;1958;p32"/>
              <p:cNvSpPr/>
              <p:nvPr/>
            </p:nvSpPr>
            <p:spPr>
              <a:xfrm>
                <a:off x="987450" y="1230575"/>
                <a:ext cx="12200" cy="7300"/>
              </a:xfrm>
              <a:custGeom>
                <a:rect b="b" l="l" r="r" t="t"/>
                <a:pathLst>
                  <a:path extrusionOk="0" h="292" w="488">
                    <a:moveTo>
                      <a:pt x="234" y="0"/>
                    </a:moveTo>
                    <a:lnTo>
                      <a:pt x="1" y="156"/>
                    </a:lnTo>
                    <a:lnTo>
                      <a:pt x="234" y="292"/>
                    </a:lnTo>
                    <a:lnTo>
                      <a:pt x="487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9" name="Google Shape;1959;p32"/>
              <p:cNvSpPr/>
              <p:nvPr/>
            </p:nvSpPr>
            <p:spPr>
              <a:xfrm>
                <a:off x="960700" y="1215000"/>
                <a:ext cx="12175" cy="7325"/>
              </a:xfrm>
              <a:custGeom>
                <a:rect b="b" l="l" r="r" t="t"/>
                <a:pathLst>
                  <a:path extrusionOk="0" h="293" w="487">
                    <a:moveTo>
                      <a:pt x="234" y="0"/>
                    </a:moveTo>
                    <a:lnTo>
                      <a:pt x="1" y="137"/>
                    </a:lnTo>
                    <a:lnTo>
                      <a:pt x="234" y="292"/>
                    </a:lnTo>
                    <a:lnTo>
                      <a:pt x="487" y="13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0" name="Google Shape;1960;p32"/>
              <p:cNvSpPr/>
              <p:nvPr/>
            </p:nvSpPr>
            <p:spPr>
              <a:xfrm>
                <a:off x="933475" y="1199925"/>
                <a:ext cx="12175" cy="6350"/>
              </a:xfrm>
              <a:custGeom>
                <a:rect b="b" l="l" r="r" t="t"/>
                <a:pathLst>
                  <a:path extrusionOk="0" h="254" w="487">
                    <a:moveTo>
                      <a:pt x="234" y="0"/>
                    </a:moveTo>
                    <a:lnTo>
                      <a:pt x="0" y="137"/>
                    </a:lnTo>
                    <a:lnTo>
                      <a:pt x="234" y="253"/>
                    </a:lnTo>
                    <a:lnTo>
                      <a:pt x="487" y="13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1" name="Google Shape;1961;p32"/>
              <p:cNvSpPr/>
              <p:nvPr/>
            </p:nvSpPr>
            <p:spPr>
              <a:xfrm>
                <a:off x="906725" y="1183875"/>
                <a:ext cx="12175" cy="7325"/>
              </a:xfrm>
              <a:custGeom>
                <a:rect b="b" l="l" r="r" t="t"/>
                <a:pathLst>
                  <a:path extrusionOk="0" h="293" w="487">
                    <a:moveTo>
                      <a:pt x="234" y="0"/>
                    </a:moveTo>
                    <a:lnTo>
                      <a:pt x="0" y="156"/>
                    </a:lnTo>
                    <a:lnTo>
                      <a:pt x="234" y="292"/>
                    </a:lnTo>
                    <a:lnTo>
                      <a:pt x="487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2" name="Google Shape;1962;p32"/>
              <p:cNvSpPr/>
              <p:nvPr/>
            </p:nvSpPr>
            <p:spPr>
              <a:xfrm>
                <a:off x="879975" y="1168800"/>
                <a:ext cx="12175" cy="6825"/>
              </a:xfrm>
              <a:custGeom>
                <a:rect b="b" l="l" r="r" t="t"/>
                <a:pathLst>
                  <a:path extrusionOk="0" h="273" w="487">
                    <a:moveTo>
                      <a:pt x="234" y="0"/>
                    </a:moveTo>
                    <a:lnTo>
                      <a:pt x="0" y="136"/>
                    </a:lnTo>
                    <a:lnTo>
                      <a:pt x="234" y="273"/>
                    </a:lnTo>
                    <a:lnTo>
                      <a:pt x="486" y="13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3" name="Google Shape;1963;p32"/>
              <p:cNvSpPr/>
              <p:nvPr/>
            </p:nvSpPr>
            <p:spPr>
              <a:xfrm>
                <a:off x="1046800" y="1234450"/>
                <a:ext cx="26775" cy="15100"/>
              </a:xfrm>
              <a:custGeom>
                <a:rect b="b" l="l" r="r" t="t"/>
                <a:pathLst>
                  <a:path extrusionOk="0" h="604" w="1071">
                    <a:moveTo>
                      <a:pt x="253" y="1"/>
                    </a:moveTo>
                    <a:lnTo>
                      <a:pt x="0" y="137"/>
                    </a:lnTo>
                    <a:lnTo>
                      <a:pt x="837" y="604"/>
                    </a:lnTo>
                    <a:lnTo>
                      <a:pt x="1070" y="468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4" name="Google Shape;1964;p32"/>
              <p:cNvSpPr/>
              <p:nvPr/>
            </p:nvSpPr>
            <p:spPr>
              <a:xfrm>
                <a:off x="1073550" y="1250025"/>
                <a:ext cx="14600" cy="9250"/>
              </a:xfrm>
              <a:custGeom>
                <a:rect b="b" l="l" r="r" t="t"/>
                <a:pathLst>
                  <a:path extrusionOk="0" h="370" w="584">
                    <a:moveTo>
                      <a:pt x="253" y="0"/>
                    </a:moveTo>
                    <a:lnTo>
                      <a:pt x="0" y="156"/>
                    </a:lnTo>
                    <a:lnTo>
                      <a:pt x="428" y="350"/>
                    </a:lnTo>
                    <a:cubicBezTo>
                      <a:pt x="448" y="350"/>
                      <a:pt x="467" y="370"/>
                      <a:pt x="467" y="370"/>
                    </a:cubicBezTo>
                    <a:cubicBezTo>
                      <a:pt x="525" y="370"/>
                      <a:pt x="545" y="350"/>
                      <a:pt x="564" y="331"/>
                    </a:cubicBezTo>
                    <a:cubicBezTo>
                      <a:pt x="584" y="273"/>
                      <a:pt x="584" y="195"/>
                      <a:pt x="525" y="156"/>
                    </a:cubicBez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5" name="Google Shape;1965;p32"/>
              <p:cNvSpPr/>
              <p:nvPr/>
            </p:nvSpPr>
            <p:spPr>
              <a:xfrm>
                <a:off x="542425" y="806925"/>
                <a:ext cx="370150" cy="349725"/>
              </a:xfrm>
              <a:custGeom>
                <a:rect b="b" l="l" r="r" t="t"/>
                <a:pathLst>
                  <a:path extrusionOk="0" h="13989" w="14806">
                    <a:moveTo>
                      <a:pt x="0" y="1"/>
                    </a:moveTo>
                    <a:lnTo>
                      <a:pt x="0" y="5506"/>
                    </a:lnTo>
                    <a:cubicBezTo>
                      <a:pt x="0" y="5545"/>
                      <a:pt x="20" y="5565"/>
                      <a:pt x="39" y="5604"/>
                    </a:cubicBezTo>
                    <a:lnTo>
                      <a:pt x="14572" y="13989"/>
                    </a:lnTo>
                    <a:lnTo>
                      <a:pt x="14806" y="13833"/>
                    </a:lnTo>
                    <a:lnTo>
                      <a:pt x="234" y="5429"/>
                    </a:lnTo>
                    <a:lnTo>
                      <a:pt x="234" y="15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6" name="Google Shape;1966;p32"/>
              <p:cNvSpPr/>
              <p:nvPr/>
            </p:nvSpPr>
            <p:spPr>
              <a:xfrm>
                <a:off x="993300" y="1203325"/>
                <a:ext cx="26775" cy="15100"/>
              </a:xfrm>
              <a:custGeom>
                <a:rect b="b" l="l" r="r" t="t"/>
                <a:pathLst>
                  <a:path extrusionOk="0" h="604" w="1071">
                    <a:moveTo>
                      <a:pt x="253" y="1"/>
                    </a:moveTo>
                    <a:lnTo>
                      <a:pt x="0" y="117"/>
                    </a:lnTo>
                    <a:lnTo>
                      <a:pt x="837" y="604"/>
                    </a:lnTo>
                    <a:lnTo>
                      <a:pt x="1070" y="46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7" name="Google Shape;1967;p32"/>
              <p:cNvSpPr/>
              <p:nvPr/>
            </p:nvSpPr>
            <p:spPr>
              <a:xfrm>
                <a:off x="966550" y="1187775"/>
                <a:ext cx="26775" cy="15575"/>
              </a:xfrm>
              <a:custGeom>
                <a:rect b="b" l="l" r="r" t="t"/>
                <a:pathLst>
                  <a:path extrusionOk="0" h="623" w="1071">
                    <a:moveTo>
                      <a:pt x="253" y="0"/>
                    </a:moveTo>
                    <a:lnTo>
                      <a:pt x="0" y="136"/>
                    </a:lnTo>
                    <a:lnTo>
                      <a:pt x="837" y="623"/>
                    </a:lnTo>
                    <a:lnTo>
                      <a:pt x="1070" y="486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8" name="Google Shape;1968;p32"/>
              <p:cNvSpPr/>
              <p:nvPr/>
            </p:nvSpPr>
            <p:spPr>
              <a:xfrm>
                <a:off x="1020050" y="1218400"/>
                <a:ext cx="26775" cy="16075"/>
              </a:xfrm>
              <a:custGeom>
                <a:rect b="b" l="l" r="r" t="t"/>
                <a:pathLst>
                  <a:path extrusionOk="0" h="643" w="1071">
                    <a:moveTo>
                      <a:pt x="253" y="1"/>
                    </a:moveTo>
                    <a:lnTo>
                      <a:pt x="0" y="156"/>
                    </a:lnTo>
                    <a:lnTo>
                      <a:pt x="837" y="643"/>
                    </a:lnTo>
                    <a:lnTo>
                      <a:pt x="1070" y="48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9" name="Google Shape;1969;p32"/>
              <p:cNvSpPr/>
              <p:nvPr/>
            </p:nvSpPr>
            <p:spPr>
              <a:xfrm>
                <a:off x="939300" y="1172200"/>
                <a:ext cx="27275" cy="15575"/>
              </a:xfrm>
              <a:custGeom>
                <a:rect b="b" l="l" r="r" t="t"/>
                <a:pathLst>
                  <a:path extrusionOk="0" h="623" w="1091">
                    <a:moveTo>
                      <a:pt x="254" y="0"/>
                    </a:moveTo>
                    <a:lnTo>
                      <a:pt x="1" y="137"/>
                    </a:lnTo>
                    <a:lnTo>
                      <a:pt x="857" y="623"/>
                    </a:lnTo>
                    <a:lnTo>
                      <a:pt x="1090" y="467"/>
                    </a:ln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0" name="Google Shape;1970;p32"/>
              <p:cNvSpPr/>
              <p:nvPr/>
            </p:nvSpPr>
            <p:spPr>
              <a:xfrm>
                <a:off x="912550" y="1156625"/>
                <a:ext cx="26775" cy="15600"/>
              </a:xfrm>
              <a:custGeom>
                <a:rect b="b" l="l" r="r" t="t"/>
                <a:pathLst>
                  <a:path extrusionOk="0" h="624" w="1071">
                    <a:moveTo>
                      <a:pt x="254" y="1"/>
                    </a:moveTo>
                    <a:lnTo>
                      <a:pt x="1" y="137"/>
                    </a:lnTo>
                    <a:lnTo>
                      <a:pt x="837" y="623"/>
                    </a:lnTo>
                    <a:lnTo>
                      <a:pt x="1071" y="487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1" name="Google Shape;1971;p32"/>
              <p:cNvSpPr/>
              <p:nvPr/>
            </p:nvSpPr>
            <p:spPr>
              <a:xfrm>
                <a:off x="1067700" y="1246125"/>
                <a:ext cx="12200" cy="7325"/>
              </a:xfrm>
              <a:custGeom>
                <a:rect b="b" l="l" r="r" t="t"/>
                <a:pathLst>
                  <a:path extrusionOk="0" h="293" w="488">
                    <a:moveTo>
                      <a:pt x="234" y="1"/>
                    </a:moveTo>
                    <a:lnTo>
                      <a:pt x="1" y="137"/>
                    </a:lnTo>
                    <a:lnTo>
                      <a:pt x="234" y="292"/>
                    </a:lnTo>
                    <a:lnTo>
                      <a:pt x="487" y="137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2" name="Google Shape;1972;p32"/>
              <p:cNvSpPr/>
              <p:nvPr/>
            </p:nvSpPr>
            <p:spPr>
              <a:xfrm>
                <a:off x="1040950" y="1230575"/>
                <a:ext cx="12200" cy="7300"/>
              </a:xfrm>
              <a:custGeom>
                <a:rect b="b" l="l" r="r" t="t"/>
                <a:pathLst>
                  <a:path extrusionOk="0" h="292" w="488">
                    <a:moveTo>
                      <a:pt x="234" y="0"/>
                    </a:moveTo>
                    <a:lnTo>
                      <a:pt x="1" y="156"/>
                    </a:lnTo>
                    <a:lnTo>
                      <a:pt x="234" y="292"/>
                    </a:lnTo>
                    <a:lnTo>
                      <a:pt x="487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3" name="Google Shape;1973;p32"/>
              <p:cNvSpPr/>
              <p:nvPr/>
            </p:nvSpPr>
            <p:spPr>
              <a:xfrm>
                <a:off x="1014200" y="1215000"/>
                <a:ext cx="12200" cy="7325"/>
              </a:xfrm>
              <a:custGeom>
                <a:rect b="b" l="l" r="r" t="t"/>
                <a:pathLst>
                  <a:path extrusionOk="0" h="293" w="488">
                    <a:moveTo>
                      <a:pt x="234" y="0"/>
                    </a:moveTo>
                    <a:lnTo>
                      <a:pt x="1" y="137"/>
                    </a:lnTo>
                    <a:lnTo>
                      <a:pt x="234" y="292"/>
                    </a:lnTo>
                    <a:lnTo>
                      <a:pt x="487" y="13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4" name="Google Shape;1974;p32"/>
              <p:cNvSpPr/>
              <p:nvPr/>
            </p:nvSpPr>
            <p:spPr>
              <a:xfrm>
                <a:off x="987450" y="1199925"/>
                <a:ext cx="12200" cy="6350"/>
              </a:xfrm>
              <a:custGeom>
                <a:rect b="b" l="l" r="r" t="t"/>
                <a:pathLst>
                  <a:path extrusionOk="0" h="254" w="488">
                    <a:moveTo>
                      <a:pt x="234" y="0"/>
                    </a:moveTo>
                    <a:lnTo>
                      <a:pt x="1" y="137"/>
                    </a:lnTo>
                    <a:lnTo>
                      <a:pt x="234" y="253"/>
                    </a:lnTo>
                    <a:lnTo>
                      <a:pt x="487" y="13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5" name="Google Shape;1975;p32"/>
              <p:cNvSpPr/>
              <p:nvPr/>
            </p:nvSpPr>
            <p:spPr>
              <a:xfrm>
                <a:off x="960700" y="1183875"/>
                <a:ext cx="12175" cy="7325"/>
              </a:xfrm>
              <a:custGeom>
                <a:rect b="b" l="l" r="r" t="t"/>
                <a:pathLst>
                  <a:path extrusionOk="0" h="293" w="487">
                    <a:moveTo>
                      <a:pt x="234" y="0"/>
                    </a:moveTo>
                    <a:lnTo>
                      <a:pt x="1" y="156"/>
                    </a:lnTo>
                    <a:lnTo>
                      <a:pt x="234" y="292"/>
                    </a:lnTo>
                    <a:lnTo>
                      <a:pt x="487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6" name="Google Shape;1976;p32"/>
              <p:cNvSpPr/>
              <p:nvPr/>
            </p:nvSpPr>
            <p:spPr>
              <a:xfrm>
                <a:off x="933475" y="1168800"/>
                <a:ext cx="12175" cy="6825"/>
              </a:xfrm>
              <a:custGeom>
                <a:rect b="b" l="l" r="r" t="t"/>
                <a:pathLst>
                  <a:path extrusionOk="0" h="273" w="487">
                    <a:moveTo>
                      <a:pt x="234" y="0"/>
                    </a:moveTo>
                    <a:lnTo>
                      <a:pt x="0" y="136"/>
                    </a:lnTo>
                    <a:lnTo>
                      <a:pt x="234" y="273"/>
                    </a:lnTo>
                    <a:lnTo>
                      <a:pt x="487" y="13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7" name="Google Shape;1977;p32"/>
              <p:cNvSpPr/>
              <p:nvPr/>
            </p:nvSpPr>
            <p:spPr>
              <a:xfrm>
                <a:off x="906725" y="1152750"/>
                <a:ext cx="12175" cy="7325"/>
              </a:xfrm>
              <a:custGeom>
                <a:rect b="b" l="l" r="r" t="t"/>
                <a:pathLst>
                  <a:path extrusionOk="0" h="293" w="487">
                    <a:moveTo>
                      <a:pt x="234" y="0"/>
                    </a:moveTo>
                    <a:lnTo>
                      <a:pt x="0" y="156"/>
                    </a:lnTo>
                    <a:lnTo>
                      <a:pt x="234" y="292"/>
                    </a:lnTo>
                    <a:lnTo>
                      <a:pt x="487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8" name="Google Shape;1978;p32"/>
              <p:cNvSpPr/>
              <p:nvPr/>
            </p:nvSpPr>
            <p:spPr>
              <a:xfrm>
                <a:off x="589125" y="805950"/>
                <a:ext cx="350200" cy="334650"/>
              </a:xfrm>
              <a:custGeom>
                <a:rect b="b" l="l" r="r" t="t"/>
                <a:pathLst>
                  <a:path extrusionOk="0" h="13386" w="14008">
                    <a:moveTo>
                      <a:pt x="253" y="1"/>
                    </a:moveTo>
                    <a:lnTo>
                      <a:pt x="0" y="137"/>
                    </a:lnTo>
                    <a:lnTo>
                      <a:pt x="0" y="5390"/>
                    </a:lnTo>
                    <a:lnTo>
                      <a:pt x="19" y="5390"/>
                    </a:lnTo>
                    <a:cubicBezTo>
                      <a:pt x="19" y="5448"/>
                      <a:pt x="58" y="5468"/>
                      <a:pt x="78" y="5487"/>
                    </a:cubicBezTo>
                    <a:lnTo>
                      <a:pt x="13774" y="13386"/>
                    </a:lnTo>
                    <a:lnTo>
                      <a:pt x="14008" y="13250"/>
                    </a:lnTo>
                    <a:lnTo>
                      <a:pt x="253" y="5293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9" name="Google Shape;1979;p32"/>
              <p:cNvSpPr/>
              <p:nvPr/>
            </p:nvSpPr>
            <p:spPr>
              <a:xfrm>
                <a:off x="1100300" y="1234950"/>
                <a:ext cx="14600" cy="9250"/>
              </a:xfrm>
              <a:custGeom>
                <a:rect b="b" l="l" r="r" t="t"/>
                <a:pathLst>
                  <a:path extrusionOk="0" h="370" w="584">
                    <a:moveTo>
                      <a:pt x="253" y="0"/>
                    </a:moveTo>
                    <a:lnTo>
                      <a:pt x="0" y="156"/>
                    </a:lnTo>
                    <a:lnTo>
                      <a:pt x="428" y="350"/>
                    </a:lnTo>
                    <a:cubicBezTo>
                      <a:pt x="448" y="350"/>
                      <a:pt x="467" y="370"/>
                      <a:pt x="467" y="370"/>
                    </a:cubicBezTo>
                    <a:cubicBezTo>
                      <a:pt x="525" y="370"/>
                      <a:pt x="545" y="350"/>
                      <a:pt x="564" y="311"/>
                    </a:cubicBezTo>
                    <a:cubicBezTo>
                      <a:pt x="584" y="273"/>
                      <a:pt x="584" y="195"/>
                      <a:pt x="525" y="156"/>
                    </a:cubicBez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0" name="Google Shape;1980;p32"/>
              <p:cNvSpPr/>
              <p:nvPr/>
            </p:nvSpPr>
            <p:spPr>
              <a:xfrm>
                <a:off x="1073550" y="1218400"/>
                <a:ext cx="27750" cy="16075"/>
              </a:xfrm>
              <a:custGeom>
                <a:rect b="b" l="l" r="r" t="t"/>
                <a:pathLst>
                  <a:path extrusionOk="0" h="643" w="1110">
                    <a:moveTo>
                      <a:pt x="253" y="1"/>
                    </a:moveTo>
                    <a:lnTo>
                      <a:pt x="0" y="156"/>
                    </a:lnTo>
                    <a:lnTo>
                      <a:pt x="856" y="643"/>
                    </a:lnTo>
                    <a:lnTo>
                      <a:pt x="1109" y="48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1" name="Google Shape;1981;p32"/>
              <p:cNvSpPr/>
              <p:nvPr/>
            </p:nvSpPr>
            <p:spPr>
              <a:xfrm>
                <a:off x="939300" y="1141075"/>
                <a:ext cx="27275" cy="15575"/>
              </a:xfrm>
              <a:custGeom>
                <a:rect b="b" l="l" r="r" t="t"/>
                <a:pathLst>
                  <a:path extrusionOk="0" h="623" w="1091">
                    <a:moveTo>
                      <a:pt x="254" y="0"/>
                    </a:moveTo>
                    <a:lnTo>
                      <a:pt x="1" y="137"/>
                    </a:lnTo>
                    <a:lnTo>
                      <a:pt x="857" y="623"/>
                    </a:lnTo>
                    <a:lnTo>
                      <a:pt x="1090" y="467"/>
                    </a:ln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2" name="Google Shape;1982;p32"/>
              <p:cNvSpPr/>
              <p:nvPr/>
            </p:nvSpPr>
            <p:spPr>
              <a:xfrm>
                <a:off x="993300" y="1172200"/>
                <a:ext cx="26775" cy="15575"/>
              </a:xfrm>
              <a:custGeom>
                <a:rect b="b" l="l" r="r" t="t"/>
                <a:pathLst>
                  <a:path extrusionOk="0" h="623" w="1071">
                    <a:moveTo>
                      <a:pt x="253" y="0"/>
                    </a:moveTo>
                    <a:lnTo>
                      <a:pt x="0" y="137"/>
                    </a:lnTo>
                    <a:lnTo>
                      <a:pt x="837" y="623"/>
                    </a:lnTo>
                    <a:lnTo>
                      <a:pt x="1070" y="467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3" name="Google Shape;1983;p32"/>
              <p:cNvSpPr/>
              <p:nvPr/>
            </p:nvSpPr>
            <p:spPr>
              <a:xfrm>
                <a:off x="1020050" y="1187775"/>
                <a:ext cx="26775" cy="15575"/>
              </a:xfrm>
              <a:custGeom>
                <a:rect b="b" l="l" r="r" t="t"/>
                <a:pathLst>
                  <a:path extrusionOk="0" h="623" w="1071">
                    <a:moveTo>
                      <a:pt x="253" y="0"/>
                    </a:moveTo>
                    <a:lnTo>
                      <a:pt x="0" y="136"/>
                    </a:lnTo>
                    <a:lnTo>
                      <a:pt x="837" y="623"/>
                    </a:lnTo>
                    <a:lnTo>
                      <a:pt x="1070" y="486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4" name="Google Shape;1984;p32"/>
              <p:cNvSpPr/>
              <p:nvPr/>
            </p:nvSpPr>
            <p:spPr>
              <a:xfrm>
                <a:off x="1046800" y="1203325"/>
                <a:ext cx="26775" cy="15100"/>
              </a:xfrm>
              <a:custGeom>
                <a:rect b="b" l="l" r="r" t="t"/>
                <a:pathLst>
                  <a:path extrusionOk="0" h="604" w="1071">
                    <a:moveTo>
                      <a:pt x="253" y="1"/>
                    </a:moveTo>
                    <a:lnTo>
                      <a:pt x="0" y="117"/>
                    </a:lnTo>
                    <a:lnTo>
                      <a:pt x="837" y="604"/>
                    </a:lnTo>
                    <a:lnTo>
                      <a:pt x="1070" y="46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5" name="Google Shape;1985;p32"/>
              <p:cNvSpPr/>
              <p:nvPr/>
            </p:nvSpPr>
            <p:spPr>
              <a:xfrm>
                <a:off x="966550" y="1156625"/>
                <a:ext cx="26775" cy="15600"/>
              </a:xfrm>
              <a:custGeom>
                <a:rect b="b" l="l" r="r" t="t"/>
                <a:pathLst>
                  <a:path extrusionOk="0" h="624" w="1071">
                    <a:moveTo>
                      <a:pt x="253" y="1"/>
                    </a:moveTo>
                    <a:lnTo>
                      <a:pt x="0" y="137"/>
                    </a:lnTo>
                    <a:lnTo>
                      <a:pt x="837" y="623"/>
                    </a:lnTo>
                    <a:lnTo>
                      <a:pt x="1070" y="48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6" name="Google Shape;1986;p32"/>
              <p:cNvSpPr/>
              <p:nvPr/>
            </p:nvSpPr>
            <p:spPr>
              <a:xfrm>
                <a:off x="1094950" y="1230575"/>
                <a:ext cx="12175" cy="7300"/>
              </a:xfrm>
              <a:custGeom>
                <a:rect b="b" l="l" r="r" t="t"/>
                <a:pathLst>
                  <a:path extrusionOk="0" h="292" w="487">
                    <a:moveTo>
                      <a:pt x="253" y="0"/>
                    </a:moveTo>
                    <a:lnTo>
                      <a:pt x="0" y="156"/>
                    </a:lnTo>
                    <a:lnTo>
                      <a:pt x="253" y="292"/>
                    </a:lnTo>
                    <a:lnTo>
                      <a:pt x="487" y="156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7" name="Google Shape;1987;p32"/>
              <p:cNvSpPr/>
              <p:nvPr/>
            </p:nvSpPr>
            <p:spPr>
              <a:xfrm>
                <a:off x="1067700" y="1215000"/>
                <a:ext cx="12200" cy="7325"/>
              </a:xfrm>
              <a:custGeom>
                <a:rect b="b" l="l" r="r" t="t"/>
                <a:pathLst>
                  <a:path extrusionOk="0" h="293" w="488">
                    <a:moveTo>
                      <a:pt x="234" y="0"/>
                    </a:moveTo>
                    <a:lnTo>
                      <a:pt x="1" y="137"/>
                    </a:lnTo>
                    <a:lnTo>
                      <a:pt x="234" y="292"/>
                    </a:lnTo>
                    <a:lnTo>
                      <a:pt x="487" y="13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8" name="Google Shape;1988;p32"/>
              <p:cNvSpPr/>
              <p:nvPr/>
            </p:nvSpPr>
            <p:spPr>
              <a:xfrm>
                <a:off x="1040950" y="1199925"/>
                <a:ext cx="12200" cy="6350"/>
              </a:xfrm>
              <a:custGeom>
                <a:rect b="b" l="l" r="r" t="t"/>
                <a:pathLst>
                  <a:path extrusionOk="0" h="254" w="488">
                    <a:moveTo>
                      <a:pt x="234" y="0"/>
                    </a:moveTo>
                    <a:lnTo>
                      <a:pt x="1" y="137"/>
                    </a:lnTo>
                    <a:lnTo>
                      <a:pt x="234" y="253"/>
                    </a:lnTo>
                    <a:lnTo>
                      <a:pt x="487" y="13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9" name="Google Shape;1989;p32"/>
              <p:cNvSpPr/>
              <p:nvPr/>
            </p:nvSpPr>
            <p:spPr>
              <a:xfrm>
                <a:off x="1014200" y="1183875"/>
                <a:ext cx="12200" cy="7325"/>
              </a:xfrm>
              <a:custGeom>
                <a:rect b="b" l="l" r="r" t="t"/>
                <a:pathLst>
                  <a:path extrusionOk="0" h="293" w="488">
                    <a:moveTo>
                      <a:pt x="234" y="0"/>
                    </a:moveTo>
                    <a:lnTo>
                      <a:pt x="1" y="156"/>
                    </a:lnTo>
                    <a:lnTo>
                      <a:pt x="234" y="292"/>
                    </a:lnTo>
                    <a:lnTo>
                      <a:pt x="487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0" name="Google Shape;1990;p32"/>
              <p:cNvSpPr/>
              <p:nvPr/>
            </p:nvSpPr>
            <p:spPr>
              <a:xfrm>
                <a:off x="987450" y="1168800"/>
                <a:ext cx="12200" cy="6825"/>
              </a:xfrm>
              <a:custGeom>
                <a:rect b="b" l="l" r="r" t="t"/>
                <a:pathLst>
                  <a:path extrusionOk="0" h="273" w="488">
                    <a:moveTo>
                      <a:pt x="234" y="0"/>
                    </a:moveTo>
                    <a:lnTo>
                      <a:pt x="1" y="136"/>
                    </a:lnTo>
                    <a:lnTo>
                      <a:pt x="234" y="273"/>
                    </a:lnTo>
                    <a:lnTo>
                      <a:pt x="487" y="13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1" name="Google Shape;1991;p32"/>
              <p:cNvSpPr/>
              <p:nvPr/>
            </p:nvSpPr>
            <p:spPr>
              <a:xfrm>
                <a:off x="960700" y="1152750"/>
                <a:ext cx="12175" cy="7325"/>
              </a:xfrm>
              <a:custGeom>
                <a:rect b="b" l="l" r="r" t="t"/>
                <a:pathLst>
                  <a:path extrusionOk="0" h="293" w="487">
                    <a:moveTo>
                      <a:pt x="234" y="0"/>
                    </a:moveTo>
                    <a:lnTo>
                      <a:pt x="1" y="156"/>
                    </a:lnTo>
                    <a:lnTo>
                      <a:pt x="234" y="292"/>
                    </a:lnTo>
                    <a:lnTo>
                      <a:pt x="487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2" name="Google Shape;1992;p32"/>
              <p:cNvSpPr/>
              <p:nvPr/>
            </p:nvSpPr>
            <p:spPr>
              <a:xfrm>
                <a:off x="933475" y="1137675"/>
                <a:ext cx="12175" cy="6825"/>
              </a:xfrm>
              <a:custGeom>
                <a:rect b="b" l="l" r="r" t="t"/>
                <a:pathLst>
                  <a:path extrusionOk="0" h="273" w="487">
                    <a:moveTo>
                      <a:pt x="234" y="0"/>
                    </a:moveTo>
                    <a:lnTo>
                      <a:pt x="0" y="136"/>
                    </a:lnTo>
                    <a:lnTo>
                      <a:pt x="234" y="273"/>
                    </a:lnTo>
                    <a:lnTo>
                      <a:pt x="487" y="13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3" name="Google Shape;1993;p32"/>
              <p:cNvSpPr/>
              <p:nvPr/>
            </p:nvSpPr>
            <p:spPr>
              <a:xfrm>
                <a:off x="522475" y="1148850"/>
                <a:ext cx="97800" cy="58400"/>
              </a:xfrm>
              <a:custGeom>
                <a:rect b="b" l="l" r="r" t="t"/>
                <a:pathLst>
                  <a:path extrusionOk="0" h="2336" w="3912">
                    <a:moveTo>
                      <a:pt x="195" y="1"/>
                    </a:moveTo>
                    <a:cubicBezTo>
                      <a:pt x="156" y="20"/>
                      <a:pt x="117" y="59"/>
                      <a:pt x="59" y="98"/>
                    </a:cubicBezTo>
                    <a:cubicBezTo>
                      <a:pt x="40" y="117"/>
                      <a:pt x="20" y="117"/>
                      <a:pt x="1" y="137"/>
                    </a:cubicBezTo>
                    <a:lnTo>
                      <a:pt x="3736" y="2296"/>
                    </a:lnTo>
                    <a:cubicBezTo>
                      <a:pt x="3756" y="2296"/>
                      <a:pt x="3794" y="2335"/>
                      <a:pt x="3794" y="2335"/>
                    </a:cubicBezTo>
                    <a:cubicBezTo>
                      <a:pt x="3833" y="2335"/>
                      <a:pt x="3853" y="2296"/>
                      <a:pt x="3892" y="2277"/>
                    </a:cubicBezTo>
                    <a:cubicBezTo>
                      <a:pt x="3911" y="2238"/>
                      <a:pt x="3911" y="2160"/>
                      <a:pt x="3833" y="2102"/>
                    </a:cubicBezTo>
                    <a:lnTo>
                      <a:pt x="1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4" name="Google Shape;1994;p32"/>
              <p:cNvSpPr/>
              <p:nvPr/>
            </p:nvSpPr>
            <p:spPr>
              <a:xfrm>
                <a:off x="357600" y="674625"/>
                <a:ext cx="148850" cy="90025"/>
              </a:xfrm>
              <a:custGeom>
                <a:rect b="b" l="l" r="r" t="t"/>
                <a:pathLst>
                  <a:path extrusionOk="0" h="3601" w="5954">
                    <a:moveTo>
                      <a:pt x="0" y="1"/>
                    </a:moveTo>
                    <a:lnTo>
                      <a:pt x="0" y="254"/>
                    </a:lnTo>
                    <a:lnTo>
                      <a:pt x="5720" y="3600"/>
                    </a:lnTo>
                    <a:lnTo>
                      <a:pt x="5954" y="344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5" name="Google Shape;1995;p32"/>
              <p:cNvSpPr/>
              <p:nvPr/>
            </p:nvSpPr>
            <p:spPr>
              <a:xfrm>
                <a:off x="581325" y="2259250"/>
                <a:ext cx="144000" cy="83675"/>
              </a:xfrm>
              <a:custGeom>
                <a:rect b="b" l="l" r="r" t="t"/>
                <a:pathLst>
                  <a:path extrusionOk="0" h="3347" w="5760">
                    <a:moveTo>
                      <a:pt x="2569" y="0"/>
                    </a:moveTo>
                    <a:lnTo>
                      <a:pt x="1" y="1498"/>
                    </a:lnTo>
                    <a:lnTo>
                      <a:pt x="3191" y="3347"/>
                    </a:lnTo>
                    <a:lnTo>
                      <a:pt x="3970" y="2880"/>
                    </a:lnTo>
                    <a:lnTo>
                      <a:pt x="2024" y="1790"/>
                    </a:lnTo>
                    <a:cubicBezTo>
                      <a:pt x="1966" y="1751"/>
                      <a:pt x="1946" y="1693"/>
                      <a:pt x="1966" y="1615"/>
                    </a:cubicBezTo>
                    <a:cubicBezTo>
                      <a:pt x="1980" y="1571"/>
                      <a:pt x="2028" y="1550"/>
                      <a:pt x="2083" y="1550"/>
                    </a:cubicBezTo>
                    <a:cubicBezTo>
                      <a:pt x="2102" y="1550"/>
                      <a:pt x="2121" y="1552"/>
                      <a:pt x="2141" y="1557"/>
                    </a:cubicBezTo>
                    <a:lnTo>
                      <a:pt x="4203" y="2763"/>
                    </a:lnTo>
                    <a:lnTo>
                      <a:pt x="4942" y="2335"/>
                    </a:lnTo>
                    <a:lnTo>
                      <a:pt x="4748" y="2238"/>
                    </a:lnTo>
                    <a:cubicBezTo>
                      <a:pt x="4689" y="2218"/>
                      <a:pt x="4670" y="2140"/>
                      <a:pt x="4689" y="2082"/>
                    </a:cubicBezTo>
                    <a:cubicBezTo>
                      <a:pt x="4704" y="2038"/>
                      <a:pt x="4751" y="2016"/>
                      <a:pt x="4807" y="2016"/>
                    </a:cubicBezTo>
                    <a:cubicBezTo>
                      <a:pt x="4826" y="2016"/>
                      <a:pt x="4845" y="2019"/>
                      <a:pt x="4864" y="2024"/>
                    </a:cubicBezTo>
                    <a:lnTo>
                      <a:pt x="5176" y="2199"/>
                    </a:lnTo>
                    <a:lnTo>
                      <a:pt x="5759" y="1849"/>
                    </a:lnTo>
                    <a:lnTo>
                      <a:pt x="256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6" name="Google Shape;1996;p32"/>
              <p:cNvSpPr/>
              <p:nvPr/>
            </p:nvSpPr>
            <p:spPr>
              <a:xfrm>
                <a:off x="562375" y="2301550"/>
                <a:ext cx="92425" cy="53550"/>
              </a:xfrm>
              <a:custGeom>
                <a:rect b="b" l="l" r="r" t="t"/>
                <a:pathLst>
                  <a:path extrusionOk="0" h="2142" w="3697">
                    <a:moveTo>
                      <a:pt x="506" y="1"/>
                    </a:moveTo>
                    <a:lnTo>
                      <a:pt x="0" y="293"/>
                    </a:lnTo>
                    <a:lnTo>
                      <a:pt x="3191" y="2141"/>
                    </a:lnTo>
                    <a:lnTo>
                      <a:pt x="3696" y="1849"/>
                    </a:lnTo>
                    <a:cubicBezTo>
                      <a:pt x="2588" y="1188"/>
                      <a:pt x="1479" y="585"/>
                      <a:pt x="5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7" name="Google Shape;1997;p32"/>
              <p:cNvSpPr/>
              <p:nvPr/>
            </p:nvSpPr>
            <p:spPr>
              <a:xfrm>
                <a:off x="654775" y="2343400"/>
                <a:ext cx="259750" cy="144950"/>
              </a:xfrm>
              <a:custGeom>
                <a:rect b="b" l="l" r="r" t="t"/>
                <a:pathLst>
                  <a:path extrusionOk="0" h="5798" w="10390">
                    <a:moveTo>
                      <a:pt x="253" y="0"/>
                    </a:moveTo>
                    <a:lnTo>
                      <a:pt x="0" y="136"/>
                    </a:lnTo>
                    <a:cubicBezTo>
                      <a:pt x="740" y="564"/>
                      <a:pt x="1460" y="992"/>
                      <a:pt x="2218" y="1401"/>
                    </a:cubicBezTo>
                    <a:lnTo>
                      <a:pt x="2218" y="1362"/>
                    </a:lnTo>
                    <a:cubicBezTo>
                      <a:pt x="2218" y="1284"/>
                      <a:pt x="2257" y="1245"/>
                      <a:pt x="2335" y="1245"/>
                    </a:cubicBezTo>
                    <a:cubicBezTo>
                      <a:pt x="2413" y="1245"/>
                      <a:pt x="2452" y="1284"/>
                      <a:pt x="2452" y="1362"/>
                    </a:cubicBezTo>
                    <a:lnTo>
                      <a:pt x="2452" y="1537"/>
                    </a:lnTo>
                    <a:lnTo>
                      <a:pt x="4864" y="2918"/>
                    </a:lnTo>
                    <a:lnTo>
                      <a:pt x="4864" y="2860"/>
                    </a:lnTo>
                    <a:cubicBezTo>
                      <a:pt x="4864" y="2802"/>
                      <a:pt x="4923" y="2743"/>
                      <a:pt x="4981" y="2743"/>
                    </a:cubicBezTo>
                    <a:cubicBezTo>
                      <a:pt x="5059" y="2743"/>
                      <a:pt x="5117" y="2802"/>
                      <a:pt x="5117" y="2860"/>
                    </a:cubicBezTo>
                    <a:lnTo>
                      <a:pt x="5117" y="3035"/>
                    </a:lnTo>
                    <a:cubicBezTo>
                      <a:pt x="6771" y="3988"/>
                      <a:pt x="8424" y="4942"/>
                      <a:pt x="9903" y="5798"/>
                    </a:cubicBezTo>
                    <a:lnTo>
                      <a:pt x="10389" y="5798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8" name="Google Shape;1998;p32"/>
              <p:cNvSpPr/>
              <p:nvPr/>
            </p:nvSpPr>
            <p:spPr>
              <a:xfrm>
                <a:off x="458275" y="2230550"/>
                <a:ext cx="122600" cy="71025"/>
              </a:xfrm>
              <a:custGeom>
                <a:rect b="b" l="l" r="r" t="t"/>
                <a:pathLst>
                  <a:path extrusionOk="0" h="2841" w="4904">
                    <a:moveTo>
                      <a:pt x="273" y="1"/>
                    </a:moveTo>
                    <a:cubicBezTo>
                      <a:pt x="254" y="39"/>
                      <a:pt x="215" y="59"/>
                      <a:pt x="176" y="78"/>
                    </a:cubicBezTo>
                    <a:cubicBezTo>
                      <a:pt x="137" y="117"/>
                      <a:pt x="78" y="137"/>
                      <a:pt x="1" y="156"/>
                    </a:cubicBezTo>
                    <a:cubicBezTo>
                      <a:pt x="662" y="545"/>
                      <a:pt x="2413" y="1538"/>
                      <a:pt x="4650" y="2841"/>
                    </a:cubicBezTo>
                    <a:lnTo>
                      <a:pt x="4903" y="2685"/>
                    </a:lnTo>
                    <a:lnTo>
                      <a:pt x="27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9" name="Google Shape;1999;p32"/>
              <p:cNvSpPr/>
              <p:nvPr/>
            </p:nvSpPr>
            <p:spPr>
              <a:xfrm>
                <a:off x="449525" y="2224425"/>
                <a:ext cx="15600" cy="10050"/>
              </a:xfrm>
              <a:custGeom>
                <a:rect b="b" l="l" r="r" t="t"/>
                <a:pathLst>
                  <a:path extrusionOk="0" h="402" w="624">
                    <a:moveTo>
                      <a:pt x="126" y="0"/>
                    </a:moveTo>
                    <a:cubicBezTo>
                      <a:pt x="85" y="0"/>
                      <a:pt x="45" y="14"/>
                      <a:pt x="20" y="51"/>
                    </a:cubicBezTo>
                    <a:cubicBezTo>
                      <a:pt x="0" y="109"/>
                      <a:pt x="0" y="187"/>
                      <a:pt x="59" y="226"/>
                    </a:cubicBezTo>
                    <a:cubicBezTo>
                      <a:pt x="59" y="226"/>
                      <a:pt x="156" y="304"/>
                      <a:pt x="351" y="401"/>
                    </a:cubicBezTo>
                    <a:cubicBezTo>
                      <a:pt x="428" y="382"/>
                      <a:pt x="487" y="343"/>
                      <a:pt x="526" y="323"/>
                    </a:cubicBezTo>
                    <a:cubicBezTo>
                      <a:pt x="584" y="284"/>
                      <a:pt x="604" y="246"/>
                      <a:pt x="623" y="246"/>
                    </a:cubicBezTo>
                    <a:lnTo>
                      <a:pt x="195" y="12"/>
                    </a:lnTo>
                    <a:cubicBezTo>
                      <a:pt x="174" y="5"/>
                      <a:pt x="150" y="0"/>
                      <a:pt x="1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0" name="Google Shape;2000;p32"/>
              <p:cNvSpPr/>
              <p:nvPr/>
            </p:nvSpPr>
            <p:spPr>
              <a:xfrm>
                <a:off x="575000" y="2297175"/>
                <a:ext cx="86125" cy="49650"/>
              </a:xfrm>
              <a:custGeom>
                <a:rect b="b" l="l" r="r" t="t"/>
                <a:pathLst>
                  <a:path extrusionOk="0" h="1986" w="3445">
                    <a:moveTo>
                      <a:pt x="254" y="1"/>
                    </a:moveTo>
                    <a:lnTo>
                      <a:pt x="1" y="137"/>
                    </a:lnTo>
                    <a:cubicBezTo>
                      <a:pt x="974" y="701"/>
                      <a:pt x="2044" y="1324"/>
                      <a:pt x="3191" y="1985"/>
                    </a:cubicBezTo>
                    <a:lnTo>
                      <a:pt x="3444" y="1849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1" name="Google Shape;2001;p32"/>
              <p:cNvSpPr/>
              <p:nvPr/>
            </p:nvSpPr>
            <p:spPr>
              <a:xfrm>
                <a:off x="680550" y="2328800"/>
                <a:ext cx="285525" cy="161025"/>
              </a:xfrm>
              <a:custGeom>
                <a:rect b="b" l="l" r="r" t="t"/>
                <a:pathLst>
                  <a:path extrusionOk="0" h="6441" w="11421">
                    <a:moveTo>
                      <a:pt x="234" y="0"/>
                    </a:moveTo>
                    <a:lnTo>
                      <a:pt x="1" y="117"/>
                    </a:lnTo>
                    <a:lnTo>
                      <a:pt x="10934" y="6440"/>
                    </a:lnTo>
                    <a:lnTo>
                      <a:pt x="11421" y="6440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2" name="Google Shape;2002;p32"/>
              <p:cNvSpPr/>
              <p:nvPr/>
            </p:nvSpPr>
            <p:spPr>
              <a:xfrm>
                <a:off x="629975" y="2297975"/>
                <a:ext cx="56450" cy="33775"/>
              </a:xfrm>
              <a:custGeom>
                <a:rect b="b" l="l" r="r" t="t"/>
                <a:pathLst>
                  <a:path extrusionOk="0" h="1351" w="2258">
                    <a:moveTo>
                      <a:pt x="151" y="1"/>
                    </a:moveTo>
                    <a:cubicBezTo>
                      <a:pt x="107" y="1"/>
                      <a:pt x="63" y="22"/>
                      <a:pt x="20" y="66"/>
                    </a:cubicBezTo>
                    <a:cubicBezTo>
                      <a:pt x="0" y="105"/>
                      <a:pt x="0" y="183"/>
                      <a:pt x="78" y="241"/>
                    </a:cubicBezTo>
                    <a:lnTo>
                      <a:pt x="2024" y="1350"/>
                    </a:lnTo>
                    <a:lnTo>
                      <a:pt x="2257" y="1214"/>
                    </a:lnTo>
                    <a:lnTo>
                      <a:pt x="195" y="8"/>
                    </a:lnTo>
                    <a:cubicBezTo>
                      <a:pt x="180" y="3"/>
                      <a:pt x="166" y="1"/>
                      <a:pt x="1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3" name="Google Shape;2003;p32"/>
              <p:cNvSpPr/>
              <p:nvPr/>
            </p:nvSpPr>
            <p:spPr>
              <a:xfrm>
                <a:off x="527350" y="2349475"/>
                <a:ext cx="41850" cy="26525"/>
              </a:xfrm>
              <a:custGeom>
                <a:rect b="b" l="l" r="r" t="t"/>
                <a:pathLst>
                  <a:path extrusionOk="0" h="1061" w="1674">
                    <a:moveTo>
                      <a:pt x="1206" y="749"/>
                    </a:moveTo>
                    <a:cubicBezTo>
                      <a:pt x="1206" y="749"/>
                      <a:pt x="1197" y="749"/>
                      <a:pt x="1191" y="756"/>
                    </a:cubicBezTo>
                    <a:lnTo>
                      <a:pt x="1191" y="756"/>
                    </a:lnTo>
                    <a:cubicBezTo>
                      <a:pt x="1196" y="754"/>
                      <a:pt x="1201" y="752"/>
                      <a:pt x="1206" y="749"/>
                    </a:cubicBezTo>
                    <a:close/>
                    <a:moveTo>
                      <a:pt x="825" y="0"/>
                    </a:moveTo>
                    <a:cubicBezTo>
                      <a:pt x="623" y="0"/>
                      <a:pt x="419" y="49"/>
                      <a:pt x="253" y="146"/>
                    </a:cubicBezTo>
                    <a:cubicBezTo>
                      <a:pt x="98" y="244"/>
                      <a:pt x="0" y="380"/>
                      <a:pt x="0" y="535"/>
                    </a:cubicBezTo>
                    <a:cubicBezTo>
                      <a:pt x="0" y="672"/>
                      <a:pt x="98" y="827"/>
                      <a:pt x="253" y="924"/>
                    </a:cubicBezTo>
                    <a:cubicBezTo>
                      <a:pt x="428" y="1022"/>
                      <a:pt x="623" y="1061"/>
                      <a:pt x="817" y="1061"/>
                    </a:cubicBezTo>
                    <a:cubicBezTo>
                      <a:pt x="992" y="1061"/>
                      <a:pt x="1129" y="1041"/>
                      <a:pt x="1284" y="963"/>
                    </a:cubicBezTo>
                    <a:lnTo>
                      <a:pt x="1226" y="944"/>
                    </a:lnTo>
                    <a:cubicBezTo>
                      <a:pt x="1187" y="924"/>
                      <a:pt x="1168" y="847"/>
                      <a:pt x="1187" y="769"/>
                    </a:cubicBezTo>
                    <a:cubicBezTo>
                      <a:pt x="1187" y="763"/>
                      <a:pt x="1189" y="759"/>
                      <a:pt x="1191" y="756"/>
                    </a:cubicBezTo>
                    <a:lnTo>
                      <a:pt x="1191" y="756"/>
                    </a:lnTo>
                    <a:cubicBezTo>
                      <a:pt x="1078" y="805"/>
                      <a:pt x="948" y="828"/>
                      <a:pt x="818" y="828"/>
                    </a:cubicBezTo>
                    <a:cubicBezTo>
                      <a:pt x="657" y="828"/>
                      <a:pt x="496" y="793"/>
                      <a:pt x="370" y="730"/>
                    </a:cubicBezTo>
                    <a:cubicBezTo>
                      <a:pt x="292" y="672"/>
                      <a:pt x="234" y="613"/>
                      <a:pt x="234" y="535"/>
                    </a:cubicBezTo>
                    <a:cubicBezTo>
                      <a:pt x="234" y="458"/>
                      <a:pt x="292" y="419"/>
                      <a:pt x="370" y="341"/>
                    </a:cubicBezTo>
                    <a:cubicBezTo>
                      <a:pt x="506" y="263"/>
                      <a:pt x="681" y="244"/>
                      <a:pt x="817" y="244"/>
                    </a:cubicBezTo>
                    <a:cubicBezTo>
                      <a:pt x="992" y="244"/>
                      <a:pt x="1129" y="263"/>
                      <a:pt x="1245" y="341"/>
                    </a:cubicBezTo>
                    <a:cubicBezTo>
                      <a:pt x="1343" y="380"/>
                      <a:pt x="1401" y="458"/>
                      <a:pt x="1401" y="535"/>
                    </a:cubicBezTo>
                    <a:cubicBezTo>
                      <a:pt x="1401" y="613"/>
                      <a:pt x="1343" y="652"/>
                      <a:pt x="1245" y="730"/>
                    </a:cubicBezTo>
                    <a:cubicBezTo>
                      <a:pt x="1284" y="730"/>
                      <a:pt x="1323" y="730"/>
                      <a:pt x="1343" y="749"/>
                    </a:cubicBezTo>
                    <a:lnTo>
                      <a:pt x="1518" y="847"/>
                    </a:lnTo>
                    <a:cubicBezTo>
                      <a:pt x="1615" y="749"/>
                      <a:pt x="1673" y="652"/>
                      <a:pt x="1673" y="555"/>
                    </a:cubicBezTo>
                    <a:cubicBezTo>
                      <a:pt x="1654" y="380"/>
                      <a:pt x="1557" y="244"/>
                      <a:pt x="1382" y="146"/>
                    </a:cubicBezTo>
                    <a:cubicBezTo>
                      <a:pt x="1226" y="49"/>
                      <a:pt x="1027" y="0"/>
                      <a:pt x="8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4" name="Google Shape;2004;p32"/>
              <p:cNvSpPr/>
              <p:nvPr/>
            </p:nvSpPr>
            <p:spPr>
              <a:xfrm>
                <a:off x="555550" y="2411250"/>
                <a:ext cx="41375" cy="27000"/>
              </a:xfrm>
              <a:custGeom>
                <a:rect b="b" l="l" r="r" t="t"/>
                <a:pathLst>
                  <a:path extrusionOk="0" h="1080" w="1655">
                    <a:moveTo>
                      <a:pt x="818" y="243"/>
                    </a:moveTo>
                    <a:cubicBezTo>
                      <a:pt x="973" y="243"/>
                      <a:pt x="1129" y="282"/>
                      <a:pt x="1246" y="341"/>
                    </a:cubicBezTo>
                    <a:cubicBezTo>
                      <a:pt x="1343" y="399"/>
                      <a:pt x="1401" y="477"/>
                      <a:pt x="1401" y="535"/>
                    </a:cubicBezTo>
                    <a:cubicBezTo>
                      <a:pt x="1401" y="613"/>
                      <a:pt x="1343" y="671"/>
                      <a:pt x="1246" y="730"/>
                    </a:cubicBezTo>
                    <a:cubicBezTo>
                      <a:pt x="1129" y="807"/>
                      <a:pt x="973" y="846"/>
                      <a:pt x="815" y="846"/>
                    </a:cubicBezTo>
                    <a:cubicBezTo>
                      <a:pt x="657" y="846"/>
                      <a:pt x="497" y="807"/>
                      <a:pt x="370" y="730"/>
                    </a:cubicBezTo>
                    <a:cubicBezTo>
                      <a:pt x="273" y="691"/>
                      <a:pt x="234" y="613"/>
                      <a:pt x="234" y="535"/>
                    </a:cubicBezTo>
                    <a:cubicBezTo>
                      <a:pt x="234" y="477"/>
                      <a:pt x="273" y="418"/>
                      <a:pt x="370" y="341"/>
                    </a:cubicBezTo>
                    <a:cubicBezTo>
                      <a:pt x="487" y="282"/>
                      <a:pt x="662" y="243"/>
                      <a:pt x="818" y="243"/>
                    </a:cubicBezTo>
                    <a:close/>
                    <a:moveTo>
                      <a:pt x="830" y="0"/>
                    </a:moveTo>
                    <a:cubicBezTo>
                      <a:pt x="628" y="0"/>
                      <a:pt x="429" y="49"/>
                      <a:pt x="273" y="146"/>
                    </a:cubicBezTo>
                    <a:cubicBezTo>
                      <a:pt x="98" y="243"/>
                      <a:pt x="1" y="399"/>
                      <a:pt x="1" y="535"/>
                    </a:cubicBezTo>
                    <a:cubicBezTo>
                      <a:pt x="1" y="691"/>
                      <a:pt x="98" y="827"/>
                      <a:pt x="273" y="924"/>
                    </a:cubicBezTo>
                    <a:cubicBezTo>
                      <a:pt x="448" y="1021"/>
                      <a:pt x="643" y="1080"/>
                      <a:pt x="837" y="1080"/>
                    </a:cubicBezTo>
                    <a:cubicBezTo>
                      <a:pt x="1012" y="1080"/>
                      <a:pt x="1207" y="1021"/>
                      <a:pt x="1343" y="983"/>
                    </a:cubicBezTo>
                    <a:lnTo>
                      <a:pt x="1304" y="963"/>
                    </a:lnTo>
                    <a:cubicBezTo>
                      <a:pt x="1207" y="905"/>
                      <a:pt x="1168" y="827"/>
                      <a:pt x="1226" y="788"/>
                    </a:cubicBezTo>
                    <a:cubicBezTo>
                      <a:pt x="1241" y="744"/>
                      <a:pt x="1288" y="722"/>
                      <a:pt x="1344" y="722"/>
                    </a:cubicBezTo>
                    <a:cubicBezTo>
                      <a:pt x="1362" y="722"/>
                      <a:pt x="1382" y="725"/>
                      <a:pt x="1401" y="730"/>
                    </a:cubicBezTo>
                    <a:lnTo>
                      <a:pt x="1538" y="807"/>
                    </a:lnTo>
                    <a:cubicBezTo>
                      <a:pt x="1615" y="730"/>
                      <a:pt x="1654" y="632"/>
                      <a:pt x="1654" y="535"/>
                    </a:cubicBezTo>
                    <a:cubicBezTo>
                      <a:pt x="1654" y="399"/>
                      <a:pt x="1557" y="243"/>
                      <a:pt x="1401" y="146"/>
                    </a:cubicBezTo>
                    <a:cubicBezTo>
                      <a:pt x="1236" y="49"/>
                      <a:pt x="1032" y="0"/>
                      <a:pt x="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5" name="Google Shape;2005;p32"/>
              <p:cNvSpPr/>
              <p:nvPr/>
            </p:nvSpPr>
            <p:spPr>
              <a:xfrm>
                <a:off x="703900" y="2314700"/>
                <a:ext cx="519475" cy="126000"/>
              </a:xfrm>
              <a:custGeom>
                <a:rect b="b" l="l" r="r" t="t"/>
                <a:pathLst>
                  <a:path extrusionOk="0" h="5040" w="20779">
                    <a:moveTo>
                      <a:pt x="253" y="0"/>
                    </a:moveTo>
                    <a:lnTo>
                      <a:pt x="0" y="156"/>
                    </a:lnTo>
                    <a:lnTo>
                      <a:pt x="8463" y="5020"/>
                    </a:lnTo>
                    <a:cubicBezTo>
                      <a:pt x="8502" y="5020"/>
                      <a:pt x="8522" y="5039"/>
                      <a:pt x="8522" y="5039"/>
                    </a:cubicBezTo>
                    <a:lnTo>
                      <a:pt x="20662" y="5039"/>
                    </a:lnTo>
                    <a:cubicBezTo>
                      <a:pt x="20720" y="5039"/>
                      <a:pt x="20778" y="4981"/>
                      <a:pt x="20778" y="4922"/>
                    </a:cubicBezTo>
                    <a:cubicBezTo>
                      <a:pt x="20778" y="4845"/>
                      <a:pt x="20720" y="4786"/>
                      <a:pt x="20662" y="4786"/>
                    </a:cubicBezTo>
                    <a:lnTo>
                      <a:pt x="8541" y="4786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6" name="Google Shape;2006;p32"/>
              <p:cNvSpPr/>
              <p:nvPr/>
            </p:nvSpPr>
            <p:spPr>
              <a:xfrm>
                <a:off x="698050" y="2309650"/>
                <a:ext cx="12675" cy="8000"/>
              </a:xfrm>
              <a:custGeom>
                <a:rect b="b" l="l" r="r" t="t"/>
                <a:pathLst>
                  <a:path extrusionOk="0" h="320" w="507">
                    <a:moveTo>
                      <a:pt x="152" y="0"/>
                    </a:moveTo>
                    <a:cubicBezTo>
                      <a:pt x="108" y="0"/>
                      <a:pt x="64" y="22"/>
                      <a:pt x="20" y="66"/>
                    </a:cubicBezTo>
                    <a:cubicBezTo>
                      <a:pt x="1" y="105"/>
                      <a:pt x="1" y="183"/>
                      <a:pt x="79" y="222"/>
                    </a:cubicBezTo>
                    <a:lnTo>
                      <a:pt x="273" y="319"/>
                    </a:lnTo>
                    <a:lnTo>
                      <a:pt x="507" y="183"/>
                    </a:lnTo>
                    <a:lnTo>
                      <a:pt x="195" y="8"/>
                    </a:lnTo>
                    <a:cubicBezTo>
                      <a:pt x="181" y="3"/>
                      <a:pt x="166" y="0"/>
                      <a:pt x="1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7" name="Google Shape;2007;p32"/>
              <p:cNvSpPr/>
              <p:nvPr/>
            </p:nvSpPr>
            <p:spPr>
              <a:xfrm>
                <a:off x="557025" y="2367700"/>
                <a:ext cx="975" cy="525"/>
              </a:xfrm>
              <a:custGeom>
                <a:rect b="b" l="l" r="r" t="t"/>
                <a:pathLst>
                  <a:path extrusionOk="0" h="21" w="39">
                    <a:moveTo>
                      <a:pt x="39" y="1"/>
                    </a:moveTo>
                    <a:cubicBezTo>
                      <a:pt x="36" y="1"/>
                      <a:pt x="34" y="1"/>
                      <a:pt x="32" y="2"/>
                    </a:cubicBezTo>
                    <a:lnTo>
                      <a:pt x="32" y="2"/>
                    </a:lnTo>
                    <a:cubicBezTo>
                      <a:pt x="36" y="1"/>
                      <a:pt x="39" y="1"/>
                      <a:pt x="39" y="1"/>
                    </a:cubicBezTo>
                    <a:close/>
                    <a:moveTo>
                      <a:pt x="32" y="2"/>
                    </a:moveTo>
                    <a:cubicBezTo>
                      <a:pt x="25" y="3"/>
                      <a:pt x="12" y="8"/>
                      <a:pt x="0" y="20"/>
                    </a:cubicBezTo>
                    <a:cubicBezTo>
                      <a:pt x="17" y="20"/>
                      <a:pt x="19" y="6"/>
                      <a:pt x="32" y="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8" name="Google Shape;2008;p32"/>
              <p:cNvSpPr/>
              <p:nvPr/>
            </p:nvSpPr>
            <p:spPr>
              <a:xfrm>
                <a:off x="559450" y="2370150"/>
                <a:ext cx="212075" cy="119675"/>
              </a:xfrm>
              <a:custGeom>
                <a:rect b="b" l="l" r="r" t="t"/>
                <a:pathLst>
                  <a:path extrusionOk="0" h="4787" w="8483">
                    <a:moveTo>
                      <a:pt x="214" y="0"/>
                    </a:moveTo>
                    <a:cubicBezTo>
                      <a:pt x="175" y="20"/>
                      <a:pt x="136" y="78"/>
                      <a:pt x="98" y="97"/>
                    </a:cubicBezTo>
                    <a:cubicBezTo>
                      <a:pt x="78" y="117"/>
                      <a:pt x="20" y="117"/>
                      <a:pt x="0" y="136"/>
                    </a:cubicBezTo>
                    <a:lnTo>
                      <a:pt x="3055" y="1926"/>
                    </a:lnTo>
                    <a:cubicBezTo>
                      <a:pt x="3055" y="1848"/>
                      <a:pt x="3113" y="1790"/>
                      <a:pt x="3191" y="1790"/>
                    </a:cubicBezTo>
                    <a:cubicBezTo>
                      <a:pt x="3249" y="1790"/>
                      <a:pt x="3308" y="1848"/>
                      <a:pt x="3308" y="1926"/>
                    </a:cubicBezTo>
                    <a:lnTo>
                      <a:pt x="3308" y="2062"/>
                    </a:lnTo>
                    <a:lnTo>
                      <a:pt x="7996" y="4786"/>
                    </a:lnTo>
                    <a:lnTo>
                      <a:pt x="8483" y="4786"/>
                    </a:lnTo>
                    <a:lnTo>
                      <a:pt x="6265" y="3502"/>
                    </a:lnTo>
                    <a:cubicBezTo>
                      <a:pt x="6265" y="3599"/>
                      <a:pt x="6226" y="3638"/>
                      <a:pt x="6148" y="3638"/>
                    </a:cubicBezTo>
                    <a:cubicBezTo>
                      <a:pt x="6070" y="3638"/>
                      <a:pt x="6031" y="3599"/>
                      <a:pt x="6031" y="3522"/>
                    </a:cubicBezTo>
                    <a:lnTo>
                      <a:pt x="6031" y="3346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9" name="Google Shape;2009;p32"/>
              <p:cNvSpPr/>
              <p:nvPr/>
            </p:nvSpPr>
            <p:spPr>
              <a:xfrm>
                <a:off x="555550" y="2367700"/>
                <a:ext cx="8775" cy="5875"/>
              </a:xfrm>
              <a:custGeom>
                <a:rect b="b" l="l" r="r" t="t"/>
                <a:pathLst>
                  <a:path extrusionOk="0" h="235" w="351">
                    <a:moveTo>
                      <a:pt x="98" y="1"/>
                    </a:moveTo>
                    <a:cubicBezTo>
                      <a:pt x="78" y="1"/>
                      <a:pt x="78" y="20"/>
                      <a:pt x="59" y="20"/>
                    </a:cubicBezTo>
                    <a:cubicBezTo>
                      <a:pt x="40" y="20"/>
                      <a:pt x="40" y="40"/>
                      <a:pt x="40" y="40"/>
                    </a:cubicBezTo>
                    <a:cubicBezTo>
                      <a:pt x="1" y="98"/>
                      <a:pt x="1" y="176"/>
                      <a:pt x="78" y="215"/>
                    </a:cubicBezTo>
                    <a:lnTo>
                      <a:pt x="137" y="234"/>
                    </a:lnTo>
                    <a:cubicBezTo>
                      <a:pt x="156" y="215"/>
                      <a:pt x="195" y="215"/>
                      <a:pt x="234" y="195"/>
                    </a:cubicBezTo>
                    <a:cubicBezTo>
                      <a:pt x="273" y="176"/>
                      <a:pt x="331" y="118"/>
                      <a:pt x="351" y="98"/>
                    </a:cubicBezTo>
                    <a:lnTo>
                      <a:pt x="1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0" name="Google Shape;2010;p32"/>
              <p:cNvSpPr/>
              <p:nvPr/>
            </p:nvSpPr>
            <p:spPr>
              <a:xfrm>
                <a:off x="641650" y="2459625"/>
                <a:ext cx="52550" cy="30200"/>
              </a:xfrm>
              <a:custGeom>
                <a:rect b="b" l="l" r="r" t="t"/>
                <a:pathLst>
                  <a:path extrusionOk="0" h="1208" w="2102">
                    <a:moveTo>
                      <a:pt x="0" y="1"/>
                    </a:moveTo>
                    <a:lnTo>
                      <a:pt x="0" y="293"/>
                    </a:lnTo>
                    <a:lnTo>
                      <a:pt x="1615" y="1207"/>
                    </a:lnTo>
                    <a:lnTo>
                      <a:pt x="2101" y="120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1" name="Google Shape;2011;p32"/>
              <p:cNvSpPr/>
              <p:nvPr/>
            </p:nvSpPr>
            <p:spPr>
              <a:xfrm>
                <a:off x="588625" y="2431900"/>
                <a:ext cx="47200" cy="31175"/>
              </a:xfrm>
              <a:custGeom>
                <a:rect b="b" l="l" r="r" t="t"/>
                <a:pathLst>
                  <a:path extrusionOk="0" h="1247" w="1888">
                    <a:moveTo>
                      <a:pt x="215" y="1"/>
                    </a:moveTo>
                    <a:cubicBezTo>
                      <a:pt x="176" y="59"/>
                      <a:pt x="117" y="98"/>
                      <a:pt x="78" y="137"/>
                    </a:cubicBezTo>
                    <a:cubicBezTo>
                      <a:pt x="39" y="137"/>
                      <a:pt x="20" y="157"/>
                      <a:pt x="1" y="157"/>
                    </a:cubicBezTo>
                    <a:lnTo>
                      <a:pt x="1888" y="1246"/>
                    </a:lnTo>
                    <a:lnTo>
                      <a:pt x="1888" y="954"/>
                    </a:lnTo>
                    <a:lnTo>
                      <a:pt x="2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2" name="Google Shape;2012;p32"/>
              <p:cNvSpPr/>
              <p:nvPr/>
            </p:nvSpPr>
            <p:spPr>
              <a:xfrm>
                <a:off x="585225" y="2429825"/>
                <a:ext cx="8775" cy="6500"/>
              </a:xfrm>
              <a:custGeom>
                <a:rect b="b" l="l" r="r" t="t"/>
                <a:pathLst>
                  <a:path extrusionOk="0" h="260" w="351">
                    <a:moveTo>
                      <a:pt x="136" y="0"/>
                    </a:moveTo>
                    <a:cubicBezTo>
                      <a:pt x="98" y="0"/>
                      <a:pt x="62" y="19"/>
                      <a:pt x="39" y="64"/>
                    </a:cubicBezTo>
                    <a:cubicBezTo>
                      <a:pt x="0" y="123"/>
                      <a:pt x="0" y="181"/>
                      <a:pt x="78" y="240"/>
                    </a:cubicBezTo>
                    <a:lnTo>
                      <a:pt x="137" y="259"/>
                    </a:lnTo>
                    <a:cubicBezTo>
                      <a:pt x="156" y="259"/>
                      <a:pt x="175" y="240"/>
                      <a:pt x="214" y="240"/>
                    </a:cubicBezTo>
                    <a:cubicBezTo>
                      <a:pt x="253" y="162"/>
                      <a:pt x="312" y="123"/>
                      <a:pt x="351" y="84"/>
                    </a:cubicBezTo>
                    <a:lnTo>
                      <a:pt x="214" y="26"/>
                    </a:lnTo>
                    <a:cubicBezTo>
                      <a:pt x="190" y="9"/>
                      <a:pt x="163" y="0"/>
                      <a:pt x="1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3" name="Google Shape;2013;p32"/>
              <p:cNvSpPr/>
              <p:nvPr/>
            </p:nvSpPr>
            <p:spPr>
              <a:xfrm>
                <a:off x="710225" y="2378400"/>
                <a:ext cx="5850" cy="79325"/>
              </a:xfrm>
              <a:custGeom>
                <a:rect b="b" l="l" r="r" t="t"/>
                <a:pathLst>
                  <a:path extrusionOk="0" h="3173" w="234">
                    <a:moveTo>
                      <a:pt x="0" y="1"/>
                    </a:moveTo>
                    <a:lnTo>
                      <a:pt x="0" y="3016"/>
                    </a:lnTo>
                    <a:lnTo>
                      <a:pt x="234" y="3172"/>
                    </a:lnTo>
                    <a:lnTo>
                      <a:pt x="234" y="157"/>
                    </a:lnTo>
                    <a:cubicBezTo>
                      <a:pt x="175" y="98"/>
                      <a:pt x="78" y="59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4" name="Google Shape;2014;p32"/>
              <p:cNvSpPr/>
              <p:nvPr/>
            </p:nvSpPr>
            <p:spPr>
              <a:xfrm>
                <a:off x="710225" y="2375000"/>
                <a:ext cx="5850" cy="7800"/>
              </a:xfrm>
              <a:custGeom>
                <a:rect b="b" l="l" r="r" t="t"/>
                <a:pathLst>
                  <a:path extrusionOk="0" h="312" w="234">
                    <a:moveTo>
                      <a:pt x="117" y="1"/>
                    </a:moveTo>
                    <a:cubicBezTo>
                      <a:pt x="39" y="1"/>
                      <a:pt x="0" y="40"/>
                      <a:pt x="0" y="117"/>
                    </a:cubicBezTo>
                    <a:lnTo>
                      <a:pt x="0" y="176"/>
                    </a:lnTo>
                    <a:cubicBezTo>
                      <a:pt x="78" y="215"/>
                      <a:pt x="175" y="273"/>
                      <a:pt x="234" y="312"/>
                    </a:cubicBezTo>
                    <a:lnTo>
                      <a:pt x="234" y="117"/>
                    </a:lnTo>
                    <a:cubicBezTo>
                      <a:pt x="234" y="40"/>
                      <a:pt x="195" y="1"/>
                      <a:pt x="1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5" name="Google Shape;2015;p32"/>
              <p:cNvSpPr/>
              <p:nvPr/>
            </p:nvSpPr>
            <p:spPr>
              <a:xfrm>
                <a:off x="710225" y="2453800"/>
                <a:ext cx="5850" cy="7325"/>
              </a:xfrm>
              <a:custGeom>
                <a:rect b="b" l="l" r="r" t="t"/>
                <a:pathLst>
                  <a:path extrusionOk="0" h="293" w="234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253"/>
                      <a:pt x="39" y="292"/>
                      <a:pt x="117" y="292"/>
                    </a:cubicBezTo>
                    <a:cubicBezTo>
                      <a:pt x="195" y="292"/>
                      <a:pt x="234" y="253"/>
                      <a:pt x="234" y="176"/>
                    </a:cubicBezTo>
                    <a:lnTo>
                      <a:pt x="234" y="1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6" name="Google Shape;2016;p32"/>
              <p:cNvSpPr/>
              <p:nvPr/>
            </p:nvSpPr>
            <p:spPr>
              <a:xfrm>
                <a:off x="775875" y="2416825"/>
                <a:ext cx="5875" cy="73000"/>
              </a:xfrm>
              <a:custGeom>
                <a:rect b="b" l="l" r="r" t="t"/>
                <a:pathLst>
                  <a:path extrusionOk="0" h="2920" w="235">
                    <a:moveTo>
                      <a:pt x="1" y="1"/>
                    </a:moveTo>
                    <a:lnTo>
                      <a:pt x="1" y="2919"/>
                    </a:lnTo>
                    <a:lnTo>
                      <a:pt x="234" y="2919"/>
                    </a:lnTo>
                    <a:lnTo>
                      <a:pt x="234" y="156"/>
                    </a:lnTo>
                    <a:cubicBezTo>
                      <a:pt x="176" y="98"/>
                      <a:pt x="98" y="59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7" name="Google Shape;2017;p32"/>
              <p:cNvSpPr/>
              <p:nvPr/>
            </p:nvSpPr>
            <p:spPr>
              <a:xfrm>
                <a:off x="775875" y="2412450"/>
                <a:ext cx="5875" cy="8300"/>
              </a:xfrm>
              <a:custGeom>
                <a:rect b="b" l="l" r="r" t="t"/>
                <a:pathLst>
                  <a:path extrusionOk="0" h="332" w="235">
                    <a:moveTo>
                      <a:pt x="117" y="1"/>
                    </a:moveTo>
                    <a:cubicBezTo>
                      <a:pt x="40" y="1"/>
                      <a:pt x="1" y="59"/>
                      <a:pt x="1" y="137"/>
                    </a:cubicBezTo>
                    <a:lnTo>
                      <a:pt x="1" y="176"/>
                    </a:lnTo>
                    <a:cubicBezTo>
                      <a:pt x="79" y="234"/>
                      <a:pt x="176" y="273"/>
                      <a:pt x="234" y="331"/>
                    </a:cubicBezTo>
                    <a:lnTo>
                      <a:pt x="234" y="137"/>
                    </a:lnTo>
                    <a:cubicBezTo>
                      <a:pt x="234" y="59"/>
                      <a:pt x="195" y="1"/>
                      <a:pt x="1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8" name="Google Shape;2018;p32"/>
              <p:cNvSpPr/>
              <p:nvPr/>
            </p:nvSpPr>
            <p:spPr>
              <a:xfrm>
                <a:off x="635325" y="2418300"/>
                <a:ext cx="6350" cy="41350"/>
              </a:xfrm>
              <a:custGeom>
                <a:rect b="b" l="l" r="r" t="t"/>
                <a:pathLst>
                  <a:path extrusionOk="0" h="1654" w="254">
                    <a:moveTo>
                      <a:pt x="0" y="0"/>
                    </a:moveTo>
                    <a:lnTo>
                      <a:pt x="0" y="1498"/>
                    </a:lnTo>
                    <a:lnTo>
                      <a:pt x="253" y="1654"/>
                    </a:lnTo>
                    <a:lnTo>
                      <a:pt x="253" y="1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9" name="Google Shape;2019;p32"/>
              <p:cNvSpPr/>
              <p:nvPr/>
            </p:nvSpPr>
            <p:spPr>
              <a:xfrm>
                <a:off x="635325" y="2463050"/>
                <a:ext cx="6350" cy="26775"/>
              </a:xfrm>
              <a:custGeom>
                <a:rect b="b" l="l" r="r" t="t"/>
                <a:pathLst>
                  <a:path extrusionOk="0" h="1071" w="254">
                    <a:moveTo>
                      <a:pt x="0" y="0"/>
                    </a:moveTo>
                    <a:lnTo>
                      <a:pt x="0" y="1070"/>
                    </a:lnTo>
                    <a:lnTo>
                      <a:pt x="253" y="1070"/>
                    </a:lnTo>
                    <a:lnTo>
                      <a:pt x="253" y="1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0" name="Google Shape;2020;p32"/>
              <p:cNvSpPr/>
              <p:nvPr/>
            </p:nvSpPr>
            <p:spPr>
              <a:xfrm>
                <a:off x="635325" y="2414900"/>
                <a:ext cx="6350" cy="6825"/>
              </a:xfrm>
              <a:custGeom>
                <a:rect b="b" l="l" r="r" t="t"/>
                <a:pathLst>
                  <a:path extrusionOk="0" h="273" w="254">
                    <a:moveTo>
                      <a:pt x="117" y="0"/>
                    </a:moveTo>
                    <a:cubicBezTo>
                      <a:pt x="59" y="0"/>
                      <a:pt x="0" y="58"/>
                      <a:pt x="0" y="136"/>
                    </a:cubicBezTo>
                    <a:lnTo>
                      <a:pt x="253" y="272"/>
                    </a:lnTo>
                    <a:lnTo>
                      <a:pt x="253" y="136"/>
                    </a:lnTo>
                    <a:cubicBezTo>
                      <a:pt x="253" y="58"/>
                      <a:pt x="195" y="0"/>
                      <a:pt x="1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1" name="Google Shape;2021;p32"/>
              <p:cNvSpPr/>
              <p:nvPr/>
            </p:nvSpPr>
            <p:spPr>
              <a:xfrm>
                <a:off x="635325" y="2455750"/>
                <a:ext cx="6350" cy="11200"/>
              </a:xfrm>
              <a:custGeom>
                <a:rect b="b" l="l" r="r" t="t"/>
                <a:pathLst>
                  <a:path extrusionOk="0" h="448" w="254">
                    <a:moveTo>
                      <a:pt x="0" y="0"/>
                    </a:moveTo>
                    <a:lnTo>
                      <a:pt x="0" y="292"/>
                    </a:lnTo>
                    <a:lnTo>
                      <a:pt x="253" y="448"/>
                    </a:lnTo>
                    <a:lnTo>
                      <a:pt x="253" y="1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2" name="Google Shape;2022;p32"/>
              <p:cNvSpPr/>
              <p:nvPr/>
            </p:nvSpPr>
            <p:spPr>
              <a:xfrm>
                <a:off x="487450" y="729100"/>
                <a:ext cx="160050" cy="92450"/>
              </a:xfrm>
              <a:custGeom>
                <a:rect b="b" l="l" r="r" t="t"/>
                <a:pathLst>
                  <a:path extrusionOk="0" h="3698" w="6402">
                    <a:moveTo>
                      <a:pt x="3153" y="1"/>
                    </a:moveTo>
                    <a:lnTo>
                      <a:pt x="2588" y="312"/>
                    </a:lnTo>
                    <a:lnTo>
                      <a:pt x="3970" y="1110"/>
                    </a:lnTo>
                    <a:cubicBezTo>
                      <a:pt x="4028" y="1149"/>
                      <a:pt x="4048" y="1207"/>
                      <a:pt x="4028" y="1285"/>
                    </a:cubicBezTo>
                    <a:cubicBezTo>
                      <a:pt x="3989" y="1343"/>
                      <a:pt x="3950" y="1343"/>
                      <a:pt x="3931" y="1343"/>
                    </a:cubicBezTo>
                    <a:cubicBezTo>
                      <a:pt x="3892" y="1343"/>
                      <a:pt x="3872" y="1343"/>
                      <a:pt x="3872" y="1304"/>
                    </a:cubicBezTo>
                    <a:lnTo>
                      <a:pt x="2374" y="429"/>
                    </a:lnTo>
                    <a:lnTo>
                      <a:pt x="876" y="1285"/>
                    </a:lnTo>
                    <a:lnTo>
                      <a:pt x="2336" y="2141"/>
                    </a:lnTo>
                    <a:cubicBezTo>
                      <a:pt x="2394" y="2160"/>
                      <a:pt x="2413" y="2238"/>
                      <a:pt x="2394" y="2316"/>
                    </a:cubicBezTo>
                    <a:cubicBezTo>
                      <a:pt x="2374" y="2355"/>
                      <a:pt x="2316" y="2355"/>
                      <a:pt x="2297" y="2355"/>
                    </a:cubicBezTo>
                    <a:cubicBezTo>
                      <a:pt x="2277" y="2355"/>
                      <a:pt x="2238" y="2355"/>
                      <a:pt x="2238" y="2336"/>
                    </a:cubicBezTo>
                    <a:lnTo>
                      <a:pt x="662" y="1402"/>
                    </a:lnTo>
                    <a:lnTo>
                      <a:pt x="1" y="1791"/>
                    </a:lnTo>
                    <a:lnTo>
                      <a:pt x="2336" y="3133"/>
                    </a:lnTo>
                    <a:lnTo>
                      <a:pt x="2336" y="2569"/>
                    </a:lnTo>
                    <a:cubicBezTo>
                      <a:pt x="2199" y="2491"/>
                      <a:pt x="2238" y="2433"/>
                      <a:pt x="2316" y="2433"/>
                    </a:cubicBezTo>
                    <a:cubicBezTo>
                      <a:pt x="2394" y="2433"/>
                      <a:pt x="2433" y="2491"/>
                      <a:pt x="2433" y="2550"/>
                    </a:cubicBezTo>
                    <a:lnTo>
                      <a:pt x="2433" y="3269"/>
                    </a:lnTo>
                    <a:lnTo>
                      <a:pt x="3211" y="3697"/>
                    </a:lnTo>
                    <a:lnTo>
                      <a:pt x="4086" y="3192"/>
                    </a:lnTo>
                    <a:lnTo>
                      <a:pt x="4086" y="1869"/>
                    </a:lnTo>
                    <a:cubicBezTo>
                      <a:pt x="4086" y="1810"/>
                      <a:pt x="4145" y="1752"/>
                      <a:pt x="4223" y="1752"/>
                    </a:cubicBezTo>
                    <a:cubicBezTo>
                      <a:pt x="4281" y="1752"/>
                      <a:pt x="4339" y="1810"/>
                      <a:pt x="4339" y="1869"/>
                    </a:cubicBezTo>
                    <a:lnTo>
                      <a:pt x="4339" y="3075"/>
                    </a:lnTo>
                    <a:lnTo>
                      <a:pt x="6402" y="1869"/>
                    </a:lnTo>
                    <a:lnTo>
                      <a:pt x="5896" y="1577"/>
                    </a:lnTo>
                    <a:lnTo>
                      <a:pt x="4806" y="2219"/>
                    </a:lnTo>
                    <a:cubicBezTo>
                      <a:pt x="4767" y="2219"/>
                      <a:pt x="4748" y="2238"/>
                      <a:pt x="4748" y="2238"/>
                    </a:cubicBezTo>
                    <a:cubicBezTo>
                      <a:pt x="4709" y="2238"/>
                      <a:pt x="4670" y="2219"/>
                      <a:pt x="4651" y="2180"/>
                    </a:cubicBezTo>
                    <a:cubicBezTo>
                      <a:pt x="4631" y="2141"/>
                      <a:pt x="4631" y="2063"/>
                      <a:pt x="4709" y="2024"/>
                    </a:cubicBezTo>
                    <a:lnTo>
                      <a:pt x="5682" y="1460"/>
                    </a:lnTo>
                    <a:lnTo>
                      <a:pt x="4904" y="993"/>
                    </a:lnTo>
                    <a:lnTo>
                      <a:pt x="4262" y="1363"/>
                    </a:lnTo>
                    <a:cubicBezTo>
                      <a:pt x="4242" y="1363"/>
                      <a:pt x="4223" y="1382"/>
                      <a:pt x="4223" y="1382"/>
                    </a:cubicBezTo>
                    <a:cubicBezTo>
                      <a:pt x="4164" y="1382"/>
                      <a:pt x="4145" y="1363"/>
                      <a:pt x="4125" y="1343"/>
                    </a:cubicBezTo>
                    <a:cubicBezTo>
                      <a:pt x="4086" y="1285"/>
                      <a:pt x="4086" y="1207"/>
                      <a:pt x="4164" y="1168"/>
                    </a:cubicBezTo>
                    <a:lnTo>
                      <a:pt x="4670" y="876"/>
                    </a:lnTo>
                    <a:lnTo>
                      <a:pt x="3950" y="468"/>
                    </a:lnTo>
                    <a:lnTo>
                      <a:pt x="3639" y="623"/>
                    </a:lnTo>
                    <a:cubicBezTo>
                      <a:pt x="3600" y="623"/>
                      <a:pt x="3581" y="662"/>
                      <a:pt x="3581" y="662"/>
                    </a:cubicBezTo>
                    <a:cubicBezTo>
                      <a:pt x="3542" y="662"/>
                      <a:pt x="3503" y="623"/>
                      <a:pt x="3483" y="604"/>
                    </a:cubicBezTo>
                    <a:cubicBezTo>
                      <a:pt x="3464" y="565"/>
                      <a:pt x="3464" y="487"/>
                      <a:pt x="3542" y="429"/>
                    </a:cubicBezTo>
                    <a:lnTo>
                      <a:pt x="3736" y="332"/>
                    </a:lnTo>
                    <a:lnTo>
                      <a:pt x="31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3" name="Google Shape;2023;p32"/>
              <p:cNvSpPr/>
              <p:nvPr/>
            </p:nvSpPr>
            <p:spPr>
              <a:xfrm>
                <a:off x="542425" y="789900"/>
                <a:ext cx="5850" cy="20950"/>
              </a:xfrm>
              <a:custGeom>
                <a:rect b="b" l="l" r="r" t="t"/>
                <a:pathLst>
                  <a:path extrusionOk="0" h="838" w="234">
                    <a:moveTo>
                      <a:pt x="117" y="1"/>
                    </a:moveTo>
                    <a:cubicBezTo>
                      <a:pt x="39" y="1"/>
                      <a:pt x="0" y="59"/>
                      <a:pt x="0" y="118"/>
                    </a:cubicBezTo>
                    <a:lnTo>
                      <a:pt x="0" y="682"/>
                    </a:lnTo>
                    <a:lnTo>
                      <a:pt x="234" y="837"/>
                    </a:lnTo>
                    <a:lnTo>
                      <a:pt x="234" y="118"/>
                    </a:lnTo>
                    <a:cubicBezTo>
                      <a:pt x="234" y="59"/>
                      <a:pt x="195" y="1"/>
                      <a:pt x="1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4" name="Google Shape;2024;p32"/>
              <p:cNvSpPr/>
              <p:nvPr/>
            </p:nvSpPr>
            <p:spPr>
              <a:xfrm>
                <a:off x="589600" y="773375"/>
                <a:ext cx="6350" cy="36000"/>
              </a:xfrm>
              <a:custGeom>
                <a:rect b="b" l="l" r="r" t="t"/>
                <a:pathLst>
                  <a:path extrusionOk="0" h="1440" w="254">
                    <a:moveTo>
                      <a:pt x="137" y="0"/>
                    </a:moveTo>
                    <a:cubicBezTo>
                      <a:pt x="59" y="0"/>
                      <a:pt x="0" y="59"/>
                      <a:pt x="0" y="137"/>
                    </a:cubicBezTo>
                    <a:lnTo>
                      <a:pt x="0" y="1440"/>
                    </a:lnTo>
                    <a:lnTo>
                      <a:pt x="253" y="1304"/>
                    </a:lnTo>
                    <a:lnTo>
                      <a:pt x="253" y="137"/>
                    </a:lnTo>
                    <a:cubicBezTo>
                      <a:pt x="253" y="59"/>
                      <a:pt x="176" y="0"/>
                      <a:pt x="1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5" name="Google Shape;2025;p32"/>
              <p:cNvSpPr/>
              <p:nvPr/>
            </p:nvSpPr>
            <p:spPr>
              <a:xfrm>
                <a:off x="500100" y="760725"/>
                <a:ext cx="44775" cy="26775"/>
              </a:xfrm>
              <a:custGeom>
                <a:rect b="b" l="l" r="r" t="t"/>
                <a:pathLst>
                  <a:path extrusionOk="0" h="1071" w="1791">
                    <a:moveTo>
                      <a:pt x="254" y="0"/>
                    </a:moveTo>
                    <a:lnTo>
                      <a:pt x="1" y="137"/>
                    </a:lnTo>
                    <a:lnTo>
                      <a:pt x="1596" y="1071"/>
                    </a:lnTo>
                    <a:lnTo>
                      <a:pt x="1674" y="1071"/>
                    </a:lnTo>
                    <a:cubicBezTo>
                      <a:pt x="1713" y="1071"/>
                      <a:pt x="1732" y="1051"/>
                      <a:pt x="1771" y="1032"/>
                    </a:cubicBezTo>
                    <a:cubicBezTo>
                      <a:pt x="1791" y="973"/>
                      <a:pt x="1791" y="895"/>
                      <a:pt x="1713" y="857"/>
                    </a:cubicBez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6" name="Google Shape;2026;p32"/>
              <p:cNvSpPr/>
              <p:nvPr/>
            </p:nvSpPr>
            <p:spPr>
              <a:xfrm>
                <a:off x="628500" y="391075"/>
                <a:ext cx="667825" cy="377450"/>
              </a:xfrm>
              <a:custGeom>
                <a:rect b="b" l="l" r="r" t="t"/>
                <a:pathLst>
                  <a:path extrusionOk="0" h="15098" w="26713">
                    <a:moveTo>
                      <a:pt x="25779" y="1"/>
                    </a:moveTo>
                    <a:lnTo>
                      <a:pt x="1" y="14884"/>
                    </a:lnTo>
                    <a:lnTo>
                      <a:pt x="254" y="15098"/>
                    </a:lnTo>
                    <a:lnTo>
                      <a:pt x="4223" y="12822"/>
                    </a:lnTo>
                    <a:cubicBezTo>
                      <a:pt x="4164" y="12822"/>
                      <a:pt x="4125" y="12763"/>
                      <a:pt x="4125" y="12705"/>
                    </a:cubicBezTo>
                    <a:cubicBezTo>
                      <a:pt x="4125" y="12627"/>
                      <a:pt x="4164" y="12569"/>
                      <a:pt x="4242" y="12569"/>
                    </a:cubicBezTo>
                    <a:lnTo>
                      <a:pt x="4651" y="12569"/>
                    </a:lnTo>
                    <a:lnTo>
                      <a:pt x="6888" y="11285"/>
                    </a:lnTo>
                    <a:cubicBezTo>
                      <a:pt x="6849" y="11285"/>
                      <a:pt x="6791" y="11246"/>
                      <a:pt x="6791" y="11168"/>
                    </a:cubicBezTo>
                    <a:cubicBezTo>
                      <a:pt x="6791" y="11090"/>
                      <a:pt x="6849" y="11051"/>
                      <a:pt x="6907" y="11051"/>
                    </a:cubicBezTo>
                    <a:lnTo>
                      <a:pt x="7335" y="11051"/>
                    </a:lnTo>
                    <a:lnTo>
                      <a:pt x="14300" y="7004"/>
                    </a:lnTo>
                    <a:lnTo>
                      <a:pt x="14242" y="6985"/>
                    </a:lnTo>
                    <a:cubicBezTo>
                      <a:pt x="14184" y="6966"/>
                      <a:pt x="14164" y="6888"/>
                      <a:pt x="14184" y="6810"/>
                    </a:cubicBezTo>
                    <a:cubicBezTo>
                      <a:pt x="14198" y="6766"/>
                      <a:pt x="14246" y="6744"/>
                      <a:pt x="14301" y="6744"/>
                    </a:cubicBezTo>
                    <a:cubicBezTo>
                      <a:pt x="14320" y="6744"/>
                      <a:pt x="14339" y="6747"/>
                      <a:pt x="14359" y="6752"/>
                    </a:cubicBezTo>
                    <a:lnTo>
                      <a:pt x="14553" y="6849"/>
                    </a:lnTo>
                    <a:lnTo>
                      <a:pt x="17005" y="5429"/>
                    </a:lnTo>
                    <a:lnTo>
                      <a:pt x="16927" y="5390"/>
                    </a:lnTo>
                    <a:cubicBezTo>
                      <a:pt x="16888" y="5370"/>
                      <a:pt x="16868" y="5292"/>
                      <a:pt x="16888" y="5234"/>
                    </a:cubicBezTo>
                    <a:cubicBezTo>
                      <a:pt x="16902" y="5190"/>
                      <a:pt x="16950" y="5168"/>
                      <a:pt x="17005" y="5168"/>
                    </a:cubicBezTo>
                    <a:cubicBezTo>
                      <a:pt x="17024" y="5168"/>
                      <a:pt x="17043" y="5171"/>
                      <a:pt x="17063" y="5176"/>
                    </a:cubicBezTo>
                    <a:lnTo>
                      <a:pt x="17257" y="5273"/>
                    </a:lnTo>
                    <a:lnTo>
                      <a:pt x="19709" y="3833"/>
                    </a:lnTo>
                    <a:lnTo>
                      <a:pt x="19631" y="3814"/>
                    </a:lnTo>
                    <a:cubicBezTo>
                      <a:pt x="19592" y="3794"/>
                      <a:pt x="19553" y="3717"/>
                      <a:pt x="19592" y="3639"/>
                    </a:cubicBezTo>
                    <a:cubicBezTo>
                      <a:pt x="19606" y="3610"/>
                      <a:pt x="19652" y="3592"/>
                      <a:pt x="19698" y="3592"/>
                    </a:cubicBezTo>
                    <a:cubicBezTo>
                      <a:pt x="19715" y="3592"/>
                      <a:pt x="19732" y="3595"/>
                      <a:pt x="19748" y="3600"/>
                    </a:cubicBezTo>
                    <a:lnTo>
                      <a:pt x="19942" y="3697"/>
                    </a:lnTo>
                    <a:lnTo>
                      <a:pt x="22413" y="2257"/>
                    </a:lnTo>
                    <a:lnTo>
                      <a:pt x="22335" y="2238"/>
                    </a:lnTo>
                    <a:cubicBezTo>
                      <a:pt x="22277" y="2219"/>
                      <a:pt x="22257" y="2141"/>
                      <a:pt x="22277" y="2063"/>
                    </a:cubicBezTo>
                    <a:cubicBezTo>
                      <a:pt x="22304" y="2035"/>
                      <a:pt x="22342" y="2008"/>
                      <a:pt x="22389" y="2008"/>
                    </a:cubicBezTo>
                    <a:cubicBezTo>
                      <a:pt x="22408" y="2008"/>
                      <a:pt x="22429" y="2013"/>
                      <a:pt x="22452" y="2024"/>
                    </a:cubicBezTo>
                    <a:lnTo>
                      <a:pt x="22646" y="2121"/>
                    </a:lnTo>
                    <a:lnTo>
                      <a:pt x="25098" y="682"/>
                    </a:lnTo>
                    <a:lnTo>
                      <a:pt x="26460" y="1460"/>
                    </a:lnTo>
                    <a:lnTo>
                      <a:pt x="26713" y="1304"/>
                    </a:lnTo>
                    <a:lnTo>
                      <a:pt x="25351" y="526"/>
                    </a:lnTo>
                    <a:lnTo>
                      <a:pt x="2626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7" name="Google Shape;2027;p32"/>
              <p:cNvSpPr/>
              <p:nvPr/>
            </p:nvSpPr>
            <p:spPr>
              <a:xfrm>
                <a:off x="601750" y="764625"/>
                <a:ext cx="32625" cy="19950"/>
              </a:xfrm>
              <a:custGeom>
                <a:rect b="b" l="l" r="r" t="t"/>
                <a:pathLst>
                  <a:path extrusionOk="0" h="798" w="1305">
                    <a:moveTo>
                      <a:pt x="1051" y="0"/>
                    </a:moveTo>
                    <a:lnTo>
                      <a:pt x="79" y="545"/>
                    </a:lnTo>
                    <a:cubicBezTo>
                      <a:pt x="40" y="623"/>
                      <a:pt x="1" y="701"/>
                      <a:pt x="59" y="739"/>
                    </a:cubicBezTo>
                    <a:cubicBezTo>
                      <a:pt x="79" y="798"/>
                      <a:pt x="137" y="798"/>
                      <a:pt x="157" y="798"/>
                    </a:cubicBezTo>
                    <a:cubicBezTo>
                      <a:pt x="176" y="798"/>
                      <a:pt x="195" y="798"/>
                      <a:pt x="195" y="778"/>
                    </a:cubicBezTo>
                    <a:lnTo>
                      <a:pt x="1304" y="136"/>
                    </a:lnTo>
                    <a:lnTo>
                      <a:pt x="10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8" name="Google Shape;2028;p32"/>
              <p:cNvSpPr/>
              <p:nvPr/>
            </p:nvSpPr>
            <p:spPr>
              <a:xfrm>
                <a:off x="1187850" y="445075"/>
                <a:ext cx="39900" cy="23375"/>
              </a:xfrm>
              <a:custGeom>
                <a:rect b="b" l="l" r="r" t="t"/>
                <a:pathLst>
                  <a:path extrusionOk="0" h="935" w="1596">
                    <a:moveTo>
                      <a:pt x="253" y="0"/>
                    </a:moveTo>
                    <a:lnTo>
                      <a:pt x="0" y="156"/>
                    </a:lnTo>
                    <a:lnTo>
                      <a:pt x="1342" y="934"/>
                    </a:lnTo>
                    <a:lnTo>
                      <a:pt x="1595" y="817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9" name="Google Shape;2029;p32"/>
              <p:cNvSpPr/>
              <p:nvPr/>
            </p:nvSpPr>
            <p:spPr>
              <a:xfrm>
                <a:off x="1184425" y="442375"/>
                <a:ext cx="9750" cy="6600"/>
              </a:xfrm>
              <a:custGeom>
                <a:rect b="b" l="l" r="r" t="t"/>
                <a:pathLst>
                  <a:path extrusionOk="0" h="264" w="390">
                    <a:moveTo>
                      <a:pt x="137" y="0"/>
                    </a:moveTo>
                    <a:cubicBezTo>
                      <a:pt x="98" y="0"/>
                      <a:pt x="59" y="17"/>
                      <a:pt x="20" y="69"/>
                    </a:cubicBezTo>
                    <a:cubicBezTo>
                      <a:pt x="1" y="108"/>
                      <a:pt x="1" y="186"/>
                      <a:pt x="79" y="244"/>
                    </a:cubicBezTo>
                    <a:lnTo>
                      <a:pt x="137" y="264"/>
                    </a:lnTo>
                    <a:lnTo>
                      <a:pt x="390" y="108"/>
                    </a:lnTo>
                    <a:lnTo>
                      <a:pt x="195" y="11"/>
                    </a:lnTo>
                    <a:cubicBezTo>
                      <a:pt x="176" y="4"/>
                      <a:pt x="157" y="0"/>
                      <a:pt x="1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0" name="Google Shape;2030;p32"/>
              <p:cNvSpPr/>
              <p:nvPr/>
            </p:nvSpPr>
            <p:spPr>
              <a:xfrm>
                <a:off x="1119750" y="484950"/>
                <a:ext cx="40400" cy="22875"/>
              </a:xfrm>
              <a:custGeom>
                <a:rect b="b" l="l" r="r" t="t"/>
                <a:pathLst>
                  <a:path extrusionOk="0" h="915" w="1616">
                    <a:moveTo>
                      <a:pt x="253" y="0"/>
                    </a:moveTo>
                    <a:lnTo>
                      <a:pt x="0" y="137"/>
                    </a:lnTo>
                    <a:lnTo>
                      <a:pt x="1362" y="915"/>
                    </a:lnTo>
                    <a:lnTo>
                      <a:pt x="1615" y="779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1" name="Google Shape;2031;p32"/>
              <p:cNvSpPr/>
              <p:nvPr/>
            </p:nvSpPr>
            <p:spPr>
              <a:xfrm>
                <a:off x="1116825" y="481275"/>
                <a:ext cx="9750" cy="6625"/>
              </a:xfrm>
              <a:custGeom>
                <a:rect b="b" l="l" r="r" t="t"/>
                <a:pathLst>
                  <a:path extrusionOk="0" h="265" w="390">
                    <a:moveTo>
                      <a:pt x="137" y="1"/>
                    </a:moveTo>
                    <a:cubicBezTo>
                      <a:pt x="98" y="1"/>
                      <a:pt x="59" y="18"/>
                      <a:pt x="20" y="70"/>
                    </a:cubicBezTo>
                    <a:cubicBezTo>
                      <a:pt x="1" y="109"/>
                      <a:pt x="1" y="186"/>
                      <a:pt x="78" y="245"/>
                    </a:cubicBezTo>
                    <a:lnTo>
                      <a:pt x="137" y="264"/>
                    </a:lnTo>
                    <a:lnTo>
                      <a:pt x="390" y="109"/>
                    </a:lnTo>
                    <a:lnTo>
                      <a:pt x="195" y="11"/>
                    </a:lnTo>
                    <a:cubicBezTo>
                      <a:pt x="176" y="5"/>
                      <a:pt x="156" y="1"/>
                      <a:pt x="1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2" name="Google Shape;2032;p32"/>
              <p:cNvSpPr/>
              <p:nvPr/>
            </p:nvSpPr>
            <p:spPr>
              <a:xfrm>
                <a:off x="1052625" y="523850"/>
                <a:ext cx="39900" cy="22900"/>
              </a:xfrm>
              <a:custGeom>
                <a:rect b="b" l="l" r="r" t="t"/>
                <a:pathLst>
                  <a:path extrusionOk="0" h="916" w="1596">
                    <a:moveTo>
                      <a:pt x="234" y="1"/>
                    </a:moveTo>
                    <a:lnTo>
                      <a:pt x="1" y="137"/>
                    </a:lnTo>
                    <a:lnTo>
                      <a:pt x="1362" y="915"/>
                    </a:lnTo>
                    <a:lnTo>
                      <a:pt x="1596" y="779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3" name="Google Shape;2033;p32"/>
              <p:cNvSpPr/>
              <p:nvPr/>
            </p:nvSpPr>
            <p:spPr>
              <a:xfrm>
                <a:off x="1049225" y="520800"/>
                <a:ext cx="9750" cy="6500"/>
              </a:xfrm>
              <a:custGeom>
                <a:rect b="b" l="l" r="r" t="t"/>
                <a:pathLst>
                  <a:path extrusionOk="0" h="260" w="390">
                    <a:moveTo>
                      <a:pt x="132" y="0"/>
                    </a:moveTo>
                    <a:cubicBezTo>
                      <a:pt x="98" y="0"/>
                      <a:pt x="62" y="19"/>
                      <a:pt x="39" y="65"/>
                    </a:cubicBezTo>
                    <a:cubicBezTo>
                      <a:pt x="0" y="123"/>
                      <a:pt x="0" y="181"/>
                      <a:pt x="78" y="240"/>
                    </a:cubicBezTo>
                    <a:lnTo>
                      <a:pt x="156" y="259"/>
                    </a:lnTo>
                    <a:lnTo>
                      <a:pt x="390" y="123"/>
                    </a:lnTo>
                    <a:lnTo>
                      <a:pt x="195" y="26"/>
                    </a:lnTo>
                    <a:cubicBezTo>
                      <a:pt x="179" y="10"/>
                      <a:pt x="156" y="0"/>
                      <a:pt x="1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4" name="Google Shape;2034;p32"/>
              <p:cNvSpPr/>
              <p:nvPr/>
            </p:nvSpPr>
            <p:spPr>
              <a:xfrm>
                <a:off x="985025" y="562775"/>
                <a:ext cx="39425" cy="22875"/>
              </a:xfrm>
              <a:custGeom>
                <a:rect b="b" l="l" r="r" t="t"/>
                <a:pathLst>
                  <a:path extrusionOk="0" h="915" w="1577">
                    <a:moveTo>
                      <a:pt x="234" y="0"/>
                    </a:moveTo>
                    <a:lnTo>
                      <a:pt x="0" y="136"/>
                    </a:lnTo>
                    <a:lnTo>
                      <a:pt x="1343" y="915"/>
                    </a:lnTo>
                    <a:lnTo>
                      <a:pt x="1576" y="779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5" name="Google Shape;2035;p32"/>
              <p:cNvSpPr/>
              <p:nvPr/>
            </p:nvSpPr>
            <p:spPr>
              <a:xfrm>
                <a:off x="981125" y="559700"/>
                <a:ext cx="9750" cy="6500"/>
              </a:xfrm>
              <a:custGeom>
                <a:rect b="b" l="l" r="r" t="t"/>
                <a:pathLst>
                  <a:path extrusionOk="0" h="260" w="390">
                    <a:moveTo>
                      <a:pt x="132" y="0"/>
                    </a:moveTo>
                    <a:cubicBezTo>
                      <a:pt x="99" y="0"/>
                      <a:pt x="62" y="19"/>
                      <a:pt x="40" y="65"/>
                    </a:cubicBezTo>
                    <a:cubicBezTo>
                      <a:pt x="1" y="123"/>
                      <a:pt x="1" y="182"/>
                      <a:pt x="79" y="240"/>
                    </a:cubicBezTo>
                    <a:lnTo>
                      <a:pt x="156" y="259"/>
                    </a:lnTo>
                    <a:lnTo>
                      <a:pt x="390" y="123"/>
                    </a:lnTo>
                    <a:lnTo>
                      <a:pt x="195" y="26"/>
                    </a:lnTo>
                    <a:cubicBezTo>
                      <a:pt x="179" y="10"/>
                      <a:pt x="156" y="0"/>
                      <a:pt x="1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6" name="Google Shape;2036;p32"/>
              <p:cNvSpPr/>
              <p:nvPr/>
            </p:nvSpPr>
            <p:spPr>
              <a:xfrm>
                <a:off x="1280250" y="420750"/>
                <a:ext cx="114325" cy="65675"/>
              </a:xfrm>
              <a:custGeom>
                <a:rect b="b" l="l" r="r" t="t"/>
                <a:pathLst>
                  <a:path extrusionOk="0" h="2627" w="4573">
                    <a:moveTo>
                      <a:pt x="954" y="0"/>
                    </a:moveTo>
                    <a:lnTo>
                      <a:pt x="584" y="195"/>
                    </a:lnTo>
                    <a:lnTo>
                      <a:pt x="1071" y="487"/>
                    </a:lnTo>
                    <a:cubicBezTo>
                      <a:pt x="1129" y="506"/>
                      <a:pt x="1148" y="584"/>
                      <a:pt x="1129" y="662"/>
                    </a:cubicBezTo>
                    <a:cubicBezTo>
                      <a:pt x="1115" y="689"/>
                      <a:pt x="1072" y="717"/>
                      <a:pt x="1021" y="717"/>
                    </a:cubicBezTo>
                    <a:cubicBezTo>
                      <a:pt x="999" y="717"/>
                      <a:pt x="977" y="712"/>
                      <a:pt x="954" y="701"/>
                    </a:cubicBezTo>
                    <a:lnTo>
                      <a:pt x="351" y="351"/>
                    </a:lnTo>
                    <a:lnTo>
                      <a:pt x="1" y="545"/>
                    </a:lnTo>
                    <a:lnTo>
                      <a:pt x="3658" y="2627"/>
                    </a:lnTo>
                    <a:lnTo>
                      <a:pt x="4572" y="2102"/>
                    </a:lnTo>
                    <a:lnTo>
                      <a:pt x="9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7" name="Google Shape;2037;p32"/>
              <p:cNvSpPr/>
              <p:nvPr/>
            </p:nvSpPr>
            <p:spPr>
              <a:xfrm>
                <a:off x="1289500" y="425600"/>
                <a:ext cx="19950" cy="13350"/>
              </a:xfrm>
              <a:custGeom>
                <a:rect b="b" l="l" r="r" t="t"/>
                <a:pathLst>
                  <a:path extrusionOk="0" h="534" w="798">
                    <a:moveTo>
                      <a:pt x="234" y="1"/>
                    </a:moveTo>
                    <a:lnTo>
                      <a:pt x="0" y="157"/>
                    </a:lnTo>
                    <a:lnTo>
                      <a:pt x="603" y="526"/>
                    </a:lnTo>
                    <a:cubicBezTo>
                      <a:pt x="623" y="531"/>
                      <a:pt x="642" y="534"/>
                      <a:pt x="661" y="534"/>
                    </a:cubicBezTo>
                    <a:cubicBezTo>
                      <a:pt x="716" y="534"/>
                      <a:pt x="764" y="512"/>
                      <a:pt x="778" y="468"/>
                    </a:cubicBezTo>
                    <a:cubicBezTo>
                      <a:pt x="798" y="429"/>
                      <a:pt x="798" y="351"/>
                      <a:pt x="720" y="293"/>
                    </a:cubicBez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8" name="Google Shape;2038;p32"/>
              <p:cNvSpPr/>
              <p:nvPr/>
            </p:nvSpPr>
            <p:spPr>
              <a:xfrm>
                <a:off x="1214100" y="459175"/>
                <a:ext cx="113850" cy="65675"/>
              </a:xfrm>
              <a:custGeom>
                <a:rect b="b" l="l" r="r" t="t"/>
                <a:pathLst>
                  <a:path extrusionOk="0" h="2627" w="4554">
                    <a:moveTo>
                      <a:pt x="915" y="0"/>
                    </a:moveTo>
                    <a:lnTo>
                      <a:pt x="565" y="195"/>
                    </a:lnTo>
                    <a:lnTo>
                      <a:pt x="1051" y="487"/>
                    </a:lnTo>
                    <a:cubicBezTo>
                      <a:pt x="1090" y="565"/>
                      <a:pt x="1110" y="642"/>
                      <a:pt x="1090" y="681"/>
                    </a:cubicBezTo>
                    <a:cubicBezTo>
                      <a:pt x="1071" y="740"/>
                      <a:pt x="1032" y="740"/>
                      <a:pt x="993" y="740"/>
                    </a:cubicBezTo>
                    <a:cubicBezTo>
                      <a:pt x="973" y="740"/>
                      <a:pt x="954" y="740"/>
                      <a:pt x="954" y="701"/>
                    </a:cubicBezTo>
                    <a:lnTo>
                      <a:pt x="331" y="351"/>
                    </a:lnTo>
                    <a:lnTo>
                      <a:pt x="1" y="526"/>
                    </a:lnTo>
                    <a:lnTo>
                      <a:pt x="3619" y="2627"/>
                    </a:lnTo>
                    <a:lnTo>
                      <a:pt x="4553" y="2082"/>
                    </a:lnTo>
                    <a:lnTo>
                      <a:pt x="91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9" name="Google Shape;2039;p32"/>
              <p:cNvSpPr/>
              <p:nvPr/>
            </p:nvSpPr>
            <p:spPr>
              <a:xfrm>
                <a:off x="1221400" y="465000"/>
                <a:ext cx="19975" cy="13175"/>
              </a:xfrm>
              <a:custGeom>
                <a:rect b="b" l="l" r="r" t="t"/>
                <a:pathLst>
                  <a:path extrusionOk="0" h="527" w="799">
                    <a:moveTo>
                      <a:pt x="253" y="1"/>
                    </a:moveTo>
                    <a:lnTo>
                      <a:pt x="0" y="156"/>
                    </a:lnTo>
                    <a:lnTo>
                      <a:pt x="643" y="507"/>
                    </a:lnTo>
                    <a:cubicBezTo>
                      <a:pt x="662" y="507"/>
                      <a:pt x="681" y="526"/>
                      <a:pt x="681" y="526"/>
                    </a:cubicBezTo>
                    <a:cubicBezTo>
                      <a:pt x="740" y="526"/>
                      <a:pt x="759" y="507"/>
                      <a:pt x="779" y="468"/>
                    </a:cubicBezTo>
                    <a:cubicBezTo>
                      <a:pt x="798" y="429"/>
                      <a:pt x="798" y="351"/>
                      <a:pt x="740" y="293"/>
                    </a:cubicBez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0" name="Google Shape;2040;p32"/>
              <p:cNvSpPr/>
              <p:nvPr/>
            </p:nvSpPr>
            <p:spPr>
              <a:xfrm>
                <a:off x="1146000" y="498075"/>
                <a:ext cx="113850" cy="65700"/>
              </a:xfrm>
              <a:custGeom>
                <a:rect b="b" l="l" r="r" t="t"/>
                <a:pathLst>
                  <a:path extrusionOk="0" h="2628" w="4554">
                    <a:moveTo>
                      <a:pt x="935" y="1"/>
                    </a:moveTo>
                    <a:lnTo>
                      <a:pt x="565" y="195"/>
                    </a:lnTo>
                    <a:lnTo>
                      <a:pt x="1052" y="487"/>
                    </a:lnTo>
                    <a:cubicBezTo>
                      <a:pt x="1129" y="565"/>
                      <a:pt x="1149" y="643"/>
                      <a:pt x="1090" y="682"/>
                    </a:cubicBezTo>
                    <a:cubicBezTo>
                      <a:pt x="1071" y="740"/>
                      <a:pt x="1032" y="740"/>
                      <a:pt x="993" y="740"/>
                    </a:cubicBezTo>
                    <a:cubicBezTo>
                      <a:pt x="974" y="740"/>
                      <a:pt x="954" y="740"/>
                      <a:pt x="954" y="701"/>
                    </a:cubicBezTo>
                    <a:lnTo>
                      <a:pt x="351" y="351"/>
                    </a:lnTo>
                    <a:lnTo>
                      <a:pt x="1" y="546"/>
                    </a:lnTo>
                    <a:lnTo>
                      <a:pt x="3620" y="2627"/>
                    </a:lnTo>
                    <a:lnTo>
                      <a:pt x="4553" y="2102"/>
                    </a:lnTo>
                    <a:lnTo>
                      <a:pt x="93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1" name="Google Shape;2041;p32"/>
              <p:cNvSpPr/>
              <p:nvPr/>
            </p:nvSpPr>
            <p:spPr>
              <a:xfrm>
                <a:off x="1153300" y="503925"/>
                <a:ext cx="19975" cy="13150"/>
              </a:xfrm>
              <a:custGeom>
                <a:rect b="b" l="l" r="r" t="t"/>
                <a:pathLst>
                  <a:path extrusionOk="0" h="526" w="799">
                    <a:moveTo>
                      <a:pt x="254" y="0"/>
                    </a:moveTo>
                    <a:lnTo>
                      <a:pt x="1" y="156"/>
                    </a:lnTo>
                    <a:lnTo>
                      <a:pt x="643" y="506"/>
                    </a:lnTo>
                    <a:cubicBezTo>
                      <a:pt x="662" y="506"/>
                      <a:pt x="682" y="526"/>
                      <a:pt x="682" y="526"/>
                    </a:cubicBezTo>
                    <a:cubicBezTo>
                      <a:pt x="740" y="526"/>
                      <a:pt x="760" y="506"/>
                      <a:pt x="779" y="467"/>
                    </a:cubicBezTo>
                    <a:cubicBezTo>
                      <a:pt x="798" y="428"/>
                      <a:pt x="798" y="350"/>
                      <a:pt x="740" y="292"/>
                    </a:cubicBez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2" name="Google Shape;2042;p32"/>
              <p:cNvSpPr/>
              <p:nvPr/>
            </p:nvSpPr>
            <p:spPr>
              <a:xfrm>
                <a:off x="1078400" y="537475"/>
                <a:ext cx="113850" cy="65700"/>
              </a:xfrm>
              <a:custGeom>
                <a:rect b="b" l="l" r="r" t="t"/>
                <a:pathLst>
                  <a:path extrusionOk="0" h="2628" w="4554">
                    <a:moveTo>
                      <a:pt x="935" y="1"/>
                    </a:moveTo>
                    <a:lnTo>
                      <a:pt x="565" y="195"/>
                    </a:lnTo>
                    <a:lnTo>
                      <a:pt x="1051" y="487"/>
                    </a:lnTo>
                    <a:cubicBezTo>
                      <a:pt x="1110" y="545"/>
                      <a:pt x="1129" y="623"/>
                      <a:pt x="1110" y="682"/>
                    </a:cubicBezTo>
                    <a:cubicBezTo>
                      <a:pt x="1071" y="740"/>
                      <a:pt x="1032" y="740"/>
                      <a:pt x="1012" y="740"/>
                    </a:cubicBezTo>
                    <a:cubicBezTo>
                      <a:pt x="973" y="740"/>
                      <a:pt x="954" y="740"/>
                      <a:pt x="954" y="720"/>
                    </a:cubicBezTo>
                    <a:lnTo>
                      <a:pt x="351" y="351"/>
                    </a:lnTo>
                    <a:lnTo>
                      <a:pt x="1" y="545"/>
                    </a:lnTo>
                    <a:lnTo>
                      <a:pt x="3639" y="2627"/>
                    </a:lnTo>
                    <a:lnTo>
                      <a:pt x="4553" y="2102"/>
                    </a:lnTo>
                    <a:lnTo>
                      <a:pt x="93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3" name="Google Shape;2043;p32"/>
              <p:cNvSpPr/>
              <p:nvPr/>
            </p:nvSpPr>
            <p:spPr>
              <a:xfrm>
                <a:off x="1085700" y="543800"/>
                <a:ext cx="20450" cy="12675"/>
              </a:xfrm>
              <a:custGeom>
                <a:rect b="b" l="l" r="r" t="t"/>
                <a:pathLst>
                  <a:path extrusionOk="0" h="507" w="818">
                    <a:moveTo>
                      <a:pt x="253" y="1"/>
                    </a:moveTo>
                    <a:lnTo>
                      <a:pt x="1" y="137"/>
                    </a:lnTo>
                    <a:lnTo>
                      <a:pt x="643" y="487"/>
                    </a:lnTo>
                    <a:cubicBezTo>
                      <a:pt x="662" y="487"/>
                      <a:pt x="681" y="506"/>
                      <a:pt x="681" y="506"/>
                    </a:cubicBezTo>
                    <a:cubicBezTo>
                      <a:pt x="740" y="506"/>
                      <a:pt x="759" y="487"/>
                      <a:pt x="779" y="467"/>
                    </a:cubicBezTo>
                    <a:cubicBezTo>
                      <a:pt x="818" y="409"/>
                      <a:pt x="818" y="331"/>
                      <a:pt x="740" y="292"/>
                    </a:cubicBez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4" name="Google Shape;2044;p32"/>
              <p:cNvSpPr/>
              <p:nvPr/>
            </p:nvSpPr>
            <p:spPr>
              <a:xfrm>
                <a:off x="1011275" y="576400"/>
                <a:ext cx="113350" cy="65675"/>
              </a:xfrm>
              <a:custGeom>
                <a:rect b="b" l="l" r="r" t="t"/>
                <a:pathLst>
                  <a:path extrusionOk="0" h="2627" w="4534">
                    <a:moveTo>
                      <a:pt x="915" y="0"/>
                    </a:moveTo>
                    <a:lnTo>
                      <a:pt x="546" y="195"/>
                    </a:lnTo>
                    <a:lnTo>
                      <a:pt x="1032" y="486"/>
                    </a:lnTo>
                    <a:cubicBezTo>
                      <a:pt x="1090" y="564"/>
                      <a:pt x="1110" y="642"/>
                      <a:pt x="1090" y="681"/>
                    </a:cubicBezTo>
                    <a:cubicBezTo>
                      <a:pt x="1071" y="739"/>
                      <a:pt x="1013" y="739"/>
                      <a:pt x="993" y="739"/>
                    </a:cubicBezTo>
                    <a:cubicBezTo>
                      <a:pt x="974" y="739"/>
                      <a:pt x="935" y="739"/>
                      <a:pt x="935" y="720"/>
                    </a:cubicBezTo>
                    <a:lnTo>
                      <a:pt x="332" y="350"/>
                    </a:lnTo>
                    <a:lnTo>
                      <a:pt x="1" y="545"/>
                    </a:lnTo>
                    <a:lnTo>
                      <a:pt x="3620" y="2626"/>
                    </a:lnTo>
                    <a:lnTo>
                      <a:pt x="4534" y="2101"/>
                    </a:lnTo>
                    <a:lnTo>
                      <a:pt x="91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5" name="Google Shape;2045;p32"/>
              <p:cNvSpPr/>
              <p:nvPr/>
            </p:nvSpPr>
            <p:spPr>
              <a:xfrm>
                <a:off x="1018575" y="582700"/>
                <a:ext cx="19975" cy="12675"/>
              </a:xfrm>
              <a:custGeom>
                <a:rect b="b" l="l" r="r" t="t"/>
                <a:pathLst>
                  <a:path extrusionOk="0" h="507" w="799">
                    <a:moveTo>
                      <a:pt x="234" y="1"/>
                    </a:moveTo>
                    <a:lnTo>
                      <a:pt x="1" y="137"/>
                    </a:lnTo>
                    <a:lnTo>
                      <a:pt x="623" y="487"/>
                    </a:lnTo>
                    <a:cubicBezTo>
                      <a:pt x="643" y="487"/>
                      <a:pt x="682" y="507"/>
                      <a:pt x="682" y="507"/>
                    </a:cubicBezTo>
                    <a:cubicBezTo>
                      <a:pt x="721" y="507"/>
                      <a:pt x="740" y="487"/>
                      <a:pt x="779" y="468"/>
                    </a:cubicBezTo>
                    <a:cubicBezTo>
                      <a:pt x="798" y="410"/>
                      <a:pt x="798" y="332"/>
                      <a:pt x="721" y="293"/>
                    </a:cubicBez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6" name="Google Shape;2046;p32"/>
              <p:cNvSpPr/>
              <p:nvPr/>
            </p:nvSpPr>
            <p:spPr>
              <a:xfrm>
                <a:off x="602725" y="509750"/>
                <a:ext cx="421225" cy="244200"/>
              </a:xfrm>
              <a:custGeom>
                <a:rect b="b" l="l" r="r" t="t"/>
                <a:pathLst>
                  <a:path extrusionOk="0" h="9768" w="16849">
                    <a:moveTo>
                      <a:pt x="16654" y="1"/>
                    </a:moveTo>
                    <a:lnTo>
                      <a:pt x="1" y="9631"/>
                    </a:lnTo>
                    <a:lnTo>
                      <a:pt x="234" y="9767"/>
                    </a:lnTo>
                    <a:lnTo>
                      <a:pt x="16849" y="176"/>
                    </a:lnTo>
                    <a:cubicBezTo>
                      <a:pt x="16849" y="137"/>
                      <a:pt x="16829" y="137"/>
                      <a:pt x="16829" y="117"/>
                    </a:cubicBezTo>
                    <a:cubicBezTo>
                      <a:pt x="16751" y="59"/>
                      <a:pt x="16693" y="40"/>
                      <a:pt x="166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7" name="Google Shape;2047;p32"/>
              <p:cNvSpPr/>
              <p:nvPr/>
            </p:nvSpPr>
            <p:spPr>
              <a:xfrm>
                <a:off x="588150" y="749050"/>
                <a:ext cx="19950" cy="13650"/>
              </a:xfrm>
              <a:custGeom>
                <a:rect b="b" l="l" r="r" t="t"/>
                <a:pathLst>
                  <a:path extrusionOk="0" h="546" w="798">
                    <a:moveTo>
                      <a:pt x="545" y="1"/>
                    </a:moveTo>
                    <a:lnTo>
                      <a:pt x="39" y="292"/>
                    </a:lnTo>
                    <a:cubicBezTo>
                      <a:pt x="20" y="370"/>
                      <a:pt x="0" y="448"/>
                      <a:pt x="20" y="487"/>
                    </a:cubicBezTo>
                    <a:cubicBezTo>
                      <a:pt x="39" y="545"/>
                      <a:pt x="97" y="545"/>
                      <a:pt x="117" y="545"/>
                    </a:cubicBezTo>
                    <a:cubicBezTo>
                      <a:pt x="136" y="545"/>
                      <a:pt x="156" y="545"/>
                      <a:pt x="156" y="526"/>
                    </a:cubicBezTo>
                    <a:lnTo>
                      <a:pt x="798" y="156"/>
                    </a:lnTo>
                    <a:lnTo>
                      <a:pt x="5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8" name="Google Shape;2048;p32"/>
              <p:cNvSpPr/>
              <p:nvPr/>
            </p:nvSpPr>
            <p:spPr>
              <a:xfrm>
                <a:off x="1016625" y="489575"/>
                <a:ext cx="41375" cy="27025"/>
              </a:xfrm>
              <a:custGeom>
                <a:rect b="b" l="l" r="r" t="t"/>
                <a:pathLst>
                  <a:path extrusionOk="0" h="1081" w="1655">
                    <a:moveTo>
                      <a:pt x="818" y="244"/>
                    </a:moveTo>
                    <a:cubicBezTo>
                      <a:pt x="993" y="244"/>
                      <a:pt x="1149" y="263"/>
                      <a:pt x="1266" y="341"/>
                    </a:cubicBezTo>
                    <a:cubicBezTo>
                      <a:pt x="1363" y="399"/>
                      <a:pt x="1402" y="458"/>
                      <a:pt x="1402" y="535"/>
                    </a:cubicBezTo>
                    <a:cubicBezTo>
                      <a:pt x="1402" y="613"/>
                      <a:pt x="1363" y="652"/>
                      <a:pt x="1266" y="730"/>
                    </a:cubicBezTo>
                    <a:cubicBezTo>
                      <a:pt x="1139" y="798"/>
                      <a:pt x="974" y="832"/>
                      <a:pt x="813" y="832"/>
                    </a:cubicBezTo>
                    <a:cubicBezTo>
                      <a:pt x="653" y="832"/>
                      <a:pt x="497" y="798"/>
                      <a:pt x="390" y="730"/>
                    </a:cubicBezTo>
                    <a:cubicBezTo>
                      <a:pt x="293" y="672"/>
                      <a:pt x="234" y="613"/>
                      <a:pt x="234" y="535"/>
                    </a:cubicBezTo>
                    <a:cubicBezTo>
                      <a:pt x="234" y="458"/>
                      <a:pt x="293" y="419"/>
                      <a:pt x="390" y="341"/>
                    </a:cubicBezTo>
                    <a:cubicBezTo>
                      <a:pt x="507" y="263"/>
                      <a:pt x="682" y="244"/>
                      <a:pt x="818" y="244"/>
                    </a:cubicBezTo>
                    <a:close/>
                    <a:moveTo>
                      <a:pt x="825" y="0"/>
                    </a:moveTo>
                    <a:cubicBezTo>
                      <a:pt x="624" y="0"/>
                      <a:pt x="419" y="49"/>
                      <a:pt x="254" y="146"/>
                    </a:cubicBezTo>
                    <a:cubicBezTo>
                      <a:pt x="98" y="244"/>
                      <a:pt x="1" y="380"/>
                      <a:pt x="1" y="535"/>
                    </a:cubicBezTo>
                    <a:cubicBezTo>
                      <a:pt x="1" y="633"/>
                      <a:pt x="40" y="730"/>
                      <a:pt x="118" y="808"/>
                    </a:cubicBezTo>
                    <a:lnTo>
                      <a:pt x="195" y="749"/>
                    </a:lnTo>
                    <a:cubicBezTo>
                      <a:pt x="200" y="744"/>
                      <a:pt x="209" y="742"/>
                      <a:pt x="220" y="742"/>
                    </a:cubicBezTo>
                    <a:cubicBezTo>
                      <a:pt x="251" y="742"/>
                      <a:pt x="302" y="764"/>
                      <a:pt x="332" y="808"/>
                    </a:cubicBezTo>
                    <a:cubicBezTo>
                      <a:pt x="371" y="847"/>
                      <a:pt x="371" y="924"/>
                      <a:pt x="312" y="944"/>
                    </a:cubicBezTo>
                    <a:cubicBezTo>
                      <a:pt x="468" y="1022"/>
                      <a:pt x="662" y="1080"/>
                      <a:pt x="818" y="1080"/>
                    </a:cubicBezTo>
                    <a:cubicBezTo>
                      <a:pt x="1013" y="1080"/>
                      <a:pt x="1246" y="1022"/>
                      <a:pt x="1382" y="924"/>
                    </a:cubicBezTo>
                    <a:cubicBezTo>
                      <a:pt x="1557" y="827"/>
                      <a:pt x="1655" y="691"/>
                      <a:pt x="1655" y="535"/>
                    </a:cubicBezTo>
                    <a:cubicBezTo>
                      <a:pt x="1655" y="380"/>
                      <a:pt x="1557" y="244"/>
                      <a:pt x="1382" y="146"/>
                    </a:cubicBezTo>
                    <a:cubicBezTo>
                      <a:pt x="1227" y="49"/>
                      <a:pt x="1027" y="0"/>
                      <a:pt x="8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9" name="Google Shape;2049;p32"/>
              <p:cNvSpPr/>
              <p:nvPr/>
            </p:nvSpPr>
            <p:spPr>
              <a:xfrm>
                <a:off x="1019075" y="508125"/>
                <a:ext cx="6825" cy="5050"/>
              </a:xfrm>
              <a:custGeom>
                <a:rect b="b" l="l" r="r" t="t"/>
                <a:pathLst>
                  <a:path extrusionOk="0" h="202" w="273">
                    <a:moveTo>
                      <a:pt x="124" y="0"/>
                    </a:moveTo>
                    <a:cubicBezTo>
                      <a:pt x="108" y="0"/>
                      <a:pt x="93" y="2"/>
                      <a:pt x="78" y="7"/>
                    </a:cubicBezTo>
                    <a:lnTo>
                      <a:pt x="0" y="66"/>
                    </a:lnTo>
                    <a:cubicBezTo>
                      <a:pt x="39" y="105"/>
                      <a:pt x="97" y="163"/>
                      <a:pt x="175" y="182"/>
                    </a:cubicBezTo>
                    <a:cubicBezTo>
                      <a:pt x="195" y="182"/>
                      <a:pt x="195" y="202"/>
                      <a:pt x="214" y="202"/>
                    </a:cubicBezTo>
                    <a:cubicBezTo>
                      <a:pt x="273" y="163"/>
                      <a:pt x="273" y="105"/>
                      <a:pt x="234" y="66"/>
                    </a:cubicBezTo>
                    <a:cubicBezTo>
                      <a:pt x="219" y="22"/>
                      <a:pt x="172" y="0"/>
                      <a:pt x="1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0" name="Google Shape;2050;p32"/>
              <p:cNvSpPr/>
              <p:nvPr/>
            </p:nvSpPr>
            <p:spPr>
              <a:xfrm>
                <a:off x="654775" y="808575"/>
                <a:ext cx="41375" cy="27075"/>
              </a:xfrm>
              <a:custGeom>
                <a:rect b="b" l="l" r="r" t="t"/>
                <a:pathLst>
                  <a:path extrusionOk="0" h="1083" w="1655">
                    <a:moveTo>
                      <a:pt x="826" y="0"/>
                    </a:moveTo>
                    <a:cubicBezTo>
                      <a:pt x="624" y="0"/>
                      <a:pt x="423" y="49"/>
                      <a:pt x="273" y="149"/>
                    </a:cubicBezTo>
                    <a:cubicBezTo>
                      <a:pt x="98" y="246"/>
                      <a:pt x="0" y="402"/>
                      <a:pt x="0" y="538"/>
                    </a:cubicBezTo>
                    <a:cubicBezTo>
                      <a:pt x="0" y="693"/>
                      <a:pt x="98" y="830"/>
                      <a:pt x="273" y="927"/>
                    </a:cubicBezTo>
                    <a:cubicBezTo>
                      <a:pt x="428" y="1024"/>
                      <a:pt x="623" y="1083"/>
                      <a:pt x="818" y="1083"/>
                    </a:cubicBezTo>
                    <a:cubicBezTo>
                      <a:pt x="1012" y="1083"/>
                      <a:pt x="1246" y="1024"/>
                      <a:pt x="1382" y="927"/>
                    </a:cubicBezTo>
                    <a:cubicBezTo>
                      <a:pt x="1557" y="830"/>
                      <a:pt x="1654" y="693"/>
                      <a:pt x="1654" y="538"/>
                    </a:cubicBezTo>
                    <a:cubicBezTo>
                      <a:pt x="1654" y="441"/>
                      <a:pt x="1635" y="382"/>
                      <a:pt x="1557" y="304"/>
                    </a:cubicBezTo>
                    <a:lnTo>
                      <a:pt x="1401" y="382"/>
                    </a:lnTo>
                    <a:cubicBezTo>
                      <a:pt x="1382" y="421"/>
                      <a:pt x="1362" y="421"/>
                      <a:pt x="1343" y="421"/>
                    </a:cubicBezTo>
                    <a:cubicBezTo>
                      <a:pt x="1323" y="421"/>
                      <a:pt x="1323" y="421"/>
                      <a:pt x="1285" y="402"/>
                    </a:cubicBezTo>
                    <a:lnTo>
                      <a:pt x="1285" y="402"/>
                    </a:lnTo>
                    <a:cubicBezTo>
                      <a:pt x="1362" y="441"/>
                      <a:pt x="1382" y="499"/>
                      <a:pt x="1382" y="577"/>
                    </a:cubicBezTo>
                    <a:cubicBezTo>
                      <a:pt x="1382" y="635"/>
                      <a:pt x="1343" y="693"/>
                      <a:pt x="1246" y="771"/>
                    </a:cubicBezTo>
                    <a:cubicBezTo>
                      <a:pt x="1119" y="839"/>
                      <a:pt x="954" y="873"/>
                      <a:pt x="793" y="873"/>
                    </a:cubicBezTo>
                    <a:cubicBezTo>
                      <a:pt x="633" y="873"/>
                      <a:pt x="477" y="839"/>
                      <a:pt x="370" y="771"/>
                    </a:cubicBezTo>
                    <a:cubicBezTo>
                      <a:pt x="273" y="713"/>
                      <a:pt x="214" y="635"/>
                      <a:pt x="214" y="577"/>
                    </a:cubicBezTo>
                    <a:cubicBezTo>
                      <a:pt x="214" y="499"/>
                      <a:pt x="273" y="441"/>
                      <a:pt x="370" y="382"/>
                    </a:cubicBezTo>
                    <a:cubicBezTo>
                      <a:pt x="487" y="304"/>
                      <a:pt x="662" y="285"/>
                      <a:pt x="798" y="285"/>
                    </a:cubicBezTo>
                    <a:cubicBezTo>
                      <a:pt x="973" y="285"/>
                      <a:pt x="1109" y="304"/>
                      <a:pt x="1246" y="382"/>
                    </a:cubicBezTo>
                    <a:lnTo>
                      <a:pt x="1265" y="382"/>
                    </a:lnTo>
                    <a:lnTo>
                      <a:pt x="1246" y="343"/>
                    </a:lnTo>
                    <a:cubicBezTo>
                      <a:pt x="1207" y="304"/>
                      <a:pt x="1207" y="227"/>
                      <a:pt x="1284" y="188"/>
                    </a:cubicBezTo>
                    <a:lnTo>
                      <a:pt x="1362" y="129"/>
                    </a:lnTo>
                    <a:cubicBezTo>
                      <a:pt x="1211" y="44"/>
                      <a:pt x="1018" y="0"/>
                      <a:pt x="8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1" name="Google Shape;2051;p32"/>
              <p:cNvSpPr/>
              <p:nvPr/>
            </p:nvSpPr>
            <p:spPr>
              <a:xfrm>
                <a:off x="968475" y="628200"/>
                <a:ext cx="41375" cy="27000"/>
              </a:xfrm>
              <a:custGeom>
                <a:rect b="b" l="l" r="r" t="t"/>
                <a:pathLst>
                  <a:path extrusionOk="0" h="1080" w="1655">
                    <a:moveTo>
                      <a:pt x="857" y="243"/>
                    </a:moveTo>
                    <a:cubicBezTo>
                      <a:pt x="1032" y="243"/>
                      <a:pt x="1168" y="263"/>
                      <a:pt x="1285" y="340"/>
                    </a:cubicBezTo>
                    <a:cubicBezTo>
                      <a:pt x="1382" y="399"/>
                      <a:pt x="1441" y="457"/>
                      <a:pt x="1441" y="535"/>
                    </a:cubicBezTo>
                    <a:cubicBezTo>
                      <a:pt x="1441" y="613"/>
                      <a:pt x="1382" y="652"/>
                      <a:pt x="1285" y="730"/>
                    </a:cubicBezTo>
                    <a:cubicBezTo>
                      <a:pt x="1168" y="798"/>
                      <a:pt x="1003" y="832"/>
                      <a:pt x="840" y="832"/>
                    </a:cubicBezTo>
                    <a:cubicBezTo>
                      <a:pt x="677" y="832"/>
                      <a:pt x="516" y="798"/>
                      <a:pt x="409" y="730"/>
                    </a:cubicBezTo>
                    <a:cubicBezTo>
                      <a:pt x="312" y="671"/>
                      <a:pt x="273" y="613"/>
                      <a:pt x="273" y="535"/>
                    </a:cubicBezTo>
                    <a:cubicBezTo>
                      <a:pt x="273" y="457"/>
                      <a:pt x="312" y="399"/>
                      <a:pt x="409" y="340"/>
                    </a:cubicBezTo>
                    <a:cubicBezTo>
                      <a:pt x="546" y="263"/>
                      <a:pt x="701" y="243"/>
                      <a:pt x="857" y="243"/>
                    </a:cubicBezTo>
                    <a:close/>
                    <a:moveTo>
                      <a:pt x="828" y="0"/>
                    </a:moveTo>
                    <a:cubicBezTo>
                      <a:pt x="628" y="0"/>
                      <a:pt x="429" y="49"/>
                      <a:pt x="273" y="146"/>
                    </a:cubicBezTo>
                    <a:cubicBezTo>
                      <a:pt x="98" y="243"/>
                      <a:pt x="1" y="399"/>
                      <a:pt x="1" y="535"/>
                    </a:cubicBezTo>
                    <a:cubicBezTo>
                      <a:pt x="1" y="652"/>
                      <a:pt x="40" y="749"/>
                      <a:pt x="137" y="827"/>
                    </a:cubicBezTo>
                    <a:lnTo>
                      <a:pt x="234" y="788"/>
                    </a:lnTo>
                    <a:cubicBezTo>
                      <a:pt x="267" y="763"/>
                      <a:pt x="300" y="753"/>
                      <a:pt x="328" y="753"/>
                    </a:cubicBezTo>
                    <a:cubicBezTo>
                      <a:pt x="367" y="753"/>
                      <a:pt x="398" y="773"/>
                      <a:pt x="409" y="807"/>
                    </a:cubicBezTo>
                    <a:cubicBezTo>
                      <a:pt x="448" y="846"/>
                      <a:pt x="448" y="924"/>
                      <a:pt x="371" y="982"/>
                    </a:cubicBezTo>
                    <a:cubicBezTo>
                      <a:pt x="507" y="1021"/>
                      <a:pt x="662" y="1080"/>
                      <a:pt x="818" y="1080"/>
                    </a:cubicBezTo>
                    <a:cubicBezTo>
                      <a:pt x="1013" y="1080"/>
                      <a:pt x="1246" y="1021"/>
                      <a:pt x="1382" y="924"/>
                    </a:cubicBezTo>
                    <a:cubicBezTo>
                      <a:pt x="1557" y="827"/>
                      <a:pt x="1655" y="691"/>
                      <a:pt x="1655" y="535"/>
                    </a:cubicBezTo>
                    <a:cubicBezTo>
                      <a:pt x="1655" y="399"/>
                      <a:pt x="1557" y="243"/>
                      <a:pt x="1382" y="146"/>
                    </a:cubicBezTo>
                    <a:cubicBezTo>
                      <a:pt x="1227" y="49"/>
                      <a:pt x="1027" y="0"/>
                      <a:pt x="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2" name="Google Shape;2052;p32"/>
              <p:cNvSpPr/>
              <p:nvPr/>
            </p:nvSpPr>
            <p:spPr>
              <a:xfrm>
                <a:off x="971400" y="672450"/>
                <a:ext cx="41375" cy="27025"/>
              </a:xfrm>
              <a:custGeom>
                <a:rect b="b" l="l" r="r" t="t"/>
                <a:pathLst>
                  <a:path extrusionOk="0" h="1081" w="1655">
                    <a:moveTo>
                      <a:pt x="818" y="244"/>
                    </a:moveTo>
                    <a:cubicBezTo>
                      <a:pt x="973" y="244"/>
                      <a:pt x="1129" y="263"/>
                      <a:pt x="1246" y="341"/>
                    </a:cubicBezTo>
                    <a:cubicBezTo>
                      <a:pt x="1343" y="399"/>
                      <a:pt x="1401" y="477"/>
                      <a:pt x="1401" y="535"/>
                    </a:cubicBezTo>
                    <a:cubicBezTo>
                      <a:pt x="1401" y="613"/>
                      <a:pt x="1343" y="672"/>
                      <a:pt x="1246" y="730"/>
                    </a:cubicBezTo>
                    <a:cubicBezTo>
                      <a:pt x="1129" y="808"/>
                      <a:pt x="964" y="847"/>
                      <a:pt x="801" y="847"/>
                    </a:cubicBezTo>
                    <a:cubicBezTo>
                      <a:pt x="638" y="847"/>
                      <a:pt x="477" y="808"/>
                      <a:pt x="370" y="730"/>
                    </a:cubicBezTo>
                    <a:cubicBezTo>
                      <a:pt x="273" y="691"/>
                      <a:pt x="215" y="613"/>
                      <a:pt x="215" y="535"/>
                    </a:cubicBezTo>
                    <a:cubicBezTo>
                      <a:pt x="234" y="477"/>
                      <a:pt x="273" y="399"/>
                      <a:pt x="370" y="341"/>
                    </a:cubicBezTo>
                    <a:cubicBezTo>
                      <a:pt x="487" y="283"/>
                      <a:pt x="662" y="244"/>
                      <a:pt x="818" y="244"/>
                    </a:cubicBezTo>
                    <a:close/>
                    <a:moveTo>
                      <a:pt x="830" y="0"/>
                    </a:moveTo>
                    <a:cubicBezTo>
                      <a:pt x="628" y="0"/>
                      <a:pt x="429" y="49"/>
                      <a:pt x="273" y="146"/>
                    </a:cubicBezTo>
                    <a:cubicBezTo>
                      <a:pt x="98" y="244"/>
                      <a:pt x="1" y="399"/>
                      <a:pt x="1" y="535"/>
                    </a:cubicBezTo>
                    <a:cubicBezTo>
                      <a:pt x="1" y="633"/>
                      <a:pt x="59" y="730"/>
                      <a:pt x="117" y="808"/>
                    </a:cubicBezTo>
                    <a:lnTo>
                      <a:pt x="254" y="730"/>
                    </a:lnTo>
                    <a:cubicBezTo>
                      <a:pt x="260" y="723"/>
                      <a:pt x="273" y="719"/>
                      <a:pt x="289" y="719"/>
                    </a:cubicBezTo>
                    <a:cubicBezTo>
                      <a:pt x="321" y="719"/>
                      <a:pt x="364" y="736"/>
                      <a:pt x="390" y="788"/>
                    </a:cubicBezTo>
                    <a:cubicBezTo>
                      <a:pt x="429" y="827"/>
                      <a:pt x="429" y="905"/>
                      <a:pt x="351" y="963"/>
                    </a:cubicBezTo>
                    <a:lnTo>
                      <a:pt x="331" y="983"/>
                    </a:lnTo>
                    <a:cubicBezTo>
                      <a:pt x="468" y="1041"/>
                      <a:pt x="643" y="1080"/>
                      <a:pt x="837" y="1080"/>
                    </a:cubicBezTo>
                    <a:cubicBezTo>
                      <a:pt x="1032" y="1080"/>
                      <a:pt x="1246" y="1022"/>
                      <a:pt x="1401" y="925"/>
                    </a:cubicBezTo>
                    <a:cubicBezTo>
                      <a:pt x="1557" y="827"/>
                      <a:pt x="1654" y="691"/>
                      <a:pt x="1654" y="535"/>
                    </a:cubicBezTo>
                    <a:cubicBezTo>
                      <a:pt x="1654" y="399"/>
                      <a:pt x="1557" y="244"/>
                      <a:pt x="1401" y="146"/>
                    </a:cubicBezTo>
                    <a:cubicBezTo>
                      <a:pt x="1236" y="49"/>
                      <a:pt x="1032" y="0"/>
                      <a:pt x="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3" name="Google Shape;2053;p32"/>
              <p:cNvSpPr/>
              <p:nvPr/>
            </p:nvSpPr>
            <p:spPr>
              <a:xfrm>
                <a:off x="987950" y="945050"/>
                <a:ext cx="41350" cy="25825"/>
              </a:xfrm>
              <a:custGeom>
                <a:rect b="b" l="l" r="r" t="t"/>
                <a:pathLst>
                  <a:path extrusionOk="0" h="1033" w="1654">
                    <a:moveTo>
                      <a:pt x="837" y="215"/>
                    </a:moveTo>
                    <a:cubicBezTo>
                      <a:pt x="992" y="215"/>
                      <a:pt x="1148" y="234"/>
                      <a:pt x="1265" y="312"/>
                    </a:cubicBezTo>
                    <a:cubicBezTo>
                      <a:pt x="1362" y="371"/>
                      <a:pt x="1420" y="429"/>
                      <a:pt x="1420" y="507"/>
                    </a:cubicBezTo>
                    <a:cubicBezTo>
                      <a:pt x="1420" y="585"/>
                      <a:pt x="1362" y="624"/>
                      <a:pt x="1265" y="701"/>
                    </a:cubicBezTo>
                    <a:cubicBezTo>
                      <a:pt x="1148" y="779"/>
                      <a:pt x="983" y="818"/>
                      <a:pt x="820" y="818"/>
                    </a:cubicBezTo>
                    <a:cubicBezTo>
                      <a:pt x="657" y="818"/>
                      <a:pt x="496" y="779"/>
                      <a:pt x="389" y="701"/>
                    </a:cubicBezTo>
                    <a:cubicBezTo>
                      <a:pt x="292" y="662"/>
                      <a:pt x="253" y="585"/>
                      <a:pt x="253" y="507"/>
                    </a:cubicBezTo>
                    <a:cubicBezTo>
                      <a:pt x="253" y="429"/>
                      <a:pt x="292" y="390"/>
                      <a:pt x="389" y="312"/>
                    </a:cubicBezTo>
                    <a:cubicBezTo>
                      <a:pt x="506" y="234"/>
                      <a:pt x="681" y="215"/>
                      <a:pt x="837" y="215"/>
                    </a:cubicBezTo>
                    <a:close/>
                    <a:moveTo>
                      <a:pt x="700" y="1"/>
                    </a:moveTo>
                    <a:cubicBezTo>
                      <a:pt x="545" y="20"/>
                      <a:pt x="389" y="40"/>
                      <a:pt x="272" y="118"/>
                    </a:cubicBezTo>
                    <a:cubicBezTo>
                      <a:pt x="97" y="215"/>
                      <a:pt x="0" y="371"/>
                      <a:pt x="0" y="507"/>
                    </a:cubicBezTo>
                    <a:cubicBezTo>
                      <a:pt x="0" y="643"/>
                      <a:pt x="97" y="799"/>
                      <a:pt x="272" y="896"/>
                    </a:cubicBezTo>
                    <a:cubicBezTo>
                      <a:pt x="448" y="993"/>
                      <a:pt x="642" y="1032"/>
                      <a:pt x="837" y="1032"/>
                    </a:cubicBezTo>
                    <a:cubicBezTo>
                      <a:pt x="1031" y="1032"/>
                      <a:pt x="1245" y="993"/>
                      <a:pt x="1381" y="896"/>
                    </a:cubicBezTo>
                    <a:cubicBezTo>
                      <a:pt x="1557" y="799"/>
                      <a:pt x="1654" y="643"/>
                      <a:pt x="1654" y="507"/>
                    </a:cubicBezTo>
                    <a:cubicBezTo>
                      <a:pt x="1654" y="371"/>
                      <a:pt x="1557" y="215"/>
                      <a:pt x="1381" y="118"/>
                    </a:cubicBezTo>
                    <a:cubicBezTo>
                      <a:pt x="1265" y="40"/>
                      <a:pt x="1090" y="1"/>
                      <a:pt x="953" y="1"/>
                    </a:cubicBezTo>
                    <a:lnTo>
                      <a:pt x="953" y="40"/>
                    </a:lnTo>
                    <a:cubicBezTo>
                      <a:pt x="953" y="98"/>
                      <a:pt x="895" y="176"/>
                      <a:pt x="837" y="176"/>
                    </a:cubicBezTo>
                    <a:cubicBezTo>
                      <a:pt x="759" y="176"/>
                      <a:pt x="700" y="118"/>
                      <a:pt x="700" y="40"/>
                    </a:cubicBezTo>
                    <a:lnTo>
                      <a:pt x="70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4" name="Google Shape;2054;p32"/>
              <p:cNvSpPr/>
              <p:nvPr/>
            </p:nvSpPr>
            <p:spPr>
              <a:xfrm>
                <a:off x="794850" y="773925"/>
                <a:ext cx="41375" cy="26225"/>
              </a:xfrm>
              <a:custGeom>
                <a:rect b="b" l="l" r="r" t="t"/>
                <a:pathLst>
                  <a:path extrusionOk="0" h="1049" w="1655">
                    <a:moveTo>
                      <a:pt x="837" y="251"/>
                    </a:moveTo>
                    <a:cubicBezTo>
                      <a:pt x="1012" y="251"/>
                      <a:pt x="1148" y="270"/>
                      <a:pt x="1285" y="348"/>
                    </a:cubicBezTo>
                    <a:cubicBezTo>
                      <a:pt x="1382" y="406"/>
                      <a:pt x="1421" y="465"/>
                      <a:pt x="1421" y="543"/>
                    </a:cubicBezTo>
                    <a:cubicBezTo>
                      <a:pt x="1421" y="620"/>
                      <a:pt x="1382" y="698"/>
                      <a:pt x="1285" y="737"/>
                    </a:cubicBezTo>
                    <a:cubicBezTo>
                      <a:pt x="1158" y="815"/>
                      <a:pt x="993" y="854"/>
                      <a:pt x="832" y="854"/>
                    </a:cubicBezTo>
                    <a:cubicBezTo>
                      <a:pt x="672" y="854"/>
                      <a:pt x="516" y="815"/>
                      <a:pt x="409" y="737"/>
                    </a:cubicBezTo>
                    <a:cubicBezTo>
                      <a:pt x="312" y="698"/>
                      <a:pt x="253" y="620"/>
                      <a:pt x="253" y="543"/>
                    </a:cubicBezTo>
                    <a:cubicBezTo>
                      <a:pt x="253" y="465"/>
                      <a:pt x="312" y="426"/>
                      <a:pt x="409" y="348"/>
                    </a:cubicBezTo>
                    <a:cubicBezTo>
                      <a:pt x="526" y="270"/>
                      <a:pt x="701" y="251"/>
                      <a:pt x="837" y="251"/>
                    </a:cubicBezTo>
                    <a:close/>
                    <a:moveTo>
                      <a:pt x="812" y="0"/>
                    </a:moveTo>
                    <a:cubicBezTo>
                      <a:pt x="620" y="0"/>
                      <a:pt x="424" y="44"/>
                      <a:pt x="253" y="134"/>
                    </a:cubicBezTo>
                    <a:cubicBezTo>
                      <a:pt x="98" y="231"/>
                      <a:pt x="0" y="367"/>
                      <a:pt x="0" y="523"/>
                    </a:cubicBezTo>
                    <a:cubicBezTo>
                      <a:pt x="0" y="659"/>
                      <a:pt x="98" y="815"/>
                      <a:pt x="253" y="912"/>
                    </a:cubicBezTo>
                    <a:cubicBezTo>
                      <a:pt x="428" y="1009"/>
                      <a:pt x="623" y="1048"/>
                      <a:pt x="818" y="1048"/>
                    </a:cubicBezTo>
                    <a:cubicBezTo>
                      <a:pt x="1012" y="1048"/>
                      <a:pt x="1226" y="1009"/>
                      <a:pt x="1382" y="912"/>
                    </a:cubicBezTo>
                    <a:cubicBezTo>
                      <a:pt x="1557" y="815"/>
                      <a:pt x="1654" y="659"/>
                      <a:pt x="1654" y="523"/>
                    </a:cubicBezTo>
                    <a:cubicBezTo>
                      <a:pt x="1654" y="426"/>
                      <a:pt x="1596" y="329"/>
                      <a:pt x="1518" y="251"/>
                    </a:cubicBezTo>
                    <a:lnTo>
                      <a:pt x="1401" y="329"/>
                    </a:lnTo>
                    <a:cubicBezTo>
                      <a:pt x="1401" y="348"/>
                      <a:pt x="1382" y="348"/>
                      <a:pt x="1362" y="348"/>
                    </a:cubicBezTo>
                    <a:cubicBezTo>
                      <a:pt x="1304" y="348"/>
                      <a:pt x="1285" y="329"/>
                      <a:pt x="1265" y="309"/>
                    </a:cubicBezTo>
                    <a:cubicBezTo>
                      <a:pt x="1226" y="251"/>
                      <a:pt x="1226" y="173"/>
                      <a:pt x="1304" y="134"/>
                    </a:cubicBezTo>
                    <a:lnTo>
                      <a:pt x="1323" y="115"/>
                    </a:lnTo>
                    <a:cubicBezTo>
                      <a:pt x="1172" y="39"/>
                      <a:pt x="994" y="0"/>
                      <a:pt x="8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5" name="Google Shape;2055;p32"/>
              <p:cNvSpPr/>
              <p:nvPr/>
            </p:nvSpPr>
            <p:spPr>
              <a:xfrm>
                <a:off x="578425" y="599725"/>
                <a:ext cx="69575" cy="141075"/>
              </a:xfrm>
              <a:custGeom>
                <a:rect b="b" l="l" r="r" t="t"/>
                <a:pathLst>
                  <a:path extrusionOk="0" h="5643" w="2783">
                    <a:moveTo>
                      <a:pt x="2665" y="1"/>
                    </a:moveTo>
                    <a:cubicBezTo>
                      <a:pt x="2588" y="1"/>
                      <a:pt x="2549" y="40"/>
                      <a:pt x="2549" y="118"/>
                    </a:cubicBezTo>
                    <a:lnTo>
                      <a:pt x="2549" y="4009"/>
                    </a:lnTo>
                    <a:lnTo>
                      <a:pt x="0" y="5487"/>
                    </a:lnTo>
                    <a:lnTo>
                      <a:pt x="233" y="5643"/>
                    </a:lnTo>
                    <a:lnTo>
                      <a:pt x="2743" y="4164"/>
                    </a:lnTo>
                    <a:cubicBezTo>
                      <a:pt x="2782" y="4125"/>
                      <a:pt x="2782" y="4086"/>
                      <a:pt x="2782" y="4067"/>
                    </a:cubicBezTo>
                    <a:lnTo>
                      <a:pt x="2782" y="118"/>
                    </a:lnTo>
                    <a:cubicBezTo>
                      <a:pt x="2782" y="40"/>
                      <a:pt x="2743" y="1"/>
                      <a:pt x="26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6" name="Google Shape;2056;p32"/>
              <p:cNvSpPr/>
              <p:nvPr/>
            </p:nvSpPr>
            <p:spPr>
              <a:xfrm>
                <a:off x="572100" y="735925"/>
                <a:ext cx="12175" cy="8300"/>
              </a:xfrm>
              <a:custGeom>
                <a:rect b="b" l="l" r="r" t="t"/>
                <a:pathLst>
                  <a:path extrusionOk="0" h="332" w="487">
                    <a:moveTo>
                      <a:pt x="253" y="0"/>
                    </a:moveTo>
                    <a:lnTo>
                      <a:pt x="58" y="98"/>
                    </a:lnTo>
                    <a:cubicBezTo>
                      <a:pt x="20" y="136"/>
                      <a:pt x="0" y="214"/>
                      <a:pt x="20" y="292"/>
                    </a:cubicBezTo>
                    <a:cubicBezTo>
                      <a:pt x="58" y="331"/>
                      <a:pt x="97" y="331"/>
                      <a:pt x="117" y="331"/>
                    </a:cubicBezTo>
                    <a:cubicBezTo>
                      <a:pt x="156" y="331"/>
                      <a:pt x="175" y="331"/>
                      <a:pt x="175" y="312"/>
                    </a:cubicBezTo>
                    <a:lnTo>
                      <a:pt x="486" y="136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7" name="Google Shape;2057;p32"/>
              <p:cNvSpPr/>
              <p:nvPr/>
            </p:nvSpPr>
            <p:spPr>
              <a:xfrm>
                <a:off x="688825" y="649825"/>
                <a:ext cx="288925" cy="167350"/>
              </a:xfrm>
              <a:custGeom>
                <a:rect b="b" l="l" r="r" t="t"/>
                <a:pathLst>
                  <a:path extrusionOk="0" h="6694" w="11557">
                    <a:moveTo>
                      <a:pt x="11343" y="1"/>
                    </a:moveTo>
                    <a:lnTo>
                      <a:pt x="10078" y="740"/>
                    </a:lnTo>
                    <a:cubicBezTo>
                      <a:pt x="10085" y="737"/>
                      <a:pt x="10092" y="735"/>
                      <a:pt x="10100" y="735"/>
                    </a:cubicBezTo>
                    <a:cubicBezTo>
                      <a:pt x="10136" y="735"/>
                      <a:pt x="10175" y="770"/>
                      <a:pt x="10175" y="818"/>
                    </a:cubicBezTo>
                    <a:cubicBezTo>
                      <a:pt x="10175" y="896"/>
                      <a:pt x="10117" y="935"/>
                      <a:pt x="10039" y="935"/>
                    </a:cubicBezTo>
                    <a:lnTo>
                      <a:pt x="9650" y="935"/>
                    </a:lnTo>
                    <a:lnTo>
                      <a:pt x="7413" y="2219"/>
                    </a:lnTo>
                    <a:cubicBezTo>
                      <a:pt x="7471" y="2219"/>
                      <a:pt x="7510" y="2277"/>
                      <a:pt x="7510" y="2355"/>
                    </a:cubicBezTo>
                    <a:cubicBezTo>
                      <a:pt x="7510" y="2413"/>
                      <a:pt x="7471" y="2472"/>
                      <a:pt x="7393" y="2472"/>
                    </a:cubicBezTo>
                    <a:lnTo>
                      <a:pt x="7004" y="2472"/>
                    </a:lnTo>
                    <a:lnTo>
                      <a:pt x="0" y="6538"/>
                    </a:lnTo>
                    <a:cubicBezTo>
                      <a:pt x="0" y="6538"/>
                      <a:pt x="20" y="6538"/>
                      <a:pt x="20" y="6557"/>
                    </a:cubicBezTo>
                    <a:cubicBezTo>
                      <a:pt x="98" y="6596"/>
                      <a:pt x="156" y="6654"/>
                      <a:pt x="195" y="6693"/>
                    </a:cubicBezTo>
                    <a:lnTo>
                      <a:pt x="4553" y="4203"/>
                    </a:lnTo>
                    <a:cubicBezTo>
                      <a:pt x="4494" y="4164"/>
                      <a:pt x="4475" y="4145"/>
                      <a:pt x="4475" y="4086"/>
                    </a:cubicBezTo>
                    <a:cubicBezTo>
                      <a:pt x="4475" y="4028"/>
                      <a:pt x="4533" y="3970"/>
                      <a:pt x="4592" y="3970"/>
                    </a:cubicBezTo>
                    <a:lnTo>
                      <a:pt x="4942" y="3970"/>
                    </a:lnTo>
                    <a:lnTo>
                      <a:pt x="11557" y="156"/>
                    </a:lnTo>
                    <a:cubicBezTo>
                      <a:pt x="11537" y="137"/>
                      <a:pt x="11479" y="137"/>
                      <a:pt x="11459" y="98"/>
                    </a:cubicBezTo>
                    <a:cubicBezTo>
                      <a:pt x="11401" y="79"/>
                      <a:pt x="11362" y="40"/>
                      <a:pt x="113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8" name="Google Shape;2058;p32"/>
              <p:cNvSpPr/>
              <p:nvPr/>
            </p:nvSpPr>
            <p:spPr>
              <a:xfrm>
                <a:off x="686400" y="818600"/>
                <a:ext cx="500" cy="525"/>
              </a:xfrm>
              <a:custGeom>
                <a:rect b="b" l="l" r="r" t="t"/>
                <a:pathLst>
                  <a:path extrusionOk="0" h="21" w="20">
                    <a:moveTo>
                      <a:pt x="0" y="1"/>
                    </a:moveTo>
                    <a:cubicBezTo>
                      <a:pt x="19" y="1"/>
                      <a:pt x="19" y="20"/>
                      <a:pt x="0" y="1"/>
                    </a:cubicBezTo>
                    <a:cubicBezTo>
                      <a:pt x="19" y="20"/>
                      <a:pt x="19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9" name="Google Shape;2059;p32"/>
              <p:cNvSpPr/>
              <p:nvPr/>
            </p:nvSpPr>
            <p:spPr>
              <a:xfrm>
                <a:off x="685425" y="812275"/>
                <a:ext cx="7800" cy="7325"/>
              </a:xfrm>
              <a:custGeom>
                <a:rect b="b" l="l" r="r" t="t"/>
                <a:pathLst>
                  <a:path extrusionOk="0" h="293" w="312">
                    <a:moveTo>
                      <a:pt x="136" y="1"/>
                    </a:moveTo>
                    <a:lnTo>
                      <a:pt x="58" y="59"/>
                    </a:lnTo>
                    <a:cubicBezTo>
                      <a:pt x="20" y="79"/>
                      <a:pt x="0" y="156"/>
                      <a:pt x="20" y="234"/>
                    </a:cubicBezTo>
                    <a:cubicBezTo>
                      <a:pt x="20" y="254"/>
                      <a:pt x="39" y="254"/>
                      <a:pt x="39" y="254"/>
                    </a:cubicBezTo>
                    <a:cubicBezTo>
                      <a:pt x="39" y="254"/>
                      <a:pt x="58" y="254"/>
                      <a:pt x="58" y="273"/>
                    </a:cubicBezTo>
                    <a:cubicBezTo>
                      <a:pt x="97" y="273"/>
                      <a:pt x="97" y="293"/>
                      <a:pt x="117" y="293"/>
                    </a:cubicBezTo>
                    <a:cubicBezTo>
                      <a:pt x="136" y="293"/>
                      <a:pt x="156" y="293"/>
                      <a:pt x="156" y="273"/>
                    </a:cubicBezTo>
                    <a:lnTo>
                      <a:pt x="311" y="195"/>
                    </a:lnTo>
                    <a:cubicBezTo>
                      <a:pt x="292" y="137"/>
                      <a:pt x="234" y="79"/>
                      <a:pt x="156" y="40"/>
                    </a:cubicBezTo>
                    <a:cubicBezTo>
                      <a:pt x="156" y="40"/>
                      <a:pt x="136" y="40"/>
                      <a:pt x="1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0" name="Google Shape;2060;p32"/>
              <p:cNvSpPr/>
              <p:nvPr/>
            </p:nvSpPr>
            <p:spPr>
              <a:xfrm>
                <a:off x="972875" y="646725"/>
                <a:ext cx="7300" cy="6050"/>
              </a:xfrm>
              <a:custGeom>
                <a:rect b="b" l="l" r="r" t="t"/>
                <a:pathLst>
                  <a:path extrusionOk="0" h="242" w="292">
                    <a:moveTo>
                      <a:pt x="152" y="1"/>
                    </a:moveTo>
                    <a:cubicBezTo>
                      <a:pt x="135" y="1"/>
                      <a:pt x="117" y="3"/>
                      <a:pt x="97" y="8"/>
                    </a:cubicBezTo>
                    <a:lnTo>
                      <a:pt x="0" y="66"/>
                    </a:lnTo>
                    <a:cubicBezTo>
                      <a:pt x="19" y="105"/>
                      <a:pt x="78" y="164"/>
                      <a:pt x="117" y="183"/>
                    </a:cubicBezTo>
                    <a:cubicBezTo>
                      <a:pt x="136" y="203"/>
                      <a:pt x="195" y="203"/>
                      <a:pt x="214" y="241"/>
                    </a:cubicBezTo>
                    <a:cubicBezTo>
                      <a:pt x="272" y="203"/>
                      <a:pt x="292" y="125"/>
                      <a:pt x="272" y="66"/>
                    </a:cubicBezTo>
                    <a:cubicBezTo>
                      <a:pt x="243" y="23"/>
                      <a:pt x="203" y="1"/>
                      <a:pt x="1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1" name="Google Shape;2061;p32"/>
              <p:cNvSpPr/>
              <p:nvPr/>
            </p:nvSpPr>
            <p:spPr>
              <a:xfrm>
                <a:off x="827925" y="753925"/>
                <a:ext cx="51100" cy="26275"/>
              </a:xfrm>
              <a:custGeom>
                <a:rect b="b" l="l" r="r" t="t"/>
                <a:pathLst>
                  <a:path extrusionOk="0" h="1051" w="2044">
                    <a:moveTo>
                      <a:pt x="1557" y="0"/>
                    </a:moveTo>
                    <a:lnTo>
                      <a:pt x="0" y="915"/>
                    </a:lnTo>
                    <a:cubicBezTo>
                      <a:pt x="39" y="915"/>
                      <a:pt x="59" y="934"/>
                      <a:pt x="78" y="934"/>
                    </a:cubicBezTo>
                    <a:cubicBezTo>
                      <a:pt x="137" y="953"/>
                      <a:pt x="176" y="1012"/>
                      <a:pt x="234" y="1051"/>
                    </a:cubicBezTo>
                    <a:lnTo>
                      <a:pt x="20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2" name="Google Shape;2062;p32"/>
              <p:cNvSpPr/>
              <p:nvPr/>
            </p:nvSpPr>
            <p:spPr>
              <a:xfrm>
                <a:off x="878025" y="692625"/>
                <a:ext cx="101675" cy="55475"/>
              </a:xfrm>
              <a:custGeom>
                <a:rect b="b" l="l" r="r" t="t"/>
                <a:pathLst>
                  <a:path extrusionOk="0" h="2219" w="4067">
                    <a:moveTo>
                      <a:pt x="3833" y="1"/>
                    </a:moveTo>
                    <a:lnTo>
                      <a:pt x="0" y="2219"/>
                    </a:lnTo>
                    <a:lnTo>
                      <a:pt x="487" y="2219"/>
                    </a:lnTo>
                    <a:lnTo>
                      <a:pt x="4066" y="156"/>
                    </a:lnTo>
                    <a:cubicBezTo>
                      <a:pt x="4027" y="156"/>
                      <a:pt x="4008" y="118"/>
                      <a:pt x="3989" y="118"/>
                    </a:cubicBezTo>
                    <a:cubicBezTo>
                      <a:pt x="3911" y="79"/>
                      <a:pt x="3872" y="59"/>
                      <a:pt x="38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3" name="Google Shape;2063;p32"/>
              <p:cNvSpPr/>
              <p:nvPr/>
            </p:nvSpPr>
            <p:spPr>
              <a:xfrm>
                <a:off x="973825" y="690025"/>
                <a:ext cx="8300" cy="6525"/>
              </a:xfrm>
              <a:custGeom>
                <a:rect b="b" l="l" r="r" t="t"/>
                <a:pathLst>
                  <a:path extrusionOk="0" h="261" w="332">
                    <a:moveTo>
                      <a:pt x="183" y="0"/>
                    </a:moveTo>
                    <a:cubicBezTo>
                      <a:pt x="167" y="0"/>
                      <a:pt x="152" y="3"/>
                      <a:pt x="137" y="8"/>
                    </a:cubicBezTo>
                    <a:lnTo>
                      <a:pt x="1" y="85"/>
                    </a:lnTo>
                    <a:cubicBezTo>
                      <a:pt x="59" y="144"/>
                      <a:pt x="98" y="202"/>
                      <a:pt x="157" y="222"/>
                    </a:cubicBezTo>
                    <a:cubicBezTo>
                      <a:pt x="176" y="222"/>
                      <a:pt x="195" y="260"/>
                      <a:pt x="234" y="260"/>
                    </a:cubicBezTo>
                    <a:lnTo>
                      <a:pt x="254" y="222"/>
                    </a:lnTo>
                    <a:cubicBezTo>
                      <a:pt x="293" y="202"/>
                      <a:pt x="332" y="124"/>
                      <a:pt x="293" y="66"/>
                    </a:cubicBezTo>
                    <a:cubicBezTo>
                      <a:pt x="278" y="22"/>
                      <a:pt x="231" y="0"/>
                      <a:pt x="1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4" name="Google Shape;2064;p32"/>
              <p:cNvSpPr/>
              <p:nvPr/>
            </p:nvSpPr>
            <p:spPr>
              <a:xfrm>
                <a:off x="825500" y="777250"/>
                <a:ext cx="7300" cy="5875"/>
              </a:xfrm>
              <a:custGeom>
                <a:rect b="b" l="l" r="r" t="t"/>
                <a:pathLst>
                  <a:path extrusionOk="0" h="235" w="292">
                    <a:moveTo>
                      <a:pt x="97" y="1"/>
                    </a:moveTo>
                    <a:lnTo>
                      <a:pt x="78" y="20"/>
                    </a:lnTo>
                    <a:cubicBezTo>
                      <a:pt x="39" y="40"/>
                      <a:pt x="0" y="118"/>
                      <a:pt x="39" y="196"/>
                    </a:cubicBezTo>
                    <a:cubicBezTo>
                      <a:pt x="59" y="234"/>
                      <a:pt x="97" y="234"/>
                      <a:pt x="117" y="234"/>
                    </a:cubicBezTo>
                    <a:cubicBezTo>
                      <a:pt x="156" y="234"/>
                      <a:pt x="175" y="234"/>
                      <a:pt x="175" y="215"/>
                    </a:cubicBezTo>
                    <a:lnTo>
                      <a:pt x="292" y="137"/>
                    </a:lnTo>
                    <a:cubicBezTo>
                      <a:pt x="273" y="98"/>
                      <a:pt x="253" y="40"/>
                      <a:pt x="175" y="20"/>
                    </a:cubicBezTo>
                    <a:cubicBezTo>
                      <a:pt x="156" y="1"/>
                      <a:pt x="117" y="1"/>
                      <a:pt x="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5" name="Google Shape;2065;p32"/>
              <p:cNvSpPr/>
              <p:nvPr/>
            </p:nvSpPr>
            <p:spPr>
              <a:xfrm>
                <a:off x="733075" y="705275"/>
                <a:ext cx="141075" cy="6350"/>
              </a:xfrm>
              <a:custGeom>
                <a:rect b="b" l="l" r="r" t="t"/>
                <a:pathLst>
                  <a:path extrusionOk="0" h="254" w="5643">
                    <a:moveTo>
                      <a:pt x="429" y="1"/>
                    </a:moveTo>
                    <a:lnTo>
                      <a:pt x="1" y="254"/>
                    </a:lnTo>
                    <a:lnTo>
                      <a:pt x="5234" y="254"/>
                    </a:lnTo>
                    <a:lnTo>
                      <a:pt x="56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6" name="Google Shape;2066;p32"/>
              <p:cNvSpPr/>
              <p:nvPr/>
            </p:nvSpPr>
            <p:spPr>
              <a:xfrm>
                <a:off x="730650" y="705275"/>
                <a:ext cx="13150" cy="6350"/>
              </a:xfrm>
              <a:custGeom>
                <a:rect b="b" l="l" r="r" t="t"/>
                <a:pathLst>
                  <a:path extrusionOk="0" h="254" w="526">
                    <a:moveTo>
                      <a:pt x="137" y="1"/>
                    </a:moveTo>
                    <a:cubicBezTo>
                      <a:pt x="59" y="1"/>
                      <a:pt x="0" y="59"/>
                      <a:pt x="0" y="137"/>
                    </a:cubicBezTo>
                    <a:cubicBezTo>
                      <a:pt x="0" y="195"/>
                      <a:pt x="59" y="254"/>
                      <a:pt x="98" y="254"/>
                    </a:cubicBezTo>
                    <a:lnTo>
                      <a:pt x="52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7" name="Google Shape;2067;p32"/>
              <p:cNvSpPr/>
              <p:nvPr/>
            </p:nvSpPr>
            <p:spPr>
              <a:xfrm>
                <a:off x="863925" y="705275"/>
                <a:ext cx="12650" cy="6350"/>
              </a:xfrm>
              <a:custGeom>
                <a:rect b="b" l="l" r="r" t="t"/>
                <a:pathLst>
                  <a:path extrusionOk="0" h="254" w="506">
                    <a:moveTo>
                      <a:pt x="409" y="1"/>
                    </a:moveTo>
                    <a:lnTo>
                      <a:pt x="0" y="254"/>
                    </a:lnTo>
                    <a:lnTo>
                      <a:pt x="389" y="254"/>
                    </a:lnTo>
                    <a:cubicBezTo>
                      <a:pt x="467" y="254"/>
                      <a:pt x="506" y="195"/>
                      <a:pt x="506" y="137"/>
                    </a:cubicBezTo>
                    <a:cubicBezTo>
                      <a:pt x="506" y="59"/>
                      <a:pt x="467" y="20"/>
                      <a:pt x="4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8" name="Google Shape;2068;p32"/>
              <p:cNvSpPr/>
              <p:nvPr/>
            </p:nvSpPr>
            <p:spPr>
              <a:xfrm>
                <a:off x="799725" y="667350"/>
                <a:ext cx="141050" cy="5850"/>
              </a:xfrm>
              <a:custGeom>
                <a:rect b="b" l="l" r="r" t="t"/>
                <a:pathLst>
                  <a:path extrusionOk="0" h="234" w="5642">
                    <a:moveTo>
                      <a:pt x="409" y="0"/>
                    </a:moveTo>
                    <a:lnTo>
                      <a:pt x="0" y="234"/>
                    </a:lnTo>
                    <a:lnTo>
                      <a:pt x="5214" y="234"/>
                    </a:lnTo>
                    <a:lnTo>
                      <a:pt x="564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9" name="Google Shape;2069;p32"/>
              <p:cNvSpPr/>
              <p:nvPr/>
            </p:nvSpPr>
            <p:spPr>
              <a:xfrm>
                <a:off x="797275" y="667350"/>
                <a:ext cx="12675" cy="5850"/>
              </a:xfrm>
              <a:custGeom>
                <a:rect b="b" l="l" r="r" t="t"/>
                <a:pathLst>
                  <a:path extrusionOk="0" h="234" w="507">
                    <a:moveTo>
                      <a:pt x="117" y="0"/>
                    </a:moveTo>
                    <a:cubicBezTo>
                      <a:pt x="40" y="0"/>
                      <a:pt x="1" y="39"/>
                      <a:pt x="1" y="117"/>
                    </a:cubicBezTo>
                    <a:cubicBezTo>
                      <a:pt x="1" y="195"/>
                      <a:pt x="40" y="234"/>
                      <a:pt x="98" y="234"/>
                    </a:cubicBezTo>
                    <a:lnTo>
                      <a:pt x="5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0" name="Google Shape;2070;p32"/>
              <p:cNvSpPr/>
              <p:nvPr/>
            </p:nvSpPr>
            <p:spPr>
              <a:xfrm>
                <a:off x="930050" y="667350"/>
                <a:ext cx="13175" cy="5850"/>
              </a:xfrm>
              <a:custGeom>
                <a:rect b="b" l="l" r="r" t="t"/>
                <a:pathLst>
                  <a:path extrusionOk="0" h="234" w="527">
                    <a:moveTo>
                      <a:pt x="429" y="0"/>
                    </a:moveTo>
                    <a:lnTo>
                      <a:pt x="1" y="234"/>
                    </a:lnTo>
                    <a:lnTo>
                      <a:pt x="390" y="234"/>
                    </a:lnTo>
                    <a:cubicBezTo>
                      <a:pt x="468" y="234"/>
                      <a:pt x="526" y="195"/>
                      <a:pt x="526" y="117"/>
                    </a:cubicBezTo>
                    <a:cubicBezTo>
                      <a:pt x="526" y="39"/>
                      <a:pt x="468" y="20"/>
                      <a:pt x="4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1" name="Google Shape;2071;p32"/>
              <p:cNvSpPr/>
              <p:nvPr/>
            </p:nvSpPr>
            <p:spPr>
              <a:xfrm>
                <a:off x="803125" y="748075"/>
                <a:ext cx="74925" cy="5875"/>
              </a:xfrm>
              <a:custGeom>
                <a:rect b="b" l="l" r="r" t="t"/>
                <a:pathLst>
                  <a:path extrusionOk="0" h="235" w="2997">
                    <a:moveTo>
                      <a:pt x="389" y="1"/>
                    </a:moveTo>
                    <a:lnTo>
                      <a:pt x="0" y="215"/>
                    </a:lnTo>
                    <a:cubicBezTo>
                      <a:pt x="0" y="234"/>
                      <a:pt x="20" y="234"/>
                      <a:pt x="59" y="234"/>
                    </a:cubicBezTo>
                    <a:lnTo>
                      <a:pt x="2588" y="234"/>
                    </a:lnTo>
                    <a:lnTo>
                      <a:pt x="299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2" name="Google Shape;2072;p32"/>
              <p:cNvSpPr/>
              <p:nvPr/>
            </p:nvSpPr>
            <p:spPr>
              <a:xfrm>
                <a:off x="879000" y="474250"/>
                <a:ext cx="602625" cy="279700"/>
              </a:xfrm>
              <a:custGeom>
                <a:rect b="b" l="l" r="r" t="t"/>
                <a:pathLst>
                  <a:path extrusionOk="0" h="11188" w="24105">
                    <a:moveTo>
                      <a:pt x="10609" y="7793"/>
                    </a:moveTo>
                    <a:cubicBezTo>
                      <a:pt x="10604" y="7796"/>
                      <a:pt x="10600" y="7798"/>
                      <a:pt x="10595" y="7801"/>
                    </a:cubicBezTo>
                    <a:lnTo>
                      <a:pt x="10595" y="7801"/>
                    </a:lnTo>
                    <a:lnTo>
                      <a:pt x="10609" y="7793"/>
                    </a:lnTo>
                    <a:close/>
                    <a:moveTo>
                      <a:pt x="24105" y="0"/>
                    </a:moveTo>
                    <a:lnTo>
                      <a:pt x="10609" y="7793"/>
                    </a:lnTo>
                    <a:lnTo>
                      <a:pt x="10609" y="7793"/>
                    </a:lnTo>
                    <a:cubicBezTo>
                      <a:pt x="10624" y="7786"/>
                      <a:pt x="10641" y="7782"/>
                      <a:pt x="10662" y="7782"/>
                    </a:cubicBezTo>
                    <a:cubicBezTo>
                      <a:pt x="10720" y="7782"/>
                      <a:pt x="10778" y="7841"/>
                      <a:pt x="10778" y="7919"/>
                    </a:cubicBezTo>
                    <a:lnTo>
                      <a:pt x="10778" y="7977"/>
                    </a:lnTo>
                    <a:lnTo>
                      <a:pt x="24105" y="292"/>
                    </a:lnTo>
                    <a:lnTo>
                      <a:pt x="24105" y="0"/>
                    </a:lnTo>
                    <a:close/>
                    <a:moveTo>
                      <a:pt x="8804" y="8836"/>
                    </a:moveTo>
                    <a:lnTo>
                      <a:pt x="8804" y="8836"/>
                    </a:lnTo>
                    <a:cubicBezTo>
                      <a:pt x="8779" y="8841"/>
                      <a:pt x="8759" y="8854"/>
                      <a:pt x="8745" y="8870"/>
                    </a:cubicBezTo>
                    <a:lnTo>
                      <a:pt x="8745" y="8870"/>
                    </a:lnTo>
                    <a:lnTo>
                      <a:pt x="8804" y="8836"/>
                    </a:lnTo>
                    <a:close/>
                    <a:moveTo>
                      <a:pt x="10595" y="7801"/>
                    </a:moveTo>
                    <a:lnTo>
                      <a:pt x="8804" y="8836"/>
                    </a:lnTo>
                    <a:lnTo>
                      <a:pt x="8804" y="8836"/>
                    </a:lnTo>
                    <a:cubicBezTo>
                      <a:pt x="8813" y="8834"/>
                      <a:pt x="8822" y="8833"/>
                      <a:pt x="8833" y="8833"/>
                    </a:cubicBezTo>
                    <a:cubicBezTo>
                      <a:pt x="8911" y="8833"/>
                      <a:pt x="8949" y="8891"/>
                      <a:pt x="8949" y="8950"/>
                    </a:cubicBezTo>
                    <a:lnTo>
                      <a:pt x="8949" y="9028"/>
                    </a:lnTo>
                    <a:lnTo>
                      <a:pt x="10545" y="8113"/>
                    </a:lnTo>
                    <a:lnTo>
                      <a:pt x="10545" y="7919"/>
                    </a:lnTo>
                    <a:cubicBezTo>
                      <a:pt x="10545" y="7867"/>
                      <a:pt x="10562" y="7825"/>
                      <a:pt x="10595" y="7801"/>
                    </a:cubicBezTo>
                    <a:close/>
                    <a:moveTo>
                      <a:pt x="6988" y="9885"/>
                    </a:moveTo>
                    <a:lnTo>
                      <a:pt x="6988" y="9885"/>
                    </a:lnTo>
                    <a:cubicBezTo>
                      <a:pt x="6956" y="9889"/>
                      <a:pt x="6927" y="9904"/>
                      <a:pt x="6908" y="9931"/>
                    </a:cubicBezTo>
                    <a:lnTo>
                      <a:pt x="6908" y="9931"/>
                    </a:lnTo>
                    <a:lnTo>
                      <a:pt x="6988" y="9885"/>
                    </a:lnTo>
                    <a:close/>
                    <a:moveTo>
                      <a:pt x="8745" y="8870"/>
                    </a:moveTo>
                    <a:lnTo>
                      <a:pt x="6988" y="9885"/>
                    </a:lnTo>
                    <a:lnTo>
                      <a:pt x="6988" y="9885"/>
                    </a:lnTo>
                    <a:cubicBezTo>
                      <a:pt x="6993" y="9884"/>
                      <a:pt x="6999" y="9884"/>
                      <a:pt x="7004" y="9884"/>
                    </a:cubicBezTo>
                    <a:cubicBezTo>
                      <a:pt x="7082" y="9884"/>
                      <a:pt x="7140" y="9923"/>
                      <a:pt x="7140" y="10000"/>
                    </a:cubicBezTo>
                    <a:lnTo>
                      <a:pt x="7140" y="10098"/>
                    </a:lnTo>
                    <a:lnTo>
                      <a:pt x="8716" y="9183"/>
                    </a:lnTo>
                    <a:lnTo>
                      <a:pt x="8716" y="8950"/>
                    </a:lnTo>
                    <a:cubicBezTo>
                      <a:pt x="8716" y="8921"/>
                      <a:pt x="8726" y="8892"/>
                      <a:pt x="8745" y="8870"/>
                    </a:cubicBezTo>
                    <a:close/>
                    <a:moveTo>
                      <a:pt x="6908" y="9931"/>
                    </a:moveTo>
                    <a:lnTo>
                      <a:pt x="5136" y="10954"/>
                    </a:lnTo>
                    <a:lnTo>
                      <a:pt x="428" y="10954"/>
                    </a:lnTo>
                    <a:lnTo>
                      <a:pt x="0" y="11187"/>
                    </a:lnTo>
                    <a:lnTo>
                      <a:pt x="5058" y="11187"/>
                    </a:lnTo>
                    <a:lnTo>
                      <a:pt x="5058" y="11070"/>
                    </a:lnTo>
                    <a:cubicBezTo>
                      <a:pt x="5058" y="10993"/>
                      <a:pt x="5117" y="10954"/>
                      <a:pt x="5195" y="10954"/>
                    </a:cubicBezTo>
                    <a:cubicBezTo>
                      <a:pt x="5253" y="10954"/>
                      <a:pt x="5311" y="10993"/>
                      <a:pt x="5311" y="11070"/>
                    </a:cubicBezTo>
                    <a:lnTo>
                      <a:pt x="5311" y="11148"/>
                    </a:lnTo>
                    <a:lnTo>
                      <a:pt x="6887" y="10214"/>
                    </a:lnTo>
                    <a:lnTo>
                      <a:pt x="6887" y="10000"/>
                    </a:lnTo>
                    <a:cubicBezTo>
                      <a:pt x="6887" y="9972"/>
                      <a:pt x="6895" y="9949"/>
                      <a:pt x="6908" y="99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3" name="Google Shape;2073;p32"/>
              <p:cNvSpPr/>
              <p:nvPr/>
            </p:nvSpPr>
            <p:spPr>
              <a:xfrm>
                <a:off x="801175" y="748075"/>
                <a:ext cx="11700" cy="5375"/>
              </a:xfrm>
              <a:custGeom>
                <a:rect b="b" l="l" r="r" t="t"/>
                <a:pathLst>
                  <a:path extrusionOk="0" h="215" w="468">
                    <a:moveTo>
                      <a:pt x="137" y="1"/>
                    </a:moveTo>
                    <a:cubicBezTo>
                      <a:pt x="59" y="1"/>
                      <a:pt x="0" y="78"/>
                      <a:pt x="0" y="117"/>
                    </a:cubicBezTo>
                    <a:cubicBezTo>
                      <a:pt x="0" y="176"/>
                      <a:pt x="39" y="195"/>
                      <a:pt x="78" y="215"/>
                    </a:cubicBezTo>
                    <a:lnTo>
                      <a:pt x="46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4" name="Google Shape;2074;p32"/>
              <p:cNvSpPr/>
              <p:nvPr/>
            </p:nvSpPr>
            <p:spPr>
              <a:xfrm>
                <a:off x="866825" y="748075"/>
                <a:ext cx="22900" cy="5875"/>
              </a:xfrm>
              <a:custGeom>
                <a:rect b="b" l="l" r="r" t="t"/>
                <a:pathLst>
                  <a:path extrusionOk="0" h="235" w="916">
                    <a:moveTo>
                      <a:pt x="429" y="1"/>
                    </a:moveTo>
                    <a:lnTo>
                      <a:pt x="1" y="234"/>
                    </a:lnTo>
                    <a:lnTo>
                      <a:pt x="487" y="234"/>
                    </a:lnTo>
                    <a:lnTo>
                      <a:pt x="9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5" name="Google Shape;2075;p32"/>
              <p:cNvSpPr/>
              <p:nvPr/>
            </p:nvSpPr>
            <p:spPr>
              <a:xfrm>
                <a:off x="1155750" y="2081725"/>
                <a:ext cx="104575" cy="60825"/>
              </a:xfrm>
              <a:custGeom>
                <a:rect b="b" l="l" r="r" t="t"/>
                <a:pathLst>
                  <a:path extrusionOk="0" h="2433" w="4183">
                    <a:moveTo>
                      <a:pt x="3969" y="0"/>
                    </a:moveTo>
                    <a:lnTo>
                      <a:pt x="0" y="2296"/>
                    </a:lnTo>
                    <a:cubicBezTo>
                      <a:pt x="20" y="2296"/>
                      <a:pt x="58" y="2315"/>
                      <a:pt x="58" y="2315"/>
                    </a:cubicBezTo>
                    <a:cubicBezTo>
                      <a:pt x="117" y="2374"/>
                      <a:pt x="175" y="2393"/>
                      <a:pt x="214" y="2432"/>
                    </a:cubicBezTo>
                    <a:lnTo>
                      <a:pt x="4183" y="156"/>
                    </a:lnTo>
                    <a:cubicBezTo>
                      <a:pt x="4163" y="156"/>
                      <a:pt x="4125" y="117"/>
                      <a:pt x="4105" y="117"/>
                    </a:cubicBezTo>
                    <a:cubicBezTo>
                      <a:pt x="4066" y="98"/>
                      <a:pt x="4008" y="59"/>
                      <a:pt x="39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6" name="Google Shape;2076;p32"/>
              <p:cNvSpPr/>
              <p:nvPr/>
            </p:nvSpPr>
            <p:spPr>
              <a:xfrm>
                <a:off x="1252050" y="2061525"/>
                <a:ext cx="41350" cy="27025"/>
              </a:xfrm>
              <a:custGeom>
                <a:rect b="b" l="l" r="r" t="t"/>
                <a:pathLst>
                  <a:path extrusionOk="0" h="1081" w="1654">
                    <a:moveTo>
                      <a:pt x="328" y="712"/>
                    </a:moveTo>
                    <a:cubicBezTo>
                      <a:pt x="345" y="726"/>
                      <a:pt x="366" y="738"/>
                      <a:pt x="389" y="750"/>
                    </a:cubicBezTo>
                    <a:cubicBezTo>
                      <a:pt x="390" y="751"/>
                      <a:pt x="391" y="751"/>
                      <a:pt x="393" y="752"/>
                    </a:cubicBezTo>
                    <a:lnTo>
                      <a:pt x="393" y="752"/>
                    </a:lnTo>
                    <a:cubicBezTo>
                      <a:pt x="377" y="730"/>
                      <a:pt x="354" y="716"/>
                      <a:pt x="328" y="712"/>
                    </a:cubicBezTo>
                    <a:close/>
                    <a:moveTo>
                      <a:pt x="825" y="1"/>
                    </a:moveTo>
                    <a:cubicBezTo>
                      <a:pt x="623" y="1"/>
                      <a:pt x="418" y="50"/>
                      <a:pt x="253" y="147"/>
                    </a:cubicBezTo>
                    <a:cubicBezTo>
                      <a:pt x="97" y="244"/>
                      <a:pt x="0" y="400"/>
                      <a:pt x="0" y="536"/>
                    </a:cubicBezTo>
                    <a:cubicBezTo>
                      <a:pt x="0" y="633"/>
                      <a:pt x="39" y="731"/>
                      <a:pt x="117" y="808"/>
                    </a:cubicBezTo>
                    <a:lnTo>
                      <a:pt x="234" y="731"/>
                    </a:lnTo>
                    <a:cubicBezTo>
                      <a:pt x="260" y="718"/>
                      <a:pt x="285" y="711"/>
                      <a:pt x="309" y="711"/>
                    </a:cubicBezTo>
                    <a:cubicBezTo>
                      <a:pt x="316" y="711"/>
                      <a:pt x="322" y="712"/>
                      <a:pt x="328" y="712"/>
                    </a:cubicBezTo>
                    <a:lnTo>
                      <a:pt x="328" y="712"/>
                    </a:lnTo>
                    <a:cubicBezTo>
                      <a:pt x="258" y="661"/>
                      <a:pt x="234" y="602"/>
                      <a:pt x="234" y="555"/>
                    </a:cubicBezTo>
                    <a:cubicBezTo>
                      <a:pt x="234" y="478"/>
                      <a:pt x="292" y="400"/>
                      <a:pt x="389" y="361"/>
                    </a:cubicBezTo>
                    <a:cubicBezTo>
                      <a:pt x="506" y="283"/>
                      <a:pt x="681" y="264"/>
                      <a:pt x="817" y="264"/>
                    </a:cubicBezTo>
                    <a:cubicBezTo>
                      <a:pt x="992" y="264"/>
                      <a:pt x="1129" y="283"/>
                      <a:pt x="1245" y="361"/>
                    </a:cubicBezTo>
                    <a:cubicBezTo>
                      <a:pt x="1362" y="400"/>
                      <a:pt x="1401" y="478"/>
                      <a:pt x="1401" y="555"/>
                    </a:cubicBezTo>
                    <a:cubicBezTo>
                      <a:pt x="1401" y="614"/>
                      <a:pt x="1343" y="672"/>
                      <a:pt x="1245" y="750"/>
                    </a:cubicBezTo>
                    <a:cubicBezTo>
                      <a:pt x="1129" y="818"/>
                      <a:pt x="968" y="852"/>
                      <a:pt x="810" y="852"/>
                    </a:cubicBezTo>
                    <a:cubicBezTo>
                      <a:pt x="654" y="852"/>
                      <a:pt x="499" y="819"/>
                      <a:pt x="393" y="752"/>
                    </a:cubicBezTo>
                    <a:lnTo>
                      <a:pt x="393" y="752"/>
                    </a:lnTo>
                    <a:cubicBezTo>
                      <a:pt x="400" y="762"/>
                      <a:pt x="405" y="775"/>
                      <a:pt x="409" y="789"/>
                    </a:cubicBezTo>
                    <a:cubicBezTo>
                      <a:pt x="428" y="847"/>
                      <a:pt x="428" y="906"/>
                      <a:pt x="350" y="964"/>
                    </a:cubicBezTo>
                    <a:lnTo>
                      <a:pt x="331" y="983"/>
                    </a:lnTo>
                    <a:cubicBezTo>
                      <a:pt x="487" y="1061"/>
                      <a:pt x="642" y="1081"/>
                      <a:pt x="817" y="1081"/>
                    </a:cubicBezTo>
                    <a:cubicBezTo>
                      <a:pt x="1012" y="1081"/>
                      <a:pt x="1226" y="1042"/>
                      <a:pt x="1381" y="925"/>
                    </a:cubicBezTo>
                    <a:cubicBezTo>
                      <a:pt x="1557" y="847"/>
                      <a:pt x="1654" y="692"/>
                      <a:pt x="1654" y="536"/>
                    </a:cubicBezTo>
                    <a:cubicBezTo>
                      <a:pt x="1654" y="400"/>
                      <a:pt x="1537" y="244"/>
                      <a:pt x="1381" y="147"/>
                    </a:cubicBezTo>
                    <a:cubicBezTo>
                      <a:pt x="1226" y="50"/>
                      <a:pt x="1026" y="1"/>
                      <a:pt x="8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7" name="Google Shape;2077;p32"/>
              <p:cNvSpPr/>
              <p:nvPr/>
            </p:nvSpPr>
            <p:spPr>
              <a:xfrm>
                <a:off x="1254950" y="2079100"/>
                <a:ext cx="7825" cy="6525"/>
              </a:xfrm>
              <a:custGeom>
                <a:rect b="b" l="l" r="r" t="t"/>
                <a:pathLst>
                  <a:path extrusionOk="0" h="261" w="313">
                    <a:moveTo>
                      <a:pt x="175" y="1"/>
                    </a:moveTo>
                    <a:cubicBezTo>
                      <a:pt x="157" y="1"/>
                      <a:pt x="137" y="3"/>
                      <a:pt x="118" y="8"/>
                    </a:cubicBezTo>
                    <a:lnTo>
                      <a:pt x="1" y="86"/>
                    </a:lnTo>
                    <a:cubicBezTo>
                      <a:pt x="40" y="164"/>
                      <a:pt x="98" y="183"/>
                      <a:pt x="137" y="222"/>
                    </a:cubicBezTo>
                    <a:cubicBezTo>
                      <a:pt x="157" y="261"/>
                      <a:pt x="195" y="261"/>
                      <a:pt x="215" y="261"/>
                    </a:cubicBezTo>
                    <a:lnTo>
                      <a:pt x="234" y="222"/>
                    </a:lnTo>
                    <a:cubicBezTo>
                      <a:pt x="293" y="203"/>
                      <a:pt x="312" y="144"/>
                      <a:pt x="293" y="66"/>
                    </a:cubicBezTo>
                    <a:cubicBezTo>
                      <a:pt x="278" y="23"/>
                      <a:pt x="231" y="1"/>
                      <a:pt x="1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8" name="Google Shape;2078;p32"/>
              <p:cNvSpPr/>
              <p:nvPr/>
            </p:nvSpPr>
            <p:spPr>
              <a:xfrm>
                <a:off x="1123650" y="2137525"/>
                <a:ext cx="40875" cy="25925"/>
              </a:xfrm>
              <a:custGeom>
                <a:rect b="b" l="l" r="r" t="t"/>
                <a:pathLst>
                  <a:path extrusionOk="0" h="1037" w="1635">
                    <a:moveTo>
                      <a:pt x="778" y="181"/>
                    </a:moveTo>
                    <a:cubicBezTo>
                      <a:pt x="953" y="181"/>
                      <a:pt x="1090" y="200"/>
                      <a:pt x="1206" y="278"/>
                    </a:cubicBezTo>
                    <a:cubicBezTo>
                      <a:pt x="1304" y="317"/>
                      <a:pt x="1362" y="395"/>
                      <a:pt x="1362" y="473"/>
                    </a:cubicBezTo>
                    <a:cubicBezTo>
                      <a:pt x="1362" y="550"/>
                      <a:pt x="1304" y="589"/>
                      <a:pt x="1206" y="667"/>
                    </a:cubicBezTo>
                    <a:cubicBezTo>
                      <a:pt x="1099" y="735"/>
                      <a:pt x="944" y="769"/>
                      <a:pt x="783" y="769"/>
                    </a:cubicBezTo>
                    <a:cubicBezTo>
                      <a:pt x="623" y="769"/>
                      <a:pt x="457" y="735"/>
                      <a:pt x="331" y="667"/>
                    </a:cubicBezTo>
                    <a:cubicBezTo>
                      <a:pt x="234" y="628"/>
                      <a:pt x="195" y="550"/>
                      <a:pt x="195" y="473"/>
                    </a:cubicBezTo>
                    <a:cubicBezTo>
                      <a:pt x="195" y="395"/>
                      <a:pt x="234" y="356"/>
                      <a:pt x="331" y="278"/>
                    </a:cubicBezTo>
                    <a:cubicBezTo>
                      <a:pt x="467" y="200"/>
                      <a:pt x="623" y="181"/>
                      <a:pt x="778" y="181"/>
                    </a:cubicBezTo>
                    <a:close/>
                    <a:moveTo>
                      <a:pt x="807" y="1"/>
                    </a:moveTo>
                    <a:cubicBezTo>
                      <a:pt x="632" y="1"/>
                      <a:pt x="457" y="35"/>
                      <a:pt x="311" y="103"/>
                    </a:cubicBezTo>
                    <a:cubicBezTo>
                      <a:pt x="370" y="161"/>
                      <a:pt x="389" y="200"/>
                      <a:pt x="331" y="259"/>
                    </a:cubicBezTo>
                    <a:cubicBezTo>
                      <a:pt x="311" y="297"/>
                      <a:pt x="272" y="297"/>
                      <a:pt x="234" y="297"/>
                    </a:cubicBezTo>
                    <a:cubicBezTo>
                      <a:pt x="214" y="297"/>
                      <a:pt x="195" y="297"/>
                      <a:pt x="195" y="278"/>
                    </a:cubicBezTo>
                    <a:lnTo>
                      <a:pt x="117" y="220"/>
                    </a:lnTo>
                    <a:cubicBezTo>
                      <a:pt x="39" y="297"/>
                      <a:pt x="0" y="395"/>
                      <a:pt x="0" y="492"/>
                    </a:cubicBezTo>
                    <a:cubicBezTo>
                      <a:pt x="0" y="648"/>
                      <a:pt x="97" y="784"/>
                      <a:pt x="272" y="881"/>
                    </a:cubicBezTo>
                    <a:cubicBezTo>
                      <a:pt x="428" y="978"/>
                      <a:pt x="623" y="1037"/>
                      <a:pt x="817" y="1037"/>
                    </a:cubicBezTo>
                    <a:cubicBezTo>
                      <a:pt x="992" y="1037"/>
                      <a:pt x="1167" y="978"/>
                      <a:pt x="1304" y="939"/>
                    </a:cubicBezTo>
                    <a:lnTo>
                      <a:pt x="1265" y="920"/>
                    </a:lnTo>
                    <a:cubicBezTo>
                      <a:pt x="1167" y="842"/>
                      <a:pt x="1148" y="764"/>
                      <a:pt x="1187" y="725"/>
                    </a:cubicBezTo>
                    <a:cubicBezTo>
                      <a:pt x="1201" y="682"/>
                      <a:pt x="1249" y="660"/>
                      <a:pt x="1304" y="660"/>
                    </a:cubicBezTo>
                    <a:cubicBezTo>
                      <a:pt x="1323" y="660"/>
                      <a:pt x="1342" y="662"/>
                      <a:pt x="1362" y="667"/>
                    </a:cubicBezTo>
                    <a:lnTo>
                      <a:pt x="1498" y="764"/>
                    </a:lnTo>
                    <a:cubicBezTo>
                      <a:pt x="1576" y="687"/>
                      <a:pt x="1634" y="589"/>
                      <a:pt x="1634" y="492"/>
                    </a:cubicBezTo>
                    <a:cubicBezTo>
                      <a:pt x="1634" y="395"/>
                      <a:pt x="1576" y="297"/>
                      <a:pt x="1498" y="220"/>
                    </a:cubicBezTo>
                    <a:lnTo>
                      <a:pt x="1440" y="278"/>
                    </a:lnTo>
                    <a:cubicBezTo>
                      <a:pt x="1401" y="278"/>
                      <a:pt x="1381" y="297"/>
                      <a:pt x="1381" y="297"/>
                    </a:cubicBezTo>
                    <a:cubicBezTo>
                      <a:pt x="1342" y="297"/>
                      <a:pt x="1304" y="278"/>
                      <a:pt x="1284" y="259"/>
                    </a:cubicBezTo>
                    <a:cubicBezTo>
                      <a:pt x="1265" y="200"/>
                      <a:pt x="1265" y="122"/>
                      <a:pt x="1304" y="103"/>
                    </a:cubicBezTo>
                    <a:cubicBezTo>
                      <a:pt x="1158" y="35"/>
                      <a:pt x="983" y="1"/>
                      <a:pt x="8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9" name="Google Shape;2079;p32"/>
              <p:cNvSpPr/>
              <p:nvPr/>
            </p:nvSpPr>
            <p:spPr>
              <a:xfrm>
                <a:off x="1153800" y="2139125"/>
                <a:ext cx="6825" cy="5375"/>
              </a:xfrm>
              <a:custGeom>
                <a:rect b="b" l="l" r="r" t="t"/>
                <a:pathLst>
                  <a:path extrusionOk="0" h="215" w="273">
                    <a:moveTo>
                      <a:pt x="78" y="0"/>
                    </a:moveTo>
                    <a:cubicBezTo>
                      <a:pt x="39" y="39"/>
                      <a:pt x="0" y="97"/>
                      <a:pt x="59" y="175"/>
                    </a:cubicBezTo>
                    <a:cubicBezTo>
                      <a:pt x="78" y="214"/>
                      <a:pt x="117" y="214"/>
                      <a:pt x="156" y="214"/>
                    </a:cubicBezTo>
                    <a:cubicBezTo>
                      <a:pt x="175" y="214"/>
                      <a:pt x="195" y="214"/>
                      <a:pt x="195" y="195"/>
                    </a:cubicBezTo>
                    <a:lnTo>
                      <a:pt x="273" y="136"/>
                    </a:lnTo>
                    <a:cubicBezTo>
                      <a:pt x="214" y="97"/>
                      <a:pt x="175" y="39"/>
                      <a:pt x="117" y="19"/>
                    </a:cubicBezTo>
                    <a:cubicBezTo>
                      <a:pt x="98" y="19"/>
                      <a:pt x="78" y="0"/>
                      <a:pt x="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0" name="Google Shape;2080;p32"/>
              <p:cNvSpPr/>
              <p:nvPr/>
            </p:nvSpPr>
            <p:spPr>
              <a:xfrm>
                <a:off x="1155250" y="2156125"/>
                <a:ext cx="326375" cy="192650"/>
              </a:xfrm>
              <a:custGeom>
                <a:rect b="b" l="l" r="r" t="t"/>
                <a:pathLst>
                  <a:path extrusionOk="0" h="7706" w="13055">
                    <a:moveTo>
                      <a:pt x="215" y="1"/>
                    </a:moveTo>
                    <a:cubicBezTo>
                      <a:pt x="195" y="59"/>
                      <a:pt x="137" y="98"/>
                      <a:pt x="78" y="137"/>
                    </a:cubicBezTo>
                    <a:cubicBezTo>
                      <a:pt x="40" y="137"/>
                      <a:pt x="20" y="176"/>
                      <a:pt x="1" y="176"/>
                    </a:cubicBezTo>
                    <a:lnTo>
                      <a:pt x="13055" y="7705"/>
                    </a:lnTo>
                    <a:lnTo>
                      <a:pt x="13055" y="7413"/>
                    </a:lnTo>
                    <a:lnTo>
                      <a:pt x="2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1" name="Google Shape;2081;p32"/>
              <p:cNvSpPr/>
              <p:nvPr/>
            </p:nvSpPr>
            <p:spPr>
              <a:xfrm>
                <a:off x="1152825" y="2153925"/>
                <a:ext cx="8300" cy="6625"/>
              </a:xfrm>
              <a:custGeom>
                <a:rect b="b" l="l" r="r" t="t"/>
                <a:pathLst>
                  <a:path extrusionOk="0" h="265" w="332">
                    <a:moveTo>
                      <a:pt x="137" y="0"/>
                    </a:moveTo>
                    <a:cubicBezTo>
                      <a:pt x="98" y="0"/>
                      <a:pt x="59" y="18"/>
                      <a:pt x="20" y="69"/>
                    </a:cubicBezTo>
                    <a:cubicBezTo>
                      <a:pt x="0" y="108"/>
                      <a:pt x="0" y="186"/>
                      <a:pt x="78" y="225"/>
                    </a:cubicBezTo>
                    <a:lnTo>
                      <a:pt x="117" y="264"/>
                    </a:lnTo>
                    <a:cubicBezTo>
                      <a:pt x="137" y="264"/>
                      <a:pt x="175" y="225"/>
                      <a:pt x="195" y="225"/>
                    </a:cubicBezTo>
                    <a:cubicBezTo>
                      <a:pt x="234" y="186"/>
                      <a:pt x="292" y="147"/>
                      <a:pt x="331" y="108"/>
                    </a:cubicBezTo>
                    <a:lnTo>
                      <a:pt x="195" y="11"/>
                    </a:lnTo>
                    <a:cubicBezTo>
                      <a:pt x="175" y="5"/>
                      <a:pt x="156" y="0"/>
                      <a:pt x="1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2" name="Google Shape;2082;p32"/>
              <p:cNvSpPr/>
              <p:nvPr/>
            </p:nvSpPr>
            <p:spPr>
              <a:xfrm>
                <a:off x="1067700" y="2106050"/>
                <a:ext cx="63250" cy="37475"/>
              </a:xfrm>
              <a:custGeom>
                <a:rect b="b" l="l" r="r" t="t"/>
                <a:pathLst>
                  <a:path extrusionOk="0" h="1499" w="2530">
                    <a:moveTo>
                      <a:pt x="234" y="0"/>
                    </a:moveTo>
                    <a:lnTo>
                      <a:pt x="1" y="156"/>
                    </a:lnTo>
                    <a:lnTo>
                      <a:pt x="2316" y="1498"/>
                    </a:lnTo>
                    <a:cubicBezTo>
                      <a:pt x="2335" y="1420"/>
                      <a:pt x="2374" y="1401"/>
                      <a:pt x="2452" y="1342"/>
                    </a:cubicBezTo>
                    <a:cubicBezTo>
                      <a:pt x="2472" y="1342"/>
                      <a:pt x="2510" y="1323"/>
                      <a:pt x="2530" y="1323"/>
                    </a:cubicBezTo>
                    <a:lnTo>
                      <a:pt x="2510" y="1323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3" name="Google Shape;2083;p32"/>
              <p:cNvSpPr/>
              <p:nvPr/>
            </p:nvSpPr>
            <p:spPr>
              <a:xfrm>
                <a:off x="1028300" y="2083175"/>
                <a:ext cx="39425" cy="22900"/>
              </a:xfrm>
              <a:custGeom>
                <a:rect b="b" l="l" r="r" t="t"/>
                <a:pathLst>
                  <a:path extrusionOk="0" h="916" w="1577">
                    <a:moveTo>
                      <a:pt x="234" y="1"/>
                    </a:moveTo>
                    <a:lnTo>
                      <a:pt x="1" y="137"/>
                    </a:lnTo>
                    <a:lnTo>
                      <a:pt x="1324" y="915"/>
                    </a:lnTo>
                    <a:lnTo>
                      <a:pt x="1577" y="779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4" name="Google Shape;2084;p32"/>
              <p:cNvSpPr/>
              <p:nvPr/>
            </p:nvSpPr>
            <p:spPr>
              <a:xfrm>
                <a:off x="1125575" y="2139600"/>
                <a:ext cx="6350" cy="4900"/>
              </a:xfrm>
              <a:custGeom>
                <a:rect b="b" l="l" r="r" t="t"/>
                <a:pathLst>
                  <a:path extrusionOk="0" h="196" w="254">
                    <a:moveTo>
                      <a:pt x="215" y="0"/>
                    </a:moveTo>
                    <a:cubicBezTo>
                      <a:pt x="195" y="0"/>
                      <a:pt x="157" y="20"/>
                      <a:pt x="137" y="20"/>
                    </a:cubicBezTo>
                    <a:cubicBezTo>
                      <a:pt x="59" y="59"/>
                      <a:pt x="20" y="98"/>
                      <a:pt x="1" y="156"/>
                    </a:cubicBezTo>
                    <a:lnTo>
                      <a:pt x="59" y="195"/>
                    </a:lnTo>
                    <a:lnTo>
                      <a:pt x="137" y="195"/>
                    </a:lnTo>
                    <a:cubicBezTo>
                      <a:pt x="195" y="195"/>
                      <a:pt x="215" y="176"/>
                      <a:pt x="234" y="156"/>
                    </a:cubicBezTo>
                    <a:cubicBezTo>
                      <a:pt x="254" y="98"/>
                      <a:pt x="254" y="20"/>
                      <a:pt x="2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5" name="Google Shape;2085;p32"/>
              <p:cNvSpPr/>
              <p:nvPr/>
            </p:nvSpPr>
            <p:spPr>
              <a:xfrm>
                <a:off x="888225" y="2106050"/>
                <a:ext cx="179500" cy="84650"/>
              </a:xfrm>
              <a:custGeom>
                <a:rect b="b" l="l" r="r" t="t"/>
                <a:pathLst>
                  <a:path extrusionOk="0" h="3386" w="7180">
                    <a:moveTo>
                      <a:pt x="6927" y="0"/>
                    </a:moveTo>
                    <a:lnTo>
                      <a:pt x="4359" y="1498"/>
                    </a:lnTo>
                    <a:cubicBezTo>
                      <a:pt x="4398" y="1518"/>
                      <a:pt x="4417" y="1576"/>
                      <a:pt x="4398" y="1654"/>
                    </a:cubicBezTo>
                    <a:cubicBezTo>
                      <a:pt x="4378" y="1712"/>
                      <a:pt x="4339" y="1712"/>
                      <a:pt x="4300" y="1712"/>
                    </a:cubicBezTo>
                    <a:cubicBezTo>
                      <a:pt x="4281" y="1712"/>
                      <a:pt x="4261" y="1712"/>
                      <a:pt x="4261" y="1673"/>
                    </a:cubicBezTo>
                    <a:lnTo>
                      <a:pt x="4145" y="1615"/>
                    </a:lnTo>
                    <a:lnTo>
                      <a:pt x="1557" y="3093"/>
                    </a:lnTo>
                    <a:lnTo>
                      <a:pt x="254" y="2335"/>
                    </a:lnTo>
                    <a:lnTo>
                      <a:pt x="1" y="2490"/>
                    </a:lnTo>
                    <a:lnTo>
                      <a:pt x="1518" y="3366"/>
                    </a:lnTo>
                    <a:cubicBezTo>
                      <a:pt x="1538" y="3366"/>
                      <a:pt x="1557" y="3385"/>
                      <a:pt x="1557" y="3385"/>
                    </a:cubicBezTo>
                    <a:cubicBezTo>
                      <a:pt x="1577" y="3385"/>
                      <a:pt x="1616" y="3385"/>
                      <a:pt x="1616" y="3366"/>
                    </a:cubicBezTo>
                    <a:lnTo>
                      <a:pt x="7180" y="156"/>
                    </a:lnTo>
                    <a:lnTo>
                      <a:pt x="692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6" name="Google Shape;2086;p32"/>
              <p:cNvSpPr/>
              <p:nvPr/>
            </p:nvSpPr>
            <p:spPr>
              <a:xfrm>
                <a:off x="1068200" y="2001475"/>
                <a:ext cx="143975" cy="104100"/>
              </a:xfrm>
              <a:custGeom>
                <a:rect b="b" l="l" r="r" t="t"/>
                <a:pathLst>
                  <a:path extrusionOk="0" h="4164" w="5759">
                    <a:moveTo>
                      <a:pt x="4339" y="0"/>
                    </a:moveTo>
                    <a:lnTo>
                      <a:pt x="4086" y="156"/>
                    </a:lnTo>
                    <a:lnTo>
                      <a:pt x="5409" y="915"/>
                    </a:lnTo>
                    <a:lnTo>
                      <a:pt x="2743" y="2432"/>
                    </a:lnTo>
                    <a:cubicBezTo>
                      <a:pt x="2802" y="2471"/>
                      <a:pt x="2821" y="2529"/>
                      <a:pt x="2802" y="2607"/>
                    </a:cubicBezTo>
                    <a:cubicBezTo>
                      <a:pt x="2782" y="2666"/>
                      <a:pt x="2724" y="2666"/>
                      <a:pt x="2704" y="2666"/>
                    </a:cubicBezTo>
                    <a:cubicBezTo>
                      <a:pt x="2685" y="2666"/>
                      <a:pt x="2646" y="2666"/>
                      <a:pt x="2646" y="2627"/>
                    </a:cubicBezTo>
                    <a:lnTo>
                      <a:pt x="2529" y="2568"/>
                    </a:lnTo>
                    <a:lnTo>
                      <a:pt x="0" y="4027"/>
                    </a:lnTo>
                    <a:lnTo>
                      <a:pt x="253" y="4164"/>
                    </a:lnTo>
                    <a:lnTo>
                      <a:pt x="5720" y="1012"/>
                    </a:lnTo>
                    <a:cubicBezTo>
                      <a:pt x="5759" y="973"/>
                      <a:pt x="5759" y="934"/>
                      <a:pt x="5759" y="915"/>
                    </a:cubicBezTo>
                    <a:cubicBezTo>
                      <a:pt x="5759" y="856"/>
                      <a:pt x="5739" y="837"/>
                      <a:pt x="5720" y="817"/>
                    </a:cubicBezTo>
                    <a:lnTo>
                      <a:pt x="43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7" name="Google Shape;2087;p32"/>
              <p:cNvSpPr/>
              <p:nvPr/>
            </p:nvSpPr>
            <p:spPr>
              <a:xfrm>
                <a:off x="1061375" y="2102625"/>
                <a:ext cx="12200" cy="6350"/>
              </a:xfrm>
              <a:custGeom>
                <a:rect b="b" l="l" r="r" t="t"/>
                <a:pathLst>
                  <a:path extrusionOk="0" h="254" w="488">
                    <a:moveTo>
                      <a:pt x="254" y="1"/>
                    </a:moveTo>
                    <a:lnTo>
                      <a:pt x="1" y="137"/>
                    </a:lnTo>
                    <a:lnTo>
                      <a:pt x="254" y="254"/>
                    </a:lnTo>
                    <a:lnTo>
                      <a:pt x="487" y="137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8" name="Google Shape;2088;p32"/>
              <p:cNvSpPr/>
              <p:nvPr/>
            </p:nvSpPr>
            <p:spPr>
              <a:xfrm>
                <a:off x="1097850" y="2043300"/>
                <a:ext cx="38950" cy="22875"/>
              </a:xfrm>
              <a:custGeom>
                <a:rect b="b" l="l" r="r" t="t"/>
                <a:pathLst>
                  <a:path extrusionOk="0" h="915" w="1558">
                    <a:moveTo>
                      <a:pt x="254" y="0"/>
                    </a:moveTo>
                    <a:lnTo>
                      <a:pt x="1" y="156"/>
                    </a:lnTo>
                    <a:lnTo>
                      <a:pt x="1324" y="915"/>
                    </a:lnTo>
                    <a:lnTo>
                      <a:pt x="1557" y="759"/>
                    </a:ln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9" name="Google Shape;2089;p32"/>
              <p:cNvSpPr/>
              <p:nvPr/>
            </p:nvSpPr>
            <p:spPr>
              <a:xfrm>
                <a:off x="1130925" y="2062275"/>
                <a:ext cx="7825" cy="5850"/>
              </a:xfrm>
              <a:custGeom>
                <a:rect b="b" l="l" r="r" t="t"/>
                <a:pathLst>
                  <a:path extrusionOk="0" h="234" w="313">
                    <a:moveTo>
                      <a:pt x="234" y="0"/>
                    </a:moveTo>
                    <a:lnTo>
                      <a:pt x="1" y="156"/>
                    </a:lnTo>
                    <a:lnTo>
                      <a:pt x="118" y="234"/>
                    </a:lnTo>
                    <a:lnTo>
                      <a:pt x="195" y="234"/>
                    </a:lnTo>
                    <a:cubicBezTo>
                      <a:pt x="234" y="234"/>
                      <a:pt x="273" y="195"/>
                      <a:pt x="293" y="175"/>
                    </a:cubicBezTo>
                    <a:cubicBezTo>
                      <a:pt x="312" y="136"/>
                      <a:pt x="312" y="58"/>
                      <a:pt x="2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0" name="Google Shape;2090;p32"/>
              <p:cNvSpPr/>
              <p:nvPr/>
            </p:nvSpPr>
            <p:spPr>
              <a:xfrm>
                <a:off x="958275" y="2124525"/>
                <a:ext cx="38925" cy="22400"/>
              </a:xfrm>
              <a:custGeom>
                <a:rect b="b" l="l" r="r" t="t"/>
                <a:pathLst>
                  <a:path extrusionOk="0" h="896" w="1557">
                    <a:moveTo>
                      <a:pt x="234" y="0"/>
                    </a:moveTo>
                    <a:lnTo>
                      <a:pt x="0" y="137"/>
                    </a:lnTo>
                    <a:lnTo>
                      <a:pt x="1304" y="895"/>
                    </a:lnTo>
                    <a:lnTo>
                      <a:pt x="1557" y="759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1" name="Google Shape;2091;p32"/>
              <p:cNvSpPr/>
              <p:nvPr/>
            </p:nvSpPr>
            <p:spPr>
              <a:xfrm>
                <a:off x="990850" y="2143500"/>
                <a:ext cx="8300" cy="5375"/>
              </a:xfrm>
              <a:custGeom>
                <a:rect b="b" l="l" r="r" t="t"/>
                <a:pathLst>
                  <a:path extrusionOk="0" h="215" w="332">
                    <a:moveTo>
                      <a:pt x="254" y="0"/>
                    </a:moveTo>
                    <a:lnTo>
                      <a:pt x="1" y="136"/>
                    </a:lnTo>
                    <a:lnTo>
                      <a:pt x="137" y="214"/>
                    </a:lnTo>
                    <a:lnTo>
                      <a:pt x="195" y="214"/>
                    </a:lnTo>
                    <a:cubicBezTo>
                      <a:pt x="254" y="214"/>
                      <a:pt x="273" y="175"/>
                      <a:pt x="293" y="156"/>
                    </a:cubicBezTo>
                    <a:cubicBezTo>
                      <a:pt x="332" y="117"/>
                      <a:pt x="332" y="39"/>
                      <a:pt x="2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2" name="Google Shape;2092;p32"/>
              <p:cNvSpPr/>
              <p:nvPr/>
            </p:nvSpPr>
            <p:spPr>
              <a:xfrm>
                <a:off x="997675" y="1901750"/>
                <a:ext cx="192125" cy="110925"/>
              </a:xfrm>
              <a:custGeom>
                <a:rect b="b" l="l" r="r" t="t"/>
                <a:pathLst>
                  <a:path extrusionOk="0" h="4437" w="7685">
                    <a:moveTo>
                      <a:pt x="1323" y="1"/>
                    </a:moveTo>
                    <a:lnTo>
                      <a:pt x="0" y="760"/>
                    </a:lnTo>
                    <a:lnTo>
                      <a:pt x="6381" y="4437"/>
                    </a:lnTo>
                    <a:lnTo>
                      <a:pt x="6887" y="4145"/>
                    </a:lnTo>
                    <a:lnTo>
                      <a:pt x="5448" y="3308"/>
                    </a:lnTo>
                    <a:cubicBezTo>
                      <a:pt x="5428" y="3269"/>
                      <a:pt x="5409" y="3192"/>
                      <a:pt x="5428" y="3153"/>
                    </a:cubicBezTo>
                    <a:cubicBezTo>
                      <a:pt x="5443" y="3109"/>
                      <a:pt x="5490" y="3087"/>
                      <a:pt x="5546" y="3087"/>
                    </a:cubicBezTo>
                    <a:cubicBezTo>
                      <a:pt x="5564" y="3087"/>
                      <a:pt x="5584" y="3089"/>
                      <a:pt x="5603" y="3094"/>
                    </a:cubicBezTo>
                    <a:lnTo>
                      <a:pt x="7160" y="3989"/>
                    </a:lnTo>
                    <a:lnTo>
                      <a:pt x="7685" y="3678"/>
                    </a:lnTo>
                    <a:lnTo>
                      <a:pt x="13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3" name="Google Shape;2093;p32"/>
              <p:cNvSpPr/>
              <p:nvPr/>
            </p:nvSpPr>
            <p:spPr>
              <a:xfrm>
                <a:off x="1132400" y="1978825"/>
                <a:ext cx="44275" cy="26550"/>
              </a:xfrm>
              <a:custGeom>
                <a:rect b="b" l="l" r="r" t="t"/>
                <a:pathLst>
                  <a:path extrusionOk="0" h="1062" w="1771">
                    <a:moveTo>
                      <a:pt x="152" y="1"/>
                    </a:moveTo>
                    <a:cubicBezTo>
                      <a:pt x="108" y="1"/>
                      <a:pt x="65" y="18"/>
                      <a:pt x="39" y="70"/>
                    </a:cubicBezTo>
                    <a:cubicBezTo>
                      <a:pt x="0" y="109"/>
                      <a:pt x="0" y="186"/>
                      <a:pt x="78" y="225"/>
                    </a:cubicBezTo>
                    <a:lnTo>
                      <a:pt x="1518" y="1062"/>
                    </a:lnTo>
                    <a:lnTo>
                      <a:pt x="1771" y="906"/>
                    </a:lnTo>
                    <a:lnTo>
                      <a:pt x="214" y="11"/>
                    </a:lnTo>
                    <a:cubicBezTo>
                      <a:pt x="195" y="5"/>
                      <a:pt x="173" y="1"/>
                      <a:pt x="1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4" name="Google Shape;2094;p32"/>
              <p:cNvSpPr/>
              <p:nvPr/>
            </p:nvSpPr>
            <p:spPr>
              <a:xfrm>
                <a:off x="926175" y="1943100"/>
                <a:ext cx="192150" cy="110925"/>
              </a:xfrm>
              <a:custGeom>
                <a:rect b="b" l="l" r="r" t="t"/>
                <a:pathLst>
                  <a:path extrusionOk="0" h="4437" w="7686">
                    <a:moveTo>
                      <a:pt x="1304" y="1"/>
                    </a:moveTo>
                    <a:lnTo>
                      <a:pt x="0" y="759"/>
                    </a:lnTo>
                    <a:lnTo>
                      <a:pt x="6362" y="4436"/>
                    </a:lnTo>
                    <a:lnTo>
                      <a:pt x="6868" y="4145"/>
                    </a:lnTo>
                    <a:lnTo>
                      <a:pt x="5487" y="3347"/>
                    </a:lnTo>
                    <a:cubicBezTo>
                      <a:pt x="5409" y="3308"/>
                      <a:pt x="5409" y="3230"/>
                      <a:pt x="5448" y="3191"/>
                    </a:cubicBezTo>
                    <a:cubicBezTo>
                      <a:pt x="5461" y="3164"/>
                      <a:pt x="5504" y="3136"/>
                      <a:pt x="5549" y="3136"/>
                    </a:cubicBezTo>
                    <a:cubicBezTo>
                      <a:pt x="5568" y="3136"/>
                      <a:pt x="5586" y="3141"/>
                      <a:pt x="5603" y="3152"/>
                    </a:cubicBezTo>
                    <a:lnTo>
                      <a:pt x="7121" y="4028"/>
                    </a:lnTo>
                    <a:lnTo>
                      <a:pt x="7685" y="3697"/>
                    </a:lnTo>
                    <a:lnTo>
                      <a:pt x="13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5" name="Google Shape;2095;p32"/>
              <p:cNvSpPr/>
              <p:nvPr/>
            </p:nvSpPr>
            <p:spPr>
              <a:xfrm>
                <a:off x="1061375" y="2021250"/>
                <a:ext cx="42825" cy="25975"/>
              </a:xfrm>
              <a:custGeom>
                <a:rect b="b" l="l" r="r" t="t"/>
                <a:pathLst>
                  <a:path extrusionOk="0" h="1039" w="1713">
                    <a:moveTo>
                      <a:pt x="133" y="1"/>
                    </a:moveTo>
                    <a:cubicBezTo>
                      <a:pt x="99" y="1"/>
                      <a:pt x="63" y="20"/>
                      <a:pt x="40" y="65"/>
                    </a:cubicBezTo>
                    <a:cubicBezTo>
                      <a:pt x="1" y="104"/>
                      <a:pt x="1" y="182"/>
                      <a:pt x="79" y="240"/>
                    </a:cubicBezTo>
                    <a:lnTo>
                      <a:pt x="1460" y="1038"/>
                    </a:lnTo>
                    <a:lnTo>
                      <a:pt x="1713" y="882"/>
                    </a:lnTo>
                    <a:lnTo>
                      <a:pt x="195" y="26"/>
                    </a:lnTo>
                    <a:cubicBezTo>
                      <a:pt x="179" y="10"/>
                      <a:pt x="156" y="1"/>
                      <a:pt x="1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6" name="Google Shape;2096;p32"/>
              <p:cNvSpPr/>
              <p:nvPr/>
            </p:nvSpPr>
            <p:spPr>
              <a:xfrm>
                <a:off x="786100" y="2023350"/>
                <a:ext cx="192125" cy="110925"/>
              </a:xfrm>
              <a:custGeom>
                <a:rect b="b" l="l" r="r" t="t"/>
                <a:pathLst>
                  <a:path extrusionOk="0" h="4437" w="7685">
                    <a:moveTo>
                      <a:pt x="1323" y="1"/>
                    </a:moveTo>
                    <a:lnTo>
                      <a:pt x="0" y="759"/>
                    </a:lnTo>
                    <a:lnTo>
                      <a:pt x="6382" y="4436"/>
                    </a:lnTo>
                    <a:lnTo>
                      <a:pt x="6868" y="4145"/>
                    </a:lnTo>
                    <a:lnTo>
                      <a:pt x="5467" y="3347"/>
                    </a:lnTo>
                    <a:cubicBezTo>
                      <a:pt x="5428" y="3347"/>
                      <a:pt x="5428" y="3269"/>
                      <a:pt x="5448" y="3191"/>
                    </a:cubicBezTo>
                    <a:cubicBezTo>
                      <a:pt x="5461" y="3164"/>
                      <a:pt x="5504" y="3136"/>
                      <a:pt x="5556" y="3136"/>
                    </a:cubicBezTo>
                    <a:cubicBezTo>
                      <a:pt x="5577" y="3136"/>
                      <a:pt x="5600" y="3141"/>
                      <a:pt x="5623" y="3152"/>
                    </a:cubicBezTo>
                    <a:lnTo>
                      <a:pt x="7121" y="4028"/>
                    </a:lnTo>
                    <a:lnTo>
                      <a:pt x="7685" y="3678"/>
                    </a:lnTo>
                    <a:lnTo>
                      <a:pt x="13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" name="Google Shape;2097;p32"/>
              <p:cNvSpPr/>
              <p:nvPr/>
            </p:nvSpPr>
            <p:spPr>
              <a:xfrm>
                <a:off x="921800" y="2101500"/>
                <a:ext cx="42325" cy="25975"/>
              </a:xfrm>
              <a:custGeom>
                <a:rect b="b" l="l" r="r" t="t"/>
                <a:pathLst>
                  <a:path extrusionOk="0" h="1039" w="1693">
                    <a:moveTo>
                      <a:pt x="122" y="1"/>
                    </a:moveTo>
                    <a:cubicBezTo>
                      <a:pt x="88" y="1"/>
                      <a:pt x="54" y="20"/>
                      <a:pt x="20" y="65"/>
                    </a:cubicBezTo>
                    <a:cubicBezTo>
                      <a:pt x="0" y="104"/>
                      <a:pt x="0" y="182"/>
                      <a:pt x="78" y="240"/>
                    </a:cubicBezTo>
                    <a:lnTo>
                      <a:pt x="1459" y="1038"/>
                    </a:lnTo>
                    <a:lnTo>
                      <a:pt x="1693" y="882"/>
                    </a:lnTo>
                    <a:lnTo>
                      <a:pt x="195" y="26"/>
                    </a:lnTo>
                    <a:cubicBezTo>
                      <a:pt x="171" y="10"/>
                      <a:pt x="146" y="1"/>
                      <a:pt x="1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8" name="Google Shape;2098;p32"/>
              <p:cNvSpPr/>
              <p:nvPr/>
            </p:nvSpPr>
            <p:spPr>
              <a:xfrm>
                <a:off x="714600" y="2065675"/>
                <a:ext cx="192150" cy="110425"/>
              </a:xfrm>
              <a:custGeom>
                <a:rect b="b" l="l" r="r" t="t"/>
                <a:pathLst>
                  <a:path extrusionOk="0" h="4417" w="7686">
                    <a:moveTo>
                      <a:pt x="1304" y="0"/>
                    </a:moveTo>
                    <a:lnTo>
                      <a:pt x="0" y="740"/>
                    </a:lnTo>
                    <a:lnTo>
                      <a:pt x="6362" y="4417"/>
                    </a:lnTo>
                    <a:lnTo>
                      <a:pt x="6926" y="4105"/>
                    </a:lnTo>
                    <a:lnTo>
                      <a:pt x="5603" y="3347"/>
                    </a:lnTo>
                    <a:cubicBezTo>
                      <a:pt x="5545" y="3327"/>
                      <a:pt x="5545" y="3249"/>
                      <a:pt x="5565" y="3171"/>
                    </a:cubicBezTo>
                    <a:cubicBezTo>
                      <a:pt x="5579" y="3143"/>
                      <a:pt x="5624" y="3125"/>
                      <a:pt x="5678" y="3125"/>
                    </a:cubicBezTo>
                    <a:cubicBezTo>
                      <a:pt x="5698" y="3125"/>
                      <a:pt x="5719" y="3127"/>
                      <a:pt x="5740" y="3133"/>
                    </a:cubicBezTo>
                    <a:lnTo>
                      <a:pt x="7160" y="3950"/>
                    </a:lnTo>
                    <a:lnTo>
                      <a:pt x="7685" y="3658"/>
                    </a:lnTo>
                    <a:lnTo>
                      <a:pt x="130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9" name="Google Shape;2099;p32"/>
              <p:cNvSpPr/>
              <p:nvPr/>
            </p:nvSpPr>
            <p:spPr>
              <a:xfrm>
                <a:off x="852725" y="2144175"/>
                <a:ext cx="40875" cy="24625"/>
              </a:xfrm>
              <a:custGeom>
                <a:rect b="b" l="l" r="r" t="t"/>
                <a:pathLst>
                  <a:path extrusionOk="0" h="985" w="1635">
                    <a:moveTo>
                      <a:pt x="146" y="0"/>
                    </a:moveTo>
                    <a:cubicBezTo>
                      <a:pt x="105" y="0"/>
                      <a:pt x="64" y="14"/>
                      <a:pt x="40" y="51"/>
                    </a:cubicBezTo>
                    <a:cubicBezTo>
                      <a:pt x="1" y="109"/>
                      <a:pt x="1" y="187"/>
                      <a:pt x="78" y="226"/>
                    </a:cubicBezTo>
                    <a:lnTo>
                      <a:pt x="1401" y="985"/>
                    </a:lnTo>
                    <a:lnTo>
                      <a:pt x="1635" y="829"/>
                    </a:lnTo>
                    <a:lnTo>
                      <a:pt x="215" y="12"/>
                    </a:lnTo>
                    <a:cubicBezTo>
                      <a:pt x="193" y="5"/>
                      <a:pt x="169" y="0"/>
                      <a:pt x="1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0" name="Google Shape;2100;p32"/>
              <p:cNvSpPr/>
              <p:nvPr/>
            </p:nvSpPr>
            <p:spPr>
              <a:xfrm>
                <a:off x="856125" y="1983950"/>
                <a:ext cx="192150" cy="110925"/>
              </a:xfrm>
              <a:custGeom>
                <a:rect b="b" l="l" r="r" t="t"/>
                <a:pathLst>
                  <a:path extrusionOk="0" h="4437" w="7686">
                    <a:moveTo>
                      <a:pt x="1304" y="1"/>
                    </a:moveTo>
                    <a:lnTo>
                      <a:pt x="1" y="760"/>
                    </a:lnTo>
                    <a:lnTo>
                      <a:pt x="6363" y="4437"/>
                    </a:lnTo>
                    <a:lnTo>
                      <a:pt x="6888" y="4145"/>
                    </a:lnTo>
                    <a:lnTo>
                      <a:pt x="5545" y="3367"/>
                    </a:lnTo>
                    <a:cubicBezTo>
                      <a:pt x="5487" y="3308"/>
                      <a:pt x="5468" y="3230"/>
                      <a:pt x="5487" y="3191"/>
                    </a:cubicBezTo>
                    <a:cubicBezTo>
                      <a:pt x="5516" y="3148"/>
                      <a:pt x="5556" y="3126"/>
                      <a:pt x="5607" y="3126"/>
                    </a:cubicBezTo>
                    <a:cubicBezTo>
                      <a:pt x="5625" y="3126"/>
                      <a:pt x="5643" y="3128"/>
                      <a:pt x="5662" y="3133"/>
                    </a:cubicBezTo>
                    <a:lnTo>
                      <a:pt x="7121" y="3989"/>
                    </a:lnTo>
                    <a:lnTo>
                      <a:pt x="7686" y="3678"/>
                    </a:lnTo>
                    <a:lnTo>
                      <a:pt x="13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1" name="Google Shape;2101;p32"/>
              <p:cNvSpPr/>
              <p:nvPr/>
            </p:nvSpPr>
            <p:spPr>
              <a:xfrm>
                <a:off x="992800" y="2062000"/>
                <a:ext cx="41375" cy="25100"/>
              </a:xfrm>
              <a:custGeom>
                <a:rect b="b" l="l" r="r" t="t"/>
                <a:pathLst>
                  <a:path extrusionOk="0" h="1004" w="1655">
                    <a:moveTo>
                      <a:pt x="145" y="0"/>
                    </a:moveTo>
                    <a:cubicBezTo>
                      <a:pt x="107" y="0"/>
                      <a:pt x="59" y="18"/>
                      <a:pt x="20" y="69"/>
                    </a:cubicBezTo>
                    <a:cubicBezTo>
                      <a:pt x="1" y="108"/>
                      <a:pt x="1" y="186"/>
                      <a:pt x="78" y="225"/>
                    </a:cubicBezTo>
                    <a:lnTo>
                      <a:pt x="1421" y="1003"/>
                    </a:lnTo>
                    <a:lnTo>
                      <a:pt x="1654" y="867"/>
                    </a:lnTo>
                    <a:lnTo>
                      <a:pt x="195" y="11"/>
                    </a:lnTo>
                    <a:cubicBezTo>
                      <a:pt x="182" y="5"/>
                      <a:pt x="165" y="0"/>
                      <a:pt x="1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2" name="Google Shape;2102;p32"/>
              <p:cNvSpPr/>
              <p:nvPr/>
            </p:nvSpPr>
            <p:spPr>
              <a:xfrm>
                <a:off x="357600" y="1812325"/>
                <a:ext cx="34550" cy="26225"/>
              </a:xfrm>
              <a:custGeom>
                <a:rect b="b" l="l" r="r" t="t"/>
                <a:pathLst>
                  <a:path extrusionOk="0" h="1049" w="1382">
                    <a:moveTo>
                      <a:pt x="565" y="1"/>
                    </a:moveTo>
                    <a:cubicBezTo>
                      <a:pt x="367" y="1"/>
                      <a:pt x="170" y="44"/>
                      <a:pt x="20" y="134"/>
                    </a:cubicBezTo>
                    <a:lnTo>
                      <a:pt x="20" y="446"/>
                    </a:lnTo>
                    <a:cubicBezTo>
                      <a:pt x="20" y="407"/>
                      <a:pt x="39" y="348"/>
                      <a:pt x="117" y="329"/>
                    </a:cubicBezTo>
                    <a:cubicBezTo>
                      <a:pt x="234" y="251"/>
                      <a:pt x="409" y="232"/>
                      <a:pt x="565" y="232"/>
                    </a:cubicBezTo>
                    <a:cubicBezTo>
                      <a:pt x="720" y="232"/>
                      <a:pt x="876" y="251"/>
                      <a:pt x="993" y="329"/>
                    </a:cubicBezTo>
                    <a:cubicBezTo>
                      <a:pt x="1090" y="368"/>
                      <a:pt x="1148" y="446"/>
                      <a:pt x="1148" y="524"/>
                    </a:cubicBezTo>
                    <a:cubicBezTo>
                      <a:pt x="1148" y="601"/>
                      <a:pt x="1090" y="640"/>
                      <a:pt x="993" y="718"/>
                    </a:cubicBezTo>
                    <a:cubicBezTo>
                      <a:pt x="876" y="786"/>
                      <a:pt x="711" y="820"/>
                      <a:pt x="548" y="820"/>
                    </a:cubicBezTo>
                    <a:cubicBezTo>
                      <a:pt x="385" y="820"/>
                      <a:pt x="224" y="786"/>
                      <a:pt x="117" y="718"/>
                    </a:cubicBezTo>
                    <a:cubicBezTo>
                      <a:pt x="59" y="679"/>
                      <a:pt x="20" y="640"/>
                      <a:pt x="0" y="601"/>
                    </a:cubicBezTo>
                    <a:lnTo>
                      <a:pt x="0" y="913"/>
                    </a:lnTo>
                    <a:cubicBezTo>
                      <a:pt x="176" y="1010"/>
                      <a:pt x="351" y="1049"/>
                      <a:pt x="545" y="1049"/>
                    </a:cubicBezTo>
                    <a:cubicBezTo>
                      <a:pt x="740" y="1049"/>
                      <a:pt x="973" y="1010"/>
                      <a:pt x="1109" y="913"/>
                    </a:cubicBezTo>
                    <a:cubicBezTo>
                      <a:pt x="1284" y="815"/>
                      <a:pt x="1382" y="660"/>
                      <a:pt x="1382" y="524"/>
                    </a:cubicBezTo>
                    <a:cubicBezTo>
                      <a:pt x="1382" y="426"/>
                      <a:pt x="1323" y="329"/>
                      <a:pt x="1265" y="251"/>
                    </a:cubicBezTo>
                    <a:lnTo>
                      <a:pt x="1129" y="329"/>
                    </a:lnTo>
                    <a:cubicBezTo>
                      <a:pt x="1109" y="329"/>
                      <a:pt x="1090" y="348"/>
                      <a:pt x="1090" y="348"/>
                    </a:cubicBezTo>
                    <a:cubicBezTo>
                      <a:pt x="1032" y="348"/>
                      <a:pt x="1012" y="329"/>
                      <a:pt x="993" y="310"/>
                    </a:cubicBezTo>
                    <a:cubicBezTo>
                      <a:pt x="973" y="251"/>
                      <a:pt x="973" y="173"/>
                      <a:pt x="1032" y="134"/>
                    </a:cubicBezTo>
                    <a:lnTo>
                      <a:pt x="1090" y="115"/>
                    </a:lnTo>
                    <a:cubicBezTo>
                      <a:pt x="939" y="39"/>
                      <a:pt x="751" y="1"/>
                      <a:pt x="5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3" name="Google Shape;2103;p32"/>
              <p:cNvSpPr/>
              <p:nvPr/>
            </p:nvSpPr>
            <p:spPr>
              <a:xfrm>
                <a:off x="381425" y="1814225"/>
                <a:ext cx="7325" cy="6325"/>
              </a:xfrm>
              <a:custGeom>
                <a:rect b="b" l="l" r="r" t="t"/>
                <a:pathLst>
                  <a:path extrusionOk="0" h="253" w="293">
                    <a:moveTo>
                      <a:pt x="98" y="0"/>
                    </a:moveTo>
                    <a:lnTo>
                      <a:pt x="40" y="20"/>
                    </a:lnTo>
                    <a:cubicBezTo>
                      <a:pt x="20" y="58"/>
                      <a:pt x="1" y="117"/>
                      <a:pt x="20" y="195"/>
                    </a:cubicBezTo>
                    <a:cubicBezTo>
                      <a:pt x="40" y="253"/>
                      <a:pt x="98" y="253"/>
                      <a:pt x="117" y="253"/>
                    </a:cubicBezTo>
                    <a:cubicBezTo>
                      <a:pt x="137" y="253"/>
                      <a:pt x="156" y="253"/>
                      <a:pt x="156" y="214"/>
                    </a:cubicBezTo>
                    <a:lnTo>
                      <a:pt x="293" y="156"/>
                    </a:lnTo>
                    <a:cubicBezTo>
                      <a:pt x="234" y="97"/>
                      <a:pt x="195" y="58"/>
                      <a:pt x="137" y="20"/>
                    </a:cubicBezTo>
                    <a:cubicBezTo>
                      <a:pt x="117" y="20"/>
                      <a:pt x="98" y="0"/>
                      <a:pt x="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4" name="Google Shape;2104;p32"/>
              <p:cNvSpPr/>
              <p:nvPr/>
            </p:nvSpPr>
            <p:spPr>
              <a:xfrm>
                <a:off x="382900" y="1926625"/>
                <a:ext cx="41350" cy="26225"/>
              </a:xfrm>
              <a:custGeom>
                <a:rect b="b" l="l" r="r" t="t"/>
                <a:pathLst>
                  <a:path extrusionOk="0" h="1049" w="1654">
                    <a:moveTo>
                      <a:pt x="798" y="232"/>
                    </a:moveTo>
                    <a:cubicBezTo>
                      <a:pt x="973" y="232"/>
                      <a:pt x="1129" y="251"/>
                      <a:pt x="1245" y="329"/>
                    </a:cubicBezTo>
                    <a:cubicBezTo>
                      <a:pt x="1343" y="368"/>
                      <a:pt x="1381" y="446"/>
                      <a:pt x="1381" y="523"/>
                    </a:cubicBezTo>
                    <a:cubicBezTo>
                      <a:pt x="1401" y="601"/>
                      <a:pt x="1343" y="660"/>
                      <a:pt x="1245" y="718"/>
                    </a:cubicBezTo>
                    <a:cubicBezTo>
                      <a:pt x="1129" y="786"/>
                      <a:pt x="963" y="820"/>
                      <a:pt x="800" y="820"/>
                    </a:cubicBezTo>
                    <a:cubicBezTo>
                      <a:pt x="637" y="820"/>
                      <a:pt x="477" y="786"/>
                      <a:pt x="370" y="718"/>
                    </a:cubicBezTo>
                    <a:cubicBezTo>
                      <a:pt x="272" y="660"/>
                      <a:pt x="234" y="601"/>
                      <a:pt x="234" y="523"/>
                    </a:cubicBezTo>
                    <a:cubicBezTo>
                      <a:pt x="234" y="446"/>
                      <a:pt x="272" y="407"/>
                      <a:pt x="370" y="329"/>
                    </a:cubicBezTo>
                    <a:cubicBezTo>
                      <a:pt x="487" y="251"/>
                      <a:pt x="662" y="232"/>
                      <a:pt x="798" y="232"/>
                    </a:cubicBezTo>
                    <a:close/>
                    <a:moveTo>
                      <a:pt x="807" y="1"/>
                    </a:moveTo>
                    <a:cubicBezTo>
                      <a:pt x="614" y="1"/>
                      <a:pt x="423" y="44"/>
                      <a:pt x="272" y="134"/>
                    </a:cubicBezTo>
                    <a:cubicBezTo>
                      <a:pt x="97" y="232"/>
                      <a:pt x="0" y="368"/>
                      <a:pt x="0" y="523"/>
                    </a:cubicBezTo>
                    <a:cubicBezTo>
                      <a:pt x="0" y="660"/>
                      <a:pt x="97" y="815"/>
                      <a:pt x="272" y="913"/>
                    </a:cubicBezTo>
                    <a:cubicBezTo>
                      <a:pt x="448" y="1010"/>
                      <a:pt x="642" y="1049"/>
                      <a:pt x="837" y="1049"/>
                    </a:cubicBezTo>
                    <a:cubicBezTo>
                      <a:pt x="1031" y="1049"/>
                      <a:pt x="1245" y="1010"/>
                      <a:pt x="1401" y="913"/>
                    </a:cubicBezTo>
                    <a:cubicBezTo>
                      <a:pt x="1557" y="815"/>
                      <a:pt x="1654" y="660"/>
                      <a:pt x="1654" y="523"/>
                    </a:cubicBezTo>
                    <a:cubicBezTo>
                      <a:pt x="1654" y="426"/>
                      <a:pt x="1615" y="329"/>
                      <a:pt x="1537" y="251"/>
                    </a:cubicBezTo>
                    <a:lnTo>
                      <a:pt x="1401" y="329"/>
                    </a:lnTo>
                    <a:cubicBezTo>
                      <a:pt x="1362" y="329"/>
                      <a:pt x="1343" y="348"/>
                      <a:pt x="1343" y="348"/>
                    </a:cubicBezTo>
                    <a:cubicBezTo>
                      <a:pt x="1284" y="348"/>
                      <a:pt x="1265" y="329"/>
                      <a:pt x="1245" y="309"/>
                    </a:cubicBezTo>
                    <a:cubicBezTo>
                      <a:pt x="1226" y="251"/>
                      <a:pt x="1226" y="173"/>
                      <a:pt x="1304" y="134"/>
                    </a:cubicBezTo>
                    <a:lnTo>
                      <a:pt x="1323" y="115"/>
                    </a:lnTo>
                    <a:cubicBezTo>
                      <a:pt x="1172" y="39"/>
                      <a:pt x="989" y="1"/>
                      <a:pt x="8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5" name="Google Shape;2105;p32"/>
              <p:cNvSpPr/>
              <p:nvPr/>
            </p:nvSpPr>
            <p:spPr>
              <a:xfrm>
                <a:off x="412075" y="1928500"/>
                <a:ext cx="8300" cy="6350"/>
              </a:xfrm>
              <a:custGeom>
                <a:rect b="b" l="l" r="r" t="t"/>
                <a:pathLst>
                  <a:path extrusionOk="0" h="254" w="332">
                    <a:moveTo>
                      <a:pt x="98" y="1"/>
                    </a:moveTo>
                    <a:lnTo>
                      <a:pt x="78" y="20"/>
                    </a:lnTo>
                    <a:cubicBezTo>
                      <a:pt x="39" y="79"/>
                      <a:pt x="0" y="157"/>
                      <a:pt x="59" y="196"/>
                    </a:cubicBezTo>
                    <a:cubicBezTo>
                      <a:pt x="78" y="254"/>
                      <a:pt x="117" y="254"/>
                      <a:pt x="156" y="254"/>
                    </a:cubicBezTo>
                    <a:cubicBezTo>
                      <a:pt x="176" y="254"/>
                      <a:pt x="195" y="254"/>
                      <a:pt x="195" y="215"/>
                    </a:cubicBezTo>
                    <a:lnTo>
                      <a:pt x="331" y="157"/>
                    </a:lnTo>
                    <a:cubicBezTo>
                      <a:pt x="273" y="98"/>
                      <a:pt x="234" y="79"/>
                      <a:pt x="176" y="20"/>
                    </a:cubicBezTo>
                    <a:cubicBezTo>
                      <a:pt x="156" y="1"/>
                      <a:pt x="117" y="1"/>
                      <a:pt x="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6" name="Google Shape;2106;p32"/>
              <p:cNvSpPr/>
              <p:nvPr/>
            </p:nvSpPr>
            <p:spPr>
              <a:xfrm>
                <a:off x="507900" y="1887150"/>
                <a:ext cx="41350" cy="26300"/>
              </a:xfrm>
              <a:custGeom>
                <a:rect b="b" l="l" r="r" t="t"/>
                <a:pathLst>
                  <a:path extrusionOk="0" h="1052" w="1654">
                    <a:moveTo>
                      <a:pt x="1243" y="310"/>
                    </a:moveTo>
                    <a:lnTo>
                      <a:pt x="1243" y="310"/>
                    </a:lnTo>
                    <a:cubicBezTo>
                      <a:pt x="1271" y="338"/>
                      <a:pt x="1290" y="352"/>
                      <a:pt x="1323" y="352"/>
                    </a:cubicBezTo>
                    <a:cubicBezTo>
                      <a:pt x="1323" y="352"/>
                      <a:pt x="1323" y="352"/>
                      <a:pt x="1323" y="352"/>
                    </a:cubicBezTo>
                    <a:lnTo>
                      <a:pt x="1323" y="352"/>
                    </a:lnTo>
                    <a:cubicBezTo>
                      <a:pt x="1311" y="344"/>
                      <a:pt x="1298" y="338"/>
                      <a:pt x="1284" y="332"/>
                    </a:cubicBezTo>
                    <a:cubicBezTo>
                      <a:pt x="1270" y="324"/>
                      <a:pt x="1257" y="317"/>
                      <a:pt x="1243" y="310"/>
                    </a:cubicBezTo>
                    <a:close/>
                    <a:moveTo>
                      <a:pt x="830" y="1"/>
                    </a:moveTo>
                    <a:cubicBezTo>
                      <a:pt x="632" y="1"/>
                      <a:pt x="429" y="44"/>
                      <a:pt x="253" y="138"/>
                    </a:cubicBezTo>
                    <a:cubicBezTo>
                      <a:pt x="97" y="235"/>
                      <a:pt x="0" y="371"/>
                      <a:pt x="0" y="527"/>
                    </a:cubicBezTo>
                    <a:cubicBezTo>
                      <a:pt x="0" y="663"/>
                      <a:pt x="97" y="818"/>
                      <a:pt x="253" y="916"/>
                    </a:cubicBezTo>
                    <a:cubicBezTo>
                      <a:pt x="428" y="1013"/>
                      <a:pt x="623" y="1052"/>
                      <a:pt x="817" y="1052"/>
                    </a:cubicBezTo>
                    <a:cubicBezTo>
                      <a:pt x="1012" y="1052"/>
                      <a:pt x="1226" y="1013"/>
                      <a:pt x="1381" y="916"/>
                    </a:cubicBezTo>
                    <a:cubicBezTo>
                      <a:pt x="1556" y="818"/>
                      <a:pt x="1654" y="663"/>
                      <a:pt x="1654" y="527"/>
                    </a:cubicBezTo>
                    <a:cubicBezTo>
                      <a:pt x="1654" y="429"/>
                      <a:pt x="1595" y="332"/>
                      <a:pt x="1518" y="254"/>
                    </a:cubicBezTo>
                    <a:lnTo>
                      <a:pt x="1381" y="332"/>
                    </a:lnTo>
                    <a:cubicBezTo>
                      <a:pt x="1381" y="351"/>
                      <a:pt x="1362" y="352"/>
                      <a:pt x="1323" y="352"/>
                    </a:cubicBezTo>
                    <a:lnTo>
                      <a:pt x="1323" y="352"/>
                    </a:lnTo>
                    <a:cubicBezTo>
                      <a:pt x="1392" y="394"/>
                      <a:pt x="1420" y="460"/>
                      <a:pt x="1420" y="527"/>
                    </a:cubicBezTo>
                    <a:cubicBezTo>
                      <a:pt x="1420" y="585"/>
                      <a:pt x="1362" y="663"/>
                      <a:pt x="1284" y="721"/>
                    </a:cubicBezTo>
                    <a:cubicBezTo>
                      <a:pt x="1158" y="789"/>
                      <a:pt x="992" y="823"/>
                      <a:pt x="832" y="823"/>
                    </a:cubicBezTo>
                    <a:cubicBezTo>
                      <a:pt x="671" y="823"/>
                      <a:pt x="516" y="789"/>
                      <a:pt x="409" y="721"/>
                    </a:cubicBezTo>
                    <a:cubicBezTo>
                      <a:pt x="311" y="663"/>
                      <a:pt x="253" y="585"/>
                      <a:pt x="253" y="527"/>
                    </a:cubicBezTo>
                    <a:cubicBezTo>
                      <a:pt x="253" y="449"/>
                      <a:pt x="311" y="390"/>
                      <a:pt x="409" y="332"/>
                    </a:cubicBezTo>
                    <a:cubicBezTo>
                      <a:pt x="525" y="254"/>
                      <a:pt x="700" y="235"/>
                      <a:pt x="837" y="235"/>
                    </a:cubicBezTo>
                    <a:cubicBezTo>
                      <a:pt x="994" y="235"/>
                      <a:pt x="1120" y="251"/>
                      <a:pt x="1243" y="310"/>
                    </a:cubicBezTo>
                    <a:lnTo>
                      <a:pt x="1243" y="310"/>
                    </a:lnTo>
                    <a:cubicBezTo>
                      <a:pt x="1238" y="305"/>
                      <a:pt x="1232" y="299"/>
                      <a:pt x="1226" y="293"/>
                    </a:cubicBezTo>
                    <a:cubicBezTo>
                      <a:pt x="1206" y="254"/>
                      <a:pt x="1206" y="176"/>
                      <a:pt x="1284" y="138"/>
                    </a:cubicBezTo>
                    <a:lnTo>
                      <a:pt x="1323" y="99"/>
                    </a:lnTo>
                    <a:cubicBezTo>
                      <a:pt x="1177" y="35"/>
                      <a:pt x="1006" y="1"/>
                      <a:pt x="8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7" name="Google Shape;2107;p32"/>
              <p:cNvSpPr/>
              <p:nvPr/>
            </p:nvSpPr>
            <p:spPr>
              <a:xfrm>
                <a:off x="538050" y="1890100"/>
                <a:ext cx="7800" cy="6325"/>
              </a:xfrm>
              <a:custGeom>
                <a:rect b="b" l="l" r="r" t="t"/>
                <a:pathLst>
                  <a:path extrusionOk="0" h="253" w="312">
                    <a:moveTo>
                      <a:pt x="117" y="0"/>
                    </a:moveTo>
                    <a:lnTo>
                      <a:pt x="78" y="39"/>
                    </a:lnTo>
                    <a:cubicBezTo>
                      <a:pt x="20" y="58"/>
                      <a:pt x="0" y="136"/>
                      <a:pt x="20" y="214"/>
                    </a:cubicBezTo>
                    <a:cubicBezTo>
                      <a:pt x="59" y="253"/>
                      <a:pt x="98" y="253"/>
                      <a:pt x="117" y="253"/>
                    </a:cubicBezTo>
                    <a:cubicBezTo>
                      <a:pt x="156" y="253"/>
                      <a:pt x="175" y="253"/>
                      <a:pt x="175" y="234"/>
                    </a:cubicBezTo>
                    <a:lnTo>
                      <a:pt x="312" y="156"/>
                    </a:lnTo>
                    <a:cubicBezTo>
                      <a:pt x="292" y="117"/>
                      <a:pt x="253" y="58"/>
                      <a:pt x="195" y="39"/>
                    </a:cubicBezTo>
                    <a:cubicBezTo>
                      <a:pt x="175" y="0"/>
                      <a:pt x="156" y="0"/>
                      <a:pt x="1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8" name="Google Shape;2108;p32"/>
              <p:cNvSpPr/>
              <p:nvPr/>
            </p:nvSpPr>
            <p:spPr>
              <a:xfrm>
                <a:off x="602250" y="1898225"/>
                <a:ext cx="41850" cy="26900"/>
              </a:xfrm>
              <a:custGeom>
                <a:rect b="b" l="l" r="r" t="t"/>
                <a:pathLst>
                  <a:path extrusionOk="0" h="1076" w="1674">
                    <a:moveTo>
                      <a:pt x="1279" y="326"/>
                    </a:moveTo>
                    <a:lnTo>
                      <a:pt x="1279" y="326"/>
                    </a:lnTo>
                    <a:cubicBezTo>
                      <a:pt x="1304" y="347"/>
                      <a:pt x="1306" y="375"/>
                      <a:pt x="1323" y="375"/>
                    </a:cubicBezTo>
                    <a:cubicBezTo>
                      <a:pt x="1323" y="337"/>
                      <a:pt x="1304" y="337"/>
                      <a:pt x="1304" y="337"/>
                    </a:cubicBezTo>
                    <a:cubicBezTo>
                      <a:pt x="1296" y="333"/>
                      <a:pt x="1287" y="329"/>
                      <a:pt x="1279" y="326"/>
                    </a:cubicBezTo>
                    <a:close/>
                    <a:moveTo>
                      <a:pt x="1323" y="375"/>
                    </a:moveTo>
                    <a:cubicBezTo>
                      <a:pt x="1323" y="392"/>
                      <a:pt x="1338" y="395"/>
                      <a:pt x="1355" y="395"/>
                    </a:cubicBezTo>
                    <a:lnTo>
                      <a:pt x="1355" y="395"/>
                    </a:lnTo>
                    <a:cubicBezTo>
                      <a:pt x="1345" y="388"/>
                      <a:pt x="1335" y="381"/>
                      <a:pt x="1323" y="375"/>
                    </a:cubicBezTo>
                    <a:close/>
                    <a:moveTo>
                      <a:pt x="850" y="1"/>
                    </a:moveTo>
                    <a:cubicBezTo>
                      <a:pt x="645" y="1"/>
                      <a:pt x="437" y="50"/>
                      <a:pt x="273" y="142"/>
                    </a:cubicBezTo>
                    <a:cubicBezTo>
                      <a:pt x="98" y="239"/>
                      <a:pt x="0" y="395"/>
                      <a:pt x="0" y="531"/>
                    </a:cubicBezTo>
                    <a:cubicBezTo>
                      <a:pt x="20" y="687"/>
                      <a:pt x="117" y="823"/>
                      <a:pt x="273" y="920"/>
                    </a:cubicBezTo>
                    <a:cubicBezTo>
                      <a:pt x="448" y="1017"/>
                      <a:pt x="642" y="1076"/>
                      <a:pt x="837" y="1076"/>
                    </a:cubicBezTo>
                    <a:cubicBezTo>
                      <a:pt x="1031" y="1076"/>
                      <a:pt x="1245" y="1017"/>
                      <a:pt x="1401" y="920"/>
                    </a:cubicBezTo>
                    <a:cubicBezTo>
                      <a:pt x="1576" y="823"/>
                      <a:pt x="1673" y="687"/>
                      <a:pt x="1673" y="531"/>
                    </a:cubicBezTo>
                    <a:cubicBezTo>
                      <a:pt x="1673" y="434"/>
                      <a:pt x="1615" y="375"/>
                      <a:pt x="1576" y="298"/>
                    </a:cubicBezTo>
                    <a:lnTo>
                      <a:pt x="1421" y="375"/>
                    </a:lnTo>
                    <a:cubicBezTo>
                      <a:pt x="1401" y="375"/>
                      <a:pt x="1362" y="395"/>
                      <a:pt x="1362" y="395"/>
                    </a:cubicBezTo>
                    <a:cubicBezTo>
                      <a:pt x="1360" y="395"/>
                      <a:pt x="1357" y="395"/>
                      <a:pt x="1355" y="395"/>
                    </a:cubicBezTo>
                    <a:lnTo>
                      <a:pt x="1355" y="395"/>
                    </a:lnTo>
                    <a:cubicBezTo>
                      <a:pt x="1412" y="436"/>
                      <a:pt x="1440" y="498"/>
                      <a:pt x="1440" y="531"/>
                    </a:cubicBezTo>
                    <a:cubicBezTo>
                      <a:pt x="1440" y="609"/>
                      <a:pt x="1401" y="648"/>
                      <a:pt x="1304" y="726"/>
                    </a:cubicBezTo>
                    <a:cubicBezTo>
                      <a:pt x="1177" y="803"/>
                      <a:pt x="1012" y="842"/>
                      <a:pt x="851" y="842"/>
                    </a:cubicBezTo>
                    <a:cubicBezTo>
                      <a:pt x="691" y="842"/>
                      <a:pt x="535" y="803"/>
                      <a:pt x="428" y="726"/>
                    </a:cubicBezTo>
                    <a:cubicBezTo>
                      <a:pt x="331" y="687"/>
                      <a:pt x="273" y="609"/>
                      <a:pt x="273" y="531"/>
                    </a:cubicBezTo>
                    <a:cubicBezTo>
                      <a:pt x="273" y="453"/>
                      <a:pt x="331" y="414"/>
                      <a:pt x="428" y="337"/>
                    </a:cubicBezTo>
                    <a:cubicBezTo>
                      <a:pt x="545" y="259"/>
                      <a:pt x="720" y="239"/>
                      <a:pt x="856" y="239"/>
                    </a:cubicBezTo>
                    <a:cubicBezTo>
                      <a:pt x="1021" y="239"/>
                      <a:pt x="1151" y="274"/>
                      <a:pt x="1279" y="326"/>
                    </a:cubicBezTo>
                    <a:lnTo>
                      <a:pt x="1279" y="326"/>
                    </a:lnTo>
                    <a:cubicBezTo>
                      <a:pt x="1275" y="323"/>
                      <a:pt x="1270" y="320"/>
                      <a:pt x="1265" y="317"/>
                    </a:cubicBezTo>
                    <a:cubicBezTo>
                      <a:pt x="1245" y="278"/>
                      <a:pt x="1245" y="200"/>
                      <a:pt x="1323" y="142"/>
                    </a:cubicBezTo>
                    <a:lnTo>
                      <a:pt x="1362" y="123"/>
                    </a:lnTo>
                    <a:cubicBezTo>
                      <a:pt x="1215" y="40"/>
                      <a:pt x="1033" y="1"/>
                      <a:pt x="8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9" name="Google Shape;2109;p32"/>
              <p:cNvSpPr/>
              <p:nvPr/>
            </p:nvSpPr>
            <p:spPr>
              <a:xfrm>
                <a:off x="632875" y="1901275"/>
                <a:ext cx="8800" cy="6825"/>
              </a:xfrm>
              <a:custGeom>
                <a:rect b="b" l="l" r="r" t="t"/>
                <a:pathLst>
                  <a:path extrusionOk="0" h="273" w="352">
                    <a:moveTo>
                      <a:pt x="118" y="1"/>
                    </a:moveTo>
                    <a:lnTo>
                      <a:pt x="79" y="20"/>
                    </a:lnTo>
                    <a:cubicBezTo>
                      <a:pt x="20" y="39"/>
                      <a:pt x="1" y="117"/>
                      <a:pt x="59" y="195"/>
                    </a:cubicBezTo>
                    <a:cubicBezTo>
                      <a:pt x="59" y="215"/>
                      <a:pt x="79" y="215"/>
                      <a:pt x="98" y="253"/>
                    </a:cubicBezTo>
                    <a:cubicBezTo>
                      <a:pt x="118" y="253"/>
                      <a:pt x="157" y="273"/>
                      <a:pt x="157" y="273"/>
                    </a:cubicBezTo>
                    <a:cubicBezTo>
                      <a:pt x="176" y="273"/>
                      <a:pt x="196" y="273"/>
                      <a:pt x="196" y="253"/>
                    </a:cubicBezTo>
                    <a:lnTo>
                      <a:pt x="351" y="176"/>
                    </a:lnTo>
                    <a:cubicBezTo>
                      <a:pt x="293" y="117"/>
                      <a:pt x="254" y="78"/>
                      <a:pt x="176" y="20"/>
                    </a:cubicBezTo>
                    <a:cubicBezTo>
                      <a:pt x="176" y="20"/>
                      <a:pt x="157" y="20"/>
                      <a:pt x="1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0" name="Google Shape;2110;p32"/>
              <p:cNvSpPr/>
              <p:nvPr/>
            </p:nvSpPr>
            <p:spPr>
              <a:xfrm>
                <a:off x="686400" y="1884200"/>
                <a:ext cx="41350" cy="26350"/>
              </a:xfrm>
              <a:custGeom>
                <a:rect b="b" l="l" r="r" t="t"/>
                <a:pathLst>
                  <a:path extrusionOk="0" h="1054" w="1654">
                    <a:moveTo>
                      <a:pt x="1260" y="312"/>
                    </a:moveTo>
                    <a:cubicBezTo>
                      <a:pt x="1273" y="326"/>
                      <a:pt x="1288" y="342"/>
                      <a:pt x="1314" y="349"/>
                    </a:cubicBezTo>
                    <a:lnTo>
                      <a:pt x="1314" y="349"/>
                    </a:lnTo>
                    <a:cubicBezTo>
                      <a:pt x="1300" y="337"/>
                      <a:pt x="1283" y="325"/>
                      <a:pt x="1265" y="314"/>
                    </a:cubicBezTo>
                    <a:cubicBezTo>
                      <a:pt x="1263" y="313"/>
                      <a:pt x="1262" y="312"/>
                      <a:pt x="1260" y="312"/>
                    </a:cubicBezTo>
                    <a:close/>
                    <a:moveTo>
                      <a:pt x="819" y="0"/>
                    </a:moveTo>
                    <a:cubicBezTo>
                      <a:pt x="621" y="0"/>
                      <a:pt x="423" y="39"/>
                      <a:pt x="272" y="119"/>
                    </a:cubicBezTo>
                    <a:cubicBezTo>
                      <a:pt x="97" y="217"/>
                      <a:pt x="0" y="372"/>
                      <a:pt x="0" y="508"/>
                    </a:cubicBezTo>
                    <a:cubicBezTo>
                      <a:pt x="0" y="664"/>
                      <a:pt x="97" y="800"/>
                      <a:pt x="272" y="898"/>
                    </a:cubicBezTo>
                    <a:cubicBezTo>
                      <a:pt x="447" y="995"/>
                      <a:pt x="642" y="1053"/>
                      <a:pt x="837" y="1053"/>
                    </a:cubicBezTo>
                    <a:cubicBezTo>
                      <a:pt x="1031" y="1053"/>
                      <a:pt x="1245" y="995"/>
                      <a:pt x="1381" y="898"/>
                    </a:cubicBezTo>
                    <a:cubicBezTo>
                      <a:pt x="1556" y="800"/>
                      <a:pt x="1654" y="664"/>
                      <a:pt x="1654" y="508"/>
                    </a:cubicBezTo>
                    <a:cubicBezTo>
                      <a:pt x="1654" y="411"/>
                      <a:pt x="1615" y="314"/>
                      <a:pt x="1537" y="256"/>
                    </a:cubicBezTo>
                    <a:lnTo>
                      <a:pt x="1381" y="314"/>
                    </a:lnTo>
                    <a:cubicBezTo>
                      <a:pt x="1381" y="353"/>
                      <a:pt x="1362" y="353"/>
                      <a:pt x="1342" y="353"/>
                    </a:cubicBezTo>
                    <a:cubicBezTo>
                      <a:pt x="1332" y="353"/>
                      <a:pt x="1322" y="351"/>
                      <a:pt x="1314" y="349"/>
                    </a:cubicBezTo>
                    <a:lnTo>
                      <a:pt x="1314" y="349"/>
                    </a:lnTo>
                    <a:cubicBezTo>
                      <a:pt x="1375" y="401"/>
                      <a:pt x="1401" y="461"/>
                      <a:pt x="1401" y="508"/>
                    </a:cubicBezTo>
                    <a:cubicBezTo>
                      <a:pt x="1420" y="586"/>
                      <a:pt x="1362" y="645"/>
                      <a:pt x="1265" y="703"/>
                    </a:cubicBezTo>
                    <a:cubicBezTo>
                      <a:pt x="1148" y="781"/>
                      <a:pt x="983" y="820"/>
                      <a:pt x="820" y="820"/>
                    </a:cubicBezTo>
                    <a:cubicBezTo>
                      <a:pt x="657" y="820"/>
                      <a:pt x="496" y="781"/>
                      <a:pt x="389" y="703"/>
                    </a:cubicBezTo>
                    <a:cubicBezTo>
                      <a:pt x="292" y="664"/>
                      <a:pt x="253" y="586"/>
                      <a:pt x="253" y="508"/>
                    </a:cubicBezTo>
                    <a:cubicBezTo>
                      <a:pt x="253" y="450"/>
                      <a:pt x="292" y="392"/>
                      <a:pt x="389" y="314"/>
                    </a:cubicBezTo>
                    <a:cubicBezTo>
                      <a:pt x="506" y="236"/>
                      <a:pt x="681" y="217"/>
                      <a:pt x="817" y="217"/>
                    </a:cubicBezTo>
                    <a:cubicBezTo>
                      <a:pt x="990" y="217"/>
                      <a:pt x="1144" y="255"/>
                      <a:pt x="1260" y="312"/>
                    </a:cubicBezTo>
                    <a:lnTo>
                      <a:pt x="1260" y="312"/>
                    </a:lnTo>
                    <a:cubicBezTo>
                      <a:pt x="1255" y="305"/>
                      <a:pt x="1250" y="299"/>
                      <a:pt x="1245" y="294"/>
                    </a:cubicBezTo>
                    <a:cubicBezTo>
                      <a:pt x="1226" y="256"/>
                      <a:pt x="1226" y="178"/>
                      <a:pt x="1284" y="119"/>
                    </a:cubicBezTo>
                    <a:lnTo>
                      <a:pt x="1342" y="100"/>
                    </a:lnTo>
                    <a:cubicBezTo>
                      <a:pt x="1192" y="34"/>
                      <a:pt x="1005" y="0"/>
                      <a:pt x="8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1" name="Google Shape;2111;p32"/>
              <p:cNvSpPr/>
              <p:nvPr/>
            </p:nvSpPr>
            <p:spPr>
              <a:xfrm>
                <a:off x="717025" y="1886675"/>
                <a:ext cx="7800" cy="5875"/>
              </a:xfrm>
              <a:custGeom>
                <a:rect b="b" l="l" r="r" t="t"/>
                <a:pathLst>
                  <a:path extrusionOk="0" h="235" w="312">
                    <a:moveTo>
                      <a:pt x="117" y="1"/>
                    </a:moveTo>
                    <a:lnTo>
                      <a:pt x="59" y="20"/>
                    </a:lnTo>
                    <a:cubicBezTo>
                      <a:pt x="20" y="59"/>
                      <a:pt x="1" y="118"/>
                      <a:pt x="20" y="195"/>
                    </a:cubicBezTo>
                    <a:cubicBezTo>
                      <a:pt x="40" y="234"/>
                      <a:pt x="79" y="234"/>
                      <a:pt x="117" y="234"/>
                    </a:cubicBezTo>
                    <a:cubicBezTo>
                      <a:pt x="137" y="234"/>
                      <a:pt x="156" y="234"/>
                      <a:pt x="156" y="215"/>
                    </a:cubicBezTo>
                    <a:lnTo>
                      <a:pt x="312" y="137"/>
                    </a:lnTo>
                    <a:cubicBezTo>
                      <a:pt x="254" y="98"/>
                      <a:pt x="215" y="59"/>
                      <a:pt x="156" y="20"/>
                    </a:cubicBezTo>
                    <a:cubicBezTo>
                      <a:pt x="137" y="20"/>
                      <a:pt x="117" y="1"/>
                      <a:pt x="1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2" name="Google Shape;2112;p32"/>
              <p:cNvSpPr/>
              <p:nvPr/>
            </p:nvSpPr>
            <p:spPr>
              <a:xfrm>
                <a:off x="436400" y="1794550"/>
                <a:ext cx="41350" cy="26500"/>
              </a:xfrm>
              <a:custGeom>
                <a:rect b="b" l="l" r="r" t="t"/>
                <a:pathLst>
                  <a:path extrusionOk="0" h="1060" w="1654">
                    <a:moveTo>
                      <a:pt x="856" y="242"/>
                    </a:moveTo>
                    <a:cubicBezTo>
                      <a:pt x="1031" y="242"/>
                      <a:pt x="1167" y="262"/>
                      <a:pt x="1284" y="340"/>
                    </a:cubicBezTo>
                    <a:cubicBezTo>
                      <a:pt x="1381" y="379"/>
                      <a:pt x="1440" y="456"/>
                      <a:pt x="1440" y="534"/>
                    </a:cubicBezTo>
                    <a:cubicBezTo>
                      <a:pt x="1440" y="593"/>
                      <a:pt x="1401" y="670"/>
                      <a:pt x="1304" y="729"/>
                    </a:cubicBezTo>
                    <a:cubicBezTo>
                      <a:pt x="1177" y="797"/>
                      <a:pt x="1012" y="831"/>
                      <a:pt x="851" y="831"/>
                    </a:cubicBezTo>
                    <a:cubicBezTo>
                      <a:pt x="691" y="831"/>
                      <a:pt x="535" y="797"/>
                      <a:pt x="428" y="729"/>
                    </a:cubicBezTo>
                    <a:cubicBezTo>
                      <a:pt x="331" y="670"/>
                      <a:pt x="273" y="593"/>
                      <a:pt x="273" y="534"/>
                    </a:cubicBezTo>
                    <a:cubicBezTo>
                      <a:pt x="273" y="456"/>
                      <a:pt x="331" y="398"/>
                      <a:pt x="428" y="340"/>
                    </a:cubicBezTo>
                    <a:cubicBezTo>
                      <a:pt x="545" y="262"/>
                      <a:pt x="720" y="242"/>
                      <a:pt x="856" y="242"/>
                    </a:cubicBezTo>
                    <a:close/>
                    <a:moveTo>
                      <a:pt x="869" y="1"/>
                    </a:moveTo>
                    <a:cubicBezTo>
                      <a:pt x="657" y="1"/>
                      <a:pt x="442" y="50"/>
                      <a:pt x="273" y="145"/>
                    </a:cubicBezTo>
                    <a:cubicBezTo>
                      <a:pt x="97" y="242"/>
                      <a:pt x="0" y="379"/>
                      <a:pt x="0" y="534"/>
                    </a:cubicBezTo>
                    <a:cubicBezTo>
                      <a:pt x="0" y="670"/>
                      <a:pt x="97" y="826"/>
                      <a:pt x="273" y="923"/>
                    </a:cubicBezTo>
                    <a:cubicBezTo>
                      <a:pt x="448" y="1021"/>
                      <a:pt x="642" y="1059"/>
                      <a:pt x="837" y="1059"/>
                    </a:cubicBezTo>
                    <a:cubicBezTo>
                      <a:pt x="1031" y="1059"/>
                      <a:pt x="1245" y="1021"/>
                      <a:pt x="1401" y="923"/>
                    </a:cubicBezTo>
                    <a:cubicBezTo>
                      <a:pt x="1557" y="826"/>
                      <a:pt x="1654" y="670"/>
                      <a:pt x="1654" y="534"/>
                    </a:cubicBezTo>
                    <a:cubicBezTo>
                      <a:pt x="1654" y="437"/>
                      <a:pt x="1615" y="359"/>
                      <a:pt x="1557" y="262"/>
                    </a:cubicBezTo>
                    <a:lnTo>
                      <a:pt x="1440" y="340"/>
                    </a:lnTo>
                    <a:cubicBezTo>
                      <a:pt x="1440" y="359"/>
                      <a:pt x="1420" y="359"/>
                      <a:pt x="1401" y="359"/>
                    </a:cubicBezTo>
                    <a:cubicBezTo>
                      <a:pt x="1343" y="359"/>
                      <a:pt x="1323" y="340"/>
                      <a:pt x="1304" y="301"/>
                    </a:cubicBezTo>
                    <a:cubicBezTo>
                      <a:pt x="1265" y="262"/>
                      <a:pt x="1265" y="184"/>
                      <a:pt x="1343" y="145"/>
                    </a:cubicBezTo>
                    <a:lnTo>
                      <a:pt x="1362" y="106"/>
                    </a:lnTo>
                    <a:cubicBezTo>
                      <a:pt x="1220" y="35"/>
                      <a:pt x="1046" y="1"/>
                      <a:pt x="8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3" name="Google Shape;2113;p32"/>
              <p:cNvSpPr/>
              <p:nvPr/>
            </p:nvSpPr>
            <p:spPr>
              <a:xfrm>
                <a:off x="468000" y="1797200"/>
                <a:ext cx="7325" cy="6350"/>
              </a:xfrm>
              <a:custGeom>
                <a:rect b="b" l="l" r="r" t="t"/>
                <a:pathLst>
                  <a:path extrusionOk="0" h="254" w="293">
                    <a:moveTo>
                      <a:pt x="98" y="0"/>
                    </a:moveTo>
                    <a:lnTo>
                      <a:pt x="79" y="39"/>
                    </a:lnTo>
                    <a:cubicBezTo>
                      <a:pt x="20" y="59"/>
                      <a:pt x="1" y="136"/>
                      <a:pt x="20" y="195"/>
                    </a:cubicBezTo>
                    <a:cubicBezTo>
                      <a:pt x="59" y="253"/>
                      <a:pt x="98" y="253"/>
                      <a:pt x="117" y="253"/>
                    </a:cubicBezTo>
                    <a:cubicBezTo>
                      <a:pt x="156" y="253"/>
                      <a:pt x="176" y="253"/>
                      <a:pt x="176" y="214"/>
                    </a:cubicBezTo>
                    <a:lnTo>
                      <a:pt x="293" y="156"/>
                    </a:lnTo>
                    <a:cubicBezTo>
                      <a:pt x="273" y="136"/>
                      <a:pt x="234" y="78"/>
                      <a:pt x="156" y="39"/>
                    </a:cubicBezTo>
                    <a:cubicBezTo>
                      <a:pt x="137" y="39"/>
                      <a:pt x="137" y="0"/>
                      <a:pt x="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4" name="Google Shape;2114;p32"/>
              <p:cNvSpPr/>
              <p:nvPr/>
            </p:nvSpPr>
            <p:spPr>
              <a:xfrm>
                <a:off x="1481600" y="1840475"/>
                <a:ext cx="525" cy="525"/>
              </a:xfrm>
              <a:custGeom>
                <a:rect b="b" l="l" r="r" t="t"/>
                <a:pathLst>
                  <a:path extrusionOk="0" h="21" w="21">
                    <a:moveTo>
                      <a:pt x="20" y="1"/>
                    </a:moveTo>
                    <a:cubicBezTo>
                      <a:pt x="1" y="1"/>
                      <a:pt x="1" y="1"/>
                      <a:pt x="1" y="20"/>
                    </a:cubicBezTo>
                    <a:lnTo>
                      <a:pt x="2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5" name="Google Shape;2115;p32"/>
              <p:cNvSpPr/>
              <p:nvPr/>
            </p:nvSpPr>
            <p:spPr>
              <a:xfrm>
                <a:off x="1472375" y="1844850"/>
                <a:ext cx="9250" cy="17550"/>
              </a:xfrm>
              <a:custGeom>
                <a:rect b="b" l="l" r="r" t="t"/>
                <a:pathLst>
                  <a:path extrusionOk="0" h="702" w="370">
                    <a:moveTo>
                      <a:pt x="136" y="1"/>
                    </a:moveTo>
                    <a:cubicBezTo>
                      <a:pt x="59" y="79"/>
                      <a:pt x="0" y="156"/>
                      <a:pt x="0" y="273"/>
                    </a:cubicBezTo>
                    <a:cubicBezTo>
                      <a:pt x="0" y="409"/>
                      <a:pt x="98" y="565"/>
                      <a:pt x="273" y="662"/>
                    </a:cubicBezTo>
                    <a:cubicBezTo>
                      <a:pt x="292" y="682"/>
                      <a:pt x="350" y="682"/>
                      <a:pt x="370" y="701"/>
                    </a:cubicBezTo>
                    <a:lnTo>
                      <a:pt x="370" y="429"/>
                    </a:lnTo>
                    <a:cubicBezTo>
                      <a:pt x="292" y="390"/>
                      <a:pt x="253" y="331"/>
                      <a:pt x="253" y="273"/>
                    </a:cubicBezTo>
                    <a:cubicBezTo>
                      <a:pt x="253" y="215"/>
                      <a:pt x="292" y="137"/>
                      <a:pt x="370" y="98"/>
                    </a:cubicBezTo>
                    <a:lnTo>
                      <a:pt x="370" y="40"/>
                    </a:lnTo>
                    <a:cubicBezTo>
                      <a:pt x="350" y="79"/>
                      <a:pt x="331" y="98"/>
                      <a:pt x="292" y="98"/>
                    </a:cubicBezTo>
                    <a:cubicBezTo>
                      <a:pt x="273" y="98"/>
                      <a:pt x="253" y="98"/>
                      <a:pt x="253" y="79"/>
                    </a:cubicBezTo>
                    <a:lnTo>
                      <a:pt x="13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6" name="Google Shape;2116;p32"/>
              <p:cNvSpPr/>
              <p:nvPr/>
            </p:nvSpPr>
            <p:spPr>
              <a:xfrm>
                <a:off x="1482100" y="1841450"/>
                <a:ext cx="1475" cy="3925"/>
              </a:xfrm>
              <a:custGeom>
                <a:rect b="b" l="l" r="r" t="t"/>
                <a:pathLst>
                  <a:path extrusionOk="0" h="157" w="59">
                    <a:moveTo>
                      <a:pt x="0" y="1"/>
                    </a:moveTo>
                    <a:lnTo>
                      <a:pt x="39" y="156"/>
                    </a:lnTo>
                    <a:cubicBezTo>
                      <a:pt x="59" y="117"/>
                      <a:pt x="59" y="59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7" name="Google Shape;2117;p32"/>
              <p:cNvSpPr/>
              <p:nvPr/>
            </p:nvSpPr>
            <p:spPr>
              <a:xfrm>
                <a:off x="1474800" y="1840475"/>
                <a:ext cx="6825" cy="6350"/>
              </a:xfrm>
              <a:custGeom>
                <a:rect b="b" l="l" r="r" t="t"/>
                <a:pathLst>
                  <a:path extrusionOk="0" h="254" w="273">
                    <a:moveTo>
                      <a:pt x="234" y="1"/>
                    </a:moveTo>
                    <a:cubicBezTo>
                      <a:pt x="195" y="1"/>
                      <a:pt x="176" y="20"/>
                      <a:pt x="156" y="20"/>
                    </a:cubicBezTo>
                    <a:cubicBezTo>
                      <a:pt x="78" y="59"/>
                      <a:pt x="39" y="98"/>
                      <a:pt x="1" y="156"/>
                    </a:cubicBezTo>
                    <a:lnTo>
                      <a:pt x="137" y="215"/>
                    </a:lnTo>
                    <a:cubicBezTo>
                      <a:pt x="176" y="254"/>
                      <a:pt x="195" y="254"/>
                      <a:pt x="195" y="254"/>
                    </a:cubicBezTo>
                    <a:cubicBezTo>
                      <a:pt x="234" y="254"/>
                      <a:pt x="253" y="215"/>
                      <a:pt x="273" y="195"/>
                    </a:cubicBezTo>
                    <a:lnTo>
                      <a:pt x="273" y="20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8" name="Google Shape;2118;p32"/>
              <p:cNvSpPr/>
              <p:nvPr/>
            </p:nvSpPr>
            <p:spPr>
              <a:xfrm>
                <a:off x="365375" y="1242975"/>
                <a:ext cx="41375" cy="26525"/>
              </a:xfrm>
              <a:custGeom>
                <a:rect b="b" l="l" r="r" t="t"/>
                <a:pathLst>
                  <a:path extrusionOk="0" h="1061" w="1655">
                    <a:moveTo>
                      <a:pt x="837" y="204"/>
                    </a:moveTo>
                    <a:cubicBezTo>
                      <a:pt x="993" y="204"/>
                      <a:pt x="1149" y="243"/>
                      <a:pt x="1265" y="321"/>
                    </a:cubicBezTo>
                    <a:cubicBezTo>
                      <a:pt x="1363" y="360"/>
                      <a:pt x="1421" y="438"/>
                      <a:pt x="1421" y="516"/>
                    </a:cubicBezTo>
                    <a:cubicBezTo>
                      <a:pt x="1421" y="574"/>
                      <a:pt x="1363" y="632"/>
                      <a:pt x="1265" y="710"/>
                    </a:cubicBezTo>
                    <a:cubicBezTo>
                      <a:pt x="1149" y="778"/>
                      <a:pt x="993" y="812"/>
                      <a:pt x="835" y="812"/>
                    </a:cubicBezTo>
                    <a:cubicBezTo>
                      <a:pt x="677" y="812"/>
                      <a:pt x="516" y="778"/>
                      <a:pt x="390" y="710"/>
                    </a:cubicBezTo>
                    <a:cubicBezTo>
                      <a:pt x="293" y="652"/>
                      <a:pt x="254" y="574"/>
                      <a:pt x="254" y="516"/>
                    </a:cubicBezTo>
                    <a:cubicBezTo>
                      <a:pt x="254" y="438"/>
                      <a:pt x="293" y="380"/>
                      <a:pt x="390" y="321"/>
                    </a:cubicBezTo>
                    <a:cubicBezTo>
                      <a:pt x="507" y="243"/>
                      <a:pt x="682" y="204"/>
                      <a:pt x="837" y="204"/>
                    </a:cubicBezTo>
                    <a:close/>
                    <a:moveTo>
                      <a:pt x="828" y="0"/>
                    </a:moveTo>
                    <a:cubicBezTo>
                      <a:pt x="628" y="0"/>
                      <a:pt x="429" y="49"/>
                      <a:pt x="273" y="146"/>
                    </a:cubicBezTo>
                    <a:cubicBezTo>
                      <a:pt x="98" y="243"/>
                      <a:pt x="1" y="380"/>
                      <a:pt x="1" y="535"/>
                    </a:cubicBezTo>
                    <a:cubicBezTo>
                      <a:pt x="1" y="671"/>
                      <a:pt x="98" y="827"/>
                      <a:pt x="273" y="924"/>
                    </a:cubicBezTo>
                    <a:cubicBezTo>
                      <a:pt x="448" y="1022"/>
                      <a:pt x="643" y="1060"/>
                      <a:pt x="837" y="1060"/>
                    </a:cubicBezTo>
                    <a:cubicBezTo>
                      <a:pt x="993" y="1060"/>
                      <a:pt x="1168" y="1022"/>
                      <a:pt x="1343" y="963"/>
                    </a:cubicBezTo>
                    <a:cubicBezTo>
                      <a:pt x="1265" y="924"/>
                      <a:pt x="1246" y="846"/>
                      <a:pt x="1265" y="769"/>
                    </a:cubicBezTo>
                    <a:cubicBezTo>
                      <a:pt x="1280" y="740"/>
                      <a:pt x="1325" y="722"/>
                      <a:pt x="1379" y="722"/>
                    </a:cubicBezTo>
                    <a:cubicBezTo>
                      <a:pt x="1399" y="722"/>
                      <a:pt x="1420" y="724"/>
                      <a:pt x="1440" y="730"/>
                    </a:cubicBezTo>
                    <a:lnTo>
                      <a:pt x="1538" y="808"/>
                    </a:lnTo>
                    <a:cubicBezTo>
                      <a:pt x="1616" y="730"/>
                      <a:pt x="1654" y="632"/>
                      <a:pt x="1654" y="535"/>
                    </a:cubicBezTo>
                    <a:cubicBezTo>
                      <a:pt x="1654" y="380"/>
                      <a:pt x="1557" y="243"/>
                      <a:pt x="1382" y="146"/>
                    </a:cubicBezTo>
                    <a:cubicBezTo>
                      <a:pt x="1226" y="49"/>
                      <a:pt x="1027" y="0"/>
                      <a:pt x="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9" name="Google Shape;2119;p32"/>
              <p:cNvSpPr/>
              <p:nvPr/>
            </p:nvSpPr>
            <p:spPr>
              <a:xfrm>
                <a:off x="397000" y="1260925"/>
                <a:ext cx="7325" cy="5650"/>
              </a:xfrm>
              <a:custGeom>
                <a:rect b="b" l="l" r="r" t="t"/>
                <a:pathLst>
                  <a:path extrusionOk="0" h="226" w="293">
                    <a:moveTo>
                      <a:pt x="139" y="0"/>
                    </a:moveTo>
                    <a:cubicBezTo>
                      <a:pt x="102" y="0"/>
                      <a:pt x="57" y="14"/>
                      <a:pt x="20" y="51"/>
                    </a:cubicBezTo>
                    <a:cubicBezTo>
                      <a:pt x="0" y="109"/>
                      <a:pt x="0" y="167"/>
                      <a:pt x="78" y="226"/>
                    </a:cubicBezTo>
                    <a:cubicBezTo>
                      <a:pt x="98" y="226"/>
                      <a:pt x="117" y="206"/>
                      <a:pt x="156" y="206"/>
                    </a:cubicBezTo>
                    <a:cubicBezTo>
                      <a:pt x="195" y="187"/>
                      <a:pt x="253" y="128"/>
                      <a:pt x="292" y="90"/>
                    </a:cubicBezTo>
                    <a:lnTo>
                      <a:pt x="195" y="12"/>
                    </a:lnTo>
                    <a:cubicBezTo>
                      <a:pt x="181" y="5"/>
                      <a:pt x="161" y="0"/>
                      <a:pt x="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0" name="Google Shape;2120;p32"/>
              <p:cNvSpPr/>
              <p:nvPr/>
            </p:nvSpPr>
            <p:spPr>
              <a:xfrm>
                <a:off x="357600" y="1172450"/>
                <a:ext cx="35050" cy="27500"/>
              </a:xfrm>
              <a:custGeom>
                <a:rect b="b" l="l" r="r" t="t"/>
                <a:pathLst>
                  <a:path extrusionOk="0" h="1100" w="1402">
                    <a:moveTo>
                      <a:pt x="577" y="0"/>
                    </a:moveTo>
                    <a:cubicBezTo>
                      <a:pt x="375" y="0"/>
                      <a:pt x="176" y="49"/>
                      <a:pt x="20" y="146"/>
                    </a:cubicBezTo>
                    <a:cubicBezTo>
                      <a:pt x="0" y="146"/>
                      <a:pt x="0" y="166"/>
                      <a:pt x="0" y="166"/>
                    </a:cubicBezTo>
                    <a:lnTo>
                      <a:pt x="0" y="555"/>
                    </a:lnTo>
                    <a:cubicBezTo>
                      <a:pt x="0" y="477"/>
                      <a:pt x="39" y="438"/>
                      <a:pt x="137" y="360"/>
                    </a:cubicBezTo>
                    <a:cubicBezTo>
                      <a:pt x="273" y="282"/>
                      <a:pt x="428" y="263"/>
                      <a:pt x="584" y="263"/>
                    </a:cubicBezTo>
                    <a:cubicBezTo>
                      <a:pt x="759" y="263"/>
                      <a:pt x="895" y="282"/>
                      <a:pt x="1012" y="360"/>
                    </a:cubicBezTo>
                    <a:cubicBezTo>
                      <a:pt x="1109" y="418"/>
                      <a:pt x="1168" y="477"/>
                      <a:pt x="1168" y="555"/>
                    </a:cubicBezTo>
                    <a:cubicBezTo>
                      <a:pt x="1168" y="632"/>
                      <a:pt x="1109" y="671"/>
                      <a:pt x="1012" y="749"/>
                    </a:cubicBezTo>
                    <a:cubicBezTo>
                      <a:pt x="895" y="827"/>
                      <a:pt x="730" y="866"/>
                      <a:pt x="567" y="866"/>
                    </a:cubicBezTo>
                    <a:cubicBezTo>
                      <a:pt x="404" y="866"/>
                      <a:pt x="244" y="827"/>
                      <a:pt x="137" y="749"/>
                    </a:cubicBezTo>
                    <a:cubicBezTo>
                      <a:pt x="39" y="710"/>
                      <a:pt x="0" y="632"/>
                      <a:pt x="0" y="555"/>
                    </a:cubicBezTo>
                    <a:lnTo>
                      <a:pt x="0" y="924"/>
                    </a:lnTo>
                    <a:lnTo>
                      <a:pt x="20" y="944"/>
                    </a:lnTo>
                    <a:cubicBezTo>
                      <a:pt x="176" y="1041"/>
                      <a:pt x="390" y="1099"/>
                      <a:pt x="584" y="1099"/>
                    </a:cubicBezTo>
                    <a:cubicBezTo>
                      <a:pt x="759" y="1099"/>
                      <a:pt x="954" y="1041"/>
                      <a:pt x="1090" y="963"/>
                    </a:cubicBezTo>
                    <a:cubicBezTo>
                      <a:pt x="1051" y="944"/>
                      <a:pt x="1012" y="866"/>
                      <a:pt x="1051" y="808"/>
                    </a:cubicBezTo>
                    <a:cubicBezTo>
                      <a:pt x="1066" y="764"/>
                      <a:pt x="1113" y="742"/>
                      <a:pt x="1160" y="742"/>
                    </a:cubicBezTo>
                    <a:cubicBezTo>
                      <a:pt x="1176" y="742"/>
                      <a:pt x="1192" y="744"/>
                      <a:pt x="1207" y="749"/>
                    </a:cubicBezTo>
                    <a:lnTo>
                      <a:pt x="1284" y="808"/>
                    </a:lnTo>
                    <a:cubicBezTo>
                      <a:pt x="1362" y="730"/>
                      <a:pt x="1401" y="632"/>
                      <a:pt x="1401" y="535"/>
                    </a:cubicBezTo>
                    <a:cubicBezTo>
                      <a:pt x="1401" y="380"/>
                      <a:pt x="1304" y="243"/>
                      <a:pt x="1148" y="146"/>
                    </a:cubicBezTo>
                    <a:cubicBezTo>
                      <a:pt x="983" y="49"/>
                      <a:pt x="779" y="0"/>
                      <a:pt x="5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1" name="Google Shape;2121;p32"/>
              <p:cNvSpPr/>
              <p:nvPr/>
            </p:nvSpPr>
            <p:spPr>
              <a:xfrm>
                <a:off x="383875" y="1191400"/>
                <a:ext cx="7300" cy="5625"/>
              </a:xfrm>
              <a:custGeom>
                <a:rect b="b" l="l" r="r" t="t"/>
                <a:pathLst>
                  <a:path extrusionOk="0" h="225" w="292">
                    <a:moveTo>
                      <a:pt x="101" y="0"/>
                    </a:moveTo>
                    <a:cubicBezTo>
                      <a:pt x="60" y="0"/>
                      <a:pt x="30" y="25"/>
                      <a:pt x="19" y="69"/>
                    </a:cubicBezTo>
                    <a:cubicBezTo>
                      <a:pt x="0" y="108"/>
                      <a:pt x="0" y="186"/>
                      <a:pt x="58" y="225"/>
                    </a:cubicBezTo>
                    <a:cubicBezTo>
                      <a:pt x="97" y="225"/>
                      <a:pt x="97" y="205"/>
                      <a:pt x="117" y="205"/>
                    </a:cubicBezTo>
                    <a:cubicBezTo>
                      <a:pt x="195" y="166"/>
                      <a:pt x="233" y="127"/>
                      <a:pt x="292" y="88"/>
                    </a:cubicBezTo>
                    <a:lnTo>
                      <a:pt x="214" y="50"/>
                    </a:lnTo>
                    <a:cubicBezTo>
                      <a:pt x="171" y="15"/>
                      <a:pt x="132" y="0"/>
                      <a:pt x="1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2" name="Google Shape;2122;p32"/>
              <p:cNvSpPr/>
              <p:nvPr/>
            </p:nvSpPr>
            <p:spPr>
              <a:xfrm>
                <a:off x="394075" y="1103875"/>
                <a:ext cx="41375" cy="26525"/>
              </a:xfrm>
              <a:custGeom>
                <a:rect b="b" l="l" r="r" t="t"/>
                <a:pathLst>
                  <a:path extrusionOk="0" h="1061" w="1655">
                    <a:moveTo>
                      <a:pt x="1303" y="714"/>
                    </a:moveTo>
                    <a:cubicBezTo>
                      <a:pt x="1269" y="719"/>
                      <a:pt x="1240" y="738"/>
                      <a:pt x="1217" y="759"/>
                    </a:cubicBezTo>
                    <a:lnTo>
                      <a:pt x="1217" y="759"/>
                    </a:lnTo>
                    <a:cubicBezTo>
                      <a:pt x="1241" y="750"/>
                      <a:pt x="1263" y="740"/>
                      <a:pt x="1285" y="730"/>
                    </a:cubicBezTo>
                    <a:cubicBezTo>
                      <a:pt x="1291" y="724"/>
                      <a:pt x="1297" y="719"/>
                      <a:pt x="1303" y="714"/>
                    </a:cubicBezTo>
                    <a:close/>
                    <a:moveTo>
                      <a:pt x="827" y="0"/>
                    </a:moveTo>
                    <a:cubicBezTo>
                      <a:pt x="628" y="0"/>
                      <a:pt x="429" y="49"/>
                      <a:pt x="273" y="146"/>
                    </a:cubicBezTo>
                    <a:cubicBezTo>
                      <a:pt x="98" y="243"/>
                      <a:pt x="1" y="379"/>
                      <a:pt x="1" y="535"/>
                    </a:cubicBezTo>
                    <a:cubicBezTo>
                      <a:pt x="1" y="671"/>
                      <a:pt x="98" y="827"/>
                      <a:pt x="273" y="924"/>
                    </a:cubicBezTo>
                    <a:cubicBezTo>
                      <a:pt x="429" y="1021"/>
                      <a:pt x="623" y="1060"/>
                      <a:pt x="818" y="1060"/>
                    </a:cubicBezTo>
                    <a:cubicBezTo>
                      <a:pt x="993" y="1060"/>
                      <a:pt x="1168" y="1041"/>
                      <a:pt x="1304" y="963"/>
                    </a:cubicBezTo>
                    <a:lnTo>
                      <a:pt x="1265" y="944"/>
                    </a:lnTo>
                    <a:cubicBezTo>
                      <a:pt x="1207" y="924"/>
                      <a:pt x="1187" y="846"/>
                      <a:pt x="1207" y="768"/>
                    </a:cubicBezTo>
                    <a:cubicBezTo>
                      <a:pt x="1210" y="765"/>
                      <a:pt x="1214" y="762"/>
                      <a:pt x="1217" y="759"/>
                    </a:cubicBezTo>
                    <a:lnTo>
                      <a:pt x="1217" y="759"/>
                    </a:lnTo>
                    <a:cubicBezTo>
                      <a:pt x="1111" y="798"/>
                      <a:pt x="983" y="817"/>
                      <a:pt x="854" y="817"/>
                    </a:cubicBezTo>
                    <a:cubicBezTo>
                      <a:pt x="696" y="817"/>
                      <a:pt x="536" y="788"/>
                      <a:pt x="409" y="730"/>
                    </a:cubicBezTo>
                    <a:cubicBezTo>
                      <a:pt x="312" y="671"/>
                      <a:pt x="273" y="593"/>
                      <a:pt x="273" y="516"/>
                    </a:cubicBezTo>
                    <a:cubicBezTo>
                      <a:pt x="273" y="457"/>
                      <a:pt x="312" y="399"/>
                      <a:pt x="409" y="321"/>
                    </a:cubicBezTo>
                    <a:cubicBezTo>
                      <a:pt x="526" y="263"/>
                      <a:pt x="701" y="224"/>
                      <a:pt x="837" y="224"/>
                    </a:cubicBezTo>
                    <a:cubicBezTo>
                      <a:pt x="1012" y="224"/>
                      <a:pt x="1168" y="263"/>
                      <a:pt x="1285" y="321"/>
                    </a:cubicBezTo>
                    <a:cubicBezTo>
                      <a:pt x="1382" y="379"/>
                      <a:pt x="1421" y="457"/>
                      <a:pt x="1421" y="516"/>
                    </a:cubicBezTo>
                    <a:cubicBezTo>
                      <a:pt x="1421" y="588"/>
                      <a:pt x="1387" y="644"/>
                      <a:pt x="1303" y="714"/>
                    </a:cubicBezTo>
                    <a:lnTo>
                      <a:pt x="1303" y="714"/>
                    </a:lnTo>
                    <a:cubicBezTo>
                      <a:pt x="1308" y="714"/>
                      <a:pt x="1313" y="713"/>
                      <a:pt x="1319" y="713"/>
                    </a:cubicBezTo>
                    <a:cubicBezTo>
                      <a:pt x="1338" y="713"/>
                      <a:pt x="1359" y="718"/>
                      <a:pt x="1382" y="730"/>
                    </a:cubicBezTo>
                    <a:lnTo>
                      <a:pt x="1538" y="827"/>
                    </a:lnTo>
                    <a:cubicBezTo>
                      <a:pt x="1596" y="749"/>
                      <a:pt x="1654" y="632"/>
                      <a:pt x="1654" y="535"/>
                    </a:cubicBezTo>
                    <a:cubicBezTo>
                      <a:pt x="1654" y="379"/>
                      <a:pt x="1557" y="243"/>
                      <a:pt x="1382" y="146"/>
                    </a:cubicBezTo>
                    <a:cubicBezTo>
                      <a:pt x="1226" y="49"/>
                      <a:pt x="1027" y="0"/>
                      <a:pt x="8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3" name="Google Shape;2123;p32"/>
              <p:cNvSpPr/>
              <p:nvPr/>
            </p:nvSpPr>
            <p:spPr>
              <a:xfrm>
                <a:off x="424225" y="1121475"/>
                <a:ext cx="8775" cy="6500"/>
              </a:xfrm>
              <a:custGeom>
                <a:rect b="b" l="l" r="r" t="t"/>
                <a:pathLst>
                  <a:path extrusionOk="0" h="260" w="351">
                    <a:moveTo>
                      <a:pt x="133" y="0"/>
                    </a:moveTo>
                    <a:cubicBezTo>
                      <a:pt x="99" y="0"/>
                      <a:pt x="63" y="19"/>
                      <a:pt x="40" y="64"/>
                    </a:cubicBezTo>
                    <a:cubicBezTo>
                      <a:pt x="1" y="103"/>
                      <a:pt x="1" y="181"/>
                      <a:pt x="79" y="240"/>
                    </a:cubicBezTo>
                    <a:lnTo>
                      <a:pt x="137" y="259"/>
                    </a:lnTo>
                    <a:cubicBezTo>
                      <a:pt x="156" y="240"/>
                      <a:pt x="195" y="240"/>
                      <a:pt x="234" y="201"/>
                    </a:cubicBezTo>
                    <a:cubicBezTo>
                      <a:pt x="254" y="181"/>
                      <a:pt x="293" y="162"/>
                      <a:pt x="351" y="123"/>
                    </a:cubicBezTo>
                    <a:lnTo>
                      <a:pt x="195" y="26"/>
                    </a:lnTo>
                    <a:cubicBezTo>
                      <a:pt x="179" y="9"/>
                      <a:pt x="156" y="0"/>
                      <a:pt x="1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4" name="Google Shape;2124;p32"/>
              <p:cNvSpPr/>
              <p:nvPr/>
            </p:nvSpPr>
            <p:spPr>
              <a:xfrm>
                <a:off x="368300" y="994425"/>
                <a:ext cx="41375" cy="26525"/>
              </a:xfrm>
              <a:custGeom>
                <a:rect b="b" l="l" r="r" t="t"/>
                <a:pathLst>
                  <a:path extrusionOk="0" h="1061" w="1655">
                    <a:moveTo>
                      <a:pt x="818" y="244"/>
                    </a:moveTo>
                    <a:cubicBezTo>
                      <a:pt x="954" y="244"/>
                      <a:pt x="1129" y="263"/>
                      <a:pt x="1246" y="341"/>
                    </a:cubicBezTo>
                    <a:cubicBezTo>
                      <a:pt x="1343" y="380"/>
                      <a:pt x="1382" y="458"/>
                      <a:pt x="1382" y="536"/>
                    </a:cubicBezTo>
                    <a:cubicBezTo>
                      <a:pt x="1382" y="594"/>
                      <a:pt x="1343" y="652"/>
                      <a:pt x="1246" y="730"/>
                    </a:cubicBezTo>
                    <a:cubicBezTo>
                      <a:pt x="1139" y="798"/>
                      <a:pt x="983" y="832"/>
                      <a:pt x="822" y="832"/>
                    </a:cubicBezTo>
                    <a:cubicBezTo>
                      <a:pt x="662" y="832"/>
                      <a:pt x="497" y="798"/>
                      <a:pt x="370" y="730"/>
                    </a:cubicBezTo>
                    <a:cubicBezTo>
                      <a:pt x="273" y="672"/>
                      <a:pt x="234" y="594"/>
                      <a:pt x="234" y="536"/>
                    </a:cubicBezTo>
                    <a:cubicBezTo>
                      <a:pt x="234" y="458"/>
                      <a:pt x="273" y="399"/>
                      <a:pt x="370" y="341"/>
                    </a:cubicBezTo>
                    <a:cubicBezTo>
                      <a:pt x="487" y="263"/>
                      <a:pt x="662" y="244"/>
                      <a:pt x="818" y="244"/>
                    </a:cubicBezTo>
                    <a:close/>
                    <a:moveTo>
                      <a:pt x="830" y="1"/>
                    </a:moveTo>
                    <a:cubicBezTo>
                      <a:pt x="628" y="1"/>
                      <a:pt x="428" y="49"/>
                      <a:pt x="273" y="147"/>
                    </a:cubicBezTo>
                    <a:cubicBezTo>
                      <a:pt x="98" y="244"/>
                      <a:pt x="0" y="380"/>
                      <a:pt x="0" y="536"/>
                    </a:cubicBezTo>
                    <a:cubicBezTo>
                      <a:pt x="0" y="672"/>
                      <a:pt x="98" y="827"/>
                      <a:pt x="273" y="925"/>
                    </a:cubicBezTo>
                    <a:cubicBezTo>
                      <a:pt x="448" y="1022"/>
                      <a:pt x="642" y="1061"/>
                      <a:pt x="837" y="1061"/>
                    </a:cubicBezTo>
                    <a:cubicBezTo>
                      <a:pt x="973" y="1061"/>
                      <a:pt x="1129" y="1041"/>
                      <a:pt x="1265" y="983"/>
                    </a:cubicBezTo>
                    <a:lnTo>
                      <a:pt x="1226" y="964"/>
                    </a:lnTo>
                    <a:cubicBezTo>
                      <a:pt x="1148" y="944"/>
                      <a:pt x="1129" y="866"/>
                      <a:pt x="1168" y="789"/>
                    </a:cubicBezTo>
                    <a:cubicBezTo>
                      <a:pt x="1196" y="760"/>
                      <a:pt x="1235" y="742"/>
                      <a:pt x="1285" y="742"/>
                    </a:cubicBezTo>
                    <a:cubicBezTo>
                      <a:pt x="1303" y="742"/>
                      <a:pt x="1322" y="744"/>
                      <a:pt x="1343" y="750"/>
                    </a:cubicBezTo>
                    <a:lnTo>
                      <a:pt x="1518" y="847"/>
                    </a:lnTo>
                    <a:cubicBezTo>
                      <a:pt x="1615" y="750"/>
                      <a:pt x="1654" y="652"/>
                      <a:pt x="1654" y="536"/>
                    </a:cubicBezTo>
                    <a:cubicBezTo>
                      <a:pt x="1654" y="380"/>
                      <a:pt x="1557" y="244"/>
                      <a:pt x="1401" y="147"/>
                    </a:cubicBezTo>
                    <a:cubicBezTo>
                      <a:pt x="1236" y="49"/>
                      <a:pt x="1032" y="1"/>
                      <a:pt x="8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5" name="Google Shape;2125;p32"/>
              <p:cNvSpPr/>
              <p:nvPr/>
            </p:nvSpPr>
            <p:spPr>
              <a:xfrm>
                <a:off x="396500" y="1012875"/>
                <a:ext cx="9275" cy="6150"/>
              </a:xfrm>
              <a:custGeom>
                <a:rect b="b" l="l" r="r" t="t"/>
                <a:pathLst>
                  <a:path extrusionOk="0" h="246" w="371">
                    <a:moveTo>
                      <a:pt x="131" y="0"/>
                    </a:moveTo>
                    <a:cubicBezTo>
                      <a:pt x="94" y="0"/>
                      <a:pt x="57" y="14"/>
                      <a:pt x="20" y="51"/>
                    </a:cubicBezTo>
                    <a:cubicBezTo>
                      <a:pt x="1" y="109"/>
                      <a:pt x="1" y="187"/>
                      <a:pt x="79" y="226"/>
                    </a:cubicBezTo>
                    <a:lnTo>
                      <a:pt x="118" y="245"/>
                    </a:lnTo>
                    <a:cubicBezTo>
                      <a:pt x="176" y="226"/>
                      <a:pt x="215" y="206"/>
                      <a:pt x="234" y="187"/>
                    </a:cubicBezTo>
                    <a:cubicBezTo>
                      <a:pt x="293" y="148"/>
                      <a:pt x="332" y="128"/>
                      <a:pt x="371" y="109"/>
                    </a:cubicBezTo>
                    <a:lnTo>
                      <a:pt x="195" y="12"/>
                    </a:lnTo>
                    <a:cubicBezTo>
                      <a:pt x="174" y="5"/>
                      <a:pt x="153" y="0"/>
                      <a:pt x="1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6" name="Google Shape;2126;p32"/>
              <p:cNvSpPr/>
              <p:nvPr/>
            </p:nvSpPr>
            <p:spPr>
              <a:xfrm>
                <a:off x="450000" y="1010475"/>
                <a:ext cx="41375" cy="27025"/>
              </a:xfrm>
              <a:custGeom>
                <a:rect b="b" l="l" r="r" t="t"/>
                <a:pathLst>
                  <a:path extrusionOk="0" h="1081" w="1655">
                    <a:moveTo>
                      <a:pt x="799" y="244"/>
                    </a:moveTo>
                    <a:cubicBezTo>
                      <a:pt x="974" y="244"/>
                      <a:pt x="1110" y="283"/>
                      <a:pt x="1227" y="341"/>
                    </a:cubicBezTo>
                    <a:cubicBezTo>
                      <a:pt x="1324" y="399"/>
                      <a:pt x="1382" y="477"/>
                      <a:pt x="1382" y="536"/>
                    </a:cubicBezTo>
                    <a:cubicBezTo>
                      <a:pt x="1382" y="613"/>
                      <a:pt x="1324" y="672"/>
                      <a:pt x="1227" y="730"/>
                    </a:cubicBezTo>
                    <a:cubicBezTo>
                      <a:pt x="1110" y="808"/>
                      <a:pt x="954" y="847"/>
                      <a:pt x="799" y="847"/>
                    </a:cubicBezTo>
                    <a:cubicBezTo>
                      <a:pt x="643" y="847"/>
                      <a:pt x="487" y="808"/>
                      <a:pt x="371" y="730"/>
                    </a:cubicBezTo>
                    <a:cubicBezTo>
                      <a:pt x="273" y="691"/>
                      <a:pt x="215" y="613"/>
                      <a:pt x="215" y="536"/>
                    </a:cubicBezTo>
                    <a:cubicBezTo>
                      <a:pt x="215" y="477"/>
                      <a:pt x="273" y="419"/>
                      <a:pt x="371" y="341"/>
                    </a:cubicBezTo>
                    <a:cubicBezTo>
                      <a:pt x="487" y="283"/>
                      <a:pt x="662" y="244"/>
                      <a:pt x="799" y="244"/>
                    </a:cubicBezTo>
                    <a:close/>
                    <a:moveTo>
                      <a:pt x="828" y="1"/>
                    </a:moveTo>
                    <a:cubicBezTo>
                      <a:pt x="628" y="1"/>
                      <a:pt x="429" y="49"/>
                      <a:pt x="273" y="147"/>
                    </a:cubicBezTo>
                    <a:cubicBezTo>
                      <a:pt x="98" y="244"/>
                      <a:pt x="1" y="399"/>
                      <a:pt x="1" y="536"/>
                    </a:cubicBezTo>
                    <a:cubicBezTo>
                      <a:pt x="1" y="691"/>
                      <a:pt x="98" y="827"/>
                      <a:pt x="273" y="925"/>
                    </a:cubicBezTo>
                    <a:cubicBezTo>
                      <a:pt x="429" y="1022"/>
                      <a:pt x="623" y="1080"/>
                      <a:pt x="818" y="1080"/>
                    </a:cubicBezTo>
                    <a:cubicBezTo>
                      <a:pt x="993" y="1080"/>
                      <a:pt x="1168" y="1061"/>
                      <a:pt x="1285" y="983"/>
                    </a:cubicBezTo>
                    <a:lnTo>
                      <a:pt x="1265" y="964"/>
                    </a:lnTo>
                    <a:cubicBezTo>
                      <a:pt x="1188" y="964"/>
                      <a:pt x="1168" y="886"/>
                      <a:pt x="1188" y="808"/>
                    </a:cubicBezTo>
                    <a:cubicBezTo>
                      <a:pt x="1201" y="781"/>
                      <a:pt x="1244" y="753"/>
                      <a:pt x="1296" y="753"/>
                    </a:cubicBezTo>
                    <a:cubicBezTo>
                      <a:pt x="1317" y="753"/>
                      <a:pt x="1340" y="758"/>
                      <a:pt x="1363" y="769"/>
                    </a:cubicBezTo>
                    <a:lnTo>
                      <a:pt x="1499" y="827"/>
                    </a:lnTo>
                    <a:cubicBezTo>
                      <a:pt x="1596" y="730"/>
                      <a:pt x="1655" y="633"/>
                      <a:pt x="1655" y="536"/>
                    </a:cubicBezTo>
                    <a:cubicBezTo>
                      <a:pt x="1655" y="399"/>
                      <a:pt x="1557" y="244"/>
                      <a:pt x="1382" y="147"/>
                    </a:cubicBezTo>
                    <a:cubicBezTo>
                      <a:pt x="1227" y="49"/>
                      <a:pt x="1027" y="1"/>
                      <a:pt x="8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7" name="Google Shape;2127;p32"/>
              <p:cNvSpPr/>
              <p:nvPr/>
            </p:nvSpPr>
            <p:spPr>
              <a:xfrm>
                <a:off x="479200" y="1029875"/>
                <a:ext cx="8275" cy="6175"/>
              </a:xfrm>
              <a:custGeom>
                <a:rect b="b" l="l" r="r" t="t"/>
                <a:pathLst>
                  <a:path extrusionOk="0" h="247" w="331">
                    <a:moveTo>
                      <a:pt x="131" y="1"/>
                    </a:moveTo>
                    <a:cubicBezTo>
                      <a:pt x="94" y="1"/>
                      <a:pt x="57" y="14"/>
                      <a:pt x="20" y="51"/>
                    </a:cubicBezTo>
                    <a:cubicBezTo>
                      <a:pt x="0" y="110"/>
                      <a:pt x="0" y="188"/>
                      <a:pt x="78" y="227"/>
                    </a:cubicBezTo>
                    <a:lnTo>
                      <a:pt x="97" y="246"/>
                    </a:lnTo>
                    <a:cubicBezTo>
                      <a:pt x="117" y="227"/>
                      <a:pt x="175" y="227"/>
                      <a:pt x="195" y="207"/>
                    </a:cubicBezTo>
                    <a:cubicBezTo>
                      <a:pt x="234" y="149"/>
                      <a:pt x="292" y="110"/>
                      <a:pt x="331" y="71"/>
                    </a:cubicBezTo>
                    <a:lnTo>
                      <a:pt x="195" y="13"/>
                    </a:lnTo>
                    <a:cubicBezTo>
                      <a:pt x="173" y="5"/>
                      <a:pt x="152" y="1"/>
                      <a:pt x="1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8" name="Google Shape;2128;p32"/>
              <p:cNvSpPr/>
              <p:nvPr/>
            </p:nvSpPr>
            <p:spPr>
              <a:xfrm>
                <a:off x="357125" y="911500"/>
                <a:ext cx="2450" cy="12175"/>
              </a:xfrm>
              <a:custGeom>
                <a:rect b="b" l="l" r="r" t="t"/>
                <a:pathLst>
                  <a:path extrusionOk="0" h="487" w="98">
                    <a:moveTo>
                      <a:pt x="0" y="1"/>
                    </a:moveTo>
                    <a:lnTo>
                      <a:pt x="0" y="487"/>
                    </a:lnTo>
                    <a:cubicBezTo>
                      <a:pt x="58" y="409"/>
                      <a:pt x="97" y="351"/>
                      <a:pt x="97" y="253"/>
                    </a:cubicBezTo>
                    <a:cubicBezTo>
                      <a:pt x="97" y="156"/>
                      <a:pt x="58" y="78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9" name="Google Shape;2129;p32"/>
              <p:cNvSpPr/>
              <p:nvPr/>
            </p:nvSpPr>
            <p:spPr>
              <a:xfrm>
                <a:off x="445625" y="946275"/>
                <a:ext cx="41375" cy="26525"/>
              </a:xfrm>
              <a:custGeom>
                <a:rect b="b" l="l" r="r" t="t"/>
                <a:pathLst>
                  <a:path extrusionOk="0" h="1061" w="1655">
                    <a:moveTo>
                      <a:pt x="798" y="263"/>
                    </a:moveTo>
                    <a:cubicBezTo>
                      <a:pt x="974" y="263"/>
                      <a:pt x="1129" y="283"/>
                      <a:pt x="1246" y="361"/>
                    </a:cubicBezTo>
                    <a:cubicBezTo>
                      <a:pt x="1343" y="419"/>
                      <a:pt x="1382" y="477"/>
                      <a:pt x="1382" y="555"/>
                    </a:cubicBezTo>
                    <a:cubicBezTo>
                      <a:pt x="1382" y="633"/>
                      <a:pt x="1343" y="672"/>
                      <a:pt x="1246" y="750"/>
                    </a:cubicBezTo>
                    <a:cubicBezTo>
                      <a:pt x="1139" y="827"/>
                      <a:pt x="978" y="866"/>
                      <a:pt x="815" y="866"/>
                    </a:cubicBezTo>
                    <a:cubicBezTo>
                      <a:pt x="653" y="866"/>
                      <a:pt x="487" y="827"/>
                      <a:pt x="370" y="750"/>
                    </a:cubicBezTo>
                    <a:cubicBezTo>
                      <a:pt x="273" y="711"/>
                      <a:pt x="215" y="633"/>
                      <a:pt x="215" y="555"/>
                    </a:cubicBezTo>
                    <a:cubicBezTo>
                      <a:pt x="215" y="477"/>
                      <a:pt x="273" y="438"/>
                      <a:pt x="370" y="361"/>
                    </a:cubicBezTo>
                    <a:cubicBezTo>
                      <a:pt x="487" y="283"/>
                      <a:pt x="662" y="263"/>
                      <a:pt x="798" y="263"/>
                    </a:cubicBezTo>
                    <a:close/>
                    <a:moveTo>
                      <a:pt x="828" y="1"/>
                    </a:moveTo>
                    <a:cubicBezTo>
                      <a:pt x="628" y="1"/>
                      <a:pt x="429" y="49"/>
                      <a:pt x="273" y="146"/>
                    </a:cubicBezTo>
                    <a:cubicBezTo>
                      <a:pt x="98" y="244"/>
                      <a:pt x="1" y="380"/>
                      <a:pt x="1" y="536"/>
                    </a:cubicBezTo>
                    <a:cubicBezTo>
                      <a:pt x="1" y="672"/>
                      <a:pt x="98" y="827"/>
                      <a:pt x="273" y="925"/>
                    </a:cubicBezTo>
                    <a:cubicBezTo>
                      <a:pt x="448" y="1022"/>
                      <a:pt x="643" y="1061"/>
                      <a:pt x="837" y="1061"/>
                    </a:cubicBezTo>
                    <a:cubicBezTo>
                      <a:pt x="993" y="1061"/>
                      <a:pt x="1168" y="1041"/>
                      <a:pt x="1324" y="964"/>
                    </a:cubicBezTo>
                    <a:lnTo>
                      <a:pt x="1265" y="944"/>
                    </a:lnTo>
                    <a:cubicBezTo>
                      <a:pt x="1188" y="944"/>
                      <a:pt x="1168" y="866"/>
                      <a:pt x="1226" y="808"/>
                    </a:cubicBezTo>
                    <a:cubicBezTo>
                      <a:pt x="1241" y="764"/>
                      <a:pt x="1288" y="742"/>
                      <a:pt x="1336" y="742"/>
                    </a:cubicBezTo>
                    <a:cubicBezTo>
                      <a:pt x="1352" y="742"/>
                      <a:pt x="1368" y="745"/>
                      <a:pt x="1382" y="750"/>
                    </a:cubicBezTo>
                    <a:lnTo>
                      <a:pt x="1538" y="827"/>
                    </a:lnTo>
                    <a:cubicBezTo>
                      <a:pt x="1616" y="750"/>
                      <a:pt x="1654" y="652"/>
                      <a:pt x="1654" y="536"/>
                    </a:cubicBezTo>
                    <a:cubicBezTo>
                      <a:pt x="1654" y="380"/>
                      <a:pt x="1557" y="244"/>
                      <a:pt x="1382" y="146"/>
                    </a:cubicBezTo>
                    <a:cubicBezTo>
                      <a:pt x="1226" y="49"/>
                      <a:pt x="1027" y="1"/>
                      <a:pt x="8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0" name="Google Shape;2130;p32"/>
              <p:cNvSpPr/>
              <p:nvPr/>
            </p:nvSpPr>
            <p:spPr>
              <a:xfrm>
                <a:off x="474825" y="965225"/>
                <a:ext cx="8775" cy="6600"/>
              </a:xfrm>
              <a:custGeom>
                <a:rect b="b" l="l" r="r" t="t"/>
                <a:pathLst>
                  <a:path extrusionOk="0" h="264" w="351">
                    <a:moveTo>
                      <a:pt x="136" y="0"/>
                    </a:moveTo>
                    <a:cubicBezTo>
                      <a:pt x="97" y="0"/>
                      <a:pt x="58" y="18"/>
                      <a:pt x="20" y="69"/>
                    </a:cubicBezTo>
                    <a:cubicBezTo>
                      <a:pt x="0" y="108"/>
                      <a:pt x="0" y="186"/>
                      <a:pt x="78" y="245"/>
                    </a:cubicBezTo>
                    <a:lnTo>
                      <a:pt x="117" y="264"/>
                    </a:lnTo>
                    <a:cubicBezTo>
                      <a:pt x="156" y="245"/>
                      <a:pt x="175" y="245"/>
                      <a:pt x="195" y="206"/>
                    </a:cubicBezTo>
                    <a:cubicBezTo>
                      <a:pt x="272" y="167"/>
                      <a:pt x="311" y="147"/>
                      <a:pt x="350" y="89"/>
                    </a:cubicBezTo>
                    <a:lnTo>
                      <a:pt x="195" y="11"/>
                    </a:lnTo>
                    <a:cubicBezTo>
                      <a:pt x="175" y="5"/>
                      <a:pt x="156" y="0"/>
                      <a:pt x="1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1" name="Google Shape;2131;p32"/>
              <p:cNvSpPr/>
              <p:nvPr/>
            </p:nvSpPr>
            <p:spPr>
              <a:xfrm>
                <a:off x="561875" y="1137900"/>
                <a:ext cx="41375" cy="27025"/>
              </a:xfrm>
              <a:custGeom>
                <a:rect b="b" l="l" r="r" t="t"/>
                <a:pathLst>
                  <a:path extrusionOk="0" h="1081" w="1655">
                    <a:moveTo>
                      <a:pt x="1266" y="749"/>
                    </a:moveTo>
                    <a:cubicBezTo>
                      <a:pt x="1247" y="754"/>
                      <a:pt x="1231" y="762"/>
                      <a:pt x="1220" y="772"/>
                    </a:cubicBezTo>
                    <a:lnTo>
                      <a:pt x="1220" y="772"/>
                    </a:lnTo>
                    <a:cubicBezTo>
                      <a:pt x="1235" y="765"/>
                      <a:pt x="1251" y="758"/>
                      <a:pt x="1265" y="750"/>
                    </a:cubicBezTo>
                    <a:cubicBezTo>
                      <a:pt x="1265" y="750"/>
                      <a:pt x="1266" y="749"/>
                      <a:pt x="1266" y="749"/>
                    </a:cubicBezTo>
                    <a:close/>
                    <a:moveTo>
                      <a:pt x="825" y="1"/>
                    </a:moveTo>
                    <a:cubicBezTo>
                      <a:pt x="623" y="1"/>
                      <a:pt x="419" y="49"/>
                      <a:pt x="253" y="147"/>
                    </a:cubicBezTo>
                    <a:cubicBezTo>
                      <a:pt x="98" y="244"/>
                      <a:pt x="1" y="380"/>
                      <a:pt x="1" y="536"/>
                    </a:cubicBezTo>
                    <a:cubicBezTo>
                      <a:pt x="1" y="692"/>
                      <a:pt x="98" y="847"/>
                      <a:pt x="273" y="944"/>
                    </a:cubicBezTo>
                    <a:cubicBezTo>
                      <a:pt x="429" y="1042"/>
                      <a:pt x="623" y="1081"/>
                      <a:pt x="818" y="1081"/>
                    </a:cubicBezTo>
                    <a:cubicBezTo>
                      <a:pt x="993" y="1081"/>
                      <a:pt x="1129" y="1061"/>
                      <a:pt x="1285" y="983"/>
                    </a:cubicBezTo>
                    <a:lnTo>
                      <a:pt x="1265" y="964"/>
                    </a:lnTo>
                    <a:cubicBezTo>
                      <a:pt x="1207" y="944"/>
                      <a:pt x="1187" y="867"/>
                      <a:pt x="1207" y="789"/>
                    </a:cubicBezTo>
                    <a:cubicBezTo>
                      <a:pt x="1210" y="783"/>
                      <a:pt x="1214" y="777"/>
                      <a:pt x="1220" y="772"/>
                    </a:cubicBezTo>
                    <a:lnTo>
                      <a:pt x="1220" y="772"/>
                    </a:lnTo>
                    <a:cubicBezTo>
                      <a:pt x="1101" y="825"/>
                      <a:pt x="955" y="852"/>
                      <a:pt x="813" y="852"/>
                    </a:cubicBezTo>
                    <a:cubicBezTo>
                      <a:pt x="652" y="852"/>
                      <a:pt x="497" y="818"/>
                      <a:pt x="390" y="750"/>
                    </a:cubicBezTo>
                    <a:cubicBezTo>
                      <a:pt x="292" y="692"/>
                      <a:pt x="234" y="633"/>
                      <a:pt x="234" y="555"/>
                    </a:cubicBezTo>
                    <a:cubicBezTo>
                      <a:pt x="234" y="478"/>
                      <a:pt x="292" y="400"/>
                      <a:pt x="390" y="361"/>
                    </a:cubicBezTo>
                    <a:cubicBezTo>
                      <a:pt x="506" y="283"/>
                      <a:pt x="681" y="264"/>
                      <a:pt x="818" y="264"/>
                    </a:cubicBezTo>
                    <a:cubicBezTo>
                      <a:pt x="993" y="264"/>
                      <a:pt x="1129" y="283"/>
                      <a:pt x="1265" y="361"/>
                    </a:cubicBezTo>
                    <a:cubicBezTo>
                      <a:pt x="1362" y="400"/>
                      <a:pt x="1401" y="478"/>
                      <a:pt x="1401" y="555"/>
                    </a:cubicBezTo>
                    <a:cubicBezTo>
                      <a:pt x="1401" y="633"/>
                      <a:pt x="1363" y="672"/>
                      <a:pt x="1266" y="749"/>
                    </a:cubicBezTo>
                    <a:lnTo>
                      <a:pt x="1266" y="749"/>
                    </a:lnTo>
                    <a:cubicBezTo>
                      <a:pt x="1282" y="745"/>
                      <a:pt x="1301" y="742"/>
                      <a:pt x="1320" y="742"/>
                    </a:cubicBezTo>
                    <a:cubicBezTo>
                      <a:pt x="1340" y="742"/>
                      <a:pt x="1361" y="745"/>
                      <a:pt x="1382" y="750"/>
                    </a:cubicBezTo>
                    <a:lnTo>
                      <a:pt x="1499" y="828"/>
                    </a:lnTo>
                    <a:cubicBezTo>
                      <a:pt x="1596" y="730"/>
                      <a:pt x="1654" y="633"/>
                      <a:pt x="1654" y="536"/>
                    </a:cubicBezTo>
                    <a:cubicBezTo>
                      <a:pt x="1654" y="380"/>
                      <a:pt x="1557" y="244"/>
                      <a:pt x="1382" y="147"/>
                    </a:cubicBezTo>
                    <a:cubicBezTo>
                      <a:pt x="1226" y="49"/>
                      <a:pt x="1027" y="1"/>
                      <a:pt x="8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2" name="Google Shape;2132;p32"/>
              <p:cNvSpPr/>
              <p:nvPr/>
            </p:nvSpPr>
            <p:spPr>
              <a:xfrm>
                <a:off x="592025" y="1156600"/>
                <a:ext cx="8300" cy="5900"/>
              </a:xfrm>
              <a:custGeom>
                <a:rect b="b" l="l" r="r" t="t"/>
                <a:pathLst>
                  <a:path extrusionOk="0" h="236" w="332">
                    <a:moveTo>
                      <a:pt x="124" y="0"/>
                    </a:moveTo>
                    <a:cubicBezTo>
                      <a:pt x="86" y="0"/>
                      <a:pt x="52" y="17"/>
                      <a:pt x="40" y="41"/>
                    </a:cubicBezTo>
                    <a:cubicBezTo>
                      <a:pt x="1" y="99"/>
                      <a:pt x="1" y="177"/>
                      <a:pt x="79" y="216"/>
                    </a:cubicBezTo>
                    <a:lnTo>
                      <a:pt x="98" y="235"/>
                    </a:lnTo>
                    <a:cubicBezTo>
                      <a:pt x="137" y="216"/>
                      <a:pt x="176" y="216"/>
                      <a:pt x="195" y="196"/>
                    </a:cubicBezTo>
                    <a:cubicBezTo>
                      <a:pt x="254" y="177"/>
                      <a:pt x="293" y="119"/>
                      <a:pt x="331" y="99"/>
                    </a:cubicBezTo>
                    <a:lnTo>
                      <a:pt x="195" y="21"/>
                    </a:lnTo>
                    <a:cubicBezTo>
                      <a:pt x="173" y="6"/>
                      <a:pt x="148" y="0"/>
                      <a:pt x="1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3" name="Google Shape;2133;p32"/>
              <p:cNvSpPr/>
              <p:nvPr/>
            </p:nvSpPr>
            <p:spPr>
              <a:xfrm>
                <a:off x="488925" y="1128175"/>
                <a:ext cx="41850" cy="26550"/>
              </a:xfrm>
              <a:custGeom>
                <a:rect b="b" l="l" r="r" t="t"/>
                <a:pathLst>
                  <a:path extrusionOk="0" h="1062" w="1674">
                    <a:moveTo>
                      <a:pt x="817" y="244"/>
                    </a:moveTo>
                    <a:cubicBezTo>
                      <a:pt x="993" y="244"/>
                      <a:pt x="1129" y="263"/>
                      <a:pt x="1265" y="341"/>
                    </a:cubicBezTo>
                    <a:cubicBezTo>
                      <a:pt x="1362" y="380"/>
                      <a:pt x="1401" y="458"/>
                      <a:pt x="1401" y="536"/>
                    </a:cubicBezTo>
                    <a:cubicBezTo>
                      <a:pt x="1401" y="594"/>
                      <a:pt x="1362" y="653"/>
                      <a:pt x="1265" y="730"/>
                    </a:cubicBezTo>
                    <a:cubicBezTo>
                      <a:pt x="1138" y="798"/>
                      <a:pt x="973" y="832"/>
                      <a:pt x="813" y="832"/>
                    </a:cubicBezTo>
                    <a:cubicBezTo>
                      <a:pt x="652" y="832"/>
                      <a:pt x="496" y="798"/>
                      <a:pt x="389" y="730"/>
                    </a:cubicBezTo>
                    <a:cubicBezTo>
                      <a:pt x="292" y="672"/>
                      <a:pt x="234" y="594"/>
                      <a:pt x="234" y="536"/>
                    </a:cubicBezTo>
                    <a:cubicBezTo>
                      <a:pt x="234" y="458"/>
                      <a:pt x="292" y="380"/>
                      <a:pt x="389" y="341"/>
                    </a:cubicBezTo>
                    <a:cubicBezTo>
                      <a:pt x="506" y="263"/>
                      <a:pt x="681" y="244"/>
                      <a:pt x="817" y="244"/>
                    </a:cubicBezTo>
                    <a:close/>
                    <a:moveTo>
                      <a:pt x="847" y="1"/>
                    </a:moveTo>
                    <a:cubicBezTo>
                      <a:pt x="647" y="1"/>
                      <a:pt x="448" y="49"/>
                      <a:pt x="292" y="147"/>
                    </a:cubicBezTo>
                    <a:cubicBezTo>
                      <a:pt x="117" y="244"/>
                      <a:pt x="20" y="380"/>
                      <a:pt x="20" y="536"/>
                    </a:cubicBezTo>
                    <a:cubicBezTo>
                      <a:pt x="0" y="672"/>
                      <a:pt x="98" y="828"/>
                      <a:pt x="273" y="925"/>
                    </a:cubicBezTo>
                    <a:cubicBezTo>
                      <a:pt x="428" y="1022"/>
                      <a:pt x="623" y="1061"/>
                      <a:pt x="817" y="1061"/>
                    </a:cubicBezTo>
                    <a:cubicBezTo>
                      <a:pt x="993" y="1061"/>
                      <a:pt x="1168" y="1042"/>
                      <a:pt x="1304" y="964"/>
                    </a:cubicBezTo>
                    <a:cubicBezTo>
                      <a:pt x="1265" y="944"/>
                      <a:pt x="1245" y="867"/>
                      <a:pt x="1265" y="789"/>
                    </a:cubicBezTo>
                    <a:cubicBezTo>
                      <a:pt x="1279" y="760"/>
                      <a:pt x="1325" y="742"/>
                      <a:pt x="1371" y="742"/>
                    </a:cubicBezTo>
                    <a:cubicBezTo>
                      <a:pt x="1388" y="742"/>
                      <a:pt x="1405" y="745"/>
                      <a:pt x="1421" y="750"/>
                    </a:cubicBezTo>
                    <a:lnTo>
                      <a:pt x="1557" y="828"/>
                    </a:lnTo>
                    <a:cubicBezTo>
                      <a:pt x="1615" y="750"/>
                      <a:pt x="1673" y="653"/>
                      <a:pt x="1673" y="536"/>
                    </a:cubicBezTo>
                    <a:cubicBezTo>
                      <a:pt x="1673" y="380"/>
                      <a:pt x="1576" y="244"/>
                      <a:pt x="1401" y="147"/>
                    </a:cubicBezTo>
                    <a:cubicBezTo>
                      <a:pt x="1245" y="49"/>
                      <a:pt x="1046" y="1"/>
                      <a:pt x="8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4" name="Google Shape;2134;p32"/>
              <p:cNvSpPr/>
              <p:nvPr/>
            </p:nvSpPr>
            <p:spPr>
              <a:xfrm>
                <a:off x="520050" y="1145450"/>
                <a:ext cx="7325" cy="6350"/>
              </a:xfrm>
              <a:custGeom>
                <a:rect b="b" l="l" r="r" t="t"/>
                <a:pathLst>
                  <a:path extrusionOk="0" h="254" w="293">
                    <a:moveTo>
                      <a:pt x="156" y="0"/>
                    </a:moveTo>
                    <a:cubicBezTo>
                      <a:pt x="137" y="0"/>
                      <a:pt x="59" y="39"/>
                      <a:pt x="20" y="78"/>
                    </a:cubicBezTo>
                    <a:cubicBezTo>
                      <a:pt x="0" y="117"/>
                      <a:pt x="0" y="195"/>
                      <a:pt x="59" y="253"/>
                    </a:cubicBezTo>
                    <a:cubicBezTo>
                      <a:pt x="98" y="253"/>
                      <a:pt x="117" y="214"/>
                      <a:pt x="137" y="195"/>
                    </a:cubicBezTo>
                    <a:cubicBezTo>
                      <a:pt x="195" y="176"/>
                      <a:pt x="234" y="117"/>
                      <a:pt x="292" y="78"/>
                    </a:cubicBez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5" name="Google Shape;2135;p32"/>
              <p:cNvSpPr/>
              <p:nvPr/>
            </p:nvSpPr>
            <p:spPr>
              <a:xfrm>
                <a:off x="1417900" y="1087325"/>
                <a:ext cx="41350" cy="26525"/>
              </a:xfrm>
              <a:custGeom>
                <a:rect b="b" l="l" r="r" t="t"/>
                <a:pathLst>
                  <a:path extrusionOk="0" h="1061" w="1654">
                    <a:moveTo>
                      <a:pt x="374" y="721"/>
                    </a:moveTo>
                    <a:cubicBezTo>
                      <a:pt x="379" y="724"/>
                      <a:pt x="384" y="727"/>
                      <a:pt x="389" y="730"/>
                    </a:cubicBezTo>
                    <a:cubicBezTo>
                      <a:pt x="413" y="745"/>
                      <a:pt x="440" y="759"/>
                      <a:pt x="468" y="771"/>
                    </a:cubicBezTo>
                    <a:lnTo>
                      <a:pt x="468" y="771"/>
                    </a:lnTo>
                    <a:cubicBezTo>
                      <a:pt x="468" y="770"/>
                      <a:pt x="467" y="770"/>
                      <a:pt x="467" y="769"/>
                    </a:cubicBezTo>
                    <a:cubicBezTo>
                      <a:pt x="439" y="740"/>
                      <a:pt x="405" y="726"/>
                      <a:pt x="374" y="721"/>
                    </a:cubicBezTo>
                    <a:close/>
                    <a:moveTo>
                      <a:pt x="827" y="1"/>
                    </a:moveTo>
                    <a:cubicBezTo>
                      <a:pt x="628" y="1"/>
                      <a:pt x="428" y="49"/>
                      <a:pt x="273" y="146"/>
                    </a:cubicBezTo>
                    <a:cubicBezTo>
                      <a:pt x="98" y="244"/>
                      <a:pt x="0" y="380"/>
                      <a:pt x="0" y="536"/>
                    </a:cubicBezTo>
                    <a:cubicBezTo>
                      <a:pt x="0" y="633"/>
                      <a:pt x="39" y="750"/>
                      <a:pt x="136" y="827"/>
                    </a:cubicBezTo>
                    <a:lnTo>
                      <a:pt x="292" y="730"/>
                    </a:lnTo>
                    <a:cubicBezTo>
                      <a:pt x="306" y="723"/>
                      <a:pt x="326" y="718"/>
                      <a:pt x="348" y="718"/>
                    </a:cubicBezTo>
                    <a:cubicBezTo>
                      <a:pt x="356" y="718"/>
                      <a:pt x="365" y="719"/>
                      <a:pt x="374" y="721"/>
                    </a:cubicBezTo>
                    <a:lnTo>
                      <a:pt x="374" y="721"/>
                    </a:lnTo>
                    <a:cubicBezTo>
                      <a:pt x="286" y="665"/>
                      <a:pt x="234" y="609"/>
                      <a:pt x="234" y="536"/>
                    </a:cubicBezTo>
                    <a:cubicBezTo>
                      <a:pt x="234" y="458"/>
                      <a:pt x="312" y="380"/>
                      <a:pt x="389" y="341"/>
                    </a:cubicBezTo>
                    <a:cubicBezTo>
                      <a:pt x="506" y="263"/>
                      <a:pt x="681" y="244"/>
                      <a:pt x="817" y="244"/>
                    </a:cubicBezTo>
                    <a:cubicBezTo>
                      <a:pt x="993" y="244"/>
                      <a:pt x="1129" y="263"/>
                      <a:pt x="1265" y="341"/>
                    </a:cubicBezTo>
                    <a:cubicBezTo>
                      <a:pt x="1362" y="380"/>
                      <a:pt x="1401" y="458"/>
                      <a:pt x="1401" y="536"/>
                    </a:cubicBezTo>
                    <a:cubicBezTo>
                      <a:pt x="1401" y="613"/>
                      <a:pt x="1362" y="652"/>
                      <a:pt x="1265" y="730"/>
                    </a:cubicBezTo>
                    <a:cubicBezTo>
                      <a:pt x="1138" y="798"/>
                      <a:pt x="973" y="832"/>
                      <a:pt x="813" y="832"/>
                    </a:cubicBezTo>
                    <a:cubicBezTo>
                      <a:pt x="688" y="832"/>
                      <a:pt x="566" y="812"/>
                      <a:pt x="468" y="771"/>
                    </a:cubicBezTo>
                    <a:lnTo>
                      <a:pt x="468" y="771"/>
                    </a:lnTo>
                    <a:cubicBezTo>
                      <a:pt x="487" y="829"/>
                      <a:pt x="486" y="906"/>
                      <a:pt x="409" y="944"/>
                    </a:cubicBezTo>
                    <a:lnTo>
                      <a:pt x="370" y="964"/>
                    </a:lnTo>
                    <a:cubicBezTo>
                      <a:pt x="506" y="1022"/>
                      <a:pt x="681" y="1061"/>
                      <a:pt x="817" y="1061"/>
                    </a:cubicBezTo>
                    <a:cubicBezTo>
                      <a:pt x="1012" y="1061"/>
                      <a:pt x="1245" y="1022"/>
                      <a:pt x="1382" y="925"/>
                    </a:cubicBezTo>
                    <a:cubicBezTo>
                      <a:pt x="1557" y="827"/>
                      <a:pt x="1654" y="672"/>
                      <a:pt x="1654" y="536"/>
                    </a:cubicBezTo>
                    <a:cubicBezTo>
                      <a:pt x="1654" y="380"/>
                      <a:pt x="1557" y="244"/>
                      <a:pt x="1382" y="146"/>
                    </a:cubicBezTo>
                    <a:cubicBezTo>
                      <a:pt x="1226" y="49"/>
                      <a:pt x="1027" y="1"/>
                      <a:pt x="8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6" name="Google Shape;2136;p32"/>
              <p:cNvSpPr/>
              <p:nvPr/>
            </p:nvSpPr>
            <p:spPr>
              <a:xfrm>
                <a:off x="1421300" y="1105150"/>
                <a:ext cx="8775" cy="6275"/>
              </a:xfrm>
              <a:custGeom>
                <a:rect b="b" l="l" r="r" t="t"/>
                <a:pathLst>
                  <a:path extrusionOk="0" h="251" w="351">
                    <a:moveTo>
                      <a:pt x="219" y="1"/>
                    </a:moveTo>
                    <a:cubicBezTo>
                      <a:pt x="200" y="1"/>
                      <a:pt x="179" y="6"/>
                      <a:pt x="156" y="17"/>
                    </a:cubicBezTo>
                    <a:lnTo>
                      <a:pt x="0" y="114"/>
                    </a:lnTo>
                    <a:cubicBezTo>
                      <a:pt x="59" y="153"/>
                      <a:pt x="78" y="192"/>
                      <a:pt x="137" y="212"/>
                    </a:cubicBezTo>
                    <a:cubicBezTo>
                      <a:pt x="156" y="231"/>
                      <a:pt x="195" y="231"/>
                      <a:pt x="234" y="251"/>
                    </a:cubicBezTo>
                    <a:lnTo>
                      <a:pt x="273" y="231"/>
                    </a:lnTo>
                    <a:cubicBezTo>
                      <a:pt x="351" y="212"/>
                      <a:pt x="351" y="114"/>
                      <a:pt x="331" y="56"/>
                    </a:cubicBezTo>
                    <a:cubicBezTo>
                      <a:pt x="304" y="29"/>
                      <a:pt x="266" y="1"/>
                      <a:pt x="2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7" name="Google Shape;2137;p32"/>
              <p:cNvSpPr/>
              <p:nvPr/>
            </p:nvSpPr>
            <p:spPr>
              <a:xfrm>
                <a:off x="1311875" y="1117475"/>
                <a:ext cx="41350" cy="27025"/>
              </a:xfrm>
              <a:custGeom>
                <a:rect b="b" l="l" r="r" t="t"/>
                <a:pathLst>
                  <a:path extrusionOk="0" h="1081" w="1654">
                    <a:moveTo>
                      <a:pt x="837" y="244"/>
                    </a:moveTo>
                    <a:cubicBezTo>
                      <a:pt x="1012" y="244"/>
                      <a:pt x="1148" y="263"/>
                      <a:pt x="1265" y="341"/>
                    </a:cubicBezTo>
                    <a:cubicBezTo>
                      <a:pt x="1362" y="400"/>
                      <a:pt x="1420" y="458"/>
                      <a:pt x="1420" y="536"/>
                    </a:cubicBezTo>
                    <a:cubicBezTo>
                      <a:pt x="1420" y="614"/>
                      <a:pt x="1362" y="672"/>
                      <a:pt x="1265" y="730"/>
                    </a:cubicBezTo>
                    <a:cubicBezTo>
                      <a:pt x="1148" y="808"/>
                      <a:pt x="983" y="847"/>
                      <a:pt x="820" y="847"/>
                    </a:cubicBezTo>
                    <a:cubicBezTo>
                      <a:pt x="657" y="847"/>
                      <a:pt x="496" y="808"/>
                      <a:pt x="389" y="730"/>
                    </a:cubicBezTo>
                    <a:cubicBezTo>
                      <a:pt x="292" y="691"/>
                      <a:pt x="253" y="614"/>
                      <a:pt x="253" y="536"/>
                    </a:cubicBezTo>
                    <a:cubicBezTo>
                      <a:pt x="253" y="458"/>
                      <a:pt x="292" y="419"/>
                      <a:pt x="389" y="341"/>
                    </a:cubicBezTo>
                    <a:cubicBezTo>
                      <a:pt x="525" y="263"/>
                      <a:pt x="681" y="244"/>
                      <a:pt x="837" y="244"/>
                    </a:cubicBezTo>
                    <a:close/>
                    <a:moveTo>
                      <a:pt x="829" y="1"/>
                    </a:moveTo>
                    <a:cubicBezTo>
                      <a:pt x="628" y="1"/>
                      <a:pt x="428" y="49"/>
                      <a:pt x="272" y="147"/>
                    </a:cubicBezTo>
                    <a:cubicBezTo>
                      <a:pt x="97" y="244"/>
                      <a:pt x="0" y="400"/>
                      <a:pt x="0" y="536"/>
                    </a:cubicBezTo>
                    <a:cubicBezTo>
                      <a:pt x="0" y="633"/>
                      <a:pt x="58" y="730"/>
                      <a:pt x="136" y="808"/>
                    </a:cubicBezTo>
                    <a:lnTo>
                      <a:pt x="253" y="730"/>
                    </a:lnTo>
                    <a:cubicBezTo>
                      <a:pt x="262" y="726"/>
                      <a:pt x="274" y="723"/>
                      <a:pt x="286" y="723"/>
                    </a:cubicBezTo>
                    <a:cubicBezTo>
                      <a:pt x="328" y="723"/>
                      <a:pt x="384" y="749"/>
                      <a:pt x="428" y="808"/>
                    </a:cubicBezTo>
                    <a:cubicBezTo>
                      <a:pt x="448" y="847"/>
                      <a:pt x="448" y="925"/>
                      <a:pt x="370" y="983"/>
                    </a:cubicBezTo>
                    <a:lnTo>
                      <a:pt x="350" y="983"/>
                    </a:lnTo>
                    <a:cubicBezTo>
                      <a:pt x="486" y="1061"/>
                      <a:pt x="662" y="1081"/>
                      <a:pt x="837" y="1081"/>
                    </a:cubicBezTo>
                    <a:cubicBezTo>
                      <a:pt x="1031" y="1081"/>
                      <a:pt x="1245" y="1022"/>
                      <a:pt x="1401" y="925"/>
                    </a:cubicBezTo>
                    <a:cubicBezTo>
                      <a:pt x="1557" y="828"/>
                      <a:pt x="1654" y="691"/>
                      <a:pt x="1654" y="536"/>
                    </a:cubicBezTo>
                    <a:cubicBezTo>
                      <a:pt x="1654" y="400"/>
                      <a:pt x="1557" y="244"/>
                      <a:pt x="1401" y="147"/>
                    </a:cubicBezTo>
                    <a:cubicBezTo>
                      <a:pt x="1236" y="49"/>
                      <a:pt x="1031" y="1"/>
                      <a:pt x="8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8" name="Google Shape;2138;p32"/>
              <p:cNvSpPr/>
              <p:nvPr/>
            </p:nvSpPr>
            <p:spPr>
              <a:xfrm>
                <a:off x="1314775" y="1135550"/>
                <a:ext cx="8300" cy="5550"/>
              </a:xfrm>
              <a:custGeom>
                <a:rect b="b" l="l" r="r" t="t"/>
                <a:pathLst>
                  <a:path extrusionOk="0" h="222" w="332">
                    <a:moveTo>
                      <a:pt x="184" y="0"/>
                    </a:moveTo>
                    <a:cubicBezTo>
                      <a:pt x="167" y="0"/>
                      <a:pt x="152" y="2"/>
                      <a:pt x="137" y="7"/>
                    </a:cubicBezTo>
                    <a:lnTo>
                      <a:pt x="1" y="85"/>
                    </a:lnTo>
                    <a:cubicBezTo>
                      <a:pt x="59" y="143"/>
                      <a:pt x="79" y="182"/>
                      <a:pt x="156" y="202"/>
                    </a:cubicBezTo>
                    <a:cubicBezTo>
                      <a:pt x="176" y="221"/>
                      <a:pt x="215" y="221"/>
                      <a:pt x="234" y="221"/>
                    </a:cubicBezTo>
                    <a:lnTo>
                      <a:pt x="254" y="221"/>
                    </a:lnTo>
                    <a:cubicBezTo>
                      <a:pt x="312" y="202"/>
                      <a:pt x="332" y="124"/>
                      <a:pt x="312" y="66"/>
                    </a:cubicBezTo>
                    <a:cubicBezTo>
                      <a:pt x="283" y="22"/>
                      <a:pt x="232" y="0"/>
                      <a:pt x="1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9" name="Google Shape;2139;p32"/>
              <p:cNvSpPr/>
              <p:nvPr/>
            </p:nvSpPr>
            <p:spPr>
              <a:xfrm>
                <a:off x="1399425" y="1004650"/>
                <a:ext cx="41350" cy="26525"/>
              </a:xfrm>
              <a:custGeom>
                <a:rect b="b" l="l" r="r" t="t"/>
                <a:pathLst>
                  <a:path extrusionOk="0" h="1061" w="1654">
                    <a:moveTo>
                      <a:pt x="339" y="722"/>
                    </a:moveTo>
                    <a:cubicBezTo>
                      <a:pt x="353" y="732"/>
                      <a:pt x="370" y="742"/>
                      <a:pt x="389" y="749"/>
                    </a:cubicBezTo>
                    <a:cubicBezTo>
                      <a:pt x="409" y="763"/>
                      <a:pt x="430" y="776"/>
                      <a:pt x="453" y="788"/>
                    </a:cubicBezTo>
                    <a:lnTo>
                      <a:pt x="453" y="788"/>
                    </a:lnTo>
                    <a:cubicBezTo>
                      <a:pt x="451" y="781"/>
                      <a:pt x="450" y="775"/>
                      <a:pt x="447" y="769"/>
                    </a:cubicBezTo>
                    <a:cubicBezTo>
                      <a:pt x="434" y="741"/>
                      <a:pt x="390" y="723"/>
                      <a:pt x="339" y="722"/>
                    </a:cubicBezTo>
                    <a:close/>
                    <a:moveTo>
                      <a:pt x="827" y="0"/>
                    </a:moveTo>
                    <a:cubicBezTo>
                      <a:pt x="627" y="0"/>
                      <a:pt x="428" y="49"/>
                      <a:pt x="272" y="146"/>
                    </a:cubicBezTo>
                    <a:cubicBezTo>
                      <a:pt x="97" y="243"/>
                      <a:pt x="0" y="380"/>
                      <a:pt x="0" y="535"/>
                    </a:cubicBezTo>
                    <a:cubicBezTo>
                      <a:pt x="0" y="632"/>
                      <a:pt x="58" y="730"/>
                      <a:pt x="136" y="827"/>
                    </a:cubicBezTo>
                    <a:lnTo>
                      <a:pt x="272" y="730"/>
                    </a:lnTo>
                    <a:cubicBezTo>
                      <a:pt x="293" y="725"/>
                      <a:pt x="314" y="722"/>
                      <a:pt x="334" y="722"/>
                    </a:cubicBezTo>
                    <a:cubicBezTo>
                      <a:pt x="335" y="722"/>
                      <a:pt x="337" y="722"/>
                      <a:pt x="339" y="722"/>
                    </a:cubicBezTo>
                    <a:lnTo>
                      <a:pt x="339" y="722"/>
                    </a:lnTo>
                    <a:cubicBezTo>
                      <a:pt x="278" y="680"/>
                      <a:pt x="253" y="617"/>
                      <a:pt x="253" y="555"/>
                    </a:cubicBezTo>
                    <a:cubicBezTo>
                      <a:pt x="253" y="477"/>
                      <a:pt x="292" y="418"/>
                      <a:pt x="389" y="360"/>
                    </a:cubicBezTo>
                    <a:cubicBezTo>
                      <a:pt x="506" y="282"/>
                      <a:pt x="681" y="263"/>
                      <a:pt x="837" y="263"/>
                    </a:cubicBezTo>
                    <a:cubicBezTo>
                      <a:pt x="992" y="263"/>
                      <a:pt x="1148" y="282"/>
                      <a:pt x="1265" y="360"/>
                    </a:cubicBezTo>
                    <a:cubicBezTo>
                      <a:pt x="1362" y="418"/>
                      <a:pt x="1420" y="477"/>
                      <a:pt x="1420" y="555"/>
                    </a:cubicBezTo>
                    <a:cubicBezTo>
                      <a:pt x="1420" y="632"/>
                      <a:pt x="1362" y="671"/>
                      <a:pt x="1265" y="749"/>
                    </a:cubicBezTo>
                    <a:cubicBezTo>
                      <a:pt x="1148" y="827"/>
                      <a:pt x="982" y="866"/>
                      <a:pt x="820" y="866"/>
                    </a:cubicBezTo>
                    <a:cubicBezTo>
                      <a:pt x="686" y="866"/>
                      <a:pt x="555" y="840"/>
                      <a:pt x="453" y="788"/>
                    </a:cubicBezTo>
                    <a:lnTo>
                      <a:pt x="453" y="788"/>
                    </a:lnTo>
                    <a:cubicBezTo>
                      <a:pt x="466" y="843"/>
                      <a:pt x="459" y="909"/>
                      <a:pt x="389" y="944"/>
                    </a:cubicBezTo>
                    <a:lnTo>
                      <a:pt x="350" y="963"/>
                    </a:lnTo>
                    <a:cubicBezTo>
                      <a:pt x="486" y="1041"/>
                      <a:pt x="661" y="1060"/>
                      <a:pt x="837" y="1060"/>
                    </a:cubicBezTo>
                    <a:cubicBezTo>
                      <a:pt x="1031" y="1060"/>
                      <a:pt x="1245" y="1022"/>
                      <a:pt x="1381" y="924"/>
                    </a:cubicBezTo>
                    <a:cubicBezTo>
                      <a:pt x="1556" y="827"/>
                      <a:pt x="1654" y="671"/>
                      <a:pt x="1654" y="535"/>
                    </a:cubicBezTo>
                    <a:cubicBezTo>
                      <a:pt x="1654" y="380"/>
                      <a:pt x="1556" y="243"/>
                      <a:pt x="1381" y="146"/>
                    </a:cubicBezTo>
                    <a:cubicBezTo>
                      <a:pt x="1226" y="49"/>
                      <a:pt x="1026" y="0"/>
                      <a:pt x="8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0" name="Google Shape;2140;p32"/>
              <p:cNvSpPr/>
              <p:nvPr/>
            </p:nvSpPr>
            <p:spPr>
              <a:xfrm>
                <a:off x="1402825" y="1023175"/>
                <a:ext cx="8275" cy="6550"/>
              </a:xfrm>
              <a:custGeom>
                <a:rect b="b" l="l" r="r" t="t"/>
                <a:pathLst>
                  <a:path extrusionOk="0" h="262" w="331">
                    <a:moveTo>
                      <a:pt x="194" y="1"/>
                    </a:moveTo>
                    <a:cubicBezTo>
                      <a:pt x="175" y="1"/>
                      <a:pt x="156" y="3"/>
                      <a:pt x="136" y="8"/>
                    </a:cubicBezTo>
                    <a:lnTo>
                      <a:pt x="0" y="105"/>
                    </a:lnTo>
                    <a:cubicBezTo>
                      <a:pt x="39" y="125"/>
                      <a:pt x="97" y="164"/>
                      <a:pt x="136" y="203"/>
                    </a:cubicBezTo>
                    <a:cubicBezTo>
                      <a:pt x="156" y="222"/>
                      <a:pt x="195" y="222"/>
                      <a:pt x="214" y="261"/>
                    </a:cubicBezTo>
                    <a:lnTo>
                      <a:pt x="253" y="222"/>
                    </a:lnTo>
                    <a:cubicBezTo>
                      <a:pt x="311" y="203"/>
                      <a:pt x="331" y="125"/>
                      <a:pt x="311" y="67"/>
                    </a:cubicBezTo>
                    <a:cubicBezTo>
                      <a:pt x="297" y="23"/>
                      <a:pt x="249" y="1"/>
                      <a:pt x="1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1" name="Google Shape;2141;p32"/>
              <p:cNvSpPr/>
              <p:nvPr/>
            </p:nvSpPr>
            <p:spPr>
              <a:xfrm>
                <a:off x="1310400" y="1025075"/>
                <a:ext cx="40875" cy="27025"/>
              </a:xfrm>
              <a:custGeom>
                <a:rect b="b" l="l" r="r" t="t"/>
                <a:pathLst>
                  <a:path extrusionOk="0" h="1081" w="1635">
                    <a:moveTo>
                      <a:pt x="818" y="263"/>
                    </a:moveTo>
                    <a:cubicBezTo>
                      <a:pt x="974" y="263"/>
                      <a:pt x="1129" y="302"/>
                      <a:pt x="1265" y="380"/>
                    </a:cubicBezTo>
                    <a:cubicBezTo>
                      <a:pt x="1363" y="419"/>
                      <a:pt x="1402" y="496"/>
                      <a:pt x="1402" y="574"/>
                    </a:cubicBezTo>
                    <a:cubicBezTo>
                      <a:pt x="1402" y="633"/>
                      <a:pt x="1343" y="691"/>
                      <a:pt x="1265" y="769"/>
                    </a:cubicBezTo>
                    <a:cubicBezTo>
                      <a:pt x="1139" y="837"/>
                      <a:pt x="974" y="871"/>
                      <a:pt x="813" y="871"/>
                    </a:cubicBezTo>
                    <a:cubicBezTo>
                      <a:pt x="652" y="871"/>
                      <a:pt x="497" y="837"/>
                      <a:pt x="390" y="769"/>
                    </a:cubicBezTo>
                    <a:cubicBezTo>
                      <a:pt x="293" y="710"/>
                      <a:pt x="234" y="633"/>
                      <a:pt x="234" y="574"/>
                    </a:cubicBezTo>
                    <a:cubicBezTo>
                      <a:pt x="234" y="496"/>
                      <a:pt x="293" y="419"/>
                      <a:pt x="390" y="380"/>
                    </a:cubicBezTo>
                    <a:cubicBezTo>
                      <a:pt x="507" y="302"/>
                      <a:pt x="682" y="263"/>
                      <a:pt x="818" y="263"/>
                    </a:cubicBezTo>
                    <a:close/>
                    <a:moveTo>
                      <a:pt x="825" y="0"/>
                    </a:moveTo>
                    <a:cubicBezTo>
                      <a:pt x="623" y="0"/>
                      <a:pt x="419" y="49"/>
                      <a:pt x="254" y="146"/>
                    </a:cubicBezTo>
                    <a:cubicBezTo>
                      <a:pt x="98" y="243"/>
                      <a:pt x="1" y="399"/>
                      <a:pt x="1" y="535"/>
                    </a:cubicBezTo>
                    <a:cubicBezTo>
                      <a:pt x="1" y="633"/>
                      <a:pt x="40" y="730"/>
                      <a:pt x="117" y="808"/>
                    </a:cubicBezTo>
                    <a:lnTo>
                      <a:pt x="234" y="730"/>
                    </a:lnTo>
                    <a:cubicBezTo>
                      <a:pt x="293" y="730"/>
                      <a:pt x="351" y="749"/>
                      <a:pt x="390" y="808"/>
                    </a:cubicBezTo>
                    <a:cubicBezTo>
                      <a:pt x="409" y="866"/>
                      <a:pt x="409" y="924"/>
                      <a:pt x="331" y="983"/>
                    </a:cubicBezTo>
                    <a:cubicBezTo>
                      <a:pt x="487" y="1061"/>
                      <a:pt x="643" y="1080"/>
                      <a:pt x="818" y="1080"/>
                    </a:cubicBezTo>
                    <a:cubicBezTo>
                      <a:pt x="1012" y="1080"/>
                      <a:pt x="1226" y="1022"/>
                      <a:pt x="1382" y="924"/>
                    </a:cubicBezTo>
                    <a:cubicBezTo>
                      <a:pt x="1557" y="827"/>
                      <a:pt x="1635" y="691"/>
                      <a:pt x="1635" y="535"/>
                    </a:cubicBezTo>
                    <a:cubicBezTo>
                      <a:pt x="1635" y="399"/>
                      <a:pt x="1538" y="243"/>
                      <a:pt x="1382" y="146"/>
                    </a:cubicBezTo>
                    <a:cubicBezTo>
                      <a:pt x="1226" y="49"/>
                      <a:pt x="1027" y="0"/>
                      <a:pt x="8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2" name="Google Shape;2142;p32"/>
              <p:cNvSpPr/>
              <p:nvPr/>
            </p:nvSpPr>
            <p:spPr>
              <a:xfrm>
                <a:off x="1312850" y="1043875"/>
                <a:ext cx="7800" cy="5775"/>
              </a:xfrm>
              <a:custGeom>
                <a:rect b="b" l="l" r="r" t="t"/>
                <a:pathLst>
                  <a:path extrusionOk="0" h="231" w="312">
                    <a:moveTo>
                      <a:pt x="180" y="1"/>
                    </a:moveTo>
                    <a:cubicBezTo>
                      <a:pt x="161" y="1"/>
                      <a:pt x="140" y="5"/>
                      <a:pt x="117" y="17"/>
                    </a:cubicBezTo>
                    <a:lnTo>
                      <a:pt x="0" y="75"/>
                    </a:lnTo>
                    <a:cubicBezTo>
                      <a:pt x="39" y="134"/>
                      <a:pt x="78" y="172"/>
                      <a:pt x="156" y="211"/>
                    </a:cubicBezTo>
                    <a:cubicBezTo>
                      <a:pt x="195" y="231"/>
                      <a:pt x="214" y="231"/>
                      <a:pt x="233" y="231"/>
                    </a:cubicBezTo>
                    <a:cubicBezTo>
                      <a:pt x="292" y="211"/>
                      <a:pt x="311" y="134"/>
                      <a:pt x="292" y="56"/>
                    </a:cubicBezTo>
                    <a:cubicBezTo>
                      <a:pt x="264" y="28"/>
                      <a:pt x="227" y="1"/>
                      <a:pt x="1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3" name="Google Shape;2143;p32"/>
              <p:cNvSpPr/>
              <p:nvPr/>
            </p:nvSpPr>
            <p:spPr>
              <a:xfrm>
                <a:off x="1228200" y="979825"/>
                <a:ext cx="41375" cy="26550"/>
              </a:xfrm>
              <a:custGeom>
                <a:rect b="b" l="l" r="r" t="t"/>
                <a:pathLst>
                  <a:path extrusionOk="0" h="1062" w="1655">
                    <a:moveTo>
                      <a:pt x="352" y="705"/>
                    </a:moveTo>
                    <a:cubicBezTo>
                      <a:pt x="364" y="714"/>
                      <a:pt x="376" y="722"/>
                      <a:pt x="390" y="731"/>
                    </a:cubicBezTo>
                    <a:cubicBezTo>
                      <a:pt x="400" y="737"/>
                      <a:pt x="411" y="743"/>
                      <a:pt x="422" y="749"/>
                    </a:cubicBezTo>
                    <a:lnTo>
                      <a:pt x="422" y="749"/>
                    </a:lnTo>
                    <a:cubicBezTo>
                      <a:pt x="408" y="720"/>
                      <a:pt x="382" y="706"/>
                      <a:pt x="352" y="705"/>
                    </a:cubicBezTo>
                    <a:close/>
                    <a:moveTo>
                      <a:pt x="825" y="1"/>
                    </a:moveTo>
                    <a:cubicBezTo>
                      <a:pt x="623" y="1"/>
                      <a:pt x="419" y="50"/>
                      <a:pt x="254" y="147"/>
                    </a:cubicBezTo>
                    <a:cubicBezTo>
                      <a:pt x="98" y="244"/>
                      <a:pt x="1" y="380"/>
                      <a:pt x="1" y="536"/>
                    </a:cubicBezTo>
                    <a:cubicBezTo>
                      <a:pt x="1" y="633"/>
                      <a:pt x="40" y="731"/>
                      <a:pt x="118" y="828"/>
                    </a:cubicBezTo>
                    <a:lnTo>
                      <a:pt x="254" y="731"/>
                    </a:lnTo>
                    <a:cubicBezTo>
                      <a:pt x="286" y="714"/>
                      <a:pt x="318" y="705"/>
                      <a:pt x="346" y="705"/>
                    </a:cubicBezTo>
                    <a:cubicBezTo>
                      <a:pt x="348" y="705"/>
                      <a:pt x="350" y="705"/>
                      <a:pt x="352" y="705"/>
                    </a:cubicBezTo>
                    <a:lnTo>
                      <a:pt x="352" y="705"/>
                    </a:lnTo>
                    <a:cubicBezTo>
                      <a:pt x="278" y="651"/>
                      <a:pt x="234" y="586"/>
                      <a:pt x="234" y="536"/>
                    </a:cubicBezTo>
                    <a:cubicBezTo>
                      <a:pt x="234" y="458"/>
                      <a:pt x="293" y="380"/>
                      <a:pt x="390" y="341"/>
                    </a:cubicBezTo>
                    <a:cubicBezTo>
                      <a:pt x="507" y="264"/>
                      <a:pt x="682" y="244"/>
                      <a:pt x="818" y="244"/>
                    </a:cubicBezTo>
                    <a:cubicBezTo>
                      <a:pt x="974" y="244"/>
                      <a:pt x="1149" y="264"/>
                      <a:pt x="1265" y="341"/>
                    </a:cubicBezTo>
                    <a:cubicBezTo>
                      <a:pt x="1363" y="380"/>
                      <a:pt x="1402" y="458"/>
                      <a:pt x="1402" y="536"/>
                    </a:cubicBezTo>
                    <a:cubicBezTo>
                      <a:pt x="1402" y="594"/>
                      <a:pt x="1363" y="653"/>
                      <a:pt x="1265" y="731"/>
                    </a:cubicBezTo>
                    <a:cubicBezTo>
                      <a:pt x="1139" y="799"/>
                      <a:pt x="974" y="833"/>
                      <a:pt x="813" y="833"/>
                    </a:cubicBezTo>
                    <a:cubicBezTo>
                      <a:pt x="668" y="833"/>
                      <a:pt x="526" y="805"/>
                      <a:pt x="422" y="749"/>
                    </a:cubicBezTo>
                    <a:lnTo>
                      <a:pt x="422" y="749"/>
                    </a:lnTo>
                    <a:cubicBezTo>
                      <a:pt x="425" y="755"/>
                      <a:pt x="427" y="762"/>
                      <a:pt x="429" y="769"/>
                    </a:cubicBezTo>
                    <a:cubicBezTo>
                      <a:pt x="448" y="828"/>
                      <a:pt x="448" y="886"/>
                      <a:pt x="390" y="945"/>
                    </a:cubicBezTo>
                    <a:lnTo>
                      <a:pt x="332" y="964"/>
                    </a:lnTo>
                    <a:cubicBezTo>
                      <a:pt x="487" y="1042"/>
                      <a:pt x="643" y="1061"/>
                      <a:pt x="818" y="1061"/>
                    </a:cubicBezTo>
                    <a:cubicBezTo>
                      <a:pt x="1013" y="1061"/>
                      <a:pt x="1227" y="1022"/>
                      <a:pt x="1382" y="925"/>
                    </a:cubicBezTo>
                    <a:cubicBezTo>
                      <a:pt x="1557" y="828"/>
                      <a:pt x="1655" y="672"/>
                      <a:pt x="1655" y="536"/>
                    </a:cubicBezTo>
                    <a:cubicBezTo>
                      <a:pt x="1655" y="380"/>
                      <a:pt x="1557" y="244"/>
                      <a:pt x="1382" y="147"/>
                    </a:cubicBezTo>
                    <a:cubicBezTo>
                      <a:pt x="1227" y="50"/>
                      <a:pt x="1027" y="1"/>
                      <a:pt x="8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4" name="Google Shape;2144;p32"/>
              <p:cNvSpPr/>
              <p:nvPr/>
            </p:nvSpPr>
            <p:spPr>
              <a:xfrm>
                <a:off x="1231625" y="997675"/>
                <a:ext cx="8775" cy="6275"/>
              </a:xfrm>
              <a:custGeom>
                <a:rect b="b" l="l" r="r" t="t"/>
                <a:pathLst>
                  <a:path extrusionOk="0" h="251" w="351">
                    <a:moveTo>
                      <a:pt x="219" y="0"/>
                    </a:moveTo>
                    <a:cubicBezTo>
                      <a:pt x="200" y="0"/>
                      <a:pt x="178" y="5"/>
                      <a:pt x="156" y="17"/>
                    </a:cubicBezTo>
                    <a:lnTo>
                      <a:pt x="0" y="114"/>
                    </a:lnTo>
                    <a:cubicBezTo>
                      <a:pt x="39" y="133"/>
                      <a:pt x="78" y="172"/>
                      <a:pt x="136" y="211"/>
                    </a:cubicBezTo>
                    <a:cubicBezTo>
                      <a:pt x="156" y="231"/>
                      <a:pt x="175" y="231"/>
                      <a:pt x="234" y="250"/>
                    </a:cubicBezTo>
                    <a:lnTo>
                      <a:pt x="272" y="231"/>
                    </a:lnTo>
                    <a:cubicBezTo>
                      <a:pt x="331" y="211"/>
                      <a:pt x="350" y="133"/>
                      <a:pt x="331" y="55"/>
                    </a:cubicBezTo>
                    <a:cubicBezTo>
                      <a:pt x="303" y="28"/>
                      <a:pt x="266" y="0"/>
                      <a:pt x="2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5" name="Google Shape;2145;p32"/>
              <p:cNvSpPr/>
              <p:nvPr/>
            </p:nvSpPr>
            <p:spPr>
              <a:xfrm>
                <a:off x="1116825" y="1012900"/>
                <a:ext cx="41375" cy="27025"/>
              </a:xfrm>
              <a:custGeom>
                <a:rect b="b" l="l" r="r" t="t"/>
                <a:pathLst>
                  <a:path extrusionOk="0" h="1081" w="1655">
                    <a:moveTo>
                      <a:pt x="350" y="711"/>
                    </a:moveTo>
                    <a:lnTo>
                      <a:pt x="350" y="711"/>
                    </a:lnTo>
                    <a:cubicBezTo>
                      <a:pt x="362" y="718"/>
                      <a:pt x="376" y="725"/>
                      <a:pt x="390" y="730"/>
                    </a:cubicBezTo>
                    <a:cubicBezTo>
                      <a:pt x="402" y="739"/>
                      <a:pt x="414" y="747"/>
                      <a:pt x="427" y="755"/>
                    </a:cubicBezTo>
                    <a:lnTo>
                      <a:pt x="427" y="755"/>
                    </a:lnTo>
                    <a:cubicBezTo>
                      <a:pt x="406" y="727"/>
                      <a:pt x="380" y="713"/>
                      <a:pt x="350" y="711"/>
                    </a:cubicBezTo>
                    <a:close/>
                    <a:moveTo>
                      <a:pt x="828" y="1"/>
                    </a:moveTo>
                    <a:cubicBezTo>
                      <a:pt x="628" y="1"/>
                      <a:pt x="429" y="50"/>
                      <a:pt x="273" y="147"/>
                    </a:cubicBezTo>
                    <a:cubicBezTo>
                      <a:pt x="98" y="244"/>
                      <a:pt x="1" y="400"/>
                      <a:pt x="1" y="536"/>
                    </a:cubicBezTo>
                    <a:cubicBezTo>
                      <a:pt x="1" y="633"/>
                      <a:pt x="40" y="730"/>
                      <a:pt x="117" y="828"/>
                    </a:cubicBezTo>
                    <a:lnTo>
                      <a:pt x="273" y="730"/>
                    </a:lnTo>
                    <a:cubicBezTo>
                      <a:pt x="299" y="718"/>
                      <a:pt x="323" y="711"/>
                      <a:pt x="344" y="711"/>
                    </a:cubicBezTo>
                    <a:cubicBezTo>
                      <a:pt x="346" y="711"/>
                      <a:pt x="348" y="711"/>
                      <a:pt x="350" y="711"/>
                    </a:cubicBezTo>
                    <a:lnTo>
                      <a:pt x="350" y="711"/>
                    </a:lnTo>
                    <a:cubicBezTo>
                      <a:pt x="277" y="669"/>
                      <a:pt x="234" y="602"/>
                      <a:pt x="234" y="536"/>
                    </a:cubicBezTo>
                    <a:cubicBezTo>
                      <a:pt x="234" y="478"/>
                      <a:pt x="293" y="400"/>
                      <a:pt x="390" y="341"/>
                    </a:cubicBezTo>
                    <a:cubicBezTo>
                      <a:pt x="507" y="283"/>
                      <a:pt x="682" y="244"/>
                      <a:pt x="837" y="244"/>
                    </a:cubicBezTo>
                    <a:cubicBezTo>
                      <a:pt x="993" y="244"/>
                      <a:pt x="1149" y="264"/>
                      <a:pt x="1265" y="341"/>
                    </a:cubicBezTo>
                    <a:cubicBezTo>
                      <a:pt x="1363" y="400"/>
                      <a:pt x="1421" y="478"/>
                      <a:pt x="1421" y="536"/>
                    </a:cubicBezTo>
                    <a:cubicBezTo>
                      <a:pt x="1421" y="614"/>
                      <a:pt x="1363" y="672"/>
                      <a:pt x="1265" y="730"/>
                    </a:cubicBezTo>
                    <a:cubicBezTo>
                      <a:pt x="1149" y="808"/>
                      <a:pt x="983" y="847"/>
                      <a:pt x="820" y="847"/>
                    </a:cubicBezTo>
                    <a:cubicBezTo>
                      <a:pt x="675" y="847"/>
                      <a:pt x="532" y="816"/>
                      <a:pt x="427" y="755"/>
                    </a:cubicBezTo>
                    <a:lnTo>
                      <a:pt x="427" y="755"/>
                    </a:lnTo>
                    <a:cubicBezTo>
                      <a:pt x="435" y="765"/>
                      <a:pt x="442" y="776"/>
                      <a:pt x="448" y="789"/>
                    </a:cubicBezTo>
                    <a:cubicBezTo>
                      <a:pt x="468" y="828"/>
                      <a:pt x="468" y="906"/>
                      <a:pt x="390" y="964"/>
                    </a:cubicBezTo>
                    <a:lnTo>
                      <a:pt x="331" y="983"/>
                    </a:lnTo>
                    <a:cubicBezTo>
                      <a:pt x="487" y="1061"/>
                      <a:pt x="662" y="1081"/>
                      <a:pt x="818" y="1081"/>
                    </a:cubicBezTo>
                    <a:cubicBezTo>
                      <a:pt x="1012" y="1081"/>
                      <a:pt x="1246" y="1022"/>
                      <a:pt x="1382" y="925"/>
                    </a:cubicBezTo>
                    <a:cubicBezTo>
                      <a:pt x="1557" y="828"/>
                      <a:pt x="1654" y="692"/>
                      <a:pt x="1654" y="536"/>
                    </a:cubicBezTo>
                    <a:cubicBezTo>
                      <a:pt x="1654" y="400"/>
                      <a:pt x="1557" y="244"/>
                      <a:pt x="1382" y="147"/>
                    </a:cubicBezTo>
                    <a:cubicBezTo>
                      <a:pt x="1226" y="50"/>
                      <a:pt x="1027" y="1"/>
                      <a:pt x="8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6" name="Google Shape;2146;p32"/>
              <p:cNvSpPr/>
              <p:nvPr/>
            </p:nvSpPr>
            <p:spPr>
              <a:xfrm>
                <a:off x="1119750" y="1030975"/>
                <a:ext cx="8775" cy="6525"/>
              </a:xfrm>
              <a:custGeom>
                <a:rect b="b" l="l" r="r" t="t"/>
                <a:pathLst>
                  <a:path extrusionOk="0" h="261" w="351">
                    <a:moveTo>
                      <a:pt x="211" y="0"/>
                    </a:moveTo>
                    <a:cubicBezTo>
                      <a:pt x="194" y="0"/>
                      <a:pt x="176" y="3"/>
                      <a:pt x="156" y="7"/>
                    </a:cubicBezTo>
                    <a:lnTo>
                      <a:pt x="0" y="105"/>
                    </a:lnTo>
                    <a:cubicBezTo>
                      <a:pt x="59" y="144"/>
                      <a:pt x="98" y="183"/>
                      <a:pt x="156" y="202"/>
                    </a:cubicBezTo>
                    <a:cubicBezTo>
                      <a:pt x="176" y="241"/>
                      <a:pt x="195" y="241"/>
                      <a:pt x="234" y="260"/>
                    </a:cubicBezTo>
                    <a:lnTo>
                      <a:pt x="273" y="241"/>
                    </a:lnTo>
                    <a:cubicBezTo>
                      <a:pt x="331" y="202"/>
                      <a:pt x="351" y="144"/>
                      <a:pt x="331" y="66"/>
                    </a:cubicBezTo>
                    <a:cubicBezTo>
                      <a:pt x="302" y="22"/>
                      <a:pt x="262" y="0"/>
                      <a:pt x="2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7" name="Google Shape;2147;p32"/>
              <p:cNvSpPr/>
              <p:nvPr/>
            </p:nvSpPr>
            <p:spPr>
              <a:xfrm>
                <a:off x="357600" y="624550"/>
                <a:ext cx="192150" cy="114800"/>
              </a:xfrm>
              <a:custGeom>
                <a:rect b="b" l="l" r="r" t="t"/>
                <a:pathLst>
                  <a:path extrusionOk="0" h="4592" w="7686">
                    <a:moveTo>
                      <a:pt x="0" y="0"/>
                    </a:moveTo>
                    <a:lnTo>
                      <a:pt x="0" y="292"/>
                    </a:lnTo>
                    <a:lnTo>
                      <a:pt x="7432" y="4591"/>
                    </a:lnTo>
                    <a:lnTo>
                      <a:pt x="7685" y="44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8" name="Google Shape;2148;p32"/>
              <p:cNvSpPr/>
              <p:nvPr/>
            </p:nvSpPr>
            <p:spPr>
              <a:xfrm>
                <a:off x="542900" y="735925"/>
                <a:ext cx="42825" cy="25300"/>
              </a:xfrm>
              <a:custGeom>
                <a:rect b="b" l="l" r="r" t="t"/>
                <a:pathLst>
                  <a:path extrusionOk="0" h="1012" w="1713">
                    <a:moveTo>
                      <a:pt x="234" y="0"/>
                    </a:moveTo>
                    <a:lnTo>
                      <a:pt x="1" y="136"/>
                    </a:lnTo>
                    <a:lnTo>
                      <a:pt x="1518" y="1012"/>
                    </a:lnTo>
                    <a:lnTo>
                      <a:pt x="1577" y="1012"/>
                    </a:lnTo>
                    <a:cubicBezTo>
                      <a:pt x="1635" y="1012"/>
                      <a:pt x="1654" y="992"/>
                      <a:pt x="1674" y="973"/>
                    </a:cubicBezTo>
                    <a:cubicBezTo>
                      <a:pt x="1713" y="915"/>
                      <a:pt x="1713" y="856"/>
                      <a:pt x="1635" y="798"/>
                    </a:cubicBez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9" name="Google Shape;2149;p32"/>
              <p:cNvSpPr/>
              <p:nvPr/>
            </p:nvSpPr>
            <p:spPr>
              <a:xfrm>
                <a:off x="1006425" y="752950"/>
                <a:ext cx="5375" cy="191650"/>
              </a:xfrm>
              <a:custGeom>
                <a:rect b="b" l="l" r="r" t="t"/>
                <a:pathLst>
                  <a:path extrusionOk="0" h="7666" w="215">
                    <a:moveTo>
                      <a:pt x="214" y="0"/>
                    </a:moveTo>
                    <a:lnTo>
                      <a:pt x="156" y="20"/>
                    </a:lnTo>
                    <a:cubicBezTo>
                      <a:pt x="137" y="20"/>
                      <a:pt x="117" y="39"/>
                      <a:pt x="117" y="39"/>
                    </a:cubicBezTo>
                    <a:lnTo>
                      <a:pt x="0" y="39"/>
                    </a:lnTo>
                    <a:lnTo>
                      <a:pt x="0" y="7646"/>
                    </a:lnTo>
                    <a:lnTo>
                      <a:pt x="214" y="7665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0" name="Google Shape;2150;p32"/>
              <p:cNvSpPr/>
              <p:nvPr/>
            </p:nvSpPr>
            <p:spPr>
              <a:xfrm>
                <a:off x="1005450" y="944575"/>
                <a:ext cx="6350" cy="3925"/>
              </a:xfrm>
              <a:custGeom>
                <a:rect b="b" l="l" r="r" t="t"/>
                <a:pathLst>
                  <a:path extrusionOk="0" h="157" w="254">
                    <a:moveTo>
                      <a:pt x="0" y="0"/>
                    </a:moveTo>
                    <a:lnTo>
                      <a:pt x="0" y="39"/>
                    </a:lnTo>
                    <a:cubicBezTo>
                      <a:pt x="0" y="117"/>
                      <a:pt x="59" y="156"/>
                      <a:pt x="137" y="156"/>
                    </a:cubicBezTo>
                    <a:cubicBezTo>
                      <a:pt x="195" y="156"/>
                      <a:pt x="253" y="117"/>
                      <a:pt x="253" y="39"/>
                    </a:cubicBez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1" name="Google Shape;2151;p32"/>
              <p:cNvSpPr/>
              <p:nvPr/>
            </p:nvSpPr>
            <p:spPr>
              <a:xfrm>
                <a:off x="1005450" y="748075"/>
                <a:ext cx="6350" cy="5875"/>
              </a:xfrm>
              <a:custGeom>
                <a:rect b="b" l="l" r="r" t="t"/>
                <a:pathLst>
                  <a:path extrusionOk="0" h="235" w="254">
                    <a:moveTo>
                      <a:pt x="137" y="1"/>
                    </a:moveTo>
                    <a:cubicBezTo>
                      <a:pt x="59" y="1"/>
                      <a:pt x="0" y="40"/>
                      <a:pt x="0" y="117"/>
                    </a:cubicBezTo>
                    <a:lnTo>
                      <a:pt x="0" y="234"/>
                    </a:lnTo>
                    <a:lnTo>
                      <a:pt x="195" y="234"/>
                    </a:lnTo>
                    <a:lnTo>
                      <a:pt x="253" y="215"/>
                    </a:lnTo>
                    <a:lnTo>
                      <a:pt x="253" y="117"/>
                    </a:lnTo>
                    <a:cubicBezTo>
                      <a:pt x="253" y="40"/>
                      <a:pt x="195" y="1"/>
                      <a:pt x="1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2" name="Google Shape;2152;p32"/>
              <p:cNvSpPr/>
              <p:nvPr/>
            </p:nvSpPr>
            <p:spPr>
              <a:xfrm>
                <a:off x="1033650" y="880375"/>
                <a:ext cx="41375" cy="26275"/>
              </a:xfrm>
              <a:custGeom>
                <a:rect b="b" l="l" r="r" t="t"/>
                <a:pathLst>
                  <a:path extrusionOk="0" h="1051" w="1655">
                    <a:moveTo>
                      <a:pt x="857" y="234"/>
                    </a:moveTo>
                    <a:cubicBezTo>
                      <a:pt x="1013" y="234"/>
                      <a:pt x="1168" y="253"/>
                      <a:pt x="1285" y="331"/>
                    </a:cubicBezTo>
                    <a:cubicBezTo>
                      <a:pt x="1363" y="390"/>
                      <a:pt x="1441" y="467"/>
                      <a:pt x="1441" y="526"/>
                    </a:cubicBezTo>
                    <a:cubicBezTo>
                      <a:pt x="1441" y="584"/>
                      <a:pt x="1382" y="642"/>
                      <a:pt x="1285" y="720"/>
                    </a:cubicBezTo>
                    <a:cubicBezTo>
                      <a:pt x="1168" y="788"/>
                      <a:pt x="1003" y="822"/>
                      <a:pt x="840" y="822"/>
                    </a:cubicBezTo>
                    <a:cubicBezTo>
                      <a:pt x="677" y="822"/>
                      <a:pt x="516" y="788"/>
                      <a:pt x="409" y="720"/>
                    </a:cubicBezTo>
                    <a:cubicBezTo>
                      <a:pt x="312" y="662"/>
                      <a:pt x="273" y="584"/>
                      <a:pt x="273" y="526"/>
                    </a:cubicBezTo>
                    <a:cubicBezTo>
                      <a:pt x="273" y="448"/>
                      <a:pt x="312" y="390"/>
                      <a:pt x="409" y="331"/>
                    </a:cubicBezTo>
                    <a:cubicBezTo>
                      <a:pt x="526" y="253"/>
                      <a:pt x="701" y="234"/>
                      <a:pt x="857" y="234"/>
                    </a:cubicBezTo>
                    <a:close/>
                    <a:moveTo>
                      <a:pt x="701" y="0"/>
                    </a:moveTo>
                    <a:cubicBezTo>
                      <a:pt x="526" y="39"/>
                      <a:pt x="390" y="59"/>
                      <a:pt x="273" y="137"/>
                    </a:cubicBezTo>
                    <a:cubicBezTo>
                      <a:pt x="98" y="234"/>
                      <a:pt x="1" y="370"/>
                      <a:pt x="1" y="526"/>
                    </a:cubicBezTo>
                    <a:cubicBezTo>
                      <a:pt x="1" y="662"/>
                      <a:pt x="98" y="818"/>
                      <a:pt x="273" y="895"/>
                    </a:cubicBezTo>
                    <a:cubicBezTo>
                      <a:pt x="429" y="1012"/>
                      <a:pt x="623" y="1051"/>
                      <a:pt x="818" y="1051"/>
                    </a:cubicBezTo>
                    <a:cubicBezTo>
                      <a:pt x="1013" y="1051"/>
                      <a:pt x="1246" y="993"/>
                      <a:pt x="1382" y="895"/>
                    </a:cubicBezTo>
                    <a:cubicBezTo>
                      <a:pt x="1557" y="798"/>
                      <a:pt x="1655" y="662"/>
                      <a:pt x="1655" y="526"/>
                    </a:cubicBezTo>
                    <a:cubicBezTo>
                      <a:pt x="1655" y="370"/>
                      <a:pt x="1557" y="214"/>
                      <a:pt x="1382" y="137"/>
                    </a:cubicBezTo>
                    <a:cubicBezTo>
                      <a:pt x="1265" y="59"/>
                      <a:pt x="1090" y="0"/>
                      <a:pt x="954" y="0"/>
                    </a:cubicBezTo>
                    <a:lnTo>
                      <a:pt x="954" y="59"/>
                    </a:lnTo>
                    <a:cubicBezTo>
                      <a:pt x="954" y="137"/>
                      <a:pt x="896" y="176"/>
                      <a:pt x="818" y="176"/>
                    </a:cubicBezTo>
                    <a:cubicBezTo>
                      <a:pt x="760" y="176"/>
                      <a:pt x="701" y="137"/>
                      <a:pt x="701" y="59"/>
                    </a:cubicBezTo>
                    <a:lnTo>
                      <a:pt x="70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3" name="Google Shape;2153;p32"/>
              <p:cNvSpPr/>
              <p:nvPr/>
            </p:nvSpPr>
            <p:spPr>
              <a:xfrm>
                <a:off x="1051175" y="726675"/>
                <a:ext cx="6350" cy="153725"/>
              </a:xfrm>
              <a:custGeom>
                <a:rect b="b" l="l" r="r" t="t"/>
                <a:pathLst>
                  <a:path extrusionOk="0" h="6149" w="254">
                    <a:moveTo>
                      <a:pt x="253" y="1"/>
                    </a:moveTo>
                    <a:lnTo>
                      <a:pt x="0" y="137"/>
                    </a:lnTo>
                    <a:lnTo>
                      <a:pt x="0" y="6148"/>
                    </a:lnTo>
                    <a:lnTo>
                      <a:pt x="253" y="6148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4" name="Google Shape;2154;p32"/>
              <p:cNvSpPr/>
              <p:nvPr/>
            </p:nvSpPr>
            <p:spPr>
              <a:xfrm>
                <a:off x="1051175" y="721825"/>
                <a:ext cx="6350" cy="8775"/>
              </a:xfrm>
              <a:custGeom>
                <a:rect b="b" l="l" r="r" t="t"/>
                <a:pathLst>
                  <a:path extrusionOk="0" h="351" w="254">
                    <a:moveTo>
                      <a:pt x="117" y="0"/>
                    </a:moveTo>
                    <a:cubicBezTo>
                      <a:pt x="59" y="0"/>
                      <a:pt x="0" y="58"/>
                      <a:pt x="0" y="117"/>
                    </a:cubicBezTo>
                    <a:lnTo>
                      <a:pt x="0" y="350"/>
                    </a:lnTo>
                    <a:lnTo>
                      <a:pt x="253" y="195"/>
                    </a:lnTo>
                    <a:lnTo>
                      <a:pt x="253" y="117"/>
                    </a:lnTo>
                    <a:cubicBezTo>
                      <a:pt x="253" y="58"/>
                      <a:pt x="195" y="0"/>
                      <a:pt x="1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5" name="Google Shape;2155;p32"/>
              <p:cNvSpPr/>
              <p:nvPr/>
            </p:nvSpPr>
            <p:spPr>
              <a:xfrm>
                <a:off x="1051175" y="880375"/>
                <a:ext cx="6350" cy="4400"/>
              </a:xfrm>
              <a:custGeom>
                <a:rect b="b" l="l" r="r" t="t"/>
                <a:pathLst>
                  <a:path extrusionOk="0" h="176" w="254">
                    <a:moveTo>
                      <a:pt x="0" y="0"/>
                    </a:moveTo>
                    <a:lnTo>
                      <a:pt x="0" y="59"/>
                    </a:lnTo>
                    <a:cubicBezTo>
                      <a:pt x="0" y="137"/>
                      <a:pt x="59" y="176"/>
                      <a:pt x="117" y="176"/>
                    </a:cubicBezTo>
                    <a:cubicBezTo>
                      <a:pt x="195" y="176"/>
                      <a:pt x="253" y="137"/>
                      <a:pt x="253" y="59"/>
                    </a:cubicBez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6" name="Google Shape;2156;p32"/>
              <p:cNvSpPr/>
              <p:nvPr/>
            </p:nvSpPr>
            <p:spPr>
              <a:xfrm>
                <a:off x="1079875" y="821025"/>
                <a:ext cx="41350" cy="25825"/>
              </a:xfrm>
              <a:custGeom>
                <a:rect b="b" l="l" r="r" t="t"/>
                <a:pathLst>
                  <a:path extrusionOk="0" h="1033" w="1654">
                    <a:moveTo>
                      <a:pt x="817" y="215"/>
                    </a:moveTo>
                    <a:cubicBezTo>
                      <a:pt x="992" y="215"/>
                      <a:pt x="1128" y="234"/>
                      <a:pt x="1265" y="312"/>
                    </a:cubicBezTo>
                    <a:cubicBezTo>
                      <a:pt x="1362" y="390"/>
                      <a:pt x="1401" y="468"/>
                      <a:pt x="1401" y="507"/>
                    </a:cubicBezTo>
                    <a:cubicBezTo>
                      <a:pt x="1401" y="585"/>
                      <a:pt x="1362" y="623"/>
                      <a:pt x="1265" y="701"/>
                    </a:cubicBezTo>
                    <a:cubicBezTo>
                      <a:pt x="1138" y="769"/>
                      <a:pt x="973" y="803"/>
                      <a:pt x="812" y="803"/>
                    </a:cubicBezTo>
                    <a:cubicBezTo>
                      <a:pt x="652" y="803"/>
                      <a:pt x="496" y="769"/>
                      <a:pt x="389" y="701"/>
                    </a:cubicBezTo>
                    <a:cubicBezTo>
                      <a:pt x="292" y="643"/>
                      <a:pt x="234" y="585"/>
                      <a:pt x="234" y="507"/>
                    </a:cubicBezTo>
                    <a:cubicBezTo>
                      <a:pt x="234" y="429"/>
                      <a:pt x="292" y="390"/>
                      <a:pt x="389" y="312"/>
                    </a:cubicBezTo>
                    <a:cubicBezTo>
                      <a:pt x="506" y="234"/>
                      <a:pt x="681" y="215"/>
                      <a:pt x="817" y="215"/>
                    </a:cubicBezTo>
                    <a:close/>
                    <a:moveTo>
                      <a:pt x="700" y="1"/>
                    </a:moveTo>
                    <a:cubicBezTo>
                      <a:pt x="525" y="20"/>
                      <a:pt x="389" y="40"/>
                      <a:pt x="272" y="118"/>
                    </a:cubicBezTo>
                    <a:cubicBezTo>
                      <a:pt x="97" y="215"/>
                      <a:pt x="0" y="371"/>
                      <a:pt x="0" y="507"/>
                    </a:cubicBezTo>
                    <a:cubicBezTo>
                      <a:pt x="0" y="643"/>
                      <a:pt x="97" y="799"/>
                      <a:pt x="272" y="896"/>
                    </a:cubicBezTo>
                    <a:cubicBezTo>
                      <a:pt x="428" y="993"/>
                      <a:pt x="623" y="1032"/>
                      <a:pt x="817" y="1032"/>
                    </a:cubicBezTo>
                    <a:cubicBezTo>
                      <a:pt x="1012" y="1032"/>
                      <a:pt x="1245" y="993"/>
                      <a:pt x="1381" y="896"/>
                    </a:cubicBezTo>
                    <a:cubicBezTo>
                      <a:pt x="1556" y="799"/>
                      <a:pt x="1654" y="643"/>
                      <a:pt x="1654" y="507"/>
                    </a:cubicBezTo>
                    <a:cubicBezTo>
                      <a:pt x="1654" y="371"/>
                      <a:pt x="1556" y="215"/>
                      <a:pt x="1381" y="118"/>
                    </a:cubicBezTo>
                    <a:cubicBezTo>
                      <a:pt x="1265" y="40"/>
                      <a:pt x="1090" y="1"/>
                      <a:pt x="953" y="1"/>
                    </a:cubicBezTo>
                    <a:lnTo>
                      <a:pt x="953" y="40"/>
                    </a:lnTo>
                    <a:cubicBezTo>
                      <a:pt x="953" y="118"/>
                      <a:pt x="876" y="176"/>
                      <a:pt x="817" y="176"/>
                    </a:cubicBezTo>
                    <a:cubicBezTo>
                      <a:pt x="759" y="176"/>
                      <a:pt x="700" y="118"/>
                      <a:pt x="700" y="40"/>
                    </a:cubicBezTo>
                    <a:lnTo>
                      <a:pt x="70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7" name="Google Shape;2157;p32"/>
              <p:cNvSpPr/>
              <p:nvPr/>
            </p:nvSpPr>
            <p:spPr>
              <a:xfrm>
                <a:off x="1097375" y="699925"/>
                <a:ext cx="6350" cy="121125"/>
              </a:xfrm>
              <a:custGeom>
                <a:rect b="b" l="l" r="r" t="t"/>
                <a:pathLst>
                  <a:path extrusionOk="0" h="4845" w="254">
                    <a:moveTo>
                      <a:pt x="253" y="1"/>
                    </a:moveTo>
                    <a:lnTo>
                      <a:pt x="0" y="137"/>
                    </a:lnTo>
                    <a:lnTo>
                      <a:pt x="0" y="4825"/>
                    </a:lnTo>
                    <a:cubicBezTo>
                      <a:pt x="78" y="4825"/>
                      <a:pt x="156" y="4825"/>
                      <a:pt x="253" y="4845"/>
                    </a:cubicBez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8" name="Google Shape;2158;p32"/>
              <p:cNvSpPr/>
              <p:nvPr/>
            </p:nvSpPr>
            <p:spPr>
              <a:xfrm>
                <a:off x="1097375" y="695550"/>
                <a:ext cx="6350" cy="8775"/>
              </a:xfrm>
              <a:custGeom>
                <a:rect b="b" l="l" r="r" t="t"/>
                <a:pathLst>
                  <a:path extrusionOk="0" h="351" w="254">
                    <a:moveTo>
                      <a:pt x="117" y="1"/>
                    </a:moveTo>
                    <a:cubicBezTo>
                      <a:pt x="59" y="1"/>
                      <a:pt x="0" y="59"/>
                      <a:pt x="0" y="137"/>
                    </a:cubicBezTo>
                    <a:lnTo>
                      <a:pt x="0" y="351"/>
                    </a:lnTo>
                    <a:lnTo>
                      <a:pt x="253" y="195"/>
                    </a:lnTo>
                    <a:lnTo>
                      <a:pt x="253" y="137"/>
                    </a:lnTo>
                    <a:cubicBezTo>
                      <a:pt x="253" y="59"/>
                      <a:pt x="195" y="1"/>
                      <a:pt x="1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9" name="Google Shape;2159;p32"/>
              <p:cNvSpPr/>
              <p:nvPr/>
            </p:nvSpPr>
            <p:spPr>
              <a:xfrm>
                <a:off x="1097375" y="820675"/>
                <a:ext cx="6350" cy="4775"/>
              </a:xfrm>
              <a:custGeom>
                <a:rect b="b" l="l" r="r" t="t"/>
                <a:pathLst>
                  <a:path extrusionOk="0" h="191" w="254">
                    <a:moveTo>
                      <a:pt x="120" y="0"/>
                    </a:moveTo>
                    <a:cubicBezTo>
                      <a:pt x="78" y="0"/>
                      <a:pt x="39" y="5"/>
                      <a:pt x="0" y="15"/>
                    </a:cubicBezTo>
                    <a:lnTo>
                      <a:pt x="0" y="54"/>
                    </a:lnTo>
                    <a:cubicBezTo>
                      <a:pt x="0" y="132"/>
                      <a:pt x="59" y="190"/>
                      <a:pt x="117" y="190"/>
                    </a:cubicBezTo>
                    <a:cubicBezTo>
                      <a:pt x="195" y="190"/>
                      <a:pt x="253" y="132"/>
                      <a:pt x="253" y="54"/>
                    </a:cubicBezTo>
                    <a:lnTo>
                      <a:pt x="253" y="15"/>
                    </a:lnTo>
                    <a:cubicBezTo>
                      <a:pt x="205" y="5"/>
                      <a:pt x="161" y="0"/>
                      <a:pt x="1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0" name="Google Shape;2160;p32"/>
              <p:cNvSpPr/>
              <p:nvPr/>
            </p:nvSpPr>
            <p:spPr>
              <a:xfrm>
                <a:off x="1125575" y="757325"/>
                <a:ext cx="41375" cy="25800"/>
              </a:xfrm>
              <a:custGeom>
                <a:rect b="b" l="l" r="r" t="t"/>
                <a:pathLst>
                  <a:path extrusionOk="0" h="1032" w="1655">
                    <a:moveTo>
                      <a:pt x="818" y="214"/>
                    </a:moveTo>
                    <a:cubicBezTo>
                      <a:pt x="993" y="214"/>
                      <a:pt x="1129" y="234"/>
                      <a:pt x="1246" y="312"/>
                    </a:cubicBezTo>
                    <a:cubicBezTo>
                      <a:pt x="1363" y="389"/>
                      <a:pt x="1402" y="448"/>
                      <a:pt x="1402" y="506"/>
                    </a:cubicBezTo>
                    <a:cubicBezTo>
                      <a:pt x="1402" y="584"/>
                      <a:pt x="1363" y="623"/>
                      <a:pt x="1265" y="701"/>
                    </a:cubicBezTo>
                    <a:cubicBezTo>
                      <a:pt x="1139" y="769"/>
                      <a:pt x="974" y="803"/>
                      <a:pt x="813" y="803"/>
                    </a:cubicBezTo>
                    <a:cubicBezTo>
                      <a:pt x="653" y="803"/>
                      <a:pt x="497" y="769"/>
                      <a:pt x="390" y="701"/>
                    </a:cubicBezTo>
                    <a:cubicBezTo>
                      <a:pt x="293" y="642"/>
                      <a:pt x="234" y="584"/>
                      <a:pt x="234" y="506"/>
                    </a:cubicBezTo>
                    <a:cubicBezTo>
                      <a:pt x="234" y="428"/>
                      <a:pt x="293" y="389"/>
                      <a:pt x="390" y="312"/>
                    </a:cubicBezTo>
                    <a:cubicBezTo>
                      <a:pt x="507" y="234"/>
                      <a:pt x="682" y="214"/>
                      <a:pt x="818" y="214"/>
                    </a:cubicBezTo>
                    <a:close/>
                    <a:moveTo>
                      <a:pt x="701" y="0"/>
                    </a:moveTo>
                    <a:cubicBezTo>
                      <a:pt x="526" y="20"/>
                      <a:pt x="390" y="39"/>
                      <a:pt x="254" y="117"/>
                    </a:cubicBezTo>
                    <a:cubicBezTo>
                      <a:pt x="98" y="214"/>
                      <a:pt x="1" y="351"/>
                      <a:pt x="1" y="506"/>
                    </a:cubicBezTo>
                    <a:cubicBezTo>
                      <a:pt x="1" y="642"/>
                      <a:pt x="98" y="798"/>
                      <a:pt x="254" y="895"/>
                    </a:cubicBezTo>
                    <a:cubicBezTo>
                      <a:pt x="429" y="993"/>
                      <a:pt x="623" y="1031"/>
                      <a:pt x="818" y="1031"/>
                    </a:cubicBezTo>
                    <a:cubicBezTo>
                      <a:pt x="1013" y="1031"/>
                      <a:pt x="1227" y="993"/>
                      <a:pt x="1382" y="895"/>
                    </a:cubicBezTo>
                    <a:cubicBezTo>
                      <a:pt x="1557" y="798"/>
                      <a:pt x="1655" y="642"/>
                      <a:pt x="1655" y="506"/>
                    </a:cubicBezTo>
                    <a:cubicBezTo>
                      <a:pt x="1655" y="351"/>
                      <a:pt x="1557" y="214"/>
                      <a:pt x="1382" y="117"/>
                    </a:cubicBezTo>
                    <a:cubicBezTo>
                      <a:pt x="1246" y="39"/>
                      <a:pt x="1090" y="0"/>
                      <a:pt x="935" y="0"/>
                    </a:cubicBezTo>
                    <a:lnTo>
                      <a:pt x="935" y="39"/>
                    </a:lnTo>
                    <a:cubicBezTo>
                      <a:pt x="935" y="117"/>
                      <a:pt x="896" y="156"/>
                      <a:pt x="818" y="156"/>
                    </a:cubicBezTo>
                    <a:cubicBezTo>
                      <a:pt x="740" y="156"/>
                      <a:pt x="701" y="117"/>
                      <a:pt x="701" y="39"/>
                    </a:cubicBezTo>
                    <a:lnTo>
                      <a:pt x="70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1" name="Google Shape;2161;p32"/>
              <p:cNvSpPr/>
              <p:nvPr/>
            </p:nvSpPr>
            <p:spPr>
              <a:xfrm>
                <a:off x="1143100" y="673675"/>
                <a:ext cx="5850" cy="83675"/>
              </a:xfrm>
              <a:custGeom>
                <a:rect b="b" l="l" r="r" t="t"/>
                <a:pathLst>
                  <a:path extrusionOk="0" h="3347" w="234">
                    <a:moveTo>
                      <a:pt x="234" y="0"/>
                    </a:moveTo>
                    <a:lnTo>
                      <a:pt x="0" y="156"/>
                    </a:lnTo>
                    <a:lnTo>
                      <a:pt x="0" y="3346"/>
                    </a:lnTo>
                    <a:cubicBezTo>
                      <a:pt x="39" y="3327"/>
                      <a:pt x="83" y="3317"/>
                      <a:pt x="124" y="3317"/>
                    </a:cubicBezTo>
                    <a:cubicBezTo>
                      <a:pt x="166" y="3317"/>
                      <a:pt x="205" y="3327"/>
                      <a:pt x="234" y="3346"/>
                    </a:cubicBez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2" name="Google Shape;2162;p32"/>
              <p:cNvSpPr/>
              <p:nvPr/>
            </p:nvSpPr>
            <p:spPr>
              <a:xfrm>
                <a:off x="1143100" y="668800"/>
                <a:ext cx="5850" cy="8775"/>
              </a:xfrm>
              <a:custGeom>
                <a:rect b="b" l="l" r="r" t="t"/>
                <a:pathLst>
                  <a:path extrusionOk="0" h="351" w="234">
                    <a:moveTo>
                      <a:pt x="117" y="0"/>
                    </a:moveTo>
                    <a:cubicBezTo>
                      <a:pt x="39" y="0"/>
                      <a:pt x="0" y="59"/>
                      <a:pt x="0" y="137"/>
                    </a:cubicBezTo>
                    <a:lnTo>
                      <a:pt x="0" y="351"/>
                    </a:lnTo>
                    <a:lnTo>
                      <a:pt x="234" y="195"/>
                    </a:lnTo>
                    <a:lnTo>
                      <a:pt x="234" y="137"/>
                    </a:lnTo>
                    <a:cubicBezTo>
                      <a:pt x="234" y="59"/>
                      <a:pt x="195" y="0"/>
                      <a:pt x="1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3" name="Google Shape;2163;p32"/>
              <p:cNvSpPr/>
              <p:nvPr/>
            </p:nvSpPr>
            <p:spPr>
              <a:xfrm>
                <a:off x="1143100" y="756600"/>
                <a:ext cx="5850" cy="4625"/>
              </a:xfrm>
              <a:custGeom>
                <a:rect b="b" l="l" r="r" t="t"/>
                <a:pathLst>
                  <a:path extrusionOk="0" h="185" w="234">
                    <a:moveTo>
                      <a:pt x="124" y="0"/>
                    </a:moveTo>
                    <a:cubicBezTo>
                      <a:pt x="83" y="0"/>
                      <a:pt x="39" y="10"/>
                      <a:pt x="0" y="29"/>
                    </a:cubicBezTo>
                    <a:lnTo>
                      <a:pt x="0" y="68"/>
                    </a:lnTo>
                    <a:cubicBezTo>
                      <a:pt x="0" y="146"/>
                      <a:pt x="39" y="185"/>
                      <a:pt x="117" y="185"/>
                    </a:cubicBezTo>
                    <a:cubicBezTo>
                      <a:pt x="195" y="185"/>
                      <a:pt x="234" y="146"/>
                      <a:pt x="234" y="68"/>
                    </a:cubicBezTo>
                    <a:lnTo>
                      <a:pt x="234" y="29"/>
                    </a:lnTo>
                    <a:cubicBezTo>
                      <a:pt x="205" y="10"/>
                      <a:pt x="166" y="0"/>
                      <a:pt x="1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64" name="Google Shape;2164;p32"/>
          <p:cNvGrpSpPr/>
          <p:nvPr/>
        </p:nvGrpSpPr>
        <p:grpSpPr>
          <a:xfrm>
            <a:off x="350925" y="623687"/>
            <a:ext cx="2133179" cy="3854388"/>
            <a:chOff x="350925" y="623687"/>
            <a:chExt cx="2133179" cy="3854388"/>
          </a:xfrm>
        </p:grpSpPr>
        <p:grpSp>
          <p:nvGrpSpPr>
            <p:cNvPr id="2165" name="Google Shape;2165;p32"/>
            <p:cNvGrpSpPr/>
            <p:nvPr/>
          </p:nvGrpSpPr>
          <p:grpSpPr>
            <a:xfrm>
              <a:off x="1229862" y="1797525"/>
              <a:ext cx="762741" cy="1311760"/>
              <a:chOff x="5309625" y="6138225"/>
              <a:chExt cx="762741" cy="1311760"/>
            </a:xfrm>
          </p:grpSpPr>
          <p:sp>
            <p:nvSpPr>
              <p:cNvPr id="2166" name="Google Shape;2166;p32"/>
              <p:cNvSpPr/>
              <p:nvPr/>
            </p:nvSpPr>
            <p:spPr>
              <a:xfrm>
                <a:off x="5426107" y="6964575"/>
                <a:ext cx="594655" cy="312395"/>
              </a:xfrm>
              <a:custGeom>
                <a:rect b="b" l="l" r="r" t="t"/>
                <a:pathLst>
                  <a:path extrusionOk="0" h="3929" w="7479">
                    <a:moveTo>
                      <a:pt x="3724" y="0"/>
                    </a:moveTo>
                    <a:cubicBezTo>
                      <a:pt x="2856" y="0"/>
                      <a:pt x="1991" y="192"/>
                      <a:pt x="1335" y="576"/>
                    </a:cubicBezTo>
                    <a:cubicBezTo>
                      <a:pt x="0" y="1344"/>
                      <a:pt x="12" y="2584"/>
                      <a:pt x="1347" y="3352"/>
                    </a:cubicBezTo>
                    <a:cubicBezTo>
                      <a:pt x="2009" y="3736"/>
                      <a:pt x="2877" y="3928"/>
                      <a:pt x="3745" y="3928"/>
                    </a:cubicBezTo>
                    <a:cubicBezTo>
                      <a:pt x="4613" y="3928"/>
                      <a:pt x="5482" y="3736"/>
                      <a:pt x="6143" y="3352"/>
                    </a:cubicBezTo>
                    <a:cubicBezTo>
                      <a:pt x="7478" y="2584"/>
                      <a:pt x="7455" y="1344"/>
                      <a:pt x="6131" y="576"/>
                    </a:cubicBezTo>
                    <a:cubicBezTo>
                      <a:pt x="5464" y="192"/>
                      <a:pt x="4593" y="0"/>
                      <a:pt x="37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7" name="Google Shape;2167;p32"/>
              <p:cNvSpPr/>
              <p:nvPr/>
            </p:nvSpPr>
            <p:spPr>
              <a:xfrm>
                <a:off x="5447734" y="6964575"/>
                <a:ext cx="550448" cy="170787"/>
              </a:xfrm>
              <a:custGeom>
                <a:rect b="b" l="l" r="r" t="t"/>
                <a:pathLst>
                  <a:path extrusionOk="0" h="2148" w="6923">
                    <a:moveTo>
                      <a:pt x="3457" y="0"/>
                    </a:moveTo>
                    <a:cubicBezTo>
                      <a:pt x="2590" y="0"/>
                      <a:pt x="1725" y="192"/>
                      <a:pt x="1063" y="576"/>
                    </a:cubicBezTo>
                    <a:cubicBezTo>
                      <a:pt x="319" y="1001"/>
                      <a:pt x="0" y="1568"/>
                      <a:pt x="83" y="2124"/>
                    </a:cubicBezTo>
                    <a:cubicBezTo>
                      <a:pt x="142" y="1687"/>
                      <a:pt x="473" y="1261"/>
                      <a:pt x="1063" y="919"/>
                    </a:cubicBezTo>
                    <a:cubicBezTo>
                      <a:pt x="1719" y="535"/>
                      <a:pt x="2584" y="343"/>
                      <a:pt x="3452" y="343"/>
                    </a:cubicBezTo>
                    <a:cubicBezTo>
                      <a:pt x="4321" y="343"/>
                      <a:pt x="5192" y="535"/>
                      <a:pt x="5859" y="919"/>
                    </a:cubicBezTo>
                    <a:cubicBezTo>
                      <a:pt x="6450" y="1261"/>
                      <a:pt x="6793" y="1698"/>
                      <a:pt x="6852" y="2147"/>
                    </a:cubicBezTo>
                    <a:cubicBezTo>
                      <a:pt x="6923" y="1580"/>
                      <a:pt x="6592" y="1001"/>
                      <a:pt x="5859" y="576"/>
                    </a:cubicBezTo>
                    <a:cubicBezTo>
                      <a:pt x="5192" y="192"/>
                      <a:pt x="4324" y="0"/>
                      <a:pt x="34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8" name="Google Shape;2168;p32"/>
              <p:cNvSpPr/>
              <p:nvPr/>
            </p:nvSpPr>
            <p:spPr>
              <a:xfrm>
                <a:off x="5757665" y="7202867"/>
                <a:ext cx="314701" cy="247117"/>
              </a:xfrm>
              <a:custGeom>
                <a:rect b="b" l="l" r="r" t="t"/>
                <a:pathLst>
                  <a:path extrusionOk="0" h="3108" w="3958">
                    <a:moveTo>
                      <a:pt x="3958" y="1"/>
                    </a:moveTo>
                    <a:lnTo>
                      <a:pt x="0" y="2293"/>
                    </a:lnTo>
                    <a:lnTo>
                      <a:pt x="0" y="3108"/>
                    </a:lnTo>
                    <a:lnTo>
                      <a:pt x="3958" y="816"/>
                    </a:lnTo>
                    <a:lnTo>
                      <a:pt x="39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9" name="Google Shape;2169;p32"/>
              <p:cNvSpPr/>
              <p:nvPr/>
            </p:nvSpPr>
            <p:spPr>
              <a:xfrm>
                <a:off x="5309625" y="7126776"/>
                <a:ext cx="448118" cy="323208"/>
              </a:xfrm>
              <a:custGeom>
                <a:rect b="b" l="l" r="r" t="t"/>
                <a:pathLst>
                  <a:path extrusionOk="0" h="4065" w="5636">
                    <a:moveTo>
                      <a:pt x="1" y="1"/>
                    </a:moveTo>
                    <a:lnTo>
                      <a:pt x="1" y="816"/>
                    </a:lnTo>
                    <a:lnTo>
                      <a:pt x="5635" y="4065"/>
                    </a:lnTo>
                    <a:lnTo>
                      <a:pt x="5635" y="32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0" name="Google Shape;2170;p32"/>
              <p:cNvSpPr/>
              <p:nvPr/>
            </p:nvSpPr>
            <p:spPr>
              <a:xfrm>
                <a:off x="5309625" y="6943664"/>
                <a:ext cx="762739" cy="441519"/>
              </a:xfrm>
              <a:custGeom>
                <a:rect b="b" l="l" r="r" t="t"/>
                <a:pathLst>
                  <a:path extrusionOk="0" h="5553" w="9593">
                    <a:moveTo>
                      <a:pt x="3958" y="0"/>
                    </a:moveTo>
                    <a:lnTo>
                      <a:pt x="1" y="2304"/>
                    </a:lnTo>
                    <a:lnTo>
                      <a:pt x="5635" y="5553"/>
                    </a:lnTo>
                    <a:lnTo>
                      <a:pt x="9593" y="3249"/>
                    </a:lnTo>
                    <a:lnTo>
                      <a:pt x="8388" y="697"/>
                    </a:lnTo>
                    <a:lnTo>
                      <a:pt x="6321" y="367"/>
                    </a:lnTo>
                    <a:lnTo>
                      <a:pt x="6321" y="367"/>
                    </a:lnTo>
                    <a:cubicBezTo>
                      <a:pt x="6781" y="461"/>
                      <a:pt x="7207" y="615"/>
                      <a:pt x="7585" y="827"/>
                    </a:cubicBezTo>
                    <a:cubicBezTo>
                      <a:pt x="8908" y="1595"/>
                      <a:pt x="8920" y="2836"/>
                      <a:pt x="7596" y="3603"/>
                    </a:cubicBezTo>
                    <a:cubicBezTo>
                      <a:pt x="6929" y="3987"/>
                      <a:pt x="6061" y="4179"/>
                      <a:pt x="5194" y="4179"/>
                    </a:cubicBezTo>
                    <a:cubicBezTo>
                      <a:pt x="4327" y="4179"/>
                      <a:pt x="3462" y="3987"/>
                      <a:pt x="2800" y="3603"/>
                    </a:cubicBezTo>
                    <a:cubicBezTo>
                      <a:pt x="1465" y="2836"/>
                      <a:pt x="1454" y="1595"/>
                      <a:pt x="2777" y="827"/>
                    </a:cubicBezTo>
                    <a:cubicBezTo>
                      <a:pt x="3440" y="443"/>
                      <a:pt x="4313" y="254"/>
                      <a:pt x="5188" y="254"/>
                    </a:cubicBezTo>
                    <a:cubicBezTo>
                      <a:pt x="5389" y="254"/>
                      <a:pt x="5590" y="264"/>
                      <a:pt x="5789" y="284"/>
                    </a:cubicBezTo>
                    <a:lnTo>
                      <a:pt x="395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1" name="Google Shape;2171;p32"/>
              <p:cNvSpPr/>
              <p:nvPr/>
            </p:nvSpPr>
            <p:spPr>
              <a:xfrm>
                <a:off x="5466499" y="7097675"/>
                <a:ext cx="349446" cy="220799"/>
              </a:xfrm>
              <a:custGeom>
                <a:rect b="b" l="l" r="r" t="t"/>
                <a:pathLst>
                  <a:path extrusionOk="0" h="2777" w="4395">
                    <a:moveTo>
                      <a:pt x="3379" y="1"/>
                    </a:moveTo>
                    <a:lnTo>
                      <a:pt x="331" y="1312"/>
                    </a:lnTo>
                    <a:lnTo>
                      <a:pt x="331" y="1749"/>
                    </a:lnTo>
                    <a:lnTo>
                      <a:pt x="0" y="1950"/>
                    </a:lnTo>
                    <a:lnTo>
                      <a:pt x="1394" y="2777"/>
                    </a:lnTo>
                    <a:lnTo>
                      <a:pt x="1394" y="2316"/>
                    </a:lnTo>
                    <a:lnTo>
                      <a:pt x="4395" y="591"/>
                    </a:lnTo>
                    <a:lnTo>
                      <a:pt x="337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2" name="Google Shape;2172;p32"/>
              <p:cNvSpPr/>
              <p:nvPr/>
            </p:nvSpPr>
            <p:spPr>
              <a:xfrm>
                <a:off x="5466499" y="7201993"/>
                <a:ext cx="26397" cy="50727"/>
              </a:xfrm>
              <a:custGeom>
                <a:rect b="b" l="l" r="r" t="t"/>
                <a:pathLst>
                  <a:path extrusionOk="0" h="638" w="332">
                    <a:moveTo>
                      <a:pt x="331" y="0"/>
                    </a:moveTo>
                    <a:lnTo>
                      <a:pt x="0" y="189"/>
                    </a:lnTo>
                    <a:lnTo>
                      <a:pt x="0" y="638"/>
                    </a:lnTo>
                    <a:lnTo>
                      <a:pt x="331" y="437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3" name="Google Shape;2173;p32"/>
              <p:cNvSpPr/>
              <p:nvPr/>
            </p:nvSpPr>
            <p:spPr>
              <a:xfrm>
                <a:off x="5470236" y="7041303"/>
                <a:ext cx="513873" cy="222469"/>
              </a:xfrm>
              <a:custGeom>
                <a:rect b="b" l="l" r="r" t="t"/>
                <a:pathLst>
                  <a:path extrusionOk="0" h="2798" w="6463">
                    <a:moveTo>
                      <a:pt x="6462" y="25"/>
                    </a:moveTo>
                    <a:lnTo>
                      <a:pt x="6459" y="107"/>
                    </a:lnTo>
                    <a:lnTo>
                      <a:pt x="6459" y="107"/>
                    </a:lnTo>
                    <a:cubicBezTo>
                      <a:pt x="6461" y="80"/>
                      <a:pt x="6462" y="52"/>
                      <a:pt x="6462" y="25"/>
                    </a:cubicBezTo>
                    <a:close/>
                    <a:moveTo>
                      <a:pt x="36" y="1"/>
                    </a:moveTo>
                    <a:lnTo>
                      <a:pt x="1" y="922"/>
                    </a:lnTo>
                    <a:cubicBezTo>
                      <a:pt x="1" y="1419"/>
                      <a:pt x="320" y="1891"/>
                      <a:pt x="957" y="2257"/>
                    </a:cubicBezTo>
                    <a:cubicBezTo>
                      <a:pt x="1589" y="2618"/>
                      <a:pt x="2410" y="2798"/>
                      <a:pt x="3232" y="2798"/>
                    </a:cubicBezTo>
                    <a:cubicBezTo>
                      <a:pt x="4053" y="2798"/>
                      <a:pt x="4874" y="2618"/>
                      <a:pt x="5506" y="2257"/>
                    </a:cubicBezTo>
                    <a:cubicBezTo>
                      <a:pt x="6120" y="1903"/>
                      <a:pt x="6427" y="1430"/>
                      <a:pt x="6427" y="958"/>
                    </a:cubicBezTo>
                    <a:lnTo>
                      <a:pt x="6459" y="107"/>
                    </a:lnTo>
                    <a:lnTo>
                      <a:pt x="6459" y="107"/>
                    </a:lnTo>
                    <a:cubicBezTo>
                      <a:pt x="6425" y="552"/>
                      <a:pt x="6119" y="990"/>
                      <a:pt x="5529" y="1324"/>
                    </a:cubicBezTo>
                    <a:cubicBezTo>
                      <a:pt x="4903" y="1684"/>
                      <a:pt x="4079" y="1865"/>
                      <a:pt x="3255" y="1865"/>
                    </a:cubicBezTo>
                    <a:cubicBezTo>
                      <a:pt x="2431" y="1865"/>
                      <a:pt x="1607" y="1684"/>
                      <a:pt x="981" y="1324"/>
                    </a:cubicBezTo>
                    <a:cubicBezTo>
                      <a:pt x="343" y="958"/>
                      <a:pt x="36" y="474"/>
                      <a:pt x="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4" name="Google Shape;2174;p32"/>
              <p:cNvSpPr/>
              <p:nvPr/>
            </p:nvSpPr>
            <p:spPr>
              <a:xfrm>
                <a:off x="5792411" y="7043211"/>
                <a:ext cx="191699" cy="216108"/>
              </a:xfrm>
              <a:custGeom>
                <a:rect b="b" l="l" r="r" t="t"/>
                <a:pathLst>
                  <a:path extrusionOk="0" h="2718" w="2411">
                    <a:moveTo>
                      <a:pt x="2410" y="1"/>
                    </a:moveTo>
                    <a:lnTo>
                      <a:pt x="2407" y="83"/>
                    </a:lnTo>
                    <a:lnTo>
                      <a:pt x="2407" y="83"/>
                    </a:lnTo>
                    <a:cubicBezTo>
                      <a:pt x="2409" y="56"/>
                      <a:pt x="2410" y="28"/>
                      <a:pt x="2410" y="1"/>
                    </a:cubicBezTo>
                    <a:close/>
                    <a:moveTo>
                      <a:pt x="2407" y="83"/>
                    </a:moveTo>
                    <a:lnTo>
                      <a:pt x="2407" y="83"/>
                    </a:lnTo>
                    <a:cubicBezTo>
                      <a:pt x="2373" y="528"/>
                      <a:pt x="2067" y="966"/>
                      <a:pt x="1477" y="1300"/>
                    </a:cubicBezTo>
                    <a:cubicBezTo>
                      <a:pt x="1064" y="1548"/>
                      <a:pt x="568" y="1714"/>
                      <a:pt x="36" y="1784"/>
                    </a:cubicBezTo>
                    <a:lnTo>
                      <a:pt x="1" y="2718"/>
                    </a:lnTo>
                    <a:cubicBezTo>
                      <a:pt x="532" y="2635"/>
                      <a:pt x="1040" y="2470"/>
                      <a:pt x="1454" y="2233"/>
                    </a:cubicBezTo>
                    <a:cubicBezTo>
                      <a:pt x="2068" y="1879"/>
                      <a:pt x="2375" y="1406"/>
                      <a:pt x="2375" y="934"/>
                    </a:cubicBezTo>
                    <a:lnTo>
                      <a:pt x="2407" y="8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5" name="Google Shape;2175;p32"/>
              <p:cNvSpPr/>
              <p:nvPr/>
            </p:nvSpPr>
            <p:spPr>
              <a:xfrm>
                <a:off x="5662809" y="7185057"/>
                <a:ext cx="130635" cy="78476"/>
              </a:xfrm>
              <a:custGeom>
                <a:rect b="b" l="l" r="r" t="t"/>
                <a:pathLst>
                  <a:path extrusionOk="0" h="987" w="1643">
                    <a:moveTo>
                      <a:pt x="36" y="0"/>
                    </a:moveTo>
                    <a:lnTo>
                      <a:pt x="0" y="934"/>
                    </a:lnTo>
                    <a:cubicBezTo>
                      <a:pt x="260" y="969"/>
                      <a:pt x="532" y="987"/>
                      <a:pt x="805" y="987"/>
                    </a:cubicBezTo>
                    <a:cubicBezTo>
                      <a:pt x="1078" y="987"/>
                      <a:pt x="1353" y="969"/>
                      <a:pt x="1619" y="934"/>
                    </a:cubicBezTo>
                    <a:lnTo>
                      <a:pt x="1642" y="0"/>
                    </a:lnTo>
                    <a:lnTo>
                      <a:pt x="1642" y="0"/>
                    </a:lnTo>
                    <a:cubicBezTo>
                      <a:pt x="1377" y="48"/>
                      <a:pt x="1108" y="71"/>
                      <a:pt x="839" y="71"/>
                    </a:cubicBezTo>
                    <a:cubicBezTo>
                      <a:pt x="570" y="71"/>
                      <a:pt x="302" y="48"/>
                      <a:pt x="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6" name="Google Shape;2176;p32"/>
              <p:cNvSpPr/>
              <p:nvPr/>
            </p:nvSpPr>
            <p:spPr>
              <a:xfrm>
                <a:off x="5527562" y="7135284"/>
                <a:ext cx="138109" cy="124036"/>
              </a:xfrm>
              <a:custGeom>
                <a:rect b="b" l="l" r="r" t="t"/>
                <a:pathLst>
                  <a:path extrusionOk="0" h="1560" w="1737">
                    <a:moveTo>
                      <a:pt x="24" y="0"/>
                    </a:moveTo>
                    <a:lnTo>
                      <a:pt x="0" y="922"/>
                    </a:lnTo>
                    <a:cubicBezTo>
                      <a:pt x="71" y="969"/>
                      <a:pt x="142" y="1028"/>
                      <a:pt x="236" y="1075"/>
                    </a:cubicBezTo>
                    <a:cubicBezTo>
                      <a:pt x="662" y="1323"/>
                      <a:pt x="1158" y="1489"/>
                      <a:pt x="1713" y="1560"/>
                    </a:cubicBezTo>
                    <a:lnTo>
                      <a:pt x="1737" y="626"/>
                    </a:lnTo>
                    <a:cubicBezTo>
                      <a:pt x="1193" y="556"/>
                      <a:pt x="685" y="390"/>
                      <a:pt x="260" y="142"/>
                    </a:cubicBezTo>
                    <a:cubicBezTo>
                      <a:pt x="177" y="95"/>
                      <a:pt x="95" y="59"/>
                      <a:pt x="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7" name="Google Shape;2177;p32"/>
              <p:cNvSpPr/>
              <p:nvPr/>
            </p:nvSpPr>
            <p:spPr>
              <a:xfrm>
                <a:off x="5470236" y="7042257"/>
                <a:ext cx="59235" cy="166335"/>
              </a:xfrm>
              <a:custGeom>
                <a:rect b="b" l="l" r="r" t="t"/>
                <a:pathLst>
                  <a:path extrusionOk="0" h="2092" w="745">
                    <a:moveTo>
                      <a:pt x="36" y="1"/>
                    </a:moveTo>
                    <a:lnTo>
                      <a:pt x="1" y="934"/>
                    </a:lnTo>
                    <a:cubicBezTo>
                      <a:pt x="1" y="1029"/>
                      <a:pt x="24" y="1135"/>
                      <a:pt x="48" y="1229"/>
                    </a:cubicBezTo>
                    <a:cubicBezTo>
                      <a:pt x="142" y="1537"/>
                      <a:pt x="355" y="1832"/>
                      <a:pt x="709" y="2092"/>
                    </a:cubicBezTo>
                    <a:lnTo>
                      <a:pt x="745" y="1170"/>
                    </a:lnTo>
                    <a:cubicBezTo>
                      <a:pt x="390" y="899"/>
                      <a:pt x="154" y="603"/>
                      <a:pt x="83" y="296"/>
                    </a:cubicBezTo>
                    <a:cubicBezTo>
                      <a:pt x="48" y="190"/>
                      <a:pt x="36" y="83"/>
                      <a:pt x="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8" name="Google Shape;2178;p32"/>
              <p:cNvSpPr/>
              <p:nvPr/>
            </p:nvSpPr>
            <p:spPr>
              <a:xfrm>
                <a:off x="5447734" y="6894368"/>
                <a:ext cx="561738" cy="295221"/>
              </a:xfrm>
              <a:custGeom>
                <a:rect b="b" l="l" r="r" t="t"/>
                <a:pathLst>
                  <a:path extrusionOk="0" h="3713" w="7065">
                    <a:moveTo>
                      <a:pt x="3517" y="0"/>
                    </a:moveTo>
                    <a:cubicBezTo>
                      <a:pt x="2696" y="0"/>
                      <a:pt x="1878" y="183"/>
                      <a:pt x="1252" y="550"/>
                    </a:cubicBezTo>
                    <a:cubicBezTo>
                      <a:pt x="0" y="1270"/>
                      <a:pt x="12" y="2451"/>
                      <a:pt x="1264" y="3172"/>
                    </a:cubicBezTo>
                    <a:cubicBezTo>
                      <a:pt x="1902" y="3532"/>
                      <a:pt x="2726" y="3713"/>
                      <a:pt x="3547" y="3713"/>
                    </a:cubicBezTo>
                    <a:cubicBezTo>
                      <a:pt x="4368" y="3713"/>
                      <a:pt x="5186" y="3532"/>
                      <a:pt x="5812" y="3172"/>
                    </a:cubicBezTo>
                    <a:cubicBezTo>
                      <a:pt x="7064" y="2451"/>
                      <a:pt x="7053" y="1270"/>
                      <a:pt x="5800" y="550"/>
                    </a:cubicBezTo>
                    <a:cubicBezTo>
                      <a:pt x="5162" y="183"/>
                      <a:pt x="4338" y="0"/>
                      <a:pt x="3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9" name="Google Shape;2179;p32"/>
              <p:cNvSpPr/>
              <p:nvPr/>
            </p:nvSpPr>
            <p:spPr>
              <a:xfrm>
                <a:off x="5493691" y="6834735"/>
                <a:ext cx="465054" cy="330682"/>
              </a:xfrm>
              <a:custGeom>
                <a:rect b="b" l="l" r="r" t="t"/>
                <a:pathLst>
                  <a:path extrusionOk="0" h="4159" w="5849">
                    <a:moveTo>
                      <a:pt x="1" y="0"/>
                    </a:moveTo>
                    <a:lnTo>
                      <a:pt x="1" y="12"/>
                    </a:lnTo>
                    <a:lnTo>
                      <a:pt x="1" y="2493"/>
                    </a:lnTo>
                    <a:lnTo>
                      <a:pt x="1" y="2564"/>
                    </a:lnTo>
                    <a:lnTo>
                      <a:pt x="1" y="2599"/>
                    </a:lnTo>
                    <a:lnTo>
                      <a:pt x="1" y="2658"/>
                    </a:lnTo>
                    <a:lnTo>
                      <a:pt x="1" y="2682"/>
                    </a:lnTo>
                    <a:cubicBezTo>
                      <a:pt x="1" y="2693"/>
                      <a:pt x="1" y="2717"/>
                      <a:pt x="25" y="2729"/>
                    </a:cubicBezTo>
                    <a:lnTo>
                      <a:pt x="25" y="2753"/>
                    </a:lnTo>
                    <a:lnTo>
                      <a:pt x="25" y="2776"/>
                    </a:lnTo>
                    <a:cubicBezTo>
                      <a:pt x="25" y="2788"/>
                      <a:pt x="36" y="2800"/>
                      <a:pt x="36" y="2812"/>
                    </a:cubicBezTo>
                    <a:cubicBezTo>
                      <a:pt x="48" y="2847"/>
                      <a:pt x="48" y="2859"/>
                      <a:pt x="60" y="2894"/>
                    </a:cubicBezTo>
                    <a:lnTo>
                      <a:pt x="60" y="2906"/>
                    </a:lnTo>
                    <a:cubicBezTo>
                      <a:pt x="84" y="2930"/>
                      <a:pt x="84" y="2953"/>
                      <a:pt x="95" y="2977"/>
                    </a:cubicBezTo>
                    <a:cubicBezTo>
                      <a:pt x="107" y="3012"/>
                      <a:pt x="119" y="3024"/>
                      <a:pt x="143" y="3048"/>
                    </a:cubicBezTo>
                    <a:cubicBezTo>
                      <a:pt x="143" y="3048"/>
                      <a:pt x="143" y="3060"/>
                      <a:pt x="155" y="3060"/>
                    </a:cubicBezTo>
                    <a:cubicBezTo>
                      <a:pt x="166" y="3095"/>
                      <a:pt x="178" y="3107"/>
                      <a:pt x="202" y="3142"/>
                    </a:cubicBezTo>
                    <a:cubicBezTo>
                      <a:pt x="214" y="3154"/>
                      <a:pt x="225" y="3190"/>
                      <a:pt x="237" y="3201"/>
                    </a:cubicBezTo>
                    <a:lnTo>
                      <a:pt x="261" y="3213"/>
                    </a:lnTo>
                    <a:cubicBezTo>
                      <a:pt x="273" y="3237"/>
                      <a:pt x="284" y="3261"/>
                      <a:pt x="320" y="3272"/>
                    </a:cubicBezTo>
                    <a:lnTo>
                      <a:pt x="332" y="3284"/>
                    </a:lnTo>
                    <a:cubicBezTo>
                      <a:pt x="344" y="3296"/>
                      <a:pt x="355" y="3331"/>
                      <a:pt x="391" y="3343"/>
                    </a:cubicBezTo>
                    <a:lnTo>
                      <a:pt x="403" y="3355"/>
                    </a:lnTo>
                    <a:cubicBezTo>
                      <a:pt x="414" y="3379"/>
                      <a:pt x="450" y="3402"/>
                      <a:pt x="473" y="3426"/>
                    </a:cubicBezTo>
                    <a:lnTo>
                      <a:pt x="497" y="3438"/>
                    </a:lnTo>
                    <a:cubicBezTo>
                      <a:pt x="509" y="3450"/>
                      <a:pt x="533" y="3461"/>
                      <a:pt x="556" y="3497"/>
                    </a:cubicBezTo>
                    <a:lnTo>
                      <a:pt x="568" y="3509"/>
                    </a:lnTo>
                    <a:cubicBezTo>
                      <a:pt x="592" y="3520"/>
                      <a:pt x="615" y="3532"/>
                      <a:pt x="639" y="3568"/>
                    </a:cubicBezTo>
                    <a:lnTo>
                      <a:pt x="651" y="3568"/>
                    </a:lnTo>
                    <a:cubicBezTo>
                      <a:pt x="674" y="3579"/>
                      <a:pt x="698" y="3591"/>
                      <a:pt x="733" y="3615"/>
                    </a:cubicBezTo>
                    <a:lnTo>
                      <a:pt x="757" y="3639"/>
                    </a:lnTo>
                    <a:cubicBezTo>
                      <a:pt x="792" y="3674"/>
                      <a:pt x="828" y="3686"/>
                      <a:pt x="863" y="3721"/>
                    </a:cubicBezTo>
                    <a:cubicBezTo>
                      <a:pt x="911" y="3745"/>
                      <a:pt x="946" y="3757"/>
                      <a:pt x="993" y="3792"/>
                    </a:cubicBezTo>
                    <a:cubicBezTo>
                      <a:pt x="1005" y="3792"/>
                      <a:pt x="1029" y="3804"/>
                      <a:pt x="1040" y="3804"/>
                    </a:cubicBezTo>
                    <a:cubicBezTo>
                      <a:pt x="1064" y="3816"/>
                      <a:pt x="1111" y="3828"/>
                      <a:pt x="1147" y="3851"/>
                    </a:cubicBezTo>
                    <a:cubicBezTo>
                      <a:pt x="1159" y="3851"/>
                      <a:pt x="1170" y="3863"/>
                      <a:pt x="1182" y="3863"/>
                    </a:cubicBezTo>
                    <a:cubicBezTo>
                      <a:pt x="1230" y="3875"/>
                      <a:pt x="1277" y="3910"/>
                      <a:pt x="1336" y="3922"/>
                    </a:cubicBezTo>
                    <a:lnTo>
                      <a:pt x="1348" y="3922"/>
                    </a:lnTo>
                    <a:lnTo>
                      <a:pt x="1478" y="3969"/>
                    </a:lnTo>
                    <a:cubicBezTo>
                      <a:pt x="1501" y="3969"/>
                      <a:pt x="1513" y="3981"/>
                      <a:pt x="1525" y="3981"/>
                    </a:cubicBezTo>
                    <a:cubicBezTo>
                      <a:pt x="1572" y="3993"/>
                      <a:pt x="1596" y="4017"/>
                      <a:pt x="1643" y="4017"/>
                    </a:cubicBezTo>
                    <a:cubicBezTo>
                      <a:pt x="1655" y="4017"/>
                      <a:pt x="1678" y="4028"/>
                      <a:pt x="1690" y="4028"/>
                    </a:cubicBezTo>
                    <a:cubicBezTo>
                      <a:pt x="1749" y="4040"/>
                      <a:pt x="1797" y="4052"/>
                      <a:pt x="1856" y="4076"/>
                    </a:cubicBezTo>
                    <a:lnTo>
                      <a:pt x="1879" y="4076"/>
                    </a:lnTo>
                    <a:cubicBezTo>
                      <a:pt x="1926" y="4087"/>
                      <a:pt x="1974" y="4087"/>
                      <a:pt x="2009" y="4099"/>
                    </a:cubicBezTo>
                    <a:cubicBezTo>
                      <a:pt x="2033" y="4099"/>
                      <a:pt x="2045" y="4099"/>
                      <a:pt x="2056" y="4111"/>
                    </a:cubicBezTo>
                    <a:cubicBezTo>
                      <a:pt x="2104" y="4123"/>
                      <a:pt x="2151" y="4123"/>
                      <a:pt x="2175" y="4123"/>
                    </a:cubicBezTo>
                    <a:lnTo>
                      <a:pt x="2222" y="4123"/>
                    </a:lnTo>
                    <a:cubicBezTo>
                      <a:pt x="2281" y="4147"/>
                      <a:pt x="2328" y="4147"/>
                      <a:pt x="2387" y="4147"/>
                    </a:cubicBezTo>
                    <a:lnTo>
                      <a:pt x="2411" y="4147"/>
                    </a:lnTo>
                    <a:cubicBezTo>
                      <a:pt x="2458" y="4147"/>
                      <a:pt x="2505" y="4158"/>
                      <a:pt x="2541" y="4158"/>
                    </a:cubicBezTo>
                    <a:lnTo>
                      <a:pt x="3309" y="4158"/>
                    </a:lnTo>
                    <a:cubicBezTo>
                      <a:pt x="3368" y="4158"/>
                      <a:pt x="3415" y="4147"/>
                      <a:pt x="3474" y="4147"/>
                    </a:cubicBezTo>
                    <a:lnTo>
                      <a:pt x="3486" y="4147"/>
                    </a:lnTo>
                    <a:cubicBezTo>
                      <a:pt x="3545" y="4147"/>
                      <a:pt x="3592" y="4123"/>
                      <a:pt x="3651" y="4123"/>
                    </a:cubicBezTo>
                    <a:lnTo>
                      <a:pt x="3698" y="4123"/>
                    </a:lnTo>
                    <a:cubicBezTo>
                      <a:pt x="3746" y="4123"/>
                      <a:pt x="3769" y="4111"/>
                      <a:pt x="3817" y="4111"/>
                    </a:cubicBezTo>
                    <a:cubicBezTo>
                      <a:pt x="3828" y="4111"/>
                      <a:pt x="3840" y="4111"/>
                      <a:pt x="3864" y="4099"/>
                    </a:cubicBezTo>
                    <a:cubicBezTo>
                      <a:pt x="3923" y="4087"/>
                      <a:pt x="3958" y="4087"/>
                      <a:pt x="4017" y="4076"/>
                    </a:cubicBezTo>
                    <a:cubicBezTo>
                      <a:pt x="4076" y="4052"/>
                      <a:pt x="4124" y="4040"/>
                      <a:pt x="4171" y="4028"/>
                    </a:cubicBezTo>
                    <a:cubicBezTo>
                      <a:pt x="4183" y="4028"/>
                      <a:pt x="4195" y="4017"/>
                      <a:pt x="4218" y="4017"/>
                    </a:cubicBezTo>
                    <a:cubicBezTo>
                      <a:pt x="4254" y="3993"/>
                      <a:pt x="4289" y="3981"/>
                      <a:pt x="4336" y="3981"/>
                    </a:cubicBezTo>
                    <a:cubicBezTo>
                      <a:pt x="4348" y="3981"/>
                      <a:pt x="4360" y="3969"/>
                      <a:pt x="4372" y="3969"/>
                    </a:cubicBezTo>
                    <a:cubicBezTo>
                      <a:pt x="4419" y="3957"/>
                      <a:pt x="4478" y="3934"/>
                      <a:pt x="4525" y="3910"/>
                    </a:cubicBezTo>
                    <a:cubicBezTo>
                      <a:pt x="4573" y="3898"/>
                      <a:pt x="4608" y="3863"/>
                      <a:pt x="4667" y="3851"/>
                    </a:cubicBezTo>
                    <a:cubicBezTo>
                      <a:pt x="4691" y="3851"/>
                      <a:pt x="4703" y="3839"/>
                      <a:pt x="4714" y="3839"/>
                    </a:cubicBezTo>
                    <a:cubicBezTo>
                      <a:pt x="4750" y="3816"/>
                      <a:pt x="4785" y="3804"/>
                      <a:pt x="4821" y="3792"/>
                    </a:cubicBezTo>
                    <a:cubicBezTo>
                      <a:pt x="4833" y="3792"/>
                      <a:pt x="4844" y="3780"/>
                      <a:pt x="4868" y="3780"/>
                    </a:cubicBezTo>
                    <a:cubicBezTo>
                      <a:pt x="4903" y="3745"/>
                      <a:pt x="4951" y="3733"/>
                      <a:pt x="4998" y="3698"/>
                    </a:cubicBezTo>
                    <a:cubicBezTo>
                      <a:pt x="5553" y="3379"/>
                      <a:pt x="5848" y="2930"/>
                      <a:pt x="5848" y="2504"/>
                    </a:cubicBezTo>
                    <a:lnTo>
                      <a:pt x="5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0" name="Google Shape;2180;p32"/>
              <p:cNvSpPr/>
              <p:nvPr/>
            </p:nvSpPr>
            <p:spPr>
              <a:xfrm>
                <a:off x="5491291" y="6837035"/>
                <a:ext cx="465054" cy="330682"/>
              </a:xfrm>
              <a:custGeom>
                <a:rect b="b" l="l" r="r" t="t"/>
                <a:pathLst>
                  <a:path extrusionOk="0" h="4159" w="5849">
                    <a:moveTo>
                      <a:pt x="1" y="0"/>
                    </a:moveTo>
                    <a:lnTo>
                      <a:pt x="1" y="12"/>
                    </a:lnTo>
                    <a:lnTo>
                      <a:pt x="1" y="2493"/>
                    </a:lnTo>
                    <a:lnTo>
                      <a:pt x="1" y="2564"/>
                    </a:lnTo>
                    <a:lnTo>
                      <a:pt x="1" y="2599"/>
                    </a:lnTo>
                    <a:lnTo>
                      <a:pt x="1" y="2658"/>
                    </a:lnTo>
                    <a:lnTo>
                      <a:pt x="1" y="2682"/>
                    </a:lnTo>
                    <a:cubicBezTo>
                      <a:pt x="1" y="2693"/>
                      <a:pt x="1" y="2717"/>
                      <a:pt x="25" y="2729"/>
                    </a:cubicBezTo>
                    <a:lnTo>
                      <a:pt x="25" y="2753"/>
                    </a:lnTo>
                    <a:lnTo>
                      <a:pt x="25" y="2776"/>
                    </a:lnTo>
                    <a:cubicBezTo>
                      <a:pt x="25" y="2788"/>
                      <a:pt x="36" y="2800"/>
                      <a:pt x="36" y="2812"/>
                    </a:cubicBezTo>
                    <a:cubicBezTo>
                      <a:pt x="48" y="2847"/>
                      <a:pt x="48" y="2859"/>
                      <a:pt x="60" y="2894"/>
                    </a:cubicBezTo>
                    <a:lnTo>
                      <a:pt x="60" y="2906"/>
                    </a:lnTo>
                    <a:cubicBezTo>
                      <a:pt x="84" y="2930"/>
                      <a:pt x="84" y="2953"/>
                      <a:pt x="95" y="2977"/>
                    </a:cubicBezTo>
                    <a:cubicBezTo>
                      <a:pt x="107" y="3012"/>
                      <a:pt x="119" y="3024"/>
                      <a:pt x="143" y="3048"/>
                    </a:cubicBezTo>
                    <a:cubicBezTo>
                      <a:pt x="143" y="3048"/>
                      <a:pt x="143" y="3060"/>
                      <a:pt x="155" y="3060"/>
                    </a:cubicBezTo>
                    <a:cubicBezTo>
                      <a:pt x="166" y="3095"/>
                      <a:pt x="178" y="3107"/>
                      <a:pt x="202" y="3142"/>
                    </a:cubicBezTo>
                    <a:cubicBezTo>
                      <a:pt x="214" y="3154"/>
                      <a:pt x="225" y="3190"/>
                      <a:pt x="237" y="3201"/>
                    </a:cubicBezTo>
                    <a:lnTo>
                      <a:pt x="261" y="3213"/>
                    </a:lnTo>
                    <a:cubicBezTo>
                      <a:pt x="273" y="3237"/>
                      <a:pt x="284" y="3261"/>
                      <a:pt x="320" y="3272"/>
                    </a:cubicBezTo>
                    <a:lnTo>
                      <a:pt x="332" y="3284"/>
                    </a:lnTo>
                    <a:cubicBezTo>
                      <a:pt x="344" y="3296"/>
                      <a:pt x="355" y="3331"/>
                      <a:pt x="391" y="3343"/>
                    </a:cubicBezTo>
                    <a:lnTo>
                      <a:pt x="403" y="3355"/>
                    </a:lnTo>
                    <a:cubicBezTo>
                      <a:pt x="414" y="3379"/>
                      <a:pt x="450" y="3402"/>
                      <a:pt x="473" y="3426"/>
                    </a:cubicBezTo>
                    <a:lnTo>
                      <a:pt x="497" y="3438"/>
                    </a:lnTo>
                    <a:cubicBezTo>
                      <a:pt x="509" y="3450"/>
                      <a:pt x="533" y="3461"/>
                      <a:pt x="556" y="3497"/>
                    </a:cubicBezTo>
                    <a:lnTo>
                      <a:pt x="568" y="3509"/>
                    </a:lnTo>
                    <a:cubicBezTo>
                      <a:pt x="592" y="3520"/>
                      <a:pt x="615" y="3532"/>
                      <a:pt x="639" y="3568"/>
                    </a:cubicBezTo>
                    <a:lnTo>
                      <a:pt x="651" y="3568"/>
                    </a:lnTo>
                    <a:cubicBezTo>
                      <a:pt x="674" y="3579"/>
                      <a:pt x="698" y="3591"/>
                      <a:pt x="733" y="3615"/>
                    </a:cubicBezTo>
                    <a:lnTo>
                      <a:pt x="757" y="3639"/>
                    </a:lnTo>
                    <a:cubicBezTo>
                      <a:pt x="792" y="3674"/>
                      <a:pt x="828" y="3686"/>
                      <a:pt x="863" y="3721"/>
                    </a:cubicBezTo>
                    <a:cubicBezTo>
                      <a:pt x="911" y="3745"/>
                      <a:pt x="946" y="3757"/>
                      <a:pt x="993" y="3792"/>
                    </a:cubicBezTo>
                    <a:cubicBezTo>
                      <a:pt x="1005" y="3792"/>
                      <a:pt x="1029" y="3804"/>
                      <a:pt x="1040" y="3804"/>
                    </a:cubicBezTo>
                    <a:cubicBezTo>
                      <a:pt x="1064" y="3816"/>
                      <a:pt x="1111" y="3828"/>
                      <a:pt x="1147" y="3851"/>
                    </a:cubicBezTo>
                    <a:cubicBezTo>
                      <a:pt x="1159" y="3851"/>
                      <a:pt x="1170" y="3863"/>
                      <a:pt x="1182" y="3863"/>
                    </a:cubicBezTo>
                    <a:cubicBezTo>
                      <a:pt x="1230" y="3875"/>
                      <a:pt x="1277" y="3910"/>
                      <a:pt x="1336" y="3922"/>
                    </a:cubicBezTo>
                    <a:lnTo>
                      <a:pt x="1348" y="3922"/>
                    </a:lnTo>
                    <a:lnTo>
                      <a:pt x="1478" y="3969"/>
                    </a:lnTo>
                    <a:cubicBezTo>
                      <a:pt x="1501" y="3969"/>
                      <a:pt x="1513" y="3981"/>
                      <a:pt x="1525" y="3981"/>
                    </a:cubicBezTo>
                    <a:cubicBezTo>
                      <a:pt x="1572" y="3993"/>
                      <a:pt x="1596" y="4017"/>
                      <a:pt x="1643" y="4017"/>
                    </a:cubicBezTo>
                    <a:cubicBezTo>
                      <a:pt x="1655" y="4017"/>
                      <a:pt x="1678" y="4028"/>
                      <a:pt x="1690" y="4028"/>
                    </a:cubicBezTo>
                    <a:cubicBezTo>
                      <a:pt x="1749" y="4040"/>
                      <a:pt x="1797" y="4052"/>
                      <a:pt x="1856" y="4076"/>
                    </a:cubicBezTo>
                    <a:lnTo>
                      <a:pt x="1879" y="4076"/>
                    </a:lnTo>
                    <a:cubicBezTo>
                      <a:pt x="1926" y="4087"/>
                      <a:pt x="1974" y="4087"/>
                      <a:pt x="2009" y="4099"/>
                    </a:cubicBezTo>
                    <a:cubicBezTo>
                      <a:pt x="2033" y="4099"/>
                      <a:pt x="2045" y="4099"/>
                      <a:pt x="2056" y="4111"/>
                    </a:cubicBezTo>
                    <a:cubicBezTo>
                      <a:pt x="2104" y="4123"/>
                      <a:pt x="2151" y="4123"/>
                      <a:pt x="2175" y="4123"/>
                    </a:cubicBezTo>
                    <a:lnTo>
                      <a:pt x="2222" y="4123"/>
                    </a:lnTo>
                    <a:cubicBezTo>
                      <a:pt x="2281" y="4147"/>
                      <a:pt x="2328" y="4147"/>
                      <a:pt x="2387" y="4147"/>
                    </a:cubicBezTo>
                    <a:lnTo>
                      <a:pt x="2411" y="4147"/>
                    </a:lnTo>
                    <a:cubicBezTo>
                      <a:pt x="2458" y="4147"/>
                      <a:pt x="2505" y="4158"/>
                      <a:pt x="2541" y="4158"/>
                    </a:cubicBezTo>
                    <a:lnTo>
                      <a:pt x="3309" y="4158"/>
                    </a:lnTo>
                    <a:cubicBezTo>
                      <a:pt x="3368" y="4158"/>
                      <a:pt x="3415" y="4147"/>
                      <a:pt x="3474" y="4147"/>
                    </a:cubicBezTo>
                    <a:lnTo>
                      <a:pt x="3486" y="4147"/>
                    </a:lnTo>
                    <a:cubicBezTo>
                      <a:pt x="3545" y="4147"/>
                      <a:pt x="3592" y="4123"/>
                      <a:pt x="3651" y="4123"/>
                    </a:cubicBezTo>
                    <a:lnTo>
                      <a:pt x="3698" y="4123"/>
                    </a:lnTo>
                    <a:cubicBezTo>
                      <a:pt x="3746" y="4123"/>
                      <a:pt x="3769" y="4111"/>
                      <a:pt x="3817" y="4111"/>
                    </a:cubicBezTo>
                    <a:cubicBezTo>
                      <a:pt x="3828" y="4111"/>
                      <a:pt x="3840" y="4111"/>
                      <a:pt x="3864" y="4099"/>
                    </a:cubicBezTo>
                    <a:cubicBezTo>
                      <a:pt x="3923" y="4087"/>
                      <a:pt x="3958" y="4087"/>
                      <a:pt x="4017" y="4076"/>
                    </a:cubicBezTo>
                    <a:cubicBezTo>
                      <a:pt x="4076" y="4052"/>
                      <a:pt x="4124" y="4040"/>
                      <a:pt x="4171" y="4028"/>
                    </a:cubicBezTo>
                    <a:cubicBezTo>
                      <a:pt x="4183" y="4028"/>
                      <a:pt x="4195" y="4017"/>
                      <a:pt x="4218" y="4017"/>
                    </a:cubicBezTo>
                    <a:cubicBezTo>
                      <a:pt x="4254" y="3993"/>
                      <a:pt x="4289" y="3981"/>
                      <a:pt x="4336" y="3981"/>
                    </a:cubicBezTo>
                    <a:cubicBezTo>
                      <a:pt x="4348" y="3981"/>
                      <a:pt x="4360" y="3969"/>
                      <a:pt x="4372" y="3969"/>
                    </a:cubicBezTo>
                    <a:cubicBezTo>
                      <a:pt x="4419" y="3957"/>
                      <a:pt x="4478" y="3934"/>
                      <a:pt x="4525" y="3910"/>
                    </a:cubicBezTo>
                    <a:cubicBezTo>
                      <a:pt x="4573" y="3898"/>
                      <a:pt x="4608" y="3863"/>
                      <a:pt x="4667" y="3851"/>
                    </a:cubicBezTo>
                    <a:cubicBezTo>
                      <a:pt x="4691" y="3851"/>
                      <a:pt x="4703" y="3839"/>
                      <a:pt x="4714" y="3839"/>
                    </a:cubicBezTo>
                    <a:cubicBezTo>
                      <a:pt x="4750" y="3816"/>
                      <a:pt x="4785" y="3804"/>
                      <a:pt x="4821" y="3792"/>
                    </a:cubicBezTo>
                    <a:cubicBezTo>
                      <a:pt x="4833" y="3792"/>
                      <a:pt x="4844" y="3780"/>
                      <a:pt x="4868" y="3780"/>
                    </a:cubicBezTo>
                    <a:cubicBezTo>
                      <a:pt x="4903" y="3745"/>
                      <a:pt x="4951" y="3733"/>
                      <a:pt x="4998" y="3698"/>
                    </a:cubicBezTo>
                    <a:cubicBezTo>
                      <a:pt x="5553" y="3379"/>
                      <a:pt x="5848" y="2930"/>
                      <a:pt x="5848" y="2504"/>
                    </a:cubicBezTo>
                    <a:lnTo>
                      <a:pt x="5848" y="0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1" name="Google Shape;2181;p32"/>
              <p:cNvSpPr/>
              <p:nvPr/>
            </p:nvSpPr>
            <p:spPr>
              <a:xfrm>
                <a:off x="5469281" y="6285239"/>
                <a:ext cx="513873" cy="850837"/>
              </a:xfrm>
              <a:custGeom>
                <a:rect b="b" l="l" r="r" t="t"/>
                <a:pathLst>
                  <a:path extrusionOk="0" h="10701" w="6463">
                    <a:moveTo>
                      <a:pt x="6463" y="24"/>
                    </a:moveTo>
                    <a:lnTo>
                      <a:pt x="6463" y="32"/>
                    </a:lnTo>
                    <a:lnTo>
                      <a:pt x="6463" y="32"/>
                    </a:lnTo>
                    <a:cubicBezTo>
                      <a:pt x="6463" y="30"/>
                      <a:pt x="6463" y="27"/>
                      <a:pt x="6463" y="24"/>
                    </a:cubicBezTo>
                    <a:close/>
                    <a:moveTo>
                      <a:pt x="36" y="0"/>
                    </a:moveTo>
                    <a:lnTo>
                      <a:pt x="1" y="8825"/>
                    </a:lnTo>
                    <a:cubicBezTo>
                      <a:pt x="1" y="9309"/>
                      <a:pt x="320" y="9782"/>
                      <a:pt x="946" y="10160"/>
                    </a:cubicBezTo>
                    <a:cubicBezTo>
                      <a:pt x="1584" y="10520"/>
                      <a:pt x="2408" y="10700"/>
                      <a:pt x="3229" y="10700"/>
                    </a:cubicBezTo>
                    <a:cubicBezTo>
                      <a:pt x="4050" y="10700"/>
                      <a:pt x="4868" y="10520"/>
                      <a:pt x="5494" y="10160"/>
                    </a:cubicBezTo>
                    <a:cubicBezTo>
                      <a:pt x="6120" y="9805"/>
                      <a:pt x="6427" y="9333"/>
                      <a:pt x="6427" y="8860"/>
                    </a:cubicBezTo>
                    <a:lnTo>
                      <a:pt x="6463" y="32"/>
                    </a:lnTo>
                    <a:lnTo>
                      <a:pt x="6463" y="32"/>
                    </a:lnTo>
                    <a:cubicBezTo>
                      <a:pt x="6459" y="502"/>
                      <a:pt x="6140" y="971"/>
                      <a:pt x="5529" y="1323"/>
                    </a:cubicBezTo>
                    <a:cubicBezTo>
                      <a:pt x="4903" y="1684"/>
                      <a:pt x="4079" y="1864"/>
                      <a:pt x="3255" y="1864"/>
                    </a:cubicBezTo>
                    <a:cubicBezTo>
                      <a:pt x="2431" y="1864"/>
                      <a:pt x="1607" y="1684"/>
                      <a:pt x="981" y="1323"/>
                    </a:cubicBezTo>
                    <a:cubicBezTo>
                      <a:pt x="343" y="957"/>
                      <a:pt x="36" y="473"/>
                      <a:pt x="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2" name="Google Shape;2182;p32"/>
              <p:cNvSpPr/>
              <p:nvPr/>
            </p:nvSpPr>
            <p:spPr>
              <a:xfrm>
                <a:off x="5445334" y="6896668"/>
                <a:ext cx="561738" cy="295221"/>
              </a:xfrm>
              <a:custGeom>
                <a:rect b="b" l="l" r="r" t="t"/>
                <a:pathLst>
                  <a:path extrusionOk="0" h="3713" w="7065">
                    <a:moveTo>
                      <a:pt x="3517" y="0"/>
                    </a:moveTo>
                    <a:cubicBezTo>
                      <a:pt x="2696" y="0"/>
                      <a:pt x="1878" y="183"/>
                      <a:pt x="1252" y="550"/>
                    </a:cubicBezTo>
                    <a:cubicBezTo>
                      <a:pt x="0" y="1270"/>
                      <a:pt x="12" y="2451"/>
                      <a:pt x="1264" y="3172"/>
                    </a:cubicBezTo>
                    <a:cubicBezTo>
                      <a:pt x="1902" y="3532"/>
                      <a:pt x="2726" y="3713"/>
                      <a:pt x="3547" y="3713"/>
                    </a:cubicBezTo>
                    <a:cubicBezTo>
                      <a:pt x="4368" y="3713"/>
                      <a:pt x="5186" y="3532"/>
                      <a:pt x="5812" y="3172"/>
                    </a:cubicBezTo>
                    <a:cubicBezTo>
                      <a:pt x="7064" y="2451"/>
                      <a:pt x="7053" y="1270"/>
                      <a:pt x="5800" y="550"/>
                    </a:cubicBezTo>
                    <a:cubicBezTo>
                      <a:pt x="5162" y="183"/>
                      <a:pt x="4338" y="0"/>
                      <a:pt x="3517" y="0"/>
                    </a:cubicBez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3" name="Google Shape;2183;p32"/>
              <p:cNvSpPr/>
              <p:nvPr/>
            </p:nvSpPr>
            <p:spPr>
              <a:xfrm>
                <a:off x="5791457" y="6287148"/>
                <a:ext cx="191699" cy="844476"/>
              </a:xfrm>
              <a:custGeom>
                <a:rect b="b" l="l" r="r" t="t"/>
                <a:pathLst>
                  <a:path extrusionOk="0" h="10621" w="2411">
                    <a:moveTo>
                      <a:pt x="2411" y="0"/>
                    </a:moveTo>
                    <a:lnTo>
                      <a:pt x="2411" y="8"/>
                    </a:lnTo>
                    <a:lnTo>
                      <a:pt x="2411" y="8"/>
                    </a:lnTo>
                    <a:cubicBezTo>
                      <a:pt x="2411" y="6"/>
                      <a:pt x="2411" y="3"/>
                      <a:pt x="2411" y="0"/>
                    </a:cubicBezTo>
                    <a:close/>
                    <a:moveTo>
                      <a:pt x="2411" y="8"/>
                    </a:moveTo>
                    <a:lnTo>
                      <a:pt x="2411" y="8"/>
                    </a:lnTo>
                    <a:cubicBezTo>
                      <a:pt x="2407" y="478"/>
                      <a:pt x="2088" y="947"/>
                      <a:pt x="1477" y="1299"/>
                    </a:cubicBezTo>
                    <a:cubicBezTo>
                      <a:pt x="1064" y="1548"/>
                      <a:pt x="556" y="1713"/>
                      <a:pt x="24" y="1784"/>
                    </a:cubicBezTo>
                    <a:lnTo>
                      <a:pt x="1" y="10620"/>
                    </a:lnTo>
                    <a:cubicBezTo>
                      <a:pt x="532" y="10526"/>
                      <a:pt x="1028" y="10372"/>
                      <a:pt x="1442" y="10136"/>
                    </a:cubicBezTo>
                    <a:cubicBezTo>
                      <a:pt x="2068" y="9781"/>
                      <a:pt x="2375" y="9309"/>
                      <a:pt x="2375" y="8836"/>
                    </a:cubicBezTo>
                    <a:lnTo>
                      <a:pt x="2411" y="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4" name="Google Shape;2184;p32"/>
              <p:cNvSpPr/>
              <p:nvPr/>
            </p:nvSpPr>
            <p:spPr>
              <a:xfrm>
                <a:off x="5662809" y="6428915"/>
                <a:ext cx="130635" cy="706923"/>
              </a:xfrm>
              <a:custGeom>
                <a:rect b="b" l="l" r="r" t="t"/>
                <a:pathLst>
                  <a:path extrusionOk="0" h="8891" w="1643">
                    <a:moveTo>
                      <a:pt x="36" y="1"/>
                    </a:moveTo>
                    <a:lnTo>
                      <a:pt x="0" y="8837"/>
                    </a:lnTo>
                    <a:cubicBezTo>
                      <a:pt x="260" y="8872"/>
                      <a:pt x="532" y="8890"/>
                      <a:pt x="805" y="8890"/>
                    </a:cubicBezTo>
                    <a:cubicBezTo>
                      <a:pt x="1078" y="8890"/>
                      <a:pt x="1353" y="8872"/>
                      <a:pt x="1619" y="8837"/>
                    </a:cubicBezTo>
                    <a:lnTo>
                      <a:pt x="1642" y="1"/>
                    </a:lnTo>
                    <a:lnTo>
                      <a:pt x="1642" y="1"/>
                    </a:lnTo>
                    <a:cubicBezTo>
                      <a:pt x="1377" y="48"/>
                      <a:pt x="1105" y="72"/>
                      <a:pt x="835" y="72"/>
                    </a:cubicBezTo>
                    <a:cubicBezTo>
                      <a:pt x="564" y="72"/>
                      <a:pt x="296" y="48"/>
                      <a:pt x="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5" name="Google Shape;2185;p32"/>
              <p:cNvSpPr/>
              <p:nvPr/>
            </p:nvSpPr>
            <p:spPr>
              <a:xfrm>
                <a:off x="5527562" y="6378187"/>
                <a:ext cx="137155" cy="753437"/>
              </a:xfrm>
              <a:custGeom>
                <a:rect b="b" l="l" r="r" t="t"/>
                <a:pathLst>
                  <a:path extrusionOk="0" h="9476" w="1725">
                    <a:moveTo>
                      <a:pt x="24" y="1"/>
                    </a:moveTo>
                    <a:lnTo>
                      <a:pt x="0" y="8837"/>
                    </a:lnTo>
                    <a:cubicBezTo>
                      <a:pt x="71" y="8884"/>
                      <a:pt x="142" y="8943"/>
                      <a:pt x="236" y="8979"/>
                    </a:cubicBezTo>
                    <a:cubicBezTo>
                      <a:pt x="662" y="9239"/>
                      <a:pt x="1158" y="9392"/>
                      <a:pt x="1713" y="9475"/>
                    </a:cubicBezTo>
                    <a:lnTo>
                      <a:pt x="1725" y="639"/>
                    </a:lnTo>
                    <a:cubicBezTo>
                      <a:pt x="1193" y="568"/>
                      <a:pt x="674" y="403"/>
                      <a:pt x="260" y="154"/>
                    </a:cubicBezTo>
                    <a:cubicBezTo>
                      <a:pt x="177" y="107"/>
                      <a:pt x="95" y="60"/>
                      <a:pt x="2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6" name="Google Shape;2186;p32"/>
              <p:cNvSpPr/>
              <p:nvPr/>
            </p:nvSpPr>
            <p:spPr>
              <a:xfrm>
                <a:off x="5469281" y="6286194"/>
                <a:ext cx="59314" cy="794702"/>
              </a:xfrm>
              <a:custGeom>
                <a:rect b="b" l="l" r="r" t="t"/>
                <a:pathLst>
                  <a:path extrusionOk="0" h="9995" w="746">
                    <a:moveTo>
                      <a:pt x="36" y="0"/>
                    </a:moveTo>
                    <a:lnTo>
                      <a:pt x="1" y="8825"/>
                    </a:lnTo>
                    <a:cubicBezTo>
                      <a:pt x="1" y="8931"/>
                      <a:pt x="13" y="9037"/>
                      <a:pt x="48" y="9120"/>
                    </a:cubicBezTo>
                    <a:cubicBezTo>
                      <a:pt x="131" y="9439"/>
                      <a:pt x="355" y="9734"/>
                      <a:pt x="710" y="9994"/>
                    </a:cubicBezTo>
                    <a:lnTo>
                      <a:pt x="745" y="1170"/>
                    </a:lnTo>
                    <a:cubicBezTo>
                      <a:pt x="391" y="910"/>
                      <a:pt x="166" y="603"/>
                      <a:pt x="83" y="296"/>
                    </a:cubicBezTo>
                    <a:cubicBezTo>
                      <a:pt x="48" y="189"/>
                      <a:pt x="36" y="83"/>
                      <a:pt x="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7" name="Google Shape;2187;p32"/>
              <p:cNvSpPr/>
              <p:nvPr/>
            </p:nvSpPr>
            <p:spPr>
              <a:xfrm>
                <a:off x="5445826" y="6138225"/>
                <a:ext cx="562692" cy="295221"/>
              </a:xfrm>
              <a:custGeom>
                <a:rect b="b" l="l" r="r" t="t"/>
                <a:pathLst>
                  <a:path extrusionOk="0" h="3713" w="7077">
                    <a:moveTo>
                      <a:pt x="3534" y="1"/>
                    </a:moveTo>
                    <a:cubicBezTo>
                      <a:pt x="2712" y="1"/>
                      <a:pt x="1891" y="184"/>
                      <a:pt x="1264" y="550"/>
                    </a:cubicBezTo>
                    <a:cubicBezTo>
                      <a:pt x="0" y="1271"/>
                      <a:pt x="12" y="2452"/>
                      <a:pt x="1276" y="3172"/>
                    </a:cubicBezTo>
                    <a:cubicBezTo>
                      <a:pt x="1908" y="3533"/>
                      <a:pt x="2732" y="3713"/>
                      <a:pt x="3555" y="3713"/>
                    </a:cubicBezTo>
                    <a:cubicBezTo>
                      <a:pt x="4377" y="3713"/>
                      <a:pt x="5198" y="3533"/>
                      <a:pt x="5824" y="3172"/>
                    </a:cubicBezTo>
                    <a:cubicBezTo>
                      <a:pt x="7077" y="2452"/>
                      <a:pt x="7065" y="1271"/>
                      <a:pt x="5813" y="550"/>
                    </a:cubicBezTo>
                    <a:cubicBezTo>
                      <a:pt x="5181" y="184"/>
                      <a:pt x="4357" y="1"/>
                      <a:pt x="35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8" name="Google Shape;2188;p32"/>
              <p:cNvSpPr/>
              <p:nvPr/>
            </p:nvSpPr>
            <p:spPr>
              <a:xfrm>
                <a:off x="5534082" y="6181002"/>
                <a:ext cx="386180" cy="210940"/>
              </a:xfrm>
              <a:custGeom>
                <a:rect b="b" l="l" r="r" t="t"/>
                <a:pathLst>
                  <a:path extrusionOk="0" h="2653" w="4857">
                    <a:moveTo>
                      <a:pt x="2429" y="0"/>
                    </a:moveTo>
                    <a:cubicBezTo>
                      <a:pt x="1929" y="0"/>
                      <a:pt x="1430" y="95"/>
                      <a:pt x="1017" y="284"/>
                    </a:cubicBezTo>
                    <a:cubicBezTo>
                      <a:pt x="958" y="319"/>
                      <a:pt x="887" y="366"/>
                      <a:pt x="828" y="390"/>
                    </a:cubicBezTo>
                    <a:cubicBezTo>
                      <a:pt x="781" y="425"/>
                      <a:pt x="722" y="461"/>
                      <a:pt x="674" y="496"/>
                    </a:cubicBezTo>
                    <a:cubicBezTo>
                      <a:pt x="1" y="981"/>
                      <a:pt x="1" y="1666"/>
                      <a:pt x="651" y="2150"/>
                    </a:cubicBezTo>
                    <a:cubicBezTo>
                      <a:pt x="710" y="2186"/>
                      <a:pt x="769" y="2233"/>
                      <a:pt x="828" y="2268"/>
                    </a:cubicBezTo>
                    <a:lnTo>
                      <a:pt x="1005" y="2351"/>
                    </a:lnTo>
                    <a:cubicBezTo>
                      <a:pt x="1424" y="2552"/>
                      <a:pt x="1935" y="2652"/>
                      <a:pt x="2445" y="2652"/>
                    </a:cubicBezTo>
                    <a:cubicBezTo>
                      <a:pt x="2954" y="2652"/>
                      <a:pt x="3462" y="2552"/>
                      <a:pt x="3876" y="2351"/>
                    </a:cubicBezTo>
                    <a:cubicBezTo>
                      <a:pt x="3911" y="2327"/>
                      <a:pt x="3970" y="2292"/>
                      <a:pt x="4029" y="2268"/>
                    </a:cubicBezTo>
                    <a:cubicBezTo>
                      <a:pt x="4088" y="2221"/>
                      <a:pt x="4147" y="2186"/>
                      <a:pt x="4206" y="2150"/>
                    </a:cubicBezTo>
                    <a:cubicBezTo>
                      <a:pt x="4856" y="1666"/>
                      <a:pt x="4856" y="981"/>
                      <a:pt x="4183" y="484"/>
                    </a:cubicBezTo>
                    <a:cubicBezTo>
                      <a:pt x="4136" y="449"/>
                      <a:pt x="4076" y="402"/>
                      <a:pt x="4017" y="378"/>
                    </a:cubicBezTo>
                    <a:lnTo>
                      <a:pt x="3840" y="284"/>
                    </a:lnTo>
                    <a:cubicBezTo>
                      <a:pt x="3427" y="95"/>
                      <a:pt x="2928" y="0"/>
                      <a:pt x="24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9" name="Google Shape;2189;p32"/>
              <p:cNvSpPr/>
              <p:nvPr/>
            </p:nvSpPr>
            <p:spPr>
              <a:xfrm>
                <a:off x="5612082" y="6219484"/>
                <a:ext cx="256499" cy="148445"/>
              </a:xfrm>
              <a:custGeom>
                <a:rect b="b" l="l" r="r" t="t"/>
                <a:pathLst>
                  <a:path extrusionOk="0" h="1867" w="3226">
                    <a:moveTo>
                      <a:pt x="378" y="0"/>
                    </a:moveTo>
                    <a:lnTo>
                      <a:pt x="154" y="83"/>
                    </a:lnTo>
                    <a:cubicBezTo>
                      <a:pt x="95" y="119"/>
                      <a:pt x="59" y="142"/>
                      <a:pt x="0" y="178"/>
                    </a:cubicBezTo>
                    <a:lnTo>
                      <a:pt x="1123" y="827"/>
                    </a:lnTo>
                    <a:lnTo>
                      <a:pt x="1453" y="1028"/>
                    </a:lnTo>
                    <a:lnTo>
                      <a:pt x="2895" y="1867"/>
                    </a:lnTo>
                    <a:cubicBezTo>
                      <a:pt x="2930" y="1843"/>
                      <a:pt x="2989" y="1808"/>
                      <a:pt x="3048" y="1784"/>
                    </a:cubicBezTo>
                    <a:cubicBezTo>
                      <a:pt x="3107" y="1737"/>
                      <a:pt x="3166" y="1702"/>
                      <a:pt x="3225" y="1666"/>
                    </a:cubicBezTo>
                    <a:lnTo>
                      <a:pt x="1796" y="827"/>
                    </a:lnTo>
                    <a:lnTo>
                      <a:pt x="1453" y="615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0" name="Google Shape;2190;p32"/>
              <p:cNvSpPr/>
              <p:nvPr/>
            </p:nvSpPr>
            <p:spPr>
              <a:xfrm>
                <a:off x="5585764" y="6215747"/>
                <a:ext cx="266836" cy="151308"/>
              </a:xfrm>
              <a:custGeom>
                <a:rect b="b" l="l" r="r" t="t"/>
                <a:pathLst>
                  <a:path extrusionOk="0" h="1903" w="3356">
                    <a:moveTo>
                      <a:pt x="2918" y="0"/>
                    </a:moveTo>
                    <a:lnTo>
                      <a:pt x="1773" y="662"/>
                    </a:lnTo>
                    <a:lnTo>
                      <a:pt x="1430" y="874"/>
                    </a:lnTo>
                    <a:lnTo>
                      <a:pt x="1" y="1701"/>
                    </a:lnTo>
                    <a:cubicBezTo>
                      <a:pt x="60" y="1737"/>
                      <a:pt x="119" y="1784"/>
                      <a:pt x="178" y="1819"/>
                    </a:cubicBezTo>
                    <a:lnTo>
                      <a:pt x="355" y="1902"/>
                    </a:lnTo>
                    <a:lnTo>
                      <a:pt x="1784" y="1075"/>
                    </a:lnTo>
                    <a:lnTo>
                      <a:pt x="2127" y="886"/>
                    </a:lnTo>
                    <a:lnTo>
                      <a:pt x="3356" y="177"/>
                    </a:lnTo>
                    <a:cubicBezTo>
                      <a:pt x="3344" y="177"/>
                      <a:pt x="3320" y="166"/>
                      <a:pt x="3285" y="130"/>
                    </a:cubicBezTo>
                    <a:cubicBezTo>
                      <a:pt x="3178" y="83"/>
                      <a:pt x="3060" y="47"/>
                      <a:pt x="29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1" name="Google Shape;2191;p32"/>
              <p:cNvSpPr/>
              <p:nvPr/>
            </p:nvSpPr>
            <p:spPr>
              <a:xfrm>
                <a:off x="5789057" y="6289448"/>
                <a:ext cx="191699" cy="844476"/>
              </a:xfrm>
              <a:custGeom>
                <a:rect b="b" l="l" r="r" t="t"/>
                <a:pathLst>
                  <a:path extrusionOk="0" h="10621" w="2411">
                    <a:moveTo>
                      <a:pt x="2411" y="0"/>
                    </a:moveTo>
                    <a:lnTo>
                      <a:pt x="2411" y="8"/>
                    </a:lnTo>
                    <a:lnTo>
                      <a:pt x="2411" y="8"/>
                    </a:lnTo>
                    <a:cubicBezTo>
                      <a:pt x="2411" y="6"/>
                      <a:pt x="2411" y="3"/>
                      <a:pt x="2411" y="0"/>
                    </a:cubicBezTo>
                    <a:close/>
                    <a:moveTo>
                      <a:pt x="2411" y="8"/>
                    </a:moveTo>
                    <a:lnTo>
                      <a:pt x="2411" y="8"/>
                    </a:lnTo>
                    <a:cubicBezTo>
                      <a:pt x="2407" y="478"/>
                      <a:pt x="2088" y="947"/>
                      <a:pt x="1477" y="1299"/>
                    </a:cubicBezTo>
                    <a:cubicBezTo>
                      <a:pt x="1064" y="1548"/>
                      <a:pt x="556" y="1713"/>
                      <a:pt x="24" y="1784"/>
                    </a:cubicBezTo>
                    <a:lnTo>
                      <a:pt x="1" y="10620"/>
                    </a:lnTo>
                    <a:cubicBezTo>
                      <a:pt x="532" y="10526"/>
                      <a:pt x="1028" y="10372"/>
                      <a:pt x="1442" y="10136"/>
                    </a:cubicBezTo>
                    <a:cubicBezTo>
                      <a:pt x="2068" y="9781"/>
                      <a:pt x="2375" y="9309"/>
                      <a:pt x="2375" y="8836"/>
                    </a:cubicBezTo>
                    <a:lnTo>
                      <a:pt x="2411" y="8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2" name="Google Shape;2192;p32"/>
              <p:cNvSpPr/>
              <p:nvPr/>
            </p:nvSpPr>
            <p:spPr>
              <a:xfrm>
                <a:off x="5538773" y="6183069"/>
                <a:ext cx="367336" cy="139779"/>
              </a:xfrm>
              <a:custGeom>
                <a:rect b="b" l="l" r="r" t="t"/>
                <a:pathLst>
                  <a:path extrusionOk="0" h="1758" w="4620">
                    <a:moveTo>
                      <a:pt x="2387" y="1"/>
                    </a:moveTo>
                    <a:cubicBezTo>
                      <a:pt x="1891" y="1"/>
                      <a:pt x="1395" y="98"/>
                      <a:pt x="981" y="293"/>
                    </a:cubicBezTo>
                    <a:cubicBezTo>
                      <a:pt x="922" y="317"/>
                      <a:pt x="840" y="364"/>
                      <a:pt x="781" y="388"/>
                    </a:cubicBezTo>
                    <a:cubicBezTo>
                      <a:pt x="745" y="423"/>
                      <a:pt x="686" y="470"/>
                      <a:pt x="639" y="494"/>
                    </a:cubicBezTo>
                    <a:cubicBezTo>
                      <a:pt x="131" y="848"/>
                      <a:pt x="1" y="1344"/>
                      <a:pt x="249" y="1758"/>
                    </a:cubicBezTo>
                    <a:cubicBezTo>
                      <a:pt x="178" y="1415"/>
                      <a:pt x="344" y="1061"/>
                      <a:pt x="745" y="777"/>
                    </a:cubicBezTo>
                    <a:cubicBezTo>
                      <a:pt x="781" y="730"/>
                      <a:pt x="828" y="707"/>
                      <a:pt x="887" y="671"/>
                    </a:cubicBezTo>
                    <a:cubicBezTo>
                      <a:pt x="946" y="624"/>
                      <a:pt x="1005" y="600"/>
                      <a:pt x="1076" y="565"/>
                    </a:cubicBezTo>
                    <a:cubicBezTo>
                      <a:pt x="1489" y="376"/>
                      <a:pt x="1989" y="281"/>
                      <a:pt x="2488" y="281"/>
                    </a:cubicBezTo>
                    <a:cubicBezTo>
                      <a:pt x="2987" y="281"/>
                      <a:pt x="3486" y="376"/>
                      <a:pt x="3899" y="565"/>
                    </a:cubicBezTo>
                    <a:lnTo>
                      <a:pt x="4077" y="659"/>
                    </a:lnTo>
                    <a:cubicBezTo>
                      <a:pt x="4136" y="683"/>
                      <a:pt x="4195" y="730"/>
                      <a:pt x="4242" y="766"/>
                    </a:cubicBezTo>
                    <a:cubicBezTo>
                      <a:pt x="4419" y="884"/>
                      <a:pt x="4537" y="1014"/>
                      <a:pt x="4620" y="1167"/>
                    </a:cubicBezTo>
                    <a:cubicBezTo>
                      <a:pt x="4584" y="907"/>
                      <a:pt x="4419" y="671"/>
                      <a:pt x="4136" y="482"/>
                    </a:cubicBezTo>
                    <a:cubicBezTo>
                      <a:pt x="4088" y="447"/>
                      <a:pt x="4029" y="411"/>
                      <a:pt x="3970" y="376"/>
                    </a:cubicBezTo>
                    <a:lnTo>
                      <a:pt x="3793" y="293"/>
                    </a:lnTo>
                    <a:cubicBezTo>
                      <a:pt x="3380" y="98"/>
                      <a:pt x="2883" y="1"/>
                      <a:pt x="23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3" name="Google Shape;2193;p32"/>
              <p:cNvSpPr/>
              <p:nvPr/>
            </p:nvSpPr>
            <p:spPr>
              <a:xfrm>
                <a:off x="5844093" y="6414841"/>
                <a:ext cx="87381" cy="98672"/>
              </a:xfrm>
              <a:custGeom>
                <a:rect b="b" l="l" r="r" t="t"/>
                <a:pathLst>
                  <a:path extrusionOk="0" h="1241" w="1099">
                    <a:moveTo>
                      <a:pt x="1087" y="1"/>
                    </a:moveTo>
                    <a:lnTo>
                      <a:pt x="1087" y="8"/>
                    </a:lnTo>
                    <a:lnTo>
                      <a:pt x="1087" y="8"/>
                    </a:lnTo>
                    <a:cubicBezTo>
                      <a:pt x="1091" y="6"/>
                      <a:pt x="1095" y="3"/>
                      <a:pt x="1099" y="1"/>
                    </a:cubicBezTo>
                    <a:close/>
                    <a:moveTo>
                      <a:pt x="1087" y="8"/>
                    </a:moveTo>
                    <a:cubicBezTo>
                      <a:pt x="997" y="67"/>
                      <a:pt x="917" y="145"/>
                      <a:pt x="815" y="201"/>
                    </a:cubicBezTo>
                    <a:cubicBezTo>
                      <a:pt x="579" y="343"/>
                      <a:pt x="296" y="449"/>
                      <a:pt x="0" y="532"/>
                    </a:cubicBezTo>
                    <a:lnTo>
                      <a:pt x="0" y="1241"/>
                    </a:lnTo>
                    <a:cubicBezTo>
                      <a:pt x="284" y="1158"/>
                      <a:pt x="532" y="1040"/>
                      <a:pt x="780" y="922"/>
                    </a:cubicBezTo>
                    <a:cubicBezTo>
                      <a:pt x="898" y="863"/>
                      <a:pt x="1004" y="804"/>
                      <a:pt x="1087" y="757"/>
                    </a:cubicBezTo>
                    <a:lnTo>
                      <a:pt x="1087" y="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4" name="Google Shape;2194;p32"/>
              <p:cNvSpPr/>
              <p:nvPr/>
            </p:nvSpPr>
            <p:spPr>
              <a:xfrm>
                <a:off x="5844093" y="6510651"/>
                <a:ext cx="87381" cy="168243"/>
              </a:xfrm>
              <a:custGeom>
                <a:rect b="b" l="l" r="r" t="t"/>
                <a:pathLst>
                  <a:path extrusionOk="0" h="2116" w="1099">
                    <a:moveTo>
                      <a:pt x="1099" y="1"/>
                    </a:moveTo>
                    <a:cubicBezTo>
                      <a:pt x="1004" y="36"/>
                      <a:pt x="922" y="95"/>
                      <a:pt x="815" y="154"/>
                    </a:cubicBezTo>
                    <a:cubicBezTo>
                      <a:pt x="579" y="308"/>
                      <a:pt x="296" y="390"/>
                      <a:pt x="0" y="461"/>
                    </a:cubicBezTo>
                    <a:lnTo>
                      <a:pt x="0" y="2115"/>
                    </a:lnTo>
                    <a:cubicBezTo>
                      <a:pt x="296" y="2032"/>
                      <a:pt x="555" y="1926"/>
                      <a:pt x="815" y="1784"/>
                    </a:cubicBezTo>
                    <a:cubicBezTo>
                      <a:pt x="922" y="1725"/>
                      <a:pt x="1004" y="1666"/>
                      <a:pt x="1099" y="1595"/>
                    </a:cubicBezTo>
                    <a:lnTo>
                      <a:pt x="10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5" name="Google Shape;2195;p32"/>
              <p:cNvSpPr/>
              <p:nvPr/>
            </p:nvSpPr>
            <p:spPr>
              <a:xfrm>
                <a:off x="5547281" y="6698534"/>
                <a:ext cx="62018" cy="364474"/>
              </a:xfrm>
              <a:custGeom>
                <a:rect b="b" l="l" r="r" t="t"/>
                <a:pathLst>
                  <a:path extrusionOk="0" h="4584" w="780">
                    <a:moveTo>
                      <a:pt x="0" y="0"/>
                    </a:moveTo>
                    <a:lnTo>
                      <a:pt x="0" y="4135"/>
                    </a:lnTo>
                    <a:lnTo>
                      <a:pt x="780" y="4584"/>
                    </a:lnTo>
                    <a:lnTo>
                      <a:pt x="780" y="4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6" name="Google Shape;2196;p32"/>
              <p:cNvSpPr/>
              <p:nvPr/>
            </p:nvSpPr>
            <p:spPr>
              <a:xfrm>
                <a:off x="5547281" y="6626179"/>
                <a:ext cx="62018" cy="91198"/>
              </a:xfrm>
              <a:custGeom>
                <a:rect b="b" l="l" r="r" t="t"/>
                <a:pathLst>
                  <a:path extrusionOk="0" h="1147" w="780">
                    <a:moveTo>
                      <a:pt x="0" y="1"/>
                    </a:moveTo>
                    <a:lnTo>
                      <a:pt x="0" y="686"/>
                    </a:lnTo>
                    <a:lnTo>
                      <a:pt x="780" y="1146"/>
                    </a:lnTo>
                    <a:lnTo>
                      <a:pt x="780" y="44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7" name="Google Shape;2197;p32"/>
              <p:cNvSpPr/>
              <p:nvPr/>
            </p:nvSpPr>
            <p:spPr>
              <a:xfrm>
                <a:off x="5547281" y="6444896"/>
                <a:ext cx="62018" cy="202989"/>
              </a:xfrm>
              <a:custGeom>
                <a:rect b="b" l="l" r="r" t="t"/>
                <a:pathLst>
                  <a:path extrusionOk="0" h="2553" w="780">
                    <a:moveTo>
                      <a:pt x="0" y="1"/>
                    </a:moveTo>
                    <a:lnTo>
                      <a:pt x="0" y="2092"/>
                    </a:lnTo>
                    <a:lnTo>
                      <a:pt x="780" y="2552"/>
                    </a:lnTo>
                    <a:lnTo>
                      <a:pt x="780" y="43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8" name="Google Shape;2198;p32"/>
              <p:cNvSpPr/>
              <p:nvPr/>
            </p:nvSpPr>
            <p:spPr>
              <a:xfrm>
                <a:off x="5790011" y="7045511"/>
                <a:ext cx="191699" cy="216108"/>
              </a:xfrm>
              <a:custGeom>
                <a:rect b="b" l="l" r="r" t="t"/>
                <a:pathLst>
                  <a:path extrusionOk="0" h="2718" w="2411">
                    <a:moveTo>
                      <a:pt x="2410" y="1"/>
                    </a:moveTo>
                    <a:lnTo>
                      <a:pt x="2407" y="83"/>
                    </a:lnTo>
                    <a:lnTo>
                      <a:pt x="2407" y="83"/>
                    </a:lnTo>
                    <a:cubicBezTo>
                      <a:pt x="2409" y="56"/>
                      <a:pt x="2410" y="28"/>
                      <a:pt x="2410" y="1"/>
                    </a:cubicBezTo>
                    <a:close/>
                    <a:moveTo>
                      <a:pt x="2407" y="83"/>
                    </a:moveTo>
                    <a:lnTo>
                      <a:pt x="2407" y="83"/>
                    </a:lnTo>
                    <a:cubicBezTo>
                      <a:pt x="2373" y="528"/>
                      <a:pt x="2067" y="966"/>
                      <a:pt x="1477" y="1300"/>
                    </a:cubicBezTo>
                    <a:cubicBezTo>
                      <a:pt x="1064" y="1548"/>
                      <a:pt x="568" y="1714"/>
                      <a:pt x="36" y="1784"/>
                    </a:cubicBezTo>
                    <a:lnTo>
                      <a:pt x="1" y="2718"/>
                    </a:lnTo>
                    <a:cubicBezTo>
                      <a:pt x="532" y="2635"/>
                      <a:pt x="1040" y="2470"/>
                      <a:pt x="1454" y="2233"/>
                    </a:cubicBezTo>
                    <a:cubicBezTo>
                      <a:pt x="2068" y="1879"/>
                      <a:pt x="2375" y="1406"/>
                      <a:pt x="2375" y="934"/>
                    </a:cubicBezTo>
                    <a:lnTo>
                      <a:pt x="2407" y="83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9" name="Google Shape;2199;p32"/>
              <p:cNvSpPr/>
              <p:nvPr/>
            </p:nvSpPr>
            <p:spPr>
              <a:xfrm>
                <a:off x="5467836" y="7044557"/>
                <a:ext cx="59235" cy="166335"/>
              </a:xfrm>
              <a:custGeom>
                <a:rect b="b" l="l" r="r" t="t"/>
                <a:pathLst>
                  <a:path extrusionOk="0" h="2092" w="745">
                    <a:moveTo>
                      <a:pt x="36" y="1"/>
                    </a:moveTo>
                    <a:lnTo>
                      <a:pt x="1" y="934"/>
                    </a:lnTo>
                    <a:cubicBezTo>
                      <a:pt x="1" y="1029"/>
                      <a:pt x="24" y="1135"/>
                      <a:pt x="48" y="1229"/>
                    </a:cubicBezTo>
                    <a:cubicBezTo>
                      <a:pt x="142" y="1537"/>
                      <a:pt x="355" y="1832"/>
                      <a:pt x="709" y="2092"/>
                    </a:cubicBezTo>
                    <a:lnTo>
                      <a:pt x="745" y="1170"/>
                    </a:lnTo>
                    <a:cubicBezTo>
                      <a:pt x="390" y="899"/>
                      <a:pt x="154" y="603"/>
                      <a:pt x="83" y="296"/>
                    </a:cubicBezTo>
                    <a:cubicBezTo>
                      <a:pt x="48" y="190"/>
                      <a:pt x="36" y="83"/>
                      <a:pt x="36" y="1"/>
                    </a:cubicBez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0" name="Google Shape;2200;p32"/>
              <p:cNvSpPr/>
              <p:nvPr/>
            </p:nvSpPr>
            <p:spPr>
              <a:xfrm>
                <a:off x="5466881" y="6288494"/>
                <a:ext cx="59314" cy="794702"/>
              </a:xfrm>
              <a:custGeom>
                <a:rect b="b" l="l" r="r" t="t"/>
                <a:pathLst>
                  <a:path extrusionOk="0" h="9995" w="746">
                    <a:moveTo>
                      <a:pt x="36" y="0"/>
                    </a:moveTo>
                    <a:lnTo>
                      <a:pt x="1" y="8825"/>
                    </a:lnTo>
                    <a:cubicBezTo>
                      <a:pt x="1" y="8931"/>
                      <a:pt x="13" y="9037"/>
                      <a:pt x="48" y="9120"/>
                    </a:cubicBezTo>
                    <a:cubicBezTo>
                      <a:pt x="131" y="9439"/>
                      <a:pt x="355" y="9734"/>
                      <a:pt x="710" y="9994"/>
                    </a:cubicBezTo>
                    <a:lnTo>
                      <a:pt x="745" y="1170"/>
                    </a:lnTo>
                    <a:cubicBezTo>
                      <a:pt x="391" y="910"/>
                      <a:pt x="166" y="603"/>
                      <a:pt x="83" y="296"/>
                    </a:cubicBezTo>
                    <a:cubicBezTo>
                      <a:pt x="48" y="189"/>
                      <a:pt x="36" y="83"/>
                      <a:pt x="36" y="0"/>
                    </a:cubicBez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1" name="Google Shape;2201;p32"/>
            <p:cNvGrpSpPr/>
            <p:nvPr/>
          </p:nvGrpSpPr>
          <p:grpSpPr>
            <a:xfrm>
              <a:off x="350925" y="3668675"/>
              <a:ext cx="1314274" cy="809400"/>
              <a:chOff x="5522300" y="5335650"/>
              <a:chExt cx="1314274" cy="809400"/>
            </a:xfrm>
          </p:grpSpPr>
          <p:sp>
            <p:nvSpPr>
              <p:cNvPr id="2202" name="Google Shape;2202;p32"/>
              <p:cNvSpPr/>
              <p:nvPr/>
            </p:nvSpPr>
            <p:spPr>
              <a:xfrm>
                <a:off x="5522300" y="5959482"/>
                <a:ext cx="311312" cy="185568"/>
              </a:xfrm>
              <a:custGeom>
                <a:rect b="b" l="l" r="r" t="t"/>
                <a:pathLst>
                  <a:path extrusionOk="0" h="3226" w="5412">
                    <a:moveTo>
                      <a:pt x="2730" y="0"/>
                    </a:moveTo>
                    <a:lnTo>
                      <a:pt x="1" y="1512"/>
                    </a:lnTo>
                    <a:lnTo>
                      <a:pt x="3108" y="3225"/>
                    </a:lnTo>
                    <a:lnTo>
                      <a:pt x="5033" y="3048"/>
                    </a:lnTo>
                    <a:lnTo>
                      <a:pt x="5411" y="1855"/>
                    </a:lnTo>
                    <a:lnTo>
                      <a:pt x="2730" y="0"/>
                    </a:ln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3" name="Google Shape;2203;p32"/>
              <p:cNvSpPr/>
              <p:nvPr/>
            </p:nvSpPr>
            <p:spPr>
              <a:xfrm>
                <a:off x="6728491" y="5355380"/>
                <a:ext cx="8858" cy="72076"/>
              </a:xfrm>
              <a:custGeom>
                <a:rect b="b" l="l" r="r" t="t"/>
                <a:pathLst>
                  <a:path extrusionOk="0" h="1253" w="154">
                    <a:moveTo>
                      <a:pt x="154" y="0"/>
                    </a:moveTo>
                    <a:lnTo>
                      <a:pt x="0" y="83"/>
                    </a:lnTo>
                    <a:lnTo>
                      <a:pt x="0" y="1253"/>
                    </a:lnTo>
                    <a:lnTo>
                      <a:pt x="154" y="1170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4" name="Google Shape;2204;p32"/>
              <p:cNvSpPr/>
              <p:nvPr/>
            </p:nvSpPr>
            <p:spPr>
              <a:xfrm>
                <a:off x="5720753" y="5941133"/>
                <a:ext cx="66611" cy="169231"/>
              </a:xfrm>
              <a:custGeom>
                <a:rect b="b" l="l" r="r" t="t"/>
                <a:pathLst>
                  <a:path extrusionOk="0" h="2942" w="1158">
                    <a:moveTo>
                      <a:pt x="0" y="0"/>
                    </a:moveTo>
                    <a:lnTo>
                      <a:pt x="0" y="2280"/>
                    </a:lnTo>
                    <a:lnTo>
                      <a:pt x="1158" y="2942"/>
                    </a:lnTo>
                    <a:lnTo>
                      <a:pt x="1158" y="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5" name="Google Shape;2205;p32"/>
              <p:cNvSpPr/>
              <p:nvPr/>
            </p:nvSpPr>
            <p:spPr>
              <a:xfrm>
                <a:off x="5679279" y="5926867"/>
                <a:ext cx="33363" cy="150191"/>
              </a:xfrm>
              <a:custGeom>
                <a:rect b="b" l="l" r="r" t="t"/>
                <a:pathLst>
                  <a:path extrusionOk="0" h="2611" w="580">
                    <a:moveTo>
                      <a:pt x="1" y="0"/>
                    </a:moveTo>
                    <a:lnTo>
                      <a:pt x="1" y="2280"/>
                    </a:lnTo>
                    <a:lnTo>
                      <a:pt x="579" y="2611"/>
                    </a:lnTo>
                    <a:lnTo>
                      <a:pt x="579" y="34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6" name="Google Shape;2206;p32"/>
              <p:cNvSpPr/>
              <p:nvPr/>
            </p:nvSpPr>
            <p:spPr>
              <a:xfrm>
                <a:off x="5712585" y="5941133"/>
                <a:ext cx="8226" cy="135926"/>
              </a:xfrm>
              <a:custGeom>
                <a:rect b="b" l="l" r="r" t="t"/>
                <a:pathLst>
                  <a:path extrusionOk="0" h="2363" w="143">
                    <a:moveTo>
                      <a:pt x="142" y="0"/>
                    </a:moveTo>
                    <a:lnTo>
                      <a:pt x="0" y="95"/>
                    </a:lnTo>
                    <a:lnTo>
                      <a:pt x="0" y="2363"/>
                    </a:lnTo>
                    <a:lnTo>
                      <a:pt x="142" y="2280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7" name="Google Shape;2207;p32"/>
              <p:cNvSpPr/>
              <p:nvPr/>
            </p:nvSpPr>
            <p:spPr>
              <a:xfrm>
                <a:off x="5811811" y="5413133"/>
                <a:ext cx="1024763" cy="721735"/>
              </a:xfrm>
              <a:custGeom>
                <a:rect b="b" l="l" r="r" t="t"/>
                <a:pathLst>
                  <a:path extrusionOk="0" h="12547" w="17815">
                    <a:moveTo>
                      <a:pt x="17815" y="0"/>
                    </a:moveTo>
                    <a:lnTo>
                      <a:pt x="0" y="10278"/>
                    </a:lnTo>
                    <a:lnTo>
                      <a:pt x="0" y="12546"/>
                    </a:lnTo>
                    <a:lnTo>
                      <a:pt x="17815" y="2257"/>
                    </a:lnTo>
                    <a:lnTo>
                      <a:pt x="1781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8" name="Google Shape;2208;p32"/>
              <p:cNvSpPr/>
              <p:nvPr/>
            </p:nvSpPr>
            <p:spPr>
              <a:xfrm>
                <a:off x="5679279" y="5335650"/>
                <a:ext cx="1157295" cy="668699"/>
              </a:xfrm>
              <a:custGeom>
                <a:rect b="b" l="l" r="r" t="t"/>
                <a:pathLst>
                  <a:path extrusionOk="0" h="11625" w="20119">
                    <a:moveTo>
                      <a:pt x="17815" y="1"/>
                    </a:moveTo>
                    <a:lnTo>
                      <a:pt x="1" y="10278"/>
                    </a:lnTo>
                    <a:lnTo>
                      <a:pt x="579" y="10621"/>
                    </a:lnTo>
                    <a:lnTo>
                      <a:pt x="721" y="10526"/>
                    </a:lnTo>
                    <a:lnTo>
                      <a:pt x="1879" y="11200"/>
                    </a:lnTo>
                    <a:lnTo>
                      <a:pt x="1737" y="11282"/>
                    </a:lnTo>
                    <a:lnTo>
                      <a:pt x="2304" y="11625"/>
                    </a:lnTo>
                    <a:lnTo>
                      <a:pt x="20119" y="1347"/>
                    </a:lnTo>
                    <a:lnTo>
                      <a:pt x="19540" y="1005"/>
                    </a:lnTo>
                    <a:lnTo>
                      <a:pt x="19398" y="1099"/>
                    </a:lnTo>
                    <a:lnTo>
                      <a:pt x="18240" y="426"/>
                    </a:lnTo>
                    <a:lnTo>
                      <a:pt x="18394" y="343"/>
                    </a:lnTo>
                    <a:lnTo>
                      <a:pt x="1781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9" name="Google Shape;2209;p32"/>
              <p:cNvSpPr/>
              <p:nvPr/>
            </p:nvSpPr>
            <p:spPr>
              <a:xfrm>
                <a:off x="5747213" y="5525244"/>
                <a:ext cx="762518" cy="439012"/>
              </a:xfrm>
              <a:custGeom>
                <a:rect b="b" l="l" r="r" t="t"/>
                <a:pathLst>
                  <a:path extrusionOk="0" h="7632" w="13256">
                    <a:moveTo>
                      <a:pt x="12688" y="1"/>
                    </a:moveTo>
                    <a:lnTo>
                      <a:pt x="1" y="7313"/>
                    </a:lnTo>
                    <a:lnTo>
                      <a:pt x="568" y="7632"/>
                    </a:lnTo>
                    <a:lnTo>
                      <a:pt x="12688" y="639"/>
                    </a:lnTo>
                    <a:lnTo>
                      <a:pt x="13255" y="308"/>
                    </a:lnTo>
                    <a:lnTo>
                      <a:pt x="12688" y="1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0" name="Google Shape;2210;p32"/>
              <p:cNvSpPr/>
              <p:nvPr/>
            </p:nvSpPr>
            <p:spPr>
              <a:xfrm>
                <a:off x="6519166" y="5373730"/>
                <a:ext cx="250798" cy="145474"/>
              </a:xfrm>
              <a:custGeom>
                <a:rect b="b" l="l" r="r" t="t"/>
                <a:pathLst>
                  <a:path extrusionOk="0" h="2529" w="4360">
                    <a:moveTo>
                      <a:pt x="3816" y="0"/>
                    </a:moveTo>
                    <a:lnTo>
                      <a:pt x="1" y="2209"/>
                    </a:lnTo>
                    <a:lnTo>
                      <a:pt x="556" y="2528"/>
                    </a:lnTo>
                    <a:lnTo>
                      <a:pt x="3816" y="650"/>
                    </a:lnTo>
                    <a:lnTo>
                      <a:pt x="4360" y="331"/>
                    </a:lnTo>
                    <a:lnTo>
                      <a:pt x="3816" y="0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1" name="Google Shape;2211;p32"/>
              <p:cNvSpPr/>
              <p:nvPr/>
            </p:nvSpPr>
            <p:spPr>
              <a:xfrm>
                <a:off x="5707810" y="5916685"/>
                <a:ext cx="38137" cy="22434"/>
              </a:xfrm>
              <a:custGeom>
                <a:rect b="b" l="l" r="r" t="t"/>
                <a:pathLst>
                  <a:path extrusionOk="0" h="390" w="663">
                    <a:moveTo>
                      <a:pt x="178" y="0"/>
                    </a:moveTo>
                    <a:lnTo>
                      <a:pt x="1" y="106"/>
                    </a:lnTo>
                    <a:lnTo>
                      <a:pt x="485" y="390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2" name="Google Shape;2212;p32"/>
              <p:cNvSpPr/>
              <p:nvPr/>
            </p:nvSpPr>
            <p:spPr>
              <a:xfrm>
                <a:off x="5732948" y="5901730"/>
                <a:ext cx="38828" cy="21801"/>
              </a:xfrm>
              <a:custGeom>
                <a:rect b="b" l="l" r="r" t="t"/>
                <a:pathLst>
                  <a:path extrusionOk="0" h="379" w="675">
                    <a:moveTo>
                      <a:pt x="190" y="0"/>
                    </a:moveTo>
                    <a:lnTo>
                      <a:pt x="1" y="95"/>
                    </a:lnTo>
                    <a:lnTo>
                      <a:pt x="485" y="378"/>
                    </a:lnTo>
                    <a:lnTo>
                      <a:pt x="674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3" name="Google Shape;2213;p32"/>
              <p:cNvSpPr/>
              <p:nvPr/>
            </p:nvSpPr>
            <p:spPr>
              <a:xfrm>
                <a:off x="5759466" y="5886774"/>
                <a:ext cx="38137" cy="22491"/>
              </a:xfrm>
              <a:custGeom>
                <a:rect b="b" l="l" r="r" t="t"/>
                <a:pathLst>
                  <a:path extrusionOk="0" h="391" w="663">
                    <a:moveTo>
                      <a:pt x="178" y="0"/>
                    </a:moveTo>
                    <a:lnTo>
                      <a:pt x="1" y="107"/>
                    </a:lnTo>
                    <a:lnTo>
                      <a:pt x="473" y="390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4" name="Google Shape;2214;p32"/>
              <p:cNvSpPr/>
              <p:nvPr/>
            </p:nvSpPr>
            <p:spPr>
              <a:xfrm>
                <a:off x="5784603" y="5871818"/>
                <a:ext cx="38137" cy="21801"/>
              </a:xfrm>
              <a:custGeom>
                <a:rect b="b" l="l" r="r" t="t"/>
                <a:pathLst>
                  <a:path extrusionOk="0" h="379" w="663">
                    <a:moveTo>
                      <a:pt x="201" y="0"/>
                    </a:moveTo>
                    <a:lnTo>
                      <a:pt x="1" y="107"/>
                    </a:lnTo>
                    <a:lnTo>
                      <a:pt x="497" y="378"/>
                    </a:lnTo>
                    <a:lnTo>
                      <a:pt x="662" y="284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5" name="Google Shape;2215;p32"/>
              <p:cNvSpPr/>
              <p:nvPr/>
            </p:nvSpPr>
            <p:spPr>
              <a:xfrm>
                <a:off x="5810431" y="5857552"/>
                <a:ext cx="38770" cy="21801"/>
              </a:xfrm>
              <a:custGeom>
                <a:rect b="b" l="l" r="r" t="t"/>
                <a:pathLst>
                  <a:path extrusionOk="0" h="379" w="674">
                    <a:moveTo>
                      <a:pt x="190" y="0"/>
                    </a:moveTo>
                    <a:lnTo>
                      <a:pt x="1" y="95"/>
                    </a:lnTo>
                    <a:lnTo>
                      <a:pt x="485" y="378"/>
                    </a:lnTo>
                    <a:lnTo>
                      <a:pt x="674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6" name="Google Shape;2216;p32"/>
              <p:cNvSpPr/>
              <p:nvPr/>
            </p:nvSpPr>
            <p:spPr>
              <a:xfrm>
                <a:off x="5836948" y="5841906"/>
                <a:ext cx="38080" cy="22491"/>
              </a:xfrm>
              <a:custGeom>
                <a:rect b="b" l="l" r="r" t="t"/>
                <a:pathLst>
                  <a:path extrusionOk="0" h="391" w="662">
                    <a:moveTo>
                      <a:pt x="177" y="1"/>
                    </a:moveTo>
                    <a:lnTo>
                      <a:pt x="0" y="107"/>
                    </a:lnTo>
                    <a:lnTo>
                      <a:pt x="473" y="390"/>
                    </a:lnTo>
                    <a:lnTo>
                      <a:pt x="662" y="284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7" name="Google Shape;2217;p32"/>
              <p:cNvSpPr/>
              <p:nvPr/>
            </p:nvSpPr>
            <p:spPr>
              <a:xfrm>
                <a:off x="5862086" y="5827640"/>
                <a:ext cx="38080" cy="21801"/>
              </a:xfrm>
              <a:custGeom>
                <a:rect b="b" l="l" r="r" t="t"/>
                <a:pathLst>
                  <a:path extrusionOk="0" h="379" w="662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79"/>
                    </a:lnTo>
                    <a:lnTo>
                      <a:pt x="662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8" name="Google Shape;2218;p32"/>
              <p:cNvSpPr/>
              <p:nvPr/>
            </p:nvSpPr>
            <p:spPr>
              <a:xfrm>
                <a:off x="5887913" y="5811994"/>
                <a:ext cx="38770" cy="22491"/>
              </a:xfrm>
              <a:custGeom>
                <a:rect b="b" l="l" r="r" t="t"/>
                <a:pathLst>
                  <a:path extrusionOk="0" h="391" w="674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91"/>
                    </a:lnTo>
                    <a:lnTo>
                      <a:pt x="674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9" name="Google Shape;2219;p32"/>
              <p:cNvSpPr/>
              <p:nvPr/>
            </p:nvSpPr>
            <p:spPr>
              <a:xfrm>
                <a:off x="5913741" y="5797038"/>
                <a:ext cx="38770" cy="23182"/>
              </a:xfrm>
              <a:custGeom>
                <a:rect b="b" l="l" r="r" t="t"/>
                <a:pathLst>
                  <a:path extrusionOk="0" h="403" w="674">
                    <a:moveTo>
                      <a:pt x="177" y="1"/>
                    </a:moveTo>
                    <a:lnTo>
                      <a:pt x="0" y="119"/>
                    </a:lnTo>
                    <a:lnTo>
                      <a:pt x="484" y="403"/>
                    </a:lnTo>
                    <a:lnTo>
                      <a:pt x="674" y="284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0" name="Google Shape;2220;p32"/>
              <p:cNvSpPr/>
              <p:nvPr/>
            </p:nvSpPr>
            <p:spPr>
              <a:xfrm>
                <a:off x="5939569" y="5782773"/>
                <a:ext cx="38770" cy="21801"/>
              </a:xfrm>
              <a:custGeom>
                <a:rect b="b" l="l" r="r" t="t"/>
                <a:pathLst>
                  <a:path extrusionOk="0" h="379" w="674">
                    <a:moveTo>
                      <a:pt x="189" y="1"/>
                    </a:moveTo>
                    <a:lnTo>
                      <a:pt x="0" y="95"/>
                    </a:lnTo>
                    <a:lnTo>
                      <a:pt x="484" y="379"/>
                    </a:lnTo>
                    <a:lnTo>
                      <a:pt x="673" y="273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1" name="Google Shape;2221;p32"/>
              <p:cNvSpPr/>
              <p:nvPr/>
            </p:nvSpPr>
            <p:spPr>
              <a:xfrm>
                <a:off x="5964706" y="5767184"/>
                <a:ext cx="39460" cy="23124"/>
              </a:xfrm>
              <a:custGeom>
                <a:rect b="b" l="l" r="r" t="t"/>
                <a:pathLst>
                  <a:path extrusionOk="0" h="402" w="686">
                    <a:moveTo>
                      <a:pt x="189" y="0"/>
                    </a:moveTo>
                    <a:lnTo>
                      <a:pt x="0" y="118"/>
                    </a:lnTo>
                    <a:lnTo>
                      <a:pt x="484" y="402"/>
                    </a:lnTo>
                    <a:lnTo>
                      <a:pt x="685" y="28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2" name="Google Shape;2222;p32"/>
              <p:cNvSpPr/>
              <p:nvPr/>
            </p:nvSpPr>
            <p:spPr>
              <a:xfrm>
                <a:off x="5991166" y="5752919"/>
                <a:ext cx="38137" cy="21801"/>
              </a:xfrm>
              <a:custGeom>
                <a:rect b="b" l="l" r="r" t="t"/>
                <a:pathLst>
                  <a:path extrusionOk="0" h="379" w="663">
                    <a:moveTo>
                      <a:pt x="178" y="0"/>
                    </a:moveTo>
                    <a:lnTo>
                      <a:pt x="1" y="106"/>
                    </a:lnTo>
                    <a:lnTo>
                      <a:pt x="485" y="378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3" name="Google Shape;2223;p32"/>
              <p:cNvSpPr/>
              <p:nvPr/>
            </p:nvSpPr>
            <p:spPr>
              <a:xfrm>
                <a:off x="6016994" y="5737273"/>
                <a:ext cx="38828" cy="23182"/>
              </a:xfrm>
              <a:custGeom>
                <a:rect b="b" l="l" r="r" t="t"/>
                <a:pathLst>
                  <a:path extrusionOk="0" h="403" w="675">
                    <a:moveTo>
                      <a:pt x="190" y="0"/>
                    </a:moveTo>
                    <a:lnTo>
                      <a:pt x="1" y="119"/>
                    </a:lnTo>
                    <a:lnTo>
                      <a:pt x="485" y="402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4" name="Google Shape;2224;p32"/>
              <p:cNvSpPr/>
              <p:nvPr/>
            </p:nvSpPr>
            <p:spPr>
              <a:xfrm>
                <a:off x="6042131" y="5723007"/>
                <a:ext cx="39518" cy="22491"/>
              </a:xfrm>
              <a:custGeom>
                <a:rect b="b" l="l" r="r" t="t"/>
                <a:pathLst>
                  <a:path extrusionOk="0" h="391" w="687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86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5" name="Google Shape;2225;p32"/>
              <p:cNvSpPr/>
              <p:nvPr/>
            </p:nvSpPr>
            <p:spPr>
              <a:xfrm>
                <a:off x="6068649" y="5708051"/>
                <a:ext cx="38137" cy="22491"/>
              </a:xfrm>
              <a:custGeom>
                <a:rect b="b" l="l" r="r" t="t"/>
                <a:pathLst>
                  <a:path extrusionOk="0" h="391" w="663">
                    <a:moveTo>
                      <a:pt x="178" y="0"/>
                    </a:moveTo>
                    <a:lnTo>
                      <a:pt x="1" y="119"/>
                    </a:lnTo>
                    <a:lnTo>
                      <a:pt x="485" y="390"/>
                    </a:lnTo>
                    <a:lnTo>
                      <a:pt x="662" y="272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6" name="Google Shape;2226;p32"/>
              <p:cNvSpPr/>
              <p:nvPr/>
            </p:nvSpPr>
            <p:spPr>
              <a:xfrm>
                <a:off x="6093787" y="5693095"/>
                <a:ext cx="39460" cy="22491"/>
              </a:xfrm>
              <a:custGeom>
                <a:rect b="b" l="l" r="r" t="t"/>
                <a:pathLst>
                  <a:path extrusionOk="0" h="391" w="686">
                    <a:moveTo>
                      <a:pt x="201" y="1"/>
                    </a:moveTo>
                    <a:lnTo>
                      <a:pt x="1" y="107"/>
                    </a:lnTo>
                    <a:lnTo>
                      <a:pt x="497" y="390"/>
                    </a:lnTo>
                    <a:lnTo>
                      <a:pt x="686" y="284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7" name="Google Shape;2227;p32"/>
              <p:cNvSpPr/>
              <p:nvPr/>
            </p:nvSpPr>
            <p:spPr>
              <a:xfrm>
                <a:off x="6120305" y="5678139"/>
                <a:ext cx="38080" cy="23182"/>
              </a:xfrm>
              <a:custGeom>
                <a:rect b="b" l="l" r="r" t="t"/>
                <a:pathLst>
                  <a:path extrusionOk="0" h="403" w="662">
                    <a:moveTo>
                      <a:pt x="178" y="1"/>
                    </a:moveTo>
                    <a:lnTo>
                      <a:pt x="0" y="119"/>
                    </a:lnTo>
                    <a:lnTo>
                      <a:pt x="473" y="402"/>
                    </a:lnTo>
                    <a:lnTo>
                      <a:pt x="662" y="284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8" name="Google Shape;2228;p32"/>
              <p:cNvSpPr/>
              <p:nvPr/>
            </p:nvSpPr>
            <p:spPr>
              <a:xfrm>
                <a:off x="6145442" y="5663874"/>
                <a:ext cx="38770" cy="21801"/>
              </a:xfrm>
              <a:custGeom>
                <a:rect b="b" l="l" r="r" t="t"/>
                <a:pathLst>
                  <a:path extrusionOk="0" h="379" w="674">
                    <a:moveTo>
                      <a:pt x="201" y="1"/>
                    </a:moveTo>
                    <a:lnTo>
                      <a:pt x="0" y="95"/>
                    </a:lnTo>
                    <a:lnTo>
                      <a:pt x="497" y="379"/>
                    </a:lnTo>
                    <a:lnTo>
                      <a:pt x="674" y="272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9" name="Google Shape;2229;p32"/>
              <p:cNvSpPr/>
              <p:nvPr/>
            </p:nvSpPr>
            <p:spPr>
              <a:xfrm>
                <a:off x="6171270" y="5648228"/>
                <a:ext cx="39460" cy="22491"/>
              </a:xfrm>
              <a:custGeom>
                <a:rect b="b" l="l" r="r" t="t"/>
                <a:pathLst>
                  <a:path extrusionOk="0" h="391" w="686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91"/>
                    </a:lnTo>
                    <a:lnTo>
                      <a:pt x="686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0" name="Google Shape;2230;p32"/>
              <p:cNvSpPr/>
              <p:nvPr/>
            </p:nvSpPr>
            <p:spPr>
              <a:xfrm>
                <a:off x="6197787" y="5633962"/>
                <a:ext cx="38080" cy="21801"/>
              </a:xfrm>
              <a:custGeom>
                <a:rect b="b" l="l" r="r" t="t"/>
                <a:pathLst>
                  <a:path extrusionOk="0" h="379" w="662">
                    <a:moveTo>
                      <a:pt x="177" y="1"/>
                    </a:moveTo>
                    <a:lnTo>
                      <a:pt x="0" y="107"/>
                    </a:lnTo>
                    <a:lnTo>
                      <a:pt x="484" y="379"/>
                    </a:lnTo>
                    <a:lnTo>
                      <a:pt x="662" y="284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1" name="Google Shape;2231;p32"/>
              <p:cNvSpPr/>
              <p:nvPr/>
            </p:nvSpPr>
            <p:spPr>
              <a:xfrm>
                <a:off x="6222925" y="5618373"/>
                <a:ext cx="38770" cy="22434"/>
              </a:xfrm>
              <a:custGeom>
                <a:rect b="b" l="l" r="r" t="t"/>
                <a:pathLst>
                  <a:path extrusionOk="0" h="390" w="674">
                    <a:moveTo>
                      <a:pt x="201" y="0"/>
                    </a:moveTo>
                    <a:lnTo>
                      <a:pt x="0" y="106"/>
                    </a:lnTo>
                    <a:lnTo>
                      <a:pt x="496" y="390"/>
                    </a:lnTo>
                    <a:lnTo>
                      <a:pt x="674" y="284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2" name="Google Shape;2232;p32"/>
              <p:cNvSpPr/>
              <p:nvPr/>
            </p:nvSpPr>
            <p:spPr>
              <a:xfrm>
                <a:off x="6248752" y="5604050"/>
                <a:ext cx="38770" cy="22491"/>
              </a:xfrm>
              <a:custGeom>
                <a:rect b="b" l="l" r="r" t="t"/>
                <a:pathLst>
                  <a:path extrusionOk="0" h="391" w="674">
                    <a:moveTo>
                      <a:pt x="189" y="1"/>
                    </a:moveTo>
                    <a:lnTo>
                      <a:pt x="0" y="107"/>
                    </a:lnTo>
                    <a:lnTo>
                      <a:pt x="484" y="391"/>
                    </a:lnTo>
                    <a:lnTo>
                      <a:pt x="673" y="285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3" name="Google Shape;2233;p32"/>
              <p:cNvSpPr/>
              <p:nvPr/>
            </p:nvSpPr>
            <p:spPr>
              <a:xfrm>
                <a:off x="6275213" y="5589152"/>
                <a:ext cx="38137" cy="21801"/>
              </a:xfrm>
              <a:custGeom>
                <a:rect b="b" l="l" r="r" t="t"/>
                <a:pathLst>
                  <a:path extrusionOk="0" h="379" w="663">
                    <a:moveTo>
                      <a:pt x="178" y="0"/>
                    </a:moveTo>
                    <a:lnTo>
                      <a:pt x="1" y="95"/>
                    </a:lnTo>
                    <a:lnTo>
                      <a:pt x="485" y="378"/>
                    </a:lnTo>
                    <a:lnTo>
                      <a:pt x="662" y="272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4" name="Google Shape;2234;p32"/>
              <p:cNvSpPr/>
              <p:nvPr/>
            </p:nvSpPr>
            <p:spPr>
              <a:xfrm>
                <a:off x="6300350" y="5574196"/>
                <a:ext cx="39518" cy="22491"/>
              </a:xfrm>
              <a:custGeom>
                <a:rect b="b" l="l" r="r" t="t"/>
                <a:pathLst>
                  <a:path extrusionOk="0" h="391" w="687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86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5" name="Google Shape;2235;p32"/>
              <p:cNvSpPr/>
              <p:nvPr/>
            </p:nvSpPr>
            <p:spPr>
              <a:xfrm>
                <a:off x="6326178" y="5559240"/>
                <a:ext cx="38828" cy="21801"/>
              </a:xfrm>
              <a:custGeom>
                <a:rect b="b" l="l" r="r" t="t"/>
                <a:pathLst>
                  <a:path extrusionOk="0" h="379" w="675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78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6" name="Google Shape;2236;p32"/>
              <p:cNvSpPr/>
              <p:nvPr/>
            </p:nvSpPr>
            <p:spPr>
              <a:xfrm>
                <a:off x="6352005" y="5544975"/>
                <a:ext cx="38828" cy="21801"/>
              </a:xfrm>
              <a:custGeom>
                <a:rect b="b" l="l" r="r" t="t"/>
                <a:pathLst>
                  <a:path extrusionOk="0" h="379" w="675">
                    <a:moveTo>
                      <a:pt x="178" y="0"/>
                    </a:moveTo>
                    <a:lnTo>
                      <a:pt x="1" y="95"/>
                    </a:lnTo>
                    <a:lnTo>
                      <a:pt x="497" y="378"/>
                    </a:lnTo>
                    <a:lnTo>
                      <a:pt x="674" y="260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7" name="Google Shape;2237;p32"/>
              <p:cNvSpPr/>
              <p:nvPr/>
            </p:nvSpPr>
            <p:spPr>
              <a:xfrm>
                <a:off x="6377833" y="5529328"/>
                <a:ext cx="38770" cy="22491"/>
              </a:xfrm>
              <a:custGeom>
                <a:rect b="b" l="l" r="r" t="t"/>
                <a:pathLst>
                  <a:path extrusionOk="0" h="391" w="674">
                    <a:moveTo>
                      <a:pt x="190" y="1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74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8" name="Google Shape;2238;p32"/>
              <p:cNvSpPr/>
              <p:nvPr/>
            </p:nvSpPr>
            <p:spPr>
              <a:xfrm>
                <a:off x="6404351" y="5514373"/>
                <a:ext cx="38080" cy="22491"/>
              </a:xfrm>
              <a:custGeom>
                <a:rect b="b" l="l" r="r" t="t"/>
                <a:pathLst>
                  <a:path extrusionOk="0" h="391" w="662">
                    <a:moveTo>
                      <a:pt x="177" y="1"/>
                    </a:moveTo>
                    <a:lnTo>
                      <a:pt x="0" y="119"/>
                    </a:lnTo>
                    <a:lnTo>
                      <a:pt x="473" y="390"/>
                    </a:lnTo>
                    <a:lnTo>
                      <a:pt x="662" y="272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9" name="Google Shape;2239;p32"/>
              <p:cNvSpPr/>
              <p:nvPr/>
            </p:nvSpPr>
            <p:spPr>
              <a:xfrm>
                <a:off x="6429488" y="5499417"/>
                <a:ext cx="38080" cy="22491"/>
              </a:xfrm>
              <a:custGeom>
                <a:rect b="b" l="l" r="r" t="t"/>
                <a:pathLst>
                  <a:path extrusionOk="0" h="391" w="662">
                    <a:moveTo>
                      <a:pt x="178" y="1"/>
                    </a:moveTo>
                    <a:lnTo>
                      <a:pt x="0" y="107"/>
                    </a:lnTo>
                    <a:lnTo>
                      <a:pt x="485" y="391"/>
                    </a:lnTo>
                    <a:lnTo>
                      <a:pt x="662" y="284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0" name="Google Shape;2240;p32"/>
              <p:cNvSpPr/>
              <p:nvPr/>
            </p:nvSpPr>
            <p:spPr>
              <a:xfrm>
                <a:off x="6455316" y="5484461"/>
                <a:ext cx="38770" cy="23182"/>
              </a:xfrm>
              <a:custGeom>
                <a:rect b="b" l="l" r="r" t="t"/>
                <a:pathLst>
                  <a:path extrusionOk="0" h="403" w="674">
                    <a:moveTo>
                      <a:pt x="189" y="1"/>
                    </a:moveTo>
                    <a:lnTo>
                      <a:pt x="0" y="119"/>
                    </a:lnTo>
                    <a:lnTo>
                      <a:pt x="485" y="403"/>
                    </a:lnTo>
                    <a:lnTo>
                      <a:pt x="674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1" name="Google Shape;2241;p32"/>
              <p:cNvSpPr/>
              <p:nvPr/>
            </p:nvSpPr>
            <p:spPr>
              <a:xfrm>
                <a:off x="6481144" y="5470195"/>
                <a:ext cx="38080" cy="21801"/>
              </a:xfrm>
              <a:custGeom>
                <a:rect b="b" l="l" r="r" t="t"/>
                <a:pathLst>
                  <a:path extrusionOk="0" h="379" w="662">
                    <a:moveTo>
                      <a:pt x="177" y="1"/>
                    </a:moveTo>
                    <a:lnTo>
                      <a:pt x="0" y="95"/>
                    </a:lnTo>
                    <a:lnTo>
                      <a:pt x="473" y="379"/>
                    </a:lnTo>
                    <a:lnTo>
                      <a:pt x="662" y="273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2" name="Google Shape;2242;p32"/>
              <p:cNvSpPr/>
              <p:nvPr/>
            </p:nvSpPr>
            <p:spPr>
              <a:xfrm>
                <a:off x="6506971" y="5454607"/>
                <a:ext cx="38080" cy="23124"/>
              </a:xfrm>
              <a:custGeom>
                <a:rect b="b" l="l" r="r" t="t"/>
                <a:pathLst>
                  <a:path extrusionOk="0" h="402" w="662">
                    <a:moveTo>
                      <a:pt x="189" y="0"/>
                    </a:moveTo>
                    <a:lnTo>
                      <a:pt x="0" y="118"/>
                    </a:lnTo>
                    <a:lnTo>
                      <a:pt x="484" y="402"/>
                    </a:lnTo>
                    <a:lnTo>
                      <a:pt x="662" y="28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3" name="Google Shape;2243;p32"/>
              <p:cNvSpPr/>
              <p:nvPr/>
            </p:nvSpPr>
            <p:spPr>
              <a:xfrm>
                <a:off x="6532109" y="5440341"/>
                <a:ext cx="39460" cy="21801"/>
              </a:xfrm>
              <a:custGeom>
                <a:rect b="b" l="l" r="r" t="t"/>
                <a:pathLst>
                  <a:path extrusionOk="0" h="379" w="686">
                    <a:moveTo>
                      <a:pt x="201" y="0"/>
                    </a:moveTo>
                    <a:lnTo>
                      <a:pt x="0" y="106"/>
                    </a:lnTo>
                    <a:lnTo>
                      <a:pt x="496" y="378"/>
                    </a:lnTo>
                    <a:lnTo>
                      <a:pt x="685" y="284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4" name="Google Shape;2244;p32"/>
              <p:cNvSpPr/>
              <p:nvPr/>
            </p:nvSpPr>
            <p:spPr>
              <a:xfrm>
                <a:off x="6558569" y="5424695"/>
                <a:ext cx="38137" cy="23124"/>
              </a:xfrm>
              <a:custGeom>
                <a:rect b="b" l="l" r="r" t="t"/>
                <a:pathLst>
                  <a:path extrusionOk="0" h="402" w="663">
                    <a:moveTo>
                      <a:pt x="178" y="0"/>
                    </a:moveTo>
                    <a:lnTo>
                      <a:pt x="1" y="118"/>
                    </a:lnTo>
                    <a:lnTo>
                      <a:pt x="485" y="402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5" name="Google Shape;2245;p32"/>
              <p:cNvSpPr/>
              <p:nvPr/>
            </p:nvSpPr>
            <p:spPr>
              <a:xfrm>
                <a:off x="6584397" y="5410429"/>
                <a:ext cx="38828" cy="22491"/>
              </a:xfrm>
              <a:custGeom>
                <a:rect b="b" l="l" r="r" t="t"/>
                <a:pathLst>
                  <a:path extrusionOk="0" h="391" w="675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6" name="Google Shape;2246;p32"/>
              <p:cNvSpPr/>
              <p:nvPr/>
            </p:nvSpPr>
            <p:spPr>
              <a:xfrm>
                <a:off x="6609534" y="5395473"/>
                <a:ext cx="39518" cy="22491"/>
              </a:xfrm>
              <a:custGeom>
                <a:rect b="b" l="l" r="r" t="t"/>
                <a:pathLst>
                  <a:path extrusionOk="0" h="391" w="687">
                    <a:moveTo>
                      <a:pt x="190" y="0"/>
                    </a:moveTo>
                    <a:lnTo>
                      <a:pt x="1" y="118"/>
                    </a:lnTo>
                    <a:lnTo>
                      <a:pt x="485" y="390"/>
                    </a:lnTo>
                    <a:lnTo>
                      <a:pt x="686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7" name="Google Shape;2247;p32"/>
              <p:cNvSpPr/>
              <p:nvPr/>
            </p:nvSpPr>
            <p:spPr>
              <a:xfrm>
                <a:off x="6636052" y="5380518"/>
                <a:ext cx="38137" cy="22491"/>
              </a:xfrm>
              <a:custGeom>
                <a:rect b="b" l="l" r="r" t="t"/>
                <a:pathLst>
                  <a:path extrusionOk="0" h="391" w="663">
                    <a:moveTo>
                      <a:pt x="178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8" name="Google Shape;2248;p32"/>
              <p:cNvSpPr/>
              <p:nvPr/>
            </p:nvSpPr>
            <p:spPr>
              <a:xfrm>
                <a:off x="6661189" y="5365562"/>
                <a:ext cx="39460" cy="21801"/>
              </a:xfrm>
              <a:custGeom>
                <a:rect b="b" l="l" r="r" t="t"/>
                <a:pathLst>
                  <a:path extrusionOk="0" h="379" w="686">
                    <a:moveTo>
                      <a:pt x="190" y="1"/>
                    </a:moveTo>
                    <a:lnTo>
                      <a:pt x="1" y="107"/>
                    </a:lnTo>
                    <a:lnTo>
                      <a:pt x="485" y="379"/>
                    </a:lnTo>
                    <a:lnTo>
                      <a:pt x="686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9" name="Google Shape;2249;p32"/>
              <p:cNvSpPr/>
              <p:nvPr/>
            </p:nvSpPr>
            <p:spPr>
              <a:xfrm>
                <a:off x="6687017" y="5351296"/>
                <a:ext cx="38770" cy="21801"/>
              </a:xfrm>
              <a:custGeom>
                <a:rect b="b" l="l" r="r" t="t"/>
                <a:pathLst>
                  <a:path extrusionOk="0" h="379" w="674">
                    <a:moveTo>
                      <a:pt x="190" y="0"/>
                    </a:moveTo>
                    <a:lnTo>
                      <a:pt x="1" y="95"/>
                    </a:lnTo>
                    <a:lnTo>
                      <a:pt x="485" y="379"/>
                    </a:lnTo>
                    <a:lnTo>
                      <a:pt x="674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0" name="Google Shape;2250;p32"/>
              <p:cNvSpPr/>
              <p:nvPr/>
            </p:nvSpPr>
            <p:spPr>
              <a:xfrm>
                <a:off x="5794784" y="5966960"/>
                <a:ext cx="38828" cy="23124"/>
              </a:xfrm>
              <a:custGeom>
                <a:rect b="b" l="l" r="r" t="t"/>
                <a:pathLst>
                  <a:path extrusionOk="0" h="402" w="675">
                    <a:moveTo>
                      <a:pt x="190" y="0"/>
                    </a:moveTo>
                    <a:lnTo>
                      <a:pt x="1" y="118"/>
                    </a:lnTo>
                    <a:lnTo>
                      <a:pt x="485" y="402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1" name="Google Shape;2251;p32"/>
              <p:cNvSpPr/>
              <p:nvPr/>
            </p:nvSpPr>
            <p:spPr>
              <a:xfrm>
                <a:off x="5820612" y="5952695"/>
                <a:ext cx="38828" cy="21801"/>
              </a:xfrm>
              <a:custGeom>
                <a:rect b="b" l="l" r="r" t="t"/>
                <a:pathLst>
                  <a:path extrusionOk="0" h="379" w="675">
                    <a:moveTo>
                      <a:pt x="190" y="0"/>
                    </a:moveTo>
                    <a:lnTo>
                      <a:pt x="1" y="95"/>
                    </a:lnTo>
                    <a:lnTo>
                      <a:pt x="485" y="378"/>
                    </a:lnTo>
                    <a:lnTo>
                      <a:pt x="674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2" name="Google Shape;2252;p32"/>
              <p:cNvSpPr/>
              <p:nvPr/>
            </p:nvSpPr>
            <p:spPr>
              <a:xfrm>
                <a:off x="5847130" y="5937048"/>
                <a:ext cx="38080" cy="22491"/>
              </a:xfrm>
              <a:custGeom>
                <a:rect b="b" l="l" r="r" t="t"/>
                <a:pathLst>
                  <a:path extrusionOk="0" h="391" w="662">
                    <a:moveTo>
                      <a:pt x="166" y="0"/>
                    </a:moveTo>
                    <a:lnTo>
                      <a:pt x="0" y="107"/>
                    </a:lnTo>
                    <a:lnTo>
                      <a:pt x="485" y="390"/>
                    </a:lnTo>
                    <a:lnTo>
                      <a:pt x="662" y="284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3" name="Google Shape;2253;p32"/>
              <p:cNvSpPr/>
              <p:nvPr/>
            </p:nvSpPr>
            <p:spPr>
              <a:xfrm>
                <a:off x="5872267" y="5922783"/>
                <a:ext cx="39460" cy="21801"/>
              </a:xfrm>
              <a:custGeom>
                <a:rect b="b" l="l" r="r" t="t"/>
                <a:pathLst>
                  <a:path extrusionOk="0" h="379" w="686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78"/>
                    </a:lnTo>
                    <a:lnTo>
                      <a:pt x="686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4" name="Google Shape;2254;p32"/>
              <p:cNvSpPr/>
              <p:nvPr/>
            </p:nvSpPr>
            <p:spPr>
              <a:xfrm>
                <a:off x="5898095" y="5907137"/>
                <a:ext cx="38770" cy="22491"/>
              </a:xfrm>
              <a:custGeom>
                <a:rect b="b" l="l" r="r" t="t"/>
                <a:pathLst>
                  <a:path extrusionOk="0" h="391" w="674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91"/>
                    </a:lnTo>
                    <a:lnTo>
                      <a:pt x="674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5" name="Google Shape;2255;p32"/>
              <p:cNvSpPr/>
              <p:nvPr/>
            </p:nvSpPr>
            <p:spPr>
              <a:xfrm>
                <a:off x="5923923" y="5892871"/>
                <a:ext cx="38770" cy="22491"/>
              </a:xfrm>
              <a:custGeom>
                <a:rect b="b" l="l" r="r" t="t"/>
                <a:pathLst>
                  <a:path extrusionOk="0" h="391" w="674">
                    <a:moveTo>
                      <a:pt x="178" y="1"/>
                    </a:moveTo>
                    <a:lnTo>
                      <a:pt x="0" y="107"/>
                    </a:lnTo>
                    <a:lnTo>
                      <a:pt x="497" y="390"/>
                    </a:lnTo>
                    <a:lnTo>
                      <a:pt x="674" y="284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6" name="Google Shape;2256;p32"/>
              <p:cNvSpPr/>
              <p:nvPr/>
            </p:nvSpPr>
            <p:spPr>
              <a:xfrm>
                <a:off x="5949750" y="5877915"/>
                <a:ext cx="38770" cy="21801"/>
              </a:xfrm>
              <a:custGeom>
                <a:rect b="b" l="l" r="r" t="t"/>
                <a:pathLst>
                  <a:path extrusionOk="0" h="379" w="674">
                    <a:moveTo>
                      <a:pt x="189" y="1"/>
                    </a:moveTo>
                    <a:lnTo>
                      <a:pt x="0" y="95"/>
                    </a:lnTo>
                    <a:lnTo>
                      <a:pt x="485" y="379"/>
                    </a:lnTo>
                    <a:lnTo>
                      <a:pt x="674" y="272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7" name="Google Shape;2257;p32"/>
              <p:cNvSpPr/>
              <p:nvPr/>
            </p:nvSpPr>
            <p:spPr>
              <a:xfrm>
                <a:off x="5974888" y="5862959"/>
                <a:ext cx="39460" cy="22491"/>
              </a:xfrm>
              <a:custGeom>
                <a:rect b="b" l="l" r="r" t="t"/>
                <a:pathLst>
                  <a:path extrusionOk="0" h="391" w="686">
                    <a:moveTo>
                      <a:pt x="201" y="1"/>
                    </a:moveTo>
                    <a:lnTo>
                      <a:pt x="0" y="107"/>
                    </a:lnTo>
                    <a:lnTo>
                      <a:pt x="496" y="391"/>
                    </a:lnTo>
                    <a:lnTo>
                      <a:pt x="686" y="284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8" name="Google Shape;2258;p32"/>
              <p:cNvSpPr/>
              <p:nvPr/>
            </p:nvSpPr>
            <p:spPr>
              <a:xfrm>
                <a:off x="6001405" y="5848003"/>
                <a:ext cx="38080" cy="21801"/>
              </a:xfrm>
              <a:custGeom>
                <a:rect b="b" l="l" r="r" t="t"/>
                <a:pathLst>
                  <a:path extrusionOk="0" h="379" w="662">
                    <a:moveTo>
                      <a:pt x="177" y="1"/>
                    </a:moveTo>
                    <a:lnTo>
                      <a:pt x="0" y="107"/>
                    </a:lnTo>
                    <a:lnTo>
                      <a:pt x="484" y="379"/>
                    </a:lnTo>
                    <a:lnTo>
                      <a:pt x="662" y="284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9" name="Google Shape;2259;p32"/>
              <p:cNvSpPr/>
              <p:nvPr/>
            </p:nvSpPr>
            <p:spPr>
              <a:xfrm>
                <a:off x="6026543" y="5833738"/>
                <a:ext cx="39460" cy="21801"/>
              </a:xfrm>
              <a:custGeom>
                <a:rect b="b" l="l" r="r" t="t"/>
                <a:pathLst>
                  <a:path extrusionOk="0" h="379" w="686">
                    <a:moveTo>
                      <a:pt x="201" y="1"/>
                    </a:moveTo>
                    <a:lnTo>
                      <a:pt x="0" y="95"/>
                    </a:lnTo>
                    <a:lnTo>
                      <a:pt x="496" y="379"/>
                    </a:lnTo>
                    <a:lnTo>
                      <a:pt x="685" y="261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0" name="Google Shape;2260;p32"/>
              <p:cNvSpPr/>
              <p:nvPr/>
            </p:nvSpPr>
            <p:spPr>
              <a:xfrm>
                <a:off x="6053003" y="5818149"/>
                <a:ext cx="38828" cy="22434"/>
              </a:xfrm>
              <a:custGeom>
                <a:rect b="b" l="l" r="r" t="t"/>
                <a:pathLst>
                  <a:path extrusionOk="0" h="390" w="675">
                    <a:moveTo>
                      <a:pt x="178" y="0"/>
                    </a:moveTo>
                    <a:lnTo>
                      <a:pt x="1" y="106"/>
                    </a:lnTo>
                    <a:lnTo>
                      <a:pt x="473" y="390"/>
                    </a:lnTo>
                    <a:lnTo>
                      <a:pt x="674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1" name="Google Shape;2261;p32"/>
              <p:cNvSpPr/>
              <p:nvPr/>
            </p:nvSpPr>
            <p:spPr>
              <a:xfrm>
                <a:off x="6078831" y="5803193"/>
                <a:ext cx="38137" cy="22491"/>
              </a:xfrm>
              <a:custGeom>
                <a:rect b="b" l="l" r="r" t="t"/>
                <a:pathLst>
                  <a:path extrusionOk="0" h="391" w="663">
                    <a:moveTo>
                      <a:pt x="190" y="0"/>
                    </a:moveTo>
                    <a:lnTo>
                      <a:pt x="1" y="118"/>
                    </a:lnTo>
                    <a:lnTo>
                      <a:pt x="485" y="390"/>
                    </a:lnTo>
                    <a:lnTo>
                      <a:pt x="662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2" name="Google Shape;2262;p32"/>
              <p:cNvSpPr/>
              <p:nvPr/>
            </p:nvSpPr>
            <p:spPr>
              <a:xfrm>
                <a:off x="6103968" y="5788238"/>
                <a:ext cx="39518" cy="22491"/>
              </a:xfrm>
              <a:custGeom>
                <a:rect b="b" l="l" r="r" t="t"/>
                <a:pathLst>
                  <a:path extrusionOk="0" h="391" w="687">
                    <a:moveTo>
                      <a:pt x="202" y="0"/>
                    </a:moveTo>
                    <a:lnTo>
                      <a:pt x="1" y="107"/>
                    </a:lnTo>
                    <a:lnTo>
                      <a:pt x="497" y="390"/>
                    </a:lnTo>
                    <a:lnTo>
                      <a:pt x="686" y="284"/>
                    </a:lnTo>
                    <a:lnTo>
                      <a:pt x="2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3" name="Google Shape;2263;p32"/>
              <p:cNvSpPr/>
              <p:nvPr/>
            </p:nvSpPr>
            <p:spPr>
              <a:xfrm>
                <a:off x="6130486" y="5773282"/>
                <a:ext cx="38137" cy="23182"/>
              </a:xfrm>
              <a:custGeom>
                <a:rect b="b" l="l" r="r" t="t"/>
                <a:pathLst>
                  <a:path extrusionOk="0" h="403" w="663">
                    <a:moveTo>
                      <a:pt x="178" y="0"/>
                    </a:moveTo>
                    <a:lnTo>
                      <a:pt x="1" y="119"/>
                    </a:lnTo>
                    <a:lnTo>
                      <a:pt x="485" y="402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4" name="Google Shape;2264;p32"/>
              <p:cNvSpPr/>
              <p:nvPr/>
            </p:nvSpPr>
            <p:spPr>
              <a:xfrm>
                <a:off x="6156314" y="5759016"/>
                <a:ext cx="38080" cy="21801"/>
              </a:xfrm>
              <a:custGeom>
                <a:rect b="b" l="l" r="r" t="t"/>
                <a:pathLst>
                  <a:path extrusionOk="0" h="379" w="662">
                    <a:moveTo>
                      <a:pt x="189" y="0"/>
                    </a:moveTo>
                    <a:lnTo>
                      <a:pt x="0" y="95"/>
                    </a:lnTo>
                    <a:lnTo>
                      <a:pt x="485" y="378"/>
                    </a:lnTo>
                    <a:lnTo>
                      <a:pt x="662" y="27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5" name="Google Shape;2265;p32"/>
              <p:cNvSpPr/>
              <p:nvPr/>
            </p:nvSpPr>
            <p:spPr>
              <a:xfrm>
                <a:off x="6181451" y="5743370"/>
                <a:ext cx="39460" cy="23182"/>
              </a:xfrm>
              <a:custGeom>
                <a:rect b="b" l="l" r="r" t="t"/>
                <a:pathLst>
                  <a:path extrusionOk="0" h="403" w="686">
                    <a:moveTo>
                      <a:pt x="190" y="1"/>
                    </a:moveTo>
                    <a:lnTo>
                      <a:pt x="1" y="119"/>
                    </a:lnTo>
                    <a:lnTo>
                      <a:pt x="485" y="402"/>
                    </a:lnTo>
                    <a:lnTo>
                      <a:pt x="686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6" name="Google Shape;2266;p32"/>
              <p:cNvSpPr/>
              <p:nvPr/>
            </p:nvSpPr>
            <p:spPr>
              <a:xfrm>
                <a:off x="6207969" y="5729104"/>
                <a:ext cx="38080" cy="21801"/>
              </a:xfrm>
              <a:custGeom>
                <a:rect b="b" l="l" r="r" t="t"/>
                <a:pathLst>
                  <a:path extrusionOk="0" h="379" w="662">
                    <a:moveTo>
                      <a:pt x="177" y="1"/>
                    </a:moveTo>
                    <a:lnTo>
                      <a:pt x="0" y="107"/>
                    </a:lnTo>
                    <a:lnTo>
                      <a:pt x="485" y="379"/>
                    </a:lnTo>
                    <a:lnTo>
                      <a:pt x="662" y="284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7" name="Google Shape;2267;p32"/>
              <p:cNvSpPr/>
              <p:nvPr/>
            </p:nvSpPr>
            <p:spPr>
              <a:xfrm>
                <a:off x="6233106" y="5713458"/>
                <a:ext cx="39460" cy="23182"/>
              </a:xfrm>
              <a:custGeom>
                <a:rect b="b" l="l" r="r" t="t"/>
                <a:pathLst>
                  <a:path extrusionOk="0" h="403" w="686">
                    <a:moveTo>
                      <a:pt x="201" y="1"/>
                    </a:moveTo>
                    <a:lnTo>
                      <a:pt x="0" y="119"/>
                    </a:lnTo>
                    <a:lnTo>
                      <a:pt x="497" y="403"/>
                    </a:lnTo>
                    <a:lnTo>
                      <a:pt x="686" y="284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8" name="Google Shape;2268;p32"/>
              <p:cNvSpPr/>
              <p:nvPr/>
            </p:nvSpPr>
            <p:spPr>
              <a:xfrm>
                <a:off x="6258934" y="5699193"/>
                <a:ext cx="38770" cy="22491"/>
              </a:xfrm>
              <a:custGeom>
                <a:rect b="b" l="l" r="r" t="t"/>
                <a:pathLst>
                  <a:path extrusionOk="0" h="391" w="674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91"/>
                    </a:lnTo>
                    <a:lnTo>
                      <a:pt x="674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9" name="Google Shape;2269;p32"/>
              <p:cNvSpPr/>
              <p:nvPr/>
            </p:nvSpPr>
            <p:spPr>
              <a:xfrm>
                <a:off x="6285394" y="5684237"/>
                <a:ext cx="38137" cy="21801"/>
              </a:xfrm>
              <a:custGeom>
                <a:rect b="b" l="l" r="r" t="t"/>
                <a:pathLst>
                  <a:path extrusionOk="0" h="379" w="663">
                    <a:moveTo>
                      <a:pt x="178" y="1"/>
                    </a:moveTo>
                    <a:lnTo>
                      <a:pt x="1" y="119"/>
                    </a:lnTo>
                    <a:lnTo>
                      <a:pt x="485" y="379"/>
                    </a:lnTo>
                    <a:lnTo>
                      <a:pt x="663" y="273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0" name="Google Shape;2270;p32"/>
              <p:cNvSpPr/>
              <p:nvPr/>
            </p:nvSpPr>
            <p:spPr>
              <a:xfrm>
                <a:off x="6310589" y="5669338"/>
                <a:ext cx="38770" cy="22434"/>
              </a:xfrm>
              <a:custGeom>
                <a:rect b="b" l="l" r="r" t="t"/>
                <a:pathLst>
                  <a:path extrusionOk="0" h="390" w="674">
                    <a:moveTo>
                      <a:pt x="189" y="0"/>
                    </a:moveTo>
                    <a:lnTo>
                      <a:pt x="0" y="106"/>
                    </a:lnTo>
                    <a:lnTo>
                      <a:pt x="484" y="390"/>
                    </a:lnTo>
                    <a:lnTo>
                      <a:pt x="673" y="28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1" name="Google Shape;2271;p32"/>
              <p:cNvSpPr/>
              <p:nvPr/>
            </p:nvSpPr>
            <p:spPr>
              <a:xfrm>
                <a:off x="6336359" y="5654383"/>
                <a:ext cx="38828" cy="21801"/>
              </a:xfrm>
              <a:custGeom>
                <a:rect b="b" l="l" r="r" t="t"/>
                <a:pathLst>
                  <a:path extrusionOk="0" h="379" w="675">
                    <a:moveTo>
                      <a:pt x="190" y="0"/>
                    </a:moveTo>
                    <a:lnTo>
                      <a:pt x="1" y="106"/>
                    </a:lnTo>
                    <a:lnTo>
                      <a:pt x="485" y="378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2" name="Google Shape;2272;p32"/>
              <p:cNvSpPr/>
              <p:nvPr/>
            </p:nvSpPr>
            <p:spPr>
              <a:xfrm>
                <a:off x="6362187" y="5640117"/>
                <a:ext cx="38137" cy="21801"/>
              </a:xfrm>
              <a:custGeom>
                <a:rect b="b" l="l" r="r" t="t"/>
                <a:pathLst>
                  <a:path extrusionOk="0" h="379" w="663">
                    <a:moveTo>
                      <a:pt x="178" y="0"/>
                    </a:moveTo>
                    <a:lnTo>
                      <a:pt x="1" y="95"/>
                    </a:lnTo>
                    <a:lnTo>
                      <a:pt x="497" y="378"/>
                    </a:lnTo>
                    <a:lnTo>
                      <a:pt x="662" y="272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3" name="Google Shape;2273;p32"/>
              <p:cNvSpPr/>
              <p:nvPr/>
            </p:nvSpPr>
            <p:spPr>
              <a:xfrm>
                <a:off x="6388015" y="5624471"/>
                <a:ext cx="38828" cy="22491"/>
              </a:xfrm>
              <a:custGeom>
                <a:rect b="b" l="l" r="r" t="t"/>
                <a:pathLst>
                  <a:path extrusionOk="0" h="391" w="675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4" name="Google Shape;2274;p32"/>
              <p:cNvSpPr/>
              <p:nvPr/>
            </p:nvSpPr>
            <p:spPr>
              <a:xfrm>
                <a:off x="6414532" y="5610205"/>
                <a:ext cx="38137" cy="21801"/>
              </a:xfrm>
              <a:custGeom>
                <a:rect b="b" l="l" r="r" t="t"/>
                <a:pathLst>
                  <a:path extrusionOk="0" h="379" w="663">
                    <a:moveTo>
                      <a:pt x="178" y="0"/>
                    </a:moveTo>
                    <a:lnTo>
                      <a:pt x="0" y="107"/>
                    </a:lnTo>
                    <a:lnTo>
                      <a:pt x="473" y="378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5" name="Google Shape;2275;p32"/>
              <p:cNvSpPr/>
              <p:nvPr/>
            </p:nvSpPr>
            <p:spPr>
              <a:xfrm>
                <a:off x="6439670" y="5594559"/>
                <a:ext cx="38137" cy="22491"/>
              </a:xfrm>
              <a:custGeom>
                <a:rect b="b" l="l" r="r" t="t"/>
                <a:pathLst>
                  <a:path extrusionOk="0" h="391" w="663">
                    <a:moveTo>
                      <a:pt x="190" y="1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62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6" name="Google Shape;2276;p32"/>
              <p:cNvSpPr/>
              <p:nvPr/>
            </p:nvSpPr>
            <p:spPr>
              <a:xfrm>
                <a:off x="6465497" y="5580293"/>
                <a:ext cx="38770" cy="22491"/>
              </a:xfrm>
              <a:custGeom>
                <a:rect b="b" l="l" r="r" t="t"/>
                <a:pathLst>
                  <a:path extrusionOk="0" h="391" w="674">
                    <a:moveTo>
                      <a:pt x="190" y="1"/>
                    </a:moveTo>
                    <a:lnTo>
                      <a:pt x="0" y="107"/>
                    </a:lnTo>
                    <a:lnTo>
                      <a:pt x="485" y="390"/>
                    </a:lnTo>
                    <a:lnTo>
                      <a:pt x="674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7" name="Google Shape;2277;p32"/>
              <p:cNvSpPr/>
              <p:nvPr/>
            </p:nvSpPr>
            <p:spPr>
              <a:xfrm>
                <a:off x="6491325" y="5565338"/>
                <a:ext cx="38770" cy="21801"/>
              </a:xfrm>
              <a:custGeom>
                <a:rect b="b" l="l" r="r" t="t"/>
                <a:pathLst>
                  <a:path extrusionOk="0" h="379" w="674">
                    <a:moveTo>
                      <a:pt x="178" y="1"/>
                    </a:moveTo>
                    <a:lnTo>
                      <a:pt x="0" y="95"/>
                    </a:lnTo>
                    <a:lnTo>
                      <a:pt x="485" y="379"/>
                    </a:lnTo>
                    <a:lnTo>
                      <a:pt x="674" y="272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8" name="Google Shape;2278;p32"/>
              <p:cNvSpPr/>
              <p:nvPr/>
            </p:nvSpPr>
            <p:spPr>
              <a:xfrm>
                <a:off x="6517153" y="5549691"/>
                <a:ext cx="38770" cy="23182"/>
              </a:xfrm>
              <a:custGeom>
                <a:rect b="b" l="l" r="r" t="t"/>
                <a:pathLst>
                  <a:path extrusionOk="0" h="403" w="674">
                    <a:moveTo>
                      <a:pt x="189" y="1"/>
                    </a:moveTo>
                    <a:lnTo>
                      <a:pt x="0" y="119"/>
                    </a:lnTo>
                    <a:lnTo>
                      <a:pt x="485" y="403"/>
                    </a:lnTo>
                    <a:lnTo>
                      <a:pt x="674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9" name="Google Shape;2279;p32"/>
              <p:cNvSpPr/>
              <p:nvPr/>
            </p:nvSpPr>
            <p:spPr>
              <a:xfrm>
                <a:off x="6542290" y="5535426"/>
                <a:ext cx="39460" cy="21801"/>
              </a:xfrm>
              <a:custGeom>
                <a:rect b="b" l="l" r="r" t="t"/>
                <a:pathLst>
                  <a:path extrusionOk="0" h="379" w="686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79"/>
                    </a:lnTo>
                    <a:lnTo>
                      <a:pt x="686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0" name="Google Shape;2280;p32"/>
              <p:cNvSpPr/>
              <p:nvPr/>
            </p:nvSpPr>
            <p:spPr>
              <a:xfrm>
                <a:off x="6568808" y="5519837"/>
                <a:ext cx="38080" cy="23124"/>
              </a:xfrm>
              <a:custGeom>
                <a:rect b="b" l="l" r="r" t="t"/>
                <a:pathLst>
                  <a:path extrusionOk="0" h="402" w="662">
                    <a:moveTo>
                      <a:pt x="177" y="0"/>
                    </a:moveTo>
                    <a:lnTo>
                      <a:pt x="0" y="118"/>
                    </a:lnTo>
                    <a:lnTo>
                      <a:pt x="484" y="402"/>
                    </a:lnTo>
                    <a:lnTo>
                      <a:pt x="662" y="284"/>
                    </a:lnTo>
                    <a:lnTo>
                      <a:pt x="1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1" name="Google Shape;2281;p32"/>
              <p:cNvSpPr/>
              <p:nvPr/>
            </p:nvSpPr>
            <p:spPr>
              <a:xfrm>
                <a:off x="6594636" y="5505572"/>
                <a:ext cx="38770" cy="22434"/>
              </a:xfrm>
              <a:custGeom>
                <a:rect b="b" l="l" r="r" t="t"/>
                <a:pathLst>
                  <a:path extrusionOk="0" h="390" w="674">
                    <a:moveTo>
                      <a:pt x="189" y="0"/>
                    </a:moveTo>
                    <a:lnTo>
                      <a:pt x="0" y="106"/>
                    </a:lnTo>
                    <a:lnTo>
                      <a:pt x="484" y="390"/>
                    </a:lnTo>
                    <a:lnTo>
                      <a:pt x="673" y="28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2" name="Google Shape;2282;p32"/>
              <p:cNvSpPr/>
              <p:nvPr/>
            </p:nvSpPr>
            <p:spPr>
              <a:xfrm>
                <a:off x="6619773" y="5490616"/>
                <a:ext cx="39460" cy="22491"/>
              </a:xfrm>
              <a:custGeom>
                <a:rect b="b" l="l" r="r" t="t"/>
                <a:pathLst>
                  <a:path extrusionOk="0" h="391" w="686">
                    <a:moveTo>
                      <a:pt x="189" y="0"/>
                    </a:moveTo>
                    <a:lnTo>
                      <a:pt x="0" y="118"/>
                    </a:lnTo>
                    <a:lnTo>
                      <a:pt x="484" y="390"/>
                    </a:lnTo>
                    <a:lnTo>
                      <a:pt x="685" y="27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3" name="Google Shape;2283;p32"/>
              <p:cNvSpPr/>
              <p:nvPr/>
            </p:nvSpPr>
            <p:spPr>
              <a:xfrm>
                <a:off x="6646233" y="5475660"/>
                <a:ext cx="38137" cy="22491"/>
              </a:xfrm>
              <a:custGeom>
                <a:rect b="b" l="l" r="r" t="t"/>
                <a:pathLst>
                  <a:path extrusionOk="0" h="391" w="663">
                    <a:moveTo>
                      <a:pt x="178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4" name="Google Shape;2284;p32"/>
              <p:cNvSpPr/>
              <p:nvPr/>
            </p:nvSpPr>
            <p:spPr>
              <a:xfrm>
                <a:off x="6671371" y="5460704"/>
                <a:ext cx="39518" cy="23182"/>
              </a:xfrm>
              <a:custGeom>
                <a:rect b="b" l="l" r="r" t="t"/>
                <a:pathLst>
                  <a:path extrusionOk="0" h="403" w="687">
                    <a:moveTo>
                      <a:pt x="202" y="0"/>
                    </a:moveTo>
                    <a:lnTo>
                      <a:pt x="1" y="119"/>
                    </a:lnTo>
                    <a:lnTo>
                      <a:pt x="497" y="402"/>
                    </a:lnTo>
                    <a:lnTo>
                      <a:pt x="686" y="284"/>
                    </a:lnTo>
                    <a:lnTo>
                      <a:pt x="2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5" name="Google Shape;2285;p32"/>
              <p:cNvSpPr/>
              <p:nvPr/>
            </p:nvSpPr>
            <p:spPr>
              <a:xfrm>
                <a:off x="6697889" y="5446438"/>
                <a:ext cx="38137" cy="21801"/>
              </a:xfrm>
              <a:custGeom>
                <a:rect b="b" l="l" r="r" t="t"/>
                <a:pathLst>
                  <a:path extrusionOk="0" h="379" w="663">
                    <a:moveTo>
                      <a:pt x="178" y="0"/>
                    </a:moveTo>
                    <a:lnTo>
                      <a:pt x="1" y="95"/>
                    </a:lnTo>
                    <a:lnTo>
                      <a:pt x="473" y="378"/>
                    </a:lnTo>
                    <a:lnTo>
                      <a:pt x="662" y="272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6" name="Google Shape;2286;p32"/>
              <p:cNvSpPr/>
              <p:nvPr/>
            </p:nvSpPr>
            <p:spPr>
              <a:xfrm>
                <a:off x="6723026" y="5430792"/>
                <a:ext cx="38828" cy="23182"/>
              </a:xfrm>
              <a:custGeom>
                <a:rect b="b" l="l" r="r" t="t"/>
                <a:pathLst>
                  <a:path extrusionOk="0" h="403" w="675">
                    <a:moveTo>
                      <a:pt x="202" y="1"/>
                    </a:moveTo>
                    <a:lnTo>
                      <a:pt x="1" y="119"/>
                    </a:lnTo>
                    <a:lnTo>
                      <a:pt x="497" y="402"/>
                    </a:lnTo>
                    <a:lnTo>
                      <a:pt x="674" y="284"/>
                    </a:lnTo>
                    <a:lnTo>
                      <a:pt x="2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7" name="Google Shape;2287;p32"/>
              <p:cNvSpPr/>
              <p:nvPr/>
            </p:nvSpPr>
            <p:spPr>
              <a:xfrm>
                <a:off x="6748854" y="5416527"/>
                <a:ext cx="39460" cy="21801"/>
              </a:xfrm>
              <a:custGeom>
                <a:rect b="b" l="l" r="r" t="t"/>
                <a:pathLst>
                  <a:path extrusionOk="0" h="379" w="686">
                    <a:moveTo>
                      <a:pt x="190" y="1"/>
                    </a:moveTo>
                    <a:lnTo>
                      <a:pt x="1" y="107"/>
                    </a:lnTo>
                    <a:lnTo>
                      <a:pt x="485" y="379"/>
                    </a:lnTo>
                    <a:lnTo>
                      <a:pt x="686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8" name="Google Shape;2288;p32"/>
              <p:cNvSpPr/>
              <p:nvPr/>
            </p:nvSpPr>
            <p:spPr>
              <a:xfrm>
                <a:off x="6775372" y="5400881"/>
                <a:ext cx="38080" cy="22491"/>
              </a:xfrm>
              <a:custGeom>
                <a:rect b="b" l="l" r="r" t="t"/>
                <a:pathLst>
                  <a:path extrusionOk="0" h="391" w="662">
                    <a:moveTo>
                      <a:pt x="178" y="1"/>
                    </a:moveTo>
                    <a:lnTo>
                      <a:pt x="0" y="107"/>
                    </a:lnTo>
                    <a:lnTo>
                      <a:pt x="473" y="391"/>
                    </a:lnTo>
                    <a:lnTo>
                      <a:pt x="662" y="284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9" name="Google Shape;2289;p32"/>
              <p:cNvSpPr/>
              <p:nvPr/>
            </p:nvSpPr>
            <p:spPr>
              <a:xfrm>
                <a:off x="5779196" y="5984620"/>
                <a:ext cx="32673" cy="150249"/>
              </a:xfrm>
              <a:custGeom>
                <a:rect b="b" l="l" r="r" t="t"/>
                <a:pathLst>
                  <a:path extrusionOk="0" h="2612" w="568">
                    <a:moveTo>
                      <a:pt x="0" y="0"/>
                    </a:moveTo>
                    <a:lnTo>
                      <a:pt x="0" y="2280"/>
                    </a:lnTo>
                    <a:lnTo>
                      <a:pt x="567" y="2611"/>
                    </a:lnTo>
                    <a:lnTo>
                      <a:pt x="567" y="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0" name="Google Shape;2290;p32"/>
              <p:cNvSpPr/>
              <p:nvPr/>
            </p:nvSpPr>
            <p:spPr>
              <a:xfrm>
                <a:off x="6477060" y="5525244"/>
                <a:ext cx="32673" cy="36757"/>
              </a:xfrm>
              <a:custGeom>
                <a:rect b="b" l="l" r="r" t="t"/>
                <a:pathLst>
                  <a:path extrusionOk="0" h="639" w="568">
                    <a:moveTo>
                      <a:pt x="0" y="1"/>
                    </a:moveTo>
                    <a:lnTo>
                      <a:pt x="0" y="639"/>
                    </a:lnTo>
                    <a:lnTo>
                      <a:pt x="567" y="30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1" name="Google Shape;2291;p32"/>
              <p:cNvSpPr/>
              <p:nvPr/>
            </p:nvSpPr>
            <p:spPr>
              <a:xfrm>
                <a:off x="6738672" y="5373730"/>
                <a:ext cx="31292" cy="37447"/>
              </a:xfrm>
              <a:custGeom>
                <a:rect b="b" l="l" r="r" t="t"/>
                <a:pathLst>
                  <a:path extrusionOk="0" h="651" w="544">
                    <a:moveTo>
                      <a:pt x="0" y="0"/>
                    </a:moveTo>
                    <a:lnTo>
                      <a:pt x="0" y="650"/>
                    </a:lnTo>
                    <a:lnTo>
                      <a:pt x="544" y="3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92" name="Google Shape;2292;p32"/>
            <p:cNvGrpSpPr/>
            <p:nvPr/>
          </p:nvGrpSpPr>
          <p:grpSpPr>
            <a:xfrm>
              <a:off x="925630" y="813427"/>
              <a:ext cx="642501" cy="606585"/>
              <a:chOff x="-4345070" y="3726402"/>
              <a:chExt cx="642501" cy="606585"/>
            </a:xfrm>
          </p:grpSpPr>
          <p:sp>
            <p:nvSpPr>
              <p:cNvPr id="2293" name="Google Shape;2293;p32"/>
              <p:cNvSpPr/>
              <p:nvPr/>
            </p:nvSpPr>
            <p:spPr>
              <a:xfrm>
                <a:off x="-4345070" y="3767752"/>
                <a:ext cx="275029" cy="208137"/>
              </a:xfrm>
              <a:custGeom>
                <a:rect b="b" l="l" r="r" t="t"/>
                <a:pathLst>
                  <a:path extrusionOk="0" h="1646" w="2175">
                    <a:moveTo>
                      <a:pt x="539" y="1"/>
                    </a:moveTo>
                    <a:cubicBezTo>
                      <a:pt x="447" y="1"/>
                      <a:pt x="361" y="22"/>
                      <a:pt x="284" y="63"/>
                    </a:cubicBezTo>
                    <a:cubicBezTo>
                      <a:pt x="107" y="169"/>
                      <a:pt x="1" y="382"/>
                      <a:pt x="1" y="642"/>
                    </a:cubicBezTo>
                    <a:lnTo>
                      <a:pt x="1" y="1528"/>
                    </a:lnTo>
                    <a:cubicBezTo>
                      <a:pt x="1" y="1587"/>
                      <a:pt x="60" y="1646"/>
                      <a:pt x="119" y="1646"/>
                    </a:cubicBezTo>
                    <a:cubicBezTo>
                      <a:pt x="201" y="1646"/>
                      <a:pt x="237" y="1599"/>
                      <a:pt x="225" y="1540"/>
                    </a:cubicBezTo>
                    <a:lnTo>
                      <a:pt x="225" y="654"/>
                    </a:lnTo>
                    <a:cubicBezTo>
                      <a:pt x="225" y="465"/>
                      <a:pt x="284" y="335"/>
                      <a:pt x="390" y="276"/>
                    </a:cubicBezTo>
                    <a:cubicBezTo>
                      <a:pt x="429" y="252"/>
                      <a:pt x="476" y="239"/>
                      <a:pt x="530" y="239"/>
                    </a:cubicBezTo>
                    <a:cubicBezTo>
                      <a:pt x="611" y="239"/>
                      <a:pt x="705" y="266"/>
                      <a:pt x="804" y="323"/>
                    </a:cubicBezTo>
                    <a:lnTo>
                      <a:pt x="1985" y="996"/>
                    </a:lnTo>
                    <a:cubicBezTo>
                      <a:pt x="2004" y="1008"/>
                      <a:pt x="2024" y="1013"/>
                      <a:pt x="2044" y="1013"/>
                    </a:cubicBezTo>
                    <a:cubicBezTo>
                      <a:pt x="2086" y="1013"/>
                      <a:pt x="2127" y="989"/>
                      <a:pt x="2151" y="949"/>
                    </a:cubicBezTo>
                    <a:cubicBezTo>
                      <a:pt x="2174" y="890"/>
                      <a:pt x="2162" y="819"/>
                      <a:pt x="2103" y="795"/>
                    </a:cubicBezTo>
                    <a:lnTo>
                      <a:pt x="922" y="110"/>
                    </a:lnTo>
                    <a:cubicBezTo>
                      <a:pt x="788" y="37"/>
                      <a:pt x="658" y="1"/>
                      <a:pt x="5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4" name="Google Shape;2294;p32"/>
              <p:cNvSpPr/>
              <p:nvPr/>
            </p:nvSpPr>
            <p:spPr>
              <a:xfrm>
                <a:off x="-4261358" y="3726402"/>
                <a:ext cx="504915" cy="413871"/>
              </a:xfrm>
              <a:custGeom>
                <a:rect b="b" l="l" r="r" t="t"/>
                <a:pathLst>
                  <a:path extrusionOk="0" h="3273" w="3993">
                    <a:moveTo>
                      <a:pt x="874" y="0"/>
                    </a:moveTo>
                    <a:cubicBezTo>
                      <a:pt x="803" y="12"/>
                      <a:pt x="709" y="24"/>
                      <a:pt x="638" y="83"/>
                    </a:cubicBezTo>
                    <a:cubicBezTo>
                      <a:pt x="626" y="83"/>
                      <a:pt x="626" y="95"/>
                      <a:pt x="614" y="95"/>
                    </a:cubicBezTo>
                    <a:cubicBezTo>
                      <a:pt x="591" y="118"/>
                      <a:pt x="579" y="118"/>
                      <a:pt x="567" y="130"/>
                    </a:cubicBezTo>
                    <a:cubicBezTo>
                      <a:pt x="555" y="142"/>
                      <a:pt x="544" y="142"/>
                      <a:pt x="544" y="154"/>
                    </a:cubicBezTo>
                    <a:cubicBezTo>
                      <a:pt x="520" y="154"/>
                      <a:pt x="520" y="177"/>
                      <a:pt x="508" y="189"/>
                    </a:cubicBezTo>
                    <a:lnTo>
                      <a:pt x="461" y="236"/>
                    </a:lnTo>
                    <a:cubicBezTo>
                      <a:pt x="402" y="295"/>
                      <a:pt x="343" y="354"/>
                      <a:pt x="295" y="414"/>
                    </a:cubicBezTo>
                    <a:lnTo>
                      <a:pt x="284" y="425"/>
                    </a:lnTo>
                    <a:cubicBezTo>
                      <a:pt x="201" y="543"/>
                      <a:pt x="118" y="673"/>
                      <a:pt x="83" y="803"/>
                    </a:cubicBezTo>
                    <a:cubicBezTo>
                      <a:pt x="36" y="945"/>
                      <a:pt x="0" y="1063"/>
                      <a:pt x="0" y="1181"/>
                    </a:cubicBezTo>
                    <a:cubicBezTo>
                      <a:pt x="0" y="1382"/>
                      <a:pt x="83" y="1512"/>
                      <a:pt x="201" y="1595"/>
                    </a:cubicBezTo>
                    <a:lnTo>
                      <a:pt x="1855" y="2552"/>
                    </a:lnTo>
                    <a:lnTo>
                      <a:pt x="3063" y="3247"/>
                    </a:lnTo>
                    <a:lnTo>
                      <a:pt x="3063" y="3247"/>
                    </a:lnTo>
                    <a:cubicBezTo>
                      <a:pt x="3025" y="3218"/>
                      <a:pt x="2995" y="3174"/>
                      <a:pt x="2977" y="3131"/>
                    </a:cubicBezTo>
                    <a:cubicBezTo>
                      <a:pt x="2942" y="3048"/>
                      <a:pt x="2930" y="2977"/>
                      <a:pt x="2930" y="2871"/>
                    </a:cubicBezTo>
                    <a:cubicBezTo>
                      <a:pt x="2930" y="2682"/>
                      <a:pt x="2989" y="2481"/>
                      <a:pt x="3095" y="2280"/>
                    </a:cubicBezTo>
                    <a:cubicBezTo>
                      <a:pt x="3095" y="2268"/>
                      <a:pt x="3107" y="2256"/>
                      <a:pt x="3107" y="2245"/>
                    </a:cubicBezTo>
                    <a:cubicBezTo>
                      <a:pt x="3119" y="2209"/>
                      <a:pt x="3142" y="2197"/>
                      <a:pt x="3154" y="2162"/>
                    </a:cubicBezTo>
                    <a:cubicBezTo>
                      <a:pt x="3178" y="2138"/>
                      <a:pt x="3202" y="2091"/>
                      <a:pt x="3225" y="2067"/>
                    </a:cubicBezTo>
                    <a:cubicBezTo>
                      <a:pt x="3331" y="1949"/>
                      <a:pt x="3438" y="1843"/>
                      <a:pt x="3556" y="1772"/>
                    </a:cubicBezTo>
                    <a:cubicBezTo>
                      <a:pt x="3580" y="1748"/>
                      <a:pt x="3627" y="1737"/>
                      <a:pt x="3650" y="1725"/>
                    </a:cubicBezTo>
                    <a:cubicBezTo>
                      <a:pt x="3707" y="1699"/>
                      <a:pt x="3764" y="1688"/>
                      <a:pt x="3818" y="1688"/>
                    </a:cubicBezTo>
                    <a:cubicBezTo>
                      <a:pt x="3864" y="1688"/>
                      <a:pt x="3907" y="1697"/>
                      <a:pt x="3946" y="1713"/>
                    </a:cubicBezTo>
                    <a:cubicBezTo>
                      <a:pt x="3969" y="1713"/>
                      <a:pt x="3981" y="1725"/>
                      <a:pt x="3981" y="1725"/>
                    </a:cubicBezTo>
                    <a:lnTo>
                      <a:pt x="3993" y="1725"/>
                    </a:lnTo>
                    <a:lnTo>
                      <a:pt x="2209" y="685"/>
                    </a:lnTo>
                    <a:lnTo>
                      <a:pt x="1087" y="36"/>
                    </a:lnTo>
                    <a:cubicBezTo>
                      <a:pt x="1087" y="36"/>
                      <a:pt x="1063" y="24"/>
                      <a:pt x="1052" y="24"/>
                    </a:cubicBezTo>
                    <a:cubicBezTo>
                      <a:pt x="1004" y="12"/>
                      <a:pt x="957" y="0"/>
                      <a:pt x="910" y="0"/>
                    </a:cubicBezTo>
                    <a:close/>
                    <a:moveTo>
                      <a:pt x="3063" y="3247"/>
                    </a:moveTo>
                    <a:lnTo>
                      <a:pt x="3063" y="3247"/>
                    </a:lnTo>
                    <a:cubicBezTo>
                      <a:pt x="3077" y="3258"/>
                      <a:pt x="3092" y="3266"/>
                      <a:pt x="3107" y="3272"/>
                    </a:cubicBezTo>
                    <a:lnTo>
                      <a:pt x="3063" y="324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5" name="Google Shape;2295;p32"/>
              <p:cNvSpPr/>
              <p:nvPr/>
            </p:nvSpPr>
            <p:spPr>
              <a:xfrm>
                <a:off x="-3893888" y="3940232"/>
                <a:ext cx="159959" cy="209654"/>
              </a:xfrm>
              <a:custGeom>
                <a:rect b="b" l="l" r="r" t="t"/>
                <a:pathLst>
                  <a:path extrusionOk="0" h="1658" w="1265">
                    <a:moveTo>
                      <a:pt x="917" y="0"/>
                    </a:moveTo>
                    <a:cubicBezTo>
                      <a:pt x="830" y="0"/>
                      <a:pt x="731" y="30"/>
                      <a:pt x="626" y="93"/>
                    </a:cubicBezTo>
                    <a:cubicBezTo>
                      <a:pt x="272" y="294"/>
                      <a:pt x="0" y="790"/>
                      <a:pt x="0" y="1203"/>
                    </a:cubicBezTo>
                    <a:cubicBezTo>
                      <a:pt x="0" y="1495"/>
                      <a:pt x="135" y="1657"/>
                      <a:pt x="339" y="1657"/>
                    </a:cubicBezTo>
                    <a:cubicBezTo>
                      <a:pt x="424" y="1657"/>
                      <a:pt x="522" y="1629"/>
                      <a:pt x="626" y="1570"/>
                    </a:cubicBezTo>
                    <a:cubicBezTo>
                      <a:pt x="981" y="1357"/>
                      <a:pt x="1264" y="861"/>
                      <a:pt x="1264" y="459"/>
                    </a:cubicBezTo>
                    <a:cubicBezTo>
                      <a:pt x="1264" y="168"/>
                      <a:pt x="1124" y="0"/>
                      <a:pt x="917" y="0"/>
                    </a:cubicBezTo>
                    <a:close/>
                  </a:path>
                </a:pathLst>
              </a:custGeom>
              <a:solidFill>
                <a:srgbClr val="E7A11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6" name="Google Shape;2296;p32"/>
              <p:cNvSpPr/>
              <p:nvPr/>
            </p:nvSpPr>
            <p:spPr>
              <a:xfrm>
                <a:off x="-3959643" y="3902929"/>
                <a:ext cx="203205" cy="241772"/>
              </a:xfrm>
              <a:custGeom>
                <a:rect b="b" l="l" r="r" t="t"/>
                <a:pathLst>
                  <a:path extrusionOk="0" h="1912" w="1607">
                    <a:moveTo>
                      <a:pt x="926" y="1"/>
                    </a:moveTo>
                    <a:cubicBezTo>
                      <a:pt x="866" y="1"/>
                      <a:pt x="798" y="16"/>
                      <a:pt x="721" y="45"/>
                    </a:cubicBezTo>
                    <a:lnTo>
                      <a:pt x="638" y="93"/>
                    </a:lnTo>
                    <a:cubicBezTo>
                      <a:pt x="556" y="140"/>
                      <a:pt x="485" y="199"/>
                      <a:pt x="426" y="258"/>
                    </a:cubicBezTo>
                    <a:cubicBezTo>
                      <a:pt x="178" y="506"/>
                      <a:pt x="0" y="872"/>
                      <a:pt x="0" y="1203"/>
                    </a:cubicBezTo>
                    <a:cubicBezTo>
                      <a:pt x="0" y="1404"/>
                      <a:pt x="71" y="1534"/>
                      <a:pt x="189" y="1616"/>
                    </a:cubicBezTo>
                    <a:lnTo>
                      <a:pt x="709" y="1912"/>
                    </a:lnTo>
                    <a:cubicBezTo>
                      <a:pt x="591" y="1829"/>
                      <a:pt x="520" y="1699"/>
                      <a:pt x="520" y="1498"/>
                    </a:cubicBezTo>
                    <a:cubicBezTo>
                      <a:pt x="520" y="1168"/>
                      <a:pt x="697" y="790"/>
                      <a:pt x="945" y="553"/>
                    </a:cubicBezTo>
                    <a:cubicBezTo>
                      <a:pt x="1005" y="494"/>
                      <a:pt x="1075" y="435"/>
                      <a:pt x="1146" y="388"/>
                    </a:cubicBezTo>
                    <a:lnTo>
                      <a:pt x="1241" y="341"/>
                    </a:lnTo>
                    <a:cubicBezTo>
                      <a:pt x="1312" y="317"/>
                      <a:pt x="1371" y="293"/>
                      <a:pt x="1430" y="293"/>
                    </a:cubicBezTo>
                    <a:cubicBezTo>
                      <a:pt x="1501" y="293"/>
                      <a:pt x="1560" y="317"/>
                      <a:pt x="1607" y="341"/>
                    </a:cubicBezTo>
                    <a:lnTo>
                      <a:pt x="1087" y="45"/>
                    </a:lnTo>
                    <a:cubicBezTo>
                      <a:pt x="1040" y="16"/>
                      <a:pt x="987" y="1"/>
                      <a:pt x="926" y="1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7" name="Google Shape;2297;p32"/>
              <p:cNvSpPr/>
              <p:nvPr/>
            </p:nvSpPr>
            <p:spPr>
              <a:xfrm>
                <a:off x="-3893888" y="3940232"/>
                <a:ext cx="159959" cy="209654"/>
              </a:xfrm>
              <a:custGeom>
                <a:rect b="b" l="l" r="r" t="t"/>
                <a:pathLst>
                  <a:path extrusionOk="0" h="1658" w="1265">
                    <a:moveTo>
                      <a:pt x="917" y="0"/>
                    </a:moveTo>
                    <a:cubicBezTo>
                      <a:pt x="830" y="0"/>
                      <a:pt x="731" y="30"/>
                      <a:pt x="626" y="93"/>
                    </a:cubicBezTo>
                    <a:cubicBezTo>
                      <a:pt x="272" y="294"/>
                      <a:pt x="0" y="790"/>
                      <a:pt x="0" y="1203"/>
                    </a:cubicBezTo>
                    <a:cubicBezTo>
                      <a:pt x="0" y="1495"/>
                      <a:pt x="135" y="1657"/>
                      <a:pt x="339" y="1657"/>
                    </a:cubicBezTo>
                    <a:cubicBezTo>
                      <a:pt x="424" y="1657"/>
                      <a:pt x="522" y="1629"/>
                      <a:pt x="626" y="1570"/>
                    </a:cubicBezTo>
                    <a:cubicBezTo>
                      <a:pt x="981" y="1357"/>
                      <a:pt x="1264" y="861"/>
                      <a:pt x="1264" y="459"/>
                    </a:cubicBezTo>
                    <a:cubicBezTo>
                      <a:pt x="1264" y="168"/>
                      <a:pt x="1124" y="0"/>
                      <a:pt x="9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8" name="Google Shape;2298;p32"/>
              <p:cNvSpPr/>
              <p:nvPr/>
            </p:nvSpPr>
            <p:spPr>
              <a:xfrm>
                <a:off x="-3840146" y="4010034"/>
                <a:ext cx="52350" cy="66133"/>
              </a:xfrm>
              <a:custGeom>
                <a:rect b="b" l="l" r="r" t="t"/>
                <a:pathLst>
                  <a:path extrusionOk="0" h="523" w="414">
                    <a:moveTo>
                      <a:pt x="295" y="0"/>
                    </a:moveTo>
                    <a:cubicBezTo>
                      <a:pt x="267" y="0"/>
                      <a:pt x="235" y="8"/>
                      <a:pt x="201" y="25"/>
                    </a:cubicBezTo>
                    <a:cubicBezTo>
                      <a:pt x="107" y="96"/>
                      <a:pt x="12" y="261"/>
                      <a:pt x="0" y="380"/>
                    </a:cubicBezTo>
                    <a:cubicBezTo>
                      <a:pt x="0" y="472"/>
                      <a:pt x="43" y="523"/>
                      <a:pt x="109" y="523"/>
                    </a:cubicBezTo>
                    <a:cubicBezTo>
                      <a:pt x="136" y="523"/>
                      <a:pt x="167" y="515"/>
                      <a:pt x="201" y="498"/>
                    </a:cubicBezTo>
                    <a:cubicBezTo>
                      <a:pt x="319" y="427"/>
                      <a:pt x="414" y="273"/>
                      <a:pt x="414" y="143"/>
                    </a:cubicBezTo>
                    <a:cubicBezTo>
                      <a:pt x="414" y="51"/>
                      <a:pt x="366" y="0"/>
                      <a:pt x="29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9" name="Google Shape;2299;p32"/>
              <p:cNvSpPr/>
              <p:nvPr/>
            </p:nvSpPr>
            <p:spPr>
              <a:xfrm>
                <a:off x="-4262876" y="3728173"/>
                <a:ext cx="204723" cy="238738"/>
              </a:xfrm>
              <a:custGeom>
                <a:rect b="b" l="l" r="r" t="t"/>
                <a:pathLst>
                  <a:path extrusionOk="0" h="1888" w="1619">
                    <a:moveTo>
                      <a:pt x="920" y="1"/>
                    </a:moveTo>
                    <a:cubicBezTo>
                      <a:pt x="857" y="1"/>
                      <a:pt x="786" y="16"/>
                      <a:pt x="709" y="45"/>
                    </a:cubicBezTo>
                    <a:cubicBezTo>
                      <a:pt x="697" y="57"/>
                      <a:pt x="674" y="69"/>
                      <a:pt x="638" y="81"/>
                    </a:cubicBezTo>
                    <a:cubicBezTo>
                      <a:pt x="567" y="128"/>
                      <a:pt x="496" y="175"/>
                      <a:pt x="414" y="246"/>
                    </a:cubicBezTo>
                    <a:cubicBezTo>
                      <a:pt x="178" y="482"/>
                      <a:pt x="0" y="872"/>
                      <a:pt x="0" y="1179"/>
                    </a:cubicBezTo>
                    <a:cubicBezTo>
                      <a:pt x="0" y="1380"/>
                      <a:pt x="83" y="1522"/>
                      <a:pt x="201" y="1593"/>
                    </a:cubicBezTo>
                    <a:lnTo>
                      <a:pt x="709" y="1888"/>
                    </a:lnTo>
                    <a:cubicBezTo>
                      <a:pt x="591" y="1817"/>
                      <a:pt x="520" y="1675"/>
                      <a:pt x="520" y="1475"/>
                    </a:cubicBezTo>
                    <a:cubicBezTo>
                      <a:pt x="508" y="1167"/>
                      <a:pt x="685" y="789"/>
                      <a:pt x="934" y="541"/>
                    </a:cubicBezTo>
                    <a:cubicBezTo>
                      <a:pt x="1004" y="482"/>
                      <a:pt x="1087" y="423"/>
                      <a:pt x="1158" y="376"/>
                    </a:cubicBezTo>
                    <a:lnTo>
                      <a:pt x="1241" y="340"/>
                    </a:lnTo>
                    <a:cubicBezTo>
                      <a:pt x="1317" y="311"/>
                      <a:pt x="1385" y="296"/>
                      <a:pt x="1447" y="296"/>
                    </a:cubicBezTo>
                    <a:cubicBezTo>
                      <a:pt x="1509" y="296"/>
                      <a:pt x="1566" y="311"/>
                      <a:pt x="1619" y="340"/>
                    </a:cubicBezTo>
                    <a:lnTo>
                      <a:pt x="1087" y="45"/>
                    </a:lnTo>
                    <a:cubicBezTo>
                      <a:pt x="1040" y="16"/>
                      <a:pt x="984" y="1"/>
                      <a:pt x="920" y="1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0" name="Google Shape;2300;p32"/>
              <p:cNvSpPr/>
              <p:nvPr/>
            </p:nvSpPr>
            <p:spPr>
              <a:xfrm>
                <a:off x="-4206099" y="3735254"/>
                <a:ext cx="404893" cy="237726"/>
              </a:xfrm>
              <a:custGeom>
                <a:rect b="b" l="l" r="r" t="t"/>
                <a:pathLst>
                  <a:path extrusionOk="0" h="1880" w="3202">
                    <a:moveTo>
                      <a:pt x="296" y="1"/>
                    </a:moveTo>
                    <a:cubicBezTo>
                      <a:pt x="284" y="13"/>
                      <a:pt x="248" y="25"/>
                      <a:pt x="225" y="48"/>
                    </a:cubicBezTo>
                    <a:cubicBezTo>
                      <a:pt x="142" y="84"/>
                      <a:pt x="71" y="131"/>
                      <a:pt x="0" y="202"/>
                    </a:cubicBezTo>
                    <a:lnTo>
                      <a:pt x="520" y="497"/>
                    </a:lnTo>
                    <a:lnTo>
                      <a:pt x="2386" y="1584"/>
                    </a:lnTo>
                    <a:lnTo>
                      <a:pt x="2906" y="1879"/>
                    </a:lnTo>
                    <a:cubicBezTo>
                      <a:pt x="2965" y="1820"/>
                      <a:pt x="3036" y="1761"/>
                      <a:pt x="3119" y="1714"/>
                    </a:cubicBezTo>
                    <a:lnTo>
                      <a:pt x="3202" y="1667"/>
                    </a:lnTo>
                    <a:lnTo>
                      <a:pt x="2682" y="1371"/>
                    </a:lnTo>
                    <a:lnTo>
                      <a:pt x="815" y="296"/>
                    </a:lnTo>
                    <a:lnTo>
                      <a:pt x="296" y="1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1" name="Google Shape;2301;p32"/>
              <p:cNvSpPr/>
              <p:nvPr/>
            </p:nvSpPr>
            <p:spPr>
              <a:xfrm>
                <a:off x="-3826742" y="4028116"/>
                <a:ext cx="124174" cy="304871"/>
              </a:xfrm>
              <a:custGeom>
                <a:rect b="b" l="l" r="r" t="t"/>
                <a:pathLst>
                  <a:path extrusionOk="0" h="2411" w="982">
                    <a:moveTo>
                      <a:pt x="132" y="1"/>
                    </a:moveTo>
                    <a:cubicBezTo>
                      <a:pt x="89" y="1"/>
                      <a:pt x="49" y="19"/>
                      <a:pt x="24" y="59"/>
                    </a:cubicBezTo>
                    <a:cubicBezTo>
                      <a:pt x="1" y="118"/>
                      <a:pt x="13" y="189"/>
                      <a:pt x="72" y="225"/>
                    </a:cubicBezTo>
                    <a:cubicBezTo>
                      <a:pt x="438" y="426"/>
                      <a:pt x="745" y="981"/>
                      <a:pt x="745" y="1406"/>
                    </a:cubicBezTo>
                    <a:lnTo>
                      <a:pt x="745" y="2292"/>
                    </a:lnTo>
                    <a:cubicBezTo>
                      <a:pt x="745" y="2351"/>
                      <a:pt x="804" y="2410"/>
                      <a:pt x="863" y="2410"/>
                    </a:cubicBezTo>
                    <a:cubicBezTo>
                      <a:pt x="922" y="2410"/>
                      <a:pt x="981" y="2363"/>
                      <a:pt x="981" y="2292"/>
                    </a:cubicBezTo>
                    <a:lnTo>
                      <a:pt x="981" y="1406"/>
                    </a:lnTo>
                    <a:cubicBezTo>
                      <a:pt x="981" y="886"/>
                      <a:pt x="627" y="260"/>
                      <a:pt x="190" y="12"/>
                    </a:cubicBezTo>
                    <a:cubicBezTo>
                      <a:pt x="171" y="5"/>
                      <a:pt x="151" y="1"/>
                      <a:pt x="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2" name="Google Shape;2302;p32"/>
              <p:cNvSpPr/>
              <p:nvPr/>
            </p:nvSpPr>
            <p:spPr>
              <a:xfrm>
                <a:off x="-4110501" y="3813275"/>
                <a:ext cx="145038" cy="207504"/>
              </a:xfrm>
              <a:custGeom>
                <a:rect b="b" l="l" r="r" t="t"/>
                <a:pathLst>
                  <a:path extrusionOk="0" h="1641" w="1147">
                    <a:moveTo>
                      <a:pt x="1111" y="60"/>
                    </a:moveTo>
                    <a:lnTo>
                      <a:pt x="1146" y="81"/>
                    </a:lnTo>
                    <a:cubicBezTo>
                      <a:pt x="1134" y="72"/>
                      <a:pt x="1122" y="65"/>
                      <a:pt x="1111" y="60"/>
                    </a:cubicBezTo>
                    <a:close/>
                    <a:moveTo>
                      <a:pt x="918" y="1"/>
                    </a:moveTo>
                    <a:cubicBezTo>
                      <a:pt x="829" y="1"/>
                      <a:pt x="730" y="31"/>
                      <a:pt x="626" y="93"/>
                    </a:cubicBezTo>
                    <a:cubicBezTo>
                      <a:pt x="272" y="294"/>
                      <a:pt x="0" y="790"/>
                      <a:pt x="0" y="1203"/>
                    </a:cubicBezTo>
                    <a:cubicBezTo>
                      <a:pt x="0" y="1333"/>
                      <a:pt x="24" y="1416"/>
                      <a:pt x="71" y="1510"/>
                    </a:cubicBezTo>
                    <a:cubicBezTo>
                      <a:pt x="83" y="1522"/>
                      <a:pt x="83" y="1534"/>
                      <a:pt x="95" y="1558"/>
                    </a:cubicBezTo>
                    <a:lnTo>
                      <a:pt x="130" y="1581"/>
                    </a:lnTo>
                    <a:cubicBezTo>
                      <a:pt x="142" y="1593"/>
                      <a:pt x="154" y="1593"/>
                      <a:pt x="177" y="1617"/>
                    </a:cubicBezTo>
                    <a:lnTo>
                      <a:pt x="237" y="1640"/>
                    </a:lnTo>
                    <a:cubicBezTo>
                      <a:pt x="107" y="1569"/>
                      <a:pt x="36" y="1439"/>
                      <a:pt x="36" y="1227"/>
                    </a:cubicBezTo>
                    <a:cubicBezTo>
                      <a:pt x="36" y="825"/>
                      <a:pt x="319" y="329"/>
                      <a:pt x="674" y="116"/>
                    </a:cubicBezTo>
                    <a:cubicBezTo>
                      <a:pt x="744" y="81"/>
                      <a:pt x="804" y="57"/>
                      <a:pt x="863" y="45"/>
                    </a:cubicBezTo>
                    <a:cubicBezTo>
                      <a:pt x="886" y="45"/>
                      <a:pt x="910" y="34"/>
                      <a:pt x="922" y="34"/>
                    </a:cubicBezTo>
                    <a:lnTo>
                      <a:pt x="981" y="34"/>
                    </a:lnTo>
                    <a:cubicBezTo>
                      <a:pt x="1042" y="42"/>
                      <a:pt x="1077" y="45"/>
                      <a:pt x="1111" y="60"/>
                    </a:cubicBezTo>
                    <a:lnTo>
                      <a:pt x="1111" y="60"/>
                    </a:lnTo>
                    <a:lnTo>
                      <a:pt x="1087" y="45"/>
                    </a:lnTo>
                    <a:cubicBezTo>
                      <a:pt x="1038" y="16"/>
                      <a:pt x="981" y="1"/>
                      <a:pt x="9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3" name="Google Shape;2303;p32"/>
              <p:cNvSpPr/>
              <p:nvPr/>
            </p:nvSpPr>
            <p:spPr>
              <a:xfrm>
                <a:off x="-4011994" y="3871569"/>
                <a:ext cx="145038" cy="207378"/>
              </a:xfrm>
              <a:custGeom>
                <a:rect b="b" l="l" r="r" t="t"/>
                <a:pathLst>
                  <a:path extrusionOk="0" h="1640" w="1147">
                    <a:moveTo>
                      <a:pt x="923" y="1"/>
                    </a:moveTo>
                    <a:cubicBezTo>
                      <a:pt x="838" y="1"/>
                      <a:pt x="742" y="30"/>
                      <a:pt x="639" y="92"/>
                    </a:cubicBezTo>
                    <a:cubicBezTo>
                      <a:pt x="284" y="293"/>
                      <a:pt x="1" y="778"/>
                      <a:pt x="1" y="1191"/>
                    </a:cubicBezTo>
                    <a:cubicBezTo>
                      <a:pt x="1" y="1333"/>
                      <a:pt x="25" y="1416"/>
                      <a:pt x="72" y="1510"/>
                    </a:cubicBezTo>
                    <a:cubicBezTo>
                      <a:pt x="84" y="1522"/>
                      <a:pt x="84" y="1534"/>
                      <a:pt x="107" y="1545"/>
                    </a:cubicBezTo>
                    <a:lnTo>
                      <a:pt x="131" y="1581"/>
                    </a:lnTo>
                    <a:cubicBezTo>
                      <a:pt x="131" y="1581"/>
                      <a:pt x="166" y="1593"/>
                      <a:pt x="178" y="1605"/>
                    </a:cubicBezTo>
                    <a:lnTo>
                      <a:pt x="237" y="1640"/>
                    </a:lnTo>
                    <a:cubicBezTo>
                      <a:pt x="119" y="1569"/>
                      <a:pt x="48" y="1427"/>
                      <a:pt x="48" y="1227"/>
                    </a:cubicBezTo>
                    <a:cubicBezTo>
                      <a:pt x="48" y="825"/>
                      <a:pt x="320" y="329"/>
                      <a:pt x="674" y="116"/>
                    </a:cubicBezTo>
                    <a:cubicBezTo>
                      <a:pt x="757" y="69"/>
                      <a:pt x="804" y="57"/>
                      <a:pt x="875" y="45"/>
                    </a:cubicBezTo>
                    <a:cubicBezTo>
                      <a:pt x="887" y="45"/>
                      <a:pt x="911" y="33"/>
                      <a:pt x="934" y="33"/>
                    </a:cubicBezTo>
                    <a:lnTo>
                      <a:pt x="981" y="33"/>
                    </a:lnTo>
                    <a:cubicBezTo>
                      <a:pt x="1064" y="45"/>
                      <a:pt x="1111" y="57"/>
                      <a:pt x="1147" y="69"/>
                    </a:cubicBezTo>
                    <a:lnTo>
                      <a:pt x="1088" y="45"/>
                    </a:lnTo>
                    <a:cubicBezTo>
                      <a:pt x="1039" y="16"/>
                      <a:pt x="983" y="1"/>
                      <a:pt x="923" y="1"/>
                    </a:cubicBezTo>
                    <a:close/>
                  </a:path>
                </a:pathLst>
              </a:custGeom>
              <a:solidFill>
                <a:srgbClr val="D81E18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4" name="Google Shape;2304;p32"/>
              <p:cNvSpPr/>
              <p:nvPr/>
            </p:nvSpPr>
            <p:spPr>
              <a:xfrm>
                <a:off x="-4176256" y="3775971"/>
                <a:ext cx="145038" cy="207378"/>
              </a:xfrm>
              <a:custGeom>
                <a:rect b="b" l="l" r="r" t="t"/>
                <a:pathLst>
                  <a:path extrusionOk="0" h="1640" w="1147">
                    <a:moveTo>
                      <a:pt x="1088" y="46"/>
                    </a:moveTo>
                    <a:lnTo>
                      <a:pt x="1146" y="81"/>
                    </a:lnTo>
                    <a:cubicBezTo>
                      <a:pt x="1130" y="64"/>
                      <a:pt x="1112" y="53"/>
                      <a:pt x="1088" y="46"/>
                    </a:cubicBezTo>
                    <a:close/>
                    <a:moveTo>
                      <a:pt x="922" y="0"/>
                    </a:moveTo>
                    <a:cubicBezTo>
                      <a:pt x="837" y="0"/>
                      <a:pt x="742" y="30"/>
                      <a:pt x="638" y="92"/>
                    </a:cubicBezTo>
                    <a:cubicBezTo>
                      <a:pt x="284" y="293"/>
                      <a:pt x="0" y="789"/>
                      <a:pt x="0" y="1203"/>
                    </a:cubicBezTo>
                    <a:cubicBezTo>
                      <a:pt x="0" y="1333"/>
                      <a:pt x="24" y="1415"/>
                      <a:pt x="71" y="1510"/>
                    </a:cubicBezTo>
                    <a:cubicBezTo>
                      <a:pt x="83" y="1522"/>
                      <a:pt x="83" y="1534"/>
                      <a:pt x="107" y="1557"/>
                    </a:cubicBezTo>
                    <a:lnTo>
                      <a:pt x="130" y="1581"/>
                    </a:lnTo>
                    <a:cubicBezTo>
                      <a:pt x="142" y="1593"/>
                      <a:pt x="166" y="1593"/>
                      <a:pt x="178" y="1616"/>
                    </a:cubicBezTo>
                    <a:lnTo>
                      <a:pt x="237" y="1640"/>
                    </a:lnTo>
                    <a:cubicBezTo>
                      <a:pt x="119" y="1569"/>
                      <a:pt x="36" y="1439"/>
                      <a:pt x="36" y="1226"/>
                    </a:cubicBezTo>
                    <a:cubicBezTo>
                      <a:pt x="36" y="825"/>
                      <a:pt x="319" y="329"/>
                      <a:pt x="674" y="116"/>
                    </a:cubicBezTo>
                    <a:cubicBezTo>
                      <a:pt x="757" y="81"/>
                      <a:pt x="804" y="57"/>
                      <a:pt x="875" y="45"/>
                    </a:cubicBezTo>
                    <a:cubicBezTo>
                      <a:pt x="886" y="45"/>
                      <a:pt x="910" y="33"/>
                      <a:pt x="922" y="33"/>
                    </a:cubicBezTo>
                    <a:lnTo>
                      <a:pt x="981" y="33"/>
                    </a:lnTo>
                    <a:cubicBezTo>
                      <a:pt x="1026" y="33"/>
                      <a:pt x="1060" y="37"/>
                      <a:pt x="1088" y="46"/>
                    </a:cubicBezTo>
                    <a:lnTo>
                      <a:pt x="1088" y="46"/>
                    </a:lnTo>
                    <a:lnTo>
                      <a:pt x="1087" y="45"/>
                    </a:lnTo>
                    <a:cubicBezTo>
                      <a:pt x="1038" y="16"/>
                      <a:pt x="983" y="0"/>
                      <a:pt x="9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5" name="Google Shape;2305;p32"/>
              <p:cNvSpPr/>
              <p:nvPr/>
            </p:nvSpPr>
            <p:spPr>
              <a:xfrm>
                <a:off x="-4146413" y="3792410"/>
                <a:ext cx="145038" cy="207378"/>
              </a:xfrm>
              <a:custGeom>
                <a:rect b="b" l="l" r="r" t="t"/>
                <a:pathLst>
                  <a:path extrusionOk="0" h="1640" w="1147">
                    <a:moveTo>
                      <a:pt x="922" y="0"/>
                    </a:moveTo>
                    <a:cubicBezTo>
                      <a:pt x="838" y="0"/>
                      <a:pt x="742" y="30"/>
                      <a:pt x="639" y="92"/>
                    </a:cubicBezTo>
                    <a:cubicBezTo>
                      <a:pt x="284" y="305"/>
                      <a:pt x="1" y="789"/>
                      <a:pt x="1" y="1203"/>
                    </a:cubicBezTo>
                    <a:cubicBezTo>
                      <a:pt x="1" y="1333"/>
                      <a:pt x="24" y="1427"/>
                      <a:pt x="72" y="1510"/>
                    </a:cubicBezTo>
                    <a:cubicBezTo>
                      <a:pt x="83" y="1522"/>
                      <a:pt x="83" y="1545"/>
                      <a:pt x="95" y="1557"/>
                    </a:cubicBezTo>
                    <a:lnTo>
                      <a:pt x="131" y="1581"/>
                    </a:lnTo>
                    <a:cubicBezTo>
                      <a:pt x="143" y="1604"/>
                      <a:pt x="154" y="1604"/>
                      <a:pt x="178" y="1616"/>
                    </a:cubicBezTo>
                    <a:lnTo>
                      <a:pt x="237" y="1640"/>
                    </a:lnTo>
                    <a:cubicBezTo>
                      <a:pt x="119" y="1569"/>
                      <a:pt x="36" y="1439"/>
                      <a:pt x="36" y="1226"/>
                    </a:cubicBezTo>
                    <a:cubicBezTo>
                      <a:pt x="36" y="837"/>
                      <a:pt x="320" y="329"/>
                      <a:pt x="674" y="128"/>
                    </a:cubicBezTo>
                    <a:cubicBezTo>
                      <a:pt x="745" y="81"/>
                      <a:pt x="804" y="69"/>
                      <a:pt x="863" y="45"/>
                    </a:cubicBezTo>
                    <a:cubicBezTo>
                      <a:pt x="887" y="45"/>
                      <a:pt x="910" y="45"/>
                      <a:pt x="922" y="33"/>
                    </a:cubicBezTo>
                    <a:lnTo>
                      <a:pt x="981" y="33"/>
                    </a:lnTo>
                    <a:cubicBezTo>
                      <a:pt x="1064" y="45"/>
                      <a:pt x="1111" y="69"/>
                      <a:pt x="1147" y="81"/>
                    </a:cubicBezTo>
                    <a:lnTo>
                      <a:pt x="1088" y="45"/>
                    </a:lnTo>
                    <a:cubicBezTo>
                      <a:pt x="1038" y="16"/>
                      <a:pt x="983" y="0"/>
                      <a:pt x="9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06" name="Google Shape;2306;p32"/>
            <p:cNvGrpSpPr/>
            <p:nvPr/>
          </p:nvGrpSpPr>
          <p:grpSpPr>
            <a:xfrm>
              <a:off x="1901746" y="623687"/>
              <a:ext cx="491637" cy="986062"/>
              <a:chOff x="4225370" y="-782119"/>
              <a:chExt cx="299250" cy="600196"/>
            </a:xfrm>
          </p:grpSpPr>
          <p:sp>
            <p:nvSpPr>
              <p:cNvPr id="2307" name="Google Shape;2307;p32"/>
              <p:cNvSpPr/>
              <p:nvPr/>
            </p:nvSpPr>
            <p:spPr>
              <a:xfrm>
                <a:off x="4319042" y="-549211"/>
                <a:ext cx="115528" cy="367289"/>
              </a:xfrm>
              <a:custGeom>
                <a:rect b="b" l="l" r="r" t="t"/>
                <a:pathLst>
                  <a:path extrusionOk="0" h="4772" w="1501">
                    <a:moveTo>
                      <a:pt x="412" y="0"/>
                    </a:moveTo>
                    <a:cubicBezTo>
                      <a:pt x="341" y="0"/>
                      <a:pt x="274" y="15"/>
                      <a:pt x="213" y="46"/>
                    </a:cubicBezTo>
                    <a:cubicBezTo>
                      <a:pt x="71" y="140"/>
                      <a:pt x="1" y="282"/>
                      <a:pt x="1" y="495"/>
                    </a:cubicBezTo>
                    <a:lnTo>
                      <a:pt x="1" y="3932"/>
                    </a:lnTo>
                    <a:cubicBezTo>
                      <a:pt x="1" y="4003"/>
                      <a:pt x="60" y="4062"/>
                      <a:pt x="131" y="4062"/>
                    </a:cubicBezTo>
                    <a:cubicBezTo>
                      <a:pt x="201" y="4062"/>
                      <a:pt x="260" y="4003"/>
                      <a:pt x="260" y="3932"/>
                    </a:cubicBezTo>
                    <a:lnTo>
                      <a:pt x="260" y="495"/>
                    </a:lnTo>
                    <a:cubicBezTo>
                      <a:pt x="260" y="388"/>
                      <a:pt x="296" y="318"/>
                      <a:pt x="331" y="282"/>
                    </a:cubicBezTo>
                    <a:cubicBezTo>
                      <a:pt x="351" y="274"/>
                      <a:pt x="373" y="270"/>
                      <a:pt x="397" y="270"/>
                    </a:cubicBezTo>
                    <a:cubicBezTo>
                      <a:pt x="446" y="270"/>
                      <a:pt x="501" y="286"/>
                      <a:pt x="556" y="318"/>
                    </a:cubicBezTo>
                    <a:lnTo>
                      <a:pt x="780" y="447"/>
                    </a:lnTo>
                    <a:cubicBezTo>
                      <a:pt x="1005" y="577"/>
                      <a:pt x="1206" y="932"/>
                      <a:pt x="1206" y="1204"/>
                    </a:cubicBezTo>
                    <a:lnTo>
                      <a:pt x="1206" y="4641"/>
                    </a:lnTo>
                    <a:cubicBezTo>
                      <a:pt x="1206" y="4712"/>
                      <a:pt x="1265" y="4771"/>
                      <a:pt x="1335" y="4771"/>
                    </a:cubicBezTo>
                    <a:cubicBezTo>
                      <a:pt x="1418" y="4771"/>
                      <a:pt x="1477" y="4712"/>
                      <a:pt x="1501" y="4641"/>
                    </a:cubicBezTo>
                    <a:lnTo>
                      <a:pt x="1501" y="1204"/>
                    </a:lnTo>
                    <a:cubicBezTo>
                      <a:pt x="1501" y="826"/>
                      <a:pt x="1253" y="388"/>
                      <a:pt x="922" y="211"/>
                    </a:cubicBezTo>
                    <a:lnTo>
                      <a:pt x="709" y="81"/>
                    </a:lnTo>
                    <a:cubicBezTo>
                      <a:pt x="608" y="27"/>
                      <a:pt x="507" y="0"/>
                      <a:pt x="412" y="0"/>
                    </a:cubicBezTo>
                    <a:close/>
                  </a:path>
                </a:pathLst>
              </a:custGeom>
              <a:solidFill>
                <a:srgbClr val="322F3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8" name="Google Shape;2308;p32"/>
              <p:cNvSpPr/>
              <p:nvPr/>
            </p:nvSpPr>
            <p:spPr>
              <a:xfrm>
                <a:off x="4236300" y="-539359"/>
                <a:ext cx="275544" cy="105292"/>
              </a:xfrm>
              <a:custGeom>
                <a:rect b="b" l="l" r="r" t="t"/>
                <a:pathLst>
                  <a:path extrusionOk="0" h="1368" w="3580">
                    <a:moveTo>
                      <a:pt x="3580" y="24"/>
                    </a:moveTo>
                    <a:lnTo>
                      <a:pt x="3579" y="63"/>
                    </a:lnTo>
                    <a:lnTo>
                      <a:pt x="3579" y="63"/>
                    </a:lnTo>
                    <a:cubicBezTo>
                      <a:pt x="3580" y="50"/>
                      <a:pt x="3580" y="37"/>
                      <a:pt x="3580" y="24"/>
                    </a:cubicBezTo>
                    <a:close/>
                    <a:moveTo>
                      <a:pt x="24" y="1"/>
                    </a:moveTo>
                    <a:lnTo>
                      <a:pt x="1" y="331"/>
                    </a:lnTo>
                    <a:cubicBezTo>
                      <a:pt x="1" y="591"/>
                      <a:pt x="190" y="863"/>
                      <a:pt x="544" y="1076"/>
                    </a:cubicBezTo>
                    <a:cubicBezTo>
                      <a:pt x="887" y="1270"/>
                      <a:pt x="1338" y="1368"/>
                      <a:pt x="1792" y="1368"/>
                    </a:cubicBezTo>
                    <a:cubicBezTo>
                      <a:pt x="2245" y="1368"/>
                      <a:pt x="2700" y="1270"/>
                      <a:pt x="3048" y="1076"/>
                    </a:cubicBezTo>
                    <a:cubicBezTo>
                      <a:pt x="3391" y="863"/>
                      <a:pt x="3568" y="615"/>
                      <a:pt x="3568" y="343"/>
                    </a:cubicBezTo>
                    <a:lnTo>
                      <a:pt x="3579" y="63"/>
                    </a:lnTo>
                    <a:lnTo>
                      <a:pt x="3579" y="63"/>
                    </a:lnTo>
                    <a:cubicBezTo>
                      <a:pt x="3561" y="299"/>
                      <a:pt x="3385" y="543"/>
                      <a:pt x="3060" y="745"/>
                    </a:cubicBezTo>
                    <a:cubicBezTo>
                      <a:pt x="2724" y="946"/>
                      <a:pt x="2272" y="1046"/>
                      <a:pt x="1817" y="1046"/>
                    </a:cubicBezTo>
                    <a:cubicBezTo>
                      <a:pt x="1362" y="1046"/>
                      <a:pt x="904" y="946"/>
                      <a:pt x="556" y="745"/>
                    </a:cubicBezTo>
                    <a:cubicBezTo>
                      <a:pt x="201" y="532"/>
                      <a:pt x="24" y="272"/>
                      <a:pt x="2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9" name="Google Shape;2309;p32"/>
              <p:cNvSpPr/>
              <p:nvPr/>
            </p:nvSpPr>
            <p:spPr>
              <a:xfrm>
                <a:off x="4408172" y="-537512"/>
                <a:ext cx="103675" cy="100981"/>
              </a:xfrm>
              <a:custGeom>
                <a:rect b="b" l="l" r="r" t="t"/>
                <a:pathLst>
                  <a:path extrusionOk="0" h="1312" w="1347">
                    <a:moveTo>
                      <a:pt x="1347" y="0"/>
                    </a:moveTo>
                    <a:lnTo>
                      <a:pt x="1346" y="39"/>
                    </a:lnTo>
                    <a:lnTo>
                      <a:pt x="1346" y="39"/>
                    </a:lnTo>
                    <a:cubicBezTo>
                      <a:pt x="1347" y="26"/>
                      <a:pt x="1347" y="13"/>
                      <a:pt x="1347" y="0"/>
                    </a:cubicBezTo>
                    <a:close/>
                    <a:moveTo>
                      <a:pt x="1346" y="39"/>
                    </a:moveTo>
                    <a:cubicBezTo>
                      <a:pt x="1328" y="275"/>
                      <a:pt x="1152" y="519"/>
                      <a:pt x="827" y="721"/>
                    </a:cubicBezTo>
                    <a:cubicBezTo>
                      <a:pt x="591" y="851"/>
                      <a:pt x="319" y="945"/>
                      <a:pt x="24" y="981"/>
                    </a:cubicBezTo>
                    <a:lnTo>
                      <a:pt x="0" y="1311"/>
                    </a:lnTo>
                    <a:cubicBezTo>
                      <a:pt x="296" y="1264"/>
                      <a:pt x="579" y="1181"/>
                      <a:pt x="815" y="1052"/>
                    </a:cubicBezTo>
                    <a:cubicBezTo>
                      <a:pt x="1158" y="839"/>
                      <a:pt x="1335" y="591"/>
                      <a:pt x="1335" y="319"/>
                    </a:cubicBezTo>
                    <a:lnTo>
                      <a:pt x="1346" y="3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0" name="Google Shape;2310;p32"/>
              <p:cNvSpPr/>
              <p:nvPr/>
            </p:nvSpPr>
            <p:spPr>
              <a:xfrm>
                <a:off x="4339054" y="-461159"/>
                <a:ext cx="70964" cy="27323"/>
              </a:xfrm>
              <a:custGeom>
                <a:rect b="b" l="l" r="r" t="t"/>
                <a:pathLst>
                  <a:path extrusionOk="0" h="355" w="922">
                    <a:moveTo>
                      <a:pt x="12" y="0"/>
                    </a:moveTo>
                    <a:lnTo>
                      <a:pt x="0" y="319"/>
                    </a:lnTo>
                    <a:cubicBezTo>
                      <a:pt x="148" y="343"/>
                      <a:pt x="299" y="355"/>
                      <a:pt x="449" y="355"/>
                    </a:cubicBezTo>
                    <a:cubicBezTo>
                      <a:pt x="600" y="355"/>
                      <a:pt x="751" y="343"/>
                      <a:pt x="898" y="319"/>
                    </a:cubicBezTo>
                    <a:lnTo>
                      <a:pt x="922" y="0"/>
                    </a:lnTo>
                    <a:lnTo>
                      <a:pt x="922" y="0"/>
                    </a:lnTo>
                    <a:cubicBezTo>
                      <a:pt x="780" y="18"/>
                      <a:pt x="632" y="27"/>
                      <a:pt x="480" y="27"/>
                    </a:cubicBezTo>
                    <a:cubicBezTo>
                      <a:pt x="328" y="27"/>
                      <a:pt x="172" y="18"/>
                      <a:pt x="12" y="0"/>
                    </a:cubicBez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1" name="Google Shape;2311;p32"/>
              <p:cNvSpPr/>
              <p:nvPr/>
            </p:nvSpPr>
            <p:spPr>
              <a:xfrm>
                <a:off x="4264472" y="-488406"/>
                <a:ext cx="74582" cy="51876"/>
              </a:xfrm>
              <a:custGeom>
                <a:rect b="b" l="l" r="r" t="t"/>
                <a:pathLst>
                  <a:path extrusionOk="0" h="674" w="969">
                    <a:moveTo>
                      <a:pt x="24" y="0"/>
                    </a:moveTo>
                    <a:lnTo>
                      <a:pt x="0" y="319"/>
                    </a:lnTo>
                    <a:lnTo>
                      <a:pt x="142" y="414"/>
                    </a:lnTo>
                    <a:cubicBezTo>
                      <a:pt x="378" y="543"/>
                      <a:pt x="650" y="626"/>
                      <a:pt x="945" y="673"/>
                    </a:cubicBezTo>
                    <a:lnTo>
                      <a:pt x="969" y="354"/>
                    </a:lnTo>
                    <a:cubicBezTo>
                      <a:pt x="674" y="307"/>
                      <a:pt x="378" y="213"/>
                      <a:pt x="154" y="83"/>
                    </a:cubicBez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2" name="Google Shape;2312;p32"/>
              <p:cNvSpPr/>
              <p:nvPr/>
            </p:nvSpPr>
            <p:spPr>
              <a:xfrm>
                <a:off x="4235376" y="-539359"/>
                <a:ext cx="31942" cy="75582"/>
              </a:xfrm>
              <a:custGeom>
                <a:rect b="b" l="l" r="r" t="t"/>
                <a:pathLst>
                  <a:path extrusionOk="0" h="982" w="415">
                    <a:moveTo>
                      <a:pt x="24" y="1"/>
                    </a:moveTo>
                    <a:lnTo>
                      <a:pt x="1" y="331"/>
                    </a:lnTo>
                    <a:cubicBezTo>
                      <a:pt x="1" y="390"/>
                      <a:pt x="24" y="449"/>
                      <a:pt x="36" y="497"/>
                    </a:cubicBezTo>
                    <a:cubicBezTo>
                      <a:pt x="83" y="674"/>
                      <a:pt x="213" y="827"/>
                      <a:pt x="402" y="981"/>
                    </a:cubicBezTo>
                    <a:lnTo>
                      <a:pt x="414" y="650"/>
                    </a:lnTo>
                    <a:cubicBezTo>
                      <a:pt x="225" y="508"/>
                      <a:pt x="107" y="343"/>
                      <a:pt x="48" y="166"/>
                    </a:cubicBezTo>
                    <a:cubicBezTo>
                      <a:pt x="36" y="107"/>
                      <a:pt x="24" y="48"/>
                      <a:pt x="24" y="1"/>
                    </a:cubicBez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3" name="Google Shape;2313;p32"/>
              <p:cNvSpPr/>
              <p:nvPr/>
            </p:nvSpPr>
            <p:spPr>
              <a:xfrm>
                <a:off x="4225370" y="-617329"/>
                <a:ext cx="299250" cy="158476"/>
              </a:xfrm>
              <a:custGeom>
                <a:rect b="b" l="l" r="r" t="t"/>
                <a:pathLst>
                  <a:path extrusionOk="0" h="2059" w="3888">
                    <a:moveTo>
                      <a:pt x="1934" y="1"/>
                    </a:moveTo>
                    <a:cubicBezTo>
                      <a:pt x="1480" y="1"/>
                      <a:pt x="1029" y="98"/>
                      <a:pt x="686" y="293"/>
                    </a:cubicBezTo>
                    <a:cubicBezTo>
                      <a:pt x="1" y="706"/>
                      <a:pt x="1" y="1356"/>
                      <a:pt x="698" y="1758"/>
                    </a:cubicBezTo>
                    <a:cubicBezTo>
                      <a:pt x="1046" y="1959"/>
                      <a:pt x="1501" y="2059"/>
                      <a:pt x="1954" y="2059"/>
                    </a:cubicBezTo>
                    <a:cubicBezTo>
                      <a:pt x="2408" y="2059"/>
                      <a:pt x="2860" y="1959"/>
                      <a:pt x="3202" y="1758"/>
                    </a:cubicBezTo>
                    <a:cubicBezTo>
                      <a:pt x="3887" y="1344"/>
                      <a:pt x="3887" y="695"/>
                      <a:pt x="3190" y="293"/>
                    </a:cubicBezTo>
                    <a:cubicBezTo>
                      <a:pt x="2842" y="98"/>
                      <a:pt x="2387" y="1"/>
                      <a:pt x="19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4" name="Google Shape;2314;p32"/>
              <p:cNvSpPr/>
              <p:nvPr/>
            </p:nvSpPr>
            <p:spPr>
              <a:xfrm>
                <a:off x="4252694" y="-782119"/>
                <a:ext cx="243756" cy="232827"/>
              </a:xfrm>
              <a:custGeom>
                <a:rect b="b" l="l" r="r" t="t"/>
                <a:pathLst>
                  <a:path extrusionOk="0" h="3025" w="3167">
                    <a:moveTo>
                      <a:pt x="1583" y="0"/>
                    </a:moveTo>
                    <a:cubicBezTo>
                      <a:pt x="709" y="0"/>
                      <a:pt x="0" y="709"/>
                      <a:pt x="0" y="1583"/>
                    </a:cubicBezTo>
                    <a:lnTo>
                      <a:pt x="0" y="3025"/>
                    </a:lnTo>
                    <a:lnTo>
                      <a:pt x="3166" y="3025"/>
                    </a:lnTo>
                    <a:lnTo>
                      <a:pt x="3166" y="1583"/>
                    </a:lnTo>
                    <a:cubicBezTo>
                      <a:pt x="3166" y="709"/>
                      <a:pt x="2457" y="0"/>
                      <a:pt x="15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5" name="Google Shape;2315;p32"/>
              <p:cNvSpPr/>
              <p:nvPr/>
            </p:nvSpPr>
            <p:spPr>
              <a:xfrm>
                <a:off x="4241765" y="-619792"/>
                <a:ext cx="266461" cy="141235"/>
              </a:xfrm>
              <a:custGeom>
                <a:rect b="b" l="l" r="r" t="t"/>
                <a:pathLst>
                  <a:path extrusionOk="0" h="1835" w="3462">
                    <a:moveTo>
                      <a:pt x="1741" y="0"/>
                    </a:moveTo>
                    <a:cubicBezTo>
                      <a:pt x="1335" y="0"/>
                      <a:pt x="928" y="89"/>
                      <a:pt x="615" y="266"/>
                    </a:cubicBezTo>
                    <a:cubicBezTo>
                      <a:pt x="0" y="620"/>
                      <a:pt x="0" y="1211"/>
                      <a:pt x="615" y="1565"/>
                    </a:cubicBezTo>
                    <a:cubicBezTo>
                      <a:pt x="721" y="1648"/>
                      <a:pt x="851" y="1683"/>
                      <a:pt x="981" y="1731"/>
                    </a:cubicBezTo>
                    <a:cubicBezTo>
                      <a:pt x="1075" y="1743"/>
                      <a:pt x="1158" y="1778"/>
                      <a:pt x="1253" y="1790"/>
                    </a:cubicBezTo>
                    <a:cubicBezTo>
                      <a:pt x="1406" y="1819"/>
                      <a:pt x="1569" y="1834"/>
                      <a:pt x="1731" y="1834"/>
                    </a:cubicBezTo>
                    <a:cubicBezTo>
                      <a:pt x="1894" y="1834"/>
                      <a:pt x="2056" y="1819"/>
                      <a:pt x="2210" y="1790"/>
                    </a:cubicBezTo>
                    <a:cubicBezTo>
                      <a:pt x="2304" y="1778"/>
                      <a:pt x="2387" y="1766"/>
                      <a:pt x="2481" y="1731"/>
                    </a:cubicBezTo>
                    <a:cubicBezTo>
                      <a:pt x="2611" y="1683"/>
                      <a:pt x="2729" y="1624"/>
                      <a:pt x="2847" y="1565"/>
                    </a:cubicBezTo>
                    <a:cubicBezTo>
                      <a:pt x="3462" y="1199"/>
                      <a:pt x="3450" y="620"/>
                      <a:pt x="2859" y="266"/>
                    </a:cubicBezTo>
                    <a:cubicBezTo>
                      <a:pt x="2552" y="89"/>
                      <a:pt x="2148" y="0"/>
                      <a:pt x="1741" y="0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6" name="Google Shape;2316;p32"/>
              <p:cNvSpPr/>
              <p:nvPr/>
            </p:nvSpPr>
            <p:spPr>
              <a:xfrm>
                <a:off x="4317194" y="-682136"/>
                <a:ext cx="102829" cy="199192"/>
              </a:xfrm>
              <a:custGeom>
                <a:rect b="b" l="l" r="r" t="t"/>
                <a:pathLst>
                  <a:path extrusionOk="0" h="2588" w="1336">
                    <a:moveTo>
                      <a:pt x="1" y="1"/>
                    </a:moveTo>
                    <a:lnTo>
                      <a:pt x="1" y="1667"/>
                    </a:lnTo>
                    <a:lnTo>
                      <a:pt x="1" y="2529"/>
                    </a:lnTo>
                    <a:cubicBezTo>
                      <a:pt x="95" y="2553"/>
                      <a:pt x="178" y="2564"/>
                      <a:pt x="273" y="2588"/>
                    </a:cubicBezTo>
                    <a:lnTo>
                      <a:pt x="273" y="1548"/>
                    </a:lnTo>
                    <a:lnTo>
                      <a:pt x="273" y="1159"/>
                    </a:lnTo>
                    <a:lnTo>
                      <a:pt x="1336" y="6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7" name="Google Shape;2317;p32"/>
              <p:cNvSpPr/>
              <p:nvPr/>
            </p:nvSpPr>
            <p:spPr>
              <a:xfrm>
                <a:off x="4375383" y="-654812"/>
                <a:ext cx="57418" cy="171868"/>
              </a:xfrm>
              <a:custGeom>
                <a:rect b="b" l="l" r="r" t="t"/>
                <a:pathLst>
                  <a:path extrusionOk="0" h="2233" w="746">
                    <a:moveTo>
                      <a:pt x="745" y="0"/>
                    </a:moveTo>
                    <a:lnTo>
                      <a:pt x="1" y="815"/>
                    </a:lnTo>
                    <a:lnTo>
                      <a:pt x="1" y="1489"/>
                    </a:lnTo>
                    <a:lnTo>
                      <a:pt x="474" y="1760"/>
                    </a:lnTo>
                    <a:lnTo>
                      <a:pt x="474" y="2233"/>
                    </a:lnTo>
                    <a:cubicBezTo>
                      <a:pt x="568" y="2221"/>
                      <a:pt x="651" y="2186"/>
                      <a:pt x="745" y="2174"/>
                    </a:cubicBezTo>
                    <a:lnTo>
                      <a:pt x="745" y="1217"/>
                    </a:lnTo>
                    <a:lnTo>
                      <a:pt x="745" y="402"/>
                    </a:lnTo>
                    <a:lnTo>
                      <a:pt x="7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8" name="Google Shape;2318;p32"/>
              <p:cNvSpPr/>
              <p:nvPr/>
            </p:nvSpPr>
            <p:spPr>
              <a:xfrm>
                <a:off x="4264471" y="-759567"/>
                <a:ext cx="98287" cy="95902"/>
              </a:xfrm>
              <a:custGeom>
                <a:rect b="b" l="l" r="r" t="t"/>
                <a:pathLst>
                  <a:path extrusionOk="0" h="1246" w="1277">
                    <a:moveTo>
                      <a:pt x="898" y="0"/>
                    </a:moveTo>
                    <a:cubicBezTo>
                      <a:pt x="713" y="0"/>
                      <a:pt x="484" y="119"/>
                      <a:pt x="308" y="345"/>
                    </a:cubicBezTo>
                    <a:cubicBezTo>
                      <a:pt x="60" y="652"/>
                      <a:pt x="1" y="1030"/>
                      <a:pt x="190" y="1184"/>
                    </a:cubicBezTo>
                    <a:cubicBezTo>
                      <a:pt x="245" y="1225"/>
                      <a:pt x="314" y="1246"/>
                      <a:pt x="391" y="1246"/>
                    </a:cubicBezTo>
                    <a:cubicBezTo>
                      <a:pt x="577" y="1246"/>
                      <a:pt x="806" y="1126"/>
                      <a:pt x="981" y="901"/>
                    </a:cubicBezTo>
                    <a:cubicBezTo>
                      <a:pt x="1241" y="593"/>
                      <a:pt x="1277" y="215"/>
                      <a:pt x="1099" y="62"/>
                    </a:cubicBezTo>
                    <a:cubicBezTo>
                      <a:pt x="1044" y="20"/>
                      <a:pt x="975" y="0"/>
                      <a:pt x="89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19" name="Google Shape;2319;p32"/>
            <p:cNvGrpSpPr/>
            <p:nvPr/>
          </p:nvGrpSpPr>
          <p:grpSpPr>
            <a:xfrm>
              <a:off x="495023" y="2122138"/>
              <a:ext cx="373850" cy="899213"/>
              <a:chOff x="10985382" y="-7411116"/>
              <a:chExt cx="815553" cy="1961633"/>
            </a:xfrm>
          </p:grpSpPr>
          <p:sp>
            <p:nvSpPr>
              <p:cNvPr id="2320" name="Google Shape;2320;p32"/>
              <p:cNvSpPr/>
              <p:nvPr/>
            </p:nvSpPr>
            <p:spPr>
              <a:xfrm>
                <a:off x="11219661" y="-6589108"/>
                <a:ext cx="358461" cy="1139625"/>
              </a:xfrm>
              <a:custGeom>
                <a:rect b="b" l="l" r="r" t="t"/>
                <a:pathLst>
                  <a:path extrusionOk="0" h="4772" w="1501">
                    <a:moveTo>
                      <a:pt x="412" y="1"/>
                    </a:moveTo>
                    <a:cubicBezTo>
                      <a:pt x="341" y="1"/>
                      <a:pt x="274" y="16"/>
                      <a:pt x="213" y="46"/>
                    </a:cubicBezTo>
                    <a:cubicBezTo>
                      <a:pt x="71" y="141"/>
                      <a:pt x="0" y="283"/>
                      <a:pt x="0" y="495"/>
                    </a:cubicBezTo>
                    <a:lnTo>
                      <a:pt x="0" y="3933"/>
                    </a:lnTo>
                    <a:cubicBezTo>
                      <a:pt x="0" y="4004"/>
                      <a:pt x="59" y="4063"/>
                      <a:pt x="130" y="4063"/>
                    </a:cubicBezTo>
                    <a:cubicBezTo>
                      <a:pt x="201" y="4063"/>
                      <a:pt x="260" y="4004"/>
                      <a:pt x="260" y="3933"/>
                    </a:cubicBezTo>
                    <a:lnTo>
                      <a:pt x="260" y="495"/>
                    </a:lnTo>
                    <a:cubicBezTo>
                      <a:pt x="260" y="389"/>
                      <a:pt x="296" y="318"/>
                      <a:pt x="343" y="283"/>
                    </a:cubicBezTo>
                    <a:cubicBezTo>
                      <a:pt x="363" y="275"/>
                      <a:pt x="384" y="271"/>
                      <a:pt x="406" y="271"/>
                    </a:cubicBezTo>
                    <a:cubicBezTo>
                      <a:pt x="450" y="271"/>
                      <a:pt x="500" y="287"/>
                      <a:pt x="555" y="318"/>
                    </a:cubicBezTo>
                    <a:lnTo>
                      <a:pt x="780" y="448"/>
                    </a:lnTo>
                    <a:cubicBezTo>
                      <a:pt x="1004" y="578"/>
                      <a:pt x="1205" y="932"/>
                      <a:pt x="1205" y="1204"/>
                    </a:cubicBezTo>
                    <a:lnTo>
                      <a:pt x="1205" y="4642"/>
                    </a:lnTo>
                    <a:cubicBezTo>
                      <a:pt x="1205" y="4713"/>
                      <a:pt x="1264" y="4772"/>
                      <a:pt x="1347" y="4772"/>
                    </a:cubicBezTo>
                    <a:cubicBezTo>
                      <a:pt x="1418" y="4772"/>
                      <a:pt x="1477" y="4713"/>
                      <a:pt x="1501" y="4642"/>
                    </a:cubicBezTo>
                    <a:lnTo>
                      <a:pt x="1501" y="1204"/>
                    </a:lnTo>
                    <a:cubicBezTo>
                      <a:pt x="1501" y="826"/>
                      <a:pt x="1252" y="389"/>
                      <a:pt x="934" y="212"/>
                    </a:cubicBezTo>
                    <a:lnTo>
                      <a:pt x="709" y="82"/>
                    </a:lnTo>
                    <a:cubicBezTo>
                      <a:pt x="608" y="28"/>
                      <a:pt x="507" y="1"/>
                      <a:pt x="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1" name="Google Shape;2321;p32"/>
              <p:cNvSpPr/>
              <p:nvPr/>
            </p:nvSpPr>
            <p:spPr>
              <a:xfrm>
                <a:off x="11019294" y="-6544210"/>
                <a:ext cx="747969" cy="280846"/>
              </a:xfrm>
              <a:custGeom>
                <a:rect b="b" l="l" r="r" t="t"/>
                <a:pathLst>
                  <a:path extrusionOk="0" h="1176" w="3132">
                    <a:moveTo>
                      <a:pt x="3131" y="0"/>
                    </a:moveTo>
                    <a:lnTo>
                      <a:pt x="3124" y="87"/>
                    </a:lnTo>
                    <a:lnTo>
                      <a:pt x="3124" y="87"/>
                    </a:lnTo>
                    <a:cubicBezTo>
                      <a:pt x="3129" y="58"/>
                      <a:pt x="3131" y="29"/>
                      <a:pt x="3131" y="0"/>
                    </a:cubicBezTo>
                    <a:close/>
                    <a:moveTo>
                      <a:pt x="12" y="0"/>
                    </a:moveTo>
                    <a:lnTo>
                      <a:pt x="1" y="272"/>
                    </a:lnTo>
                    <a:cubicBezTo>
                      <a:pt x="1" y="496"/>
                      <a:pt x="142" y="733"/>
                      <a:pt x="449" y="910"/>
                    </a:cubicBezTo>
                    <a:cubicBezTo>
                      <a:pt x="757" y="1087"/>
                      <a:pt x="1155" y="1176"/>
                      <a:pt x="1554" y="1176"/>
                    </a:cubicBezTo>
                    <a:cubicBezTo>
                      <a:pt x="1953" y="1176"/>
                      <a:pt x="2351" y="1087"/>
                      <a:pt x="2659" y="910"/>
                    </a:cubicBezTo>
                    <a:cubicBezTo>
                      <a:pt x="2966" y="733"/>
                      <a:pt x="3107" y="508"/>
                      <a:pt x="3107" y="272"/>
                    </a:cubicBezTo>
                    <a:lnTo>
                      <a:pt x="3124" y="87"/>
                    </a:lnTo>
                    <a:lnTo>
                      <a:pt x="3124" y="87"/>
                    </a:lnTo>
                    <a:cubicBezTo>
                      <a:pt x="3088" y="289"/>
                      <a:pt x="2929" y="471"/>
                      <a:pt x="2670" y="626"/>
                    </a:cubicBezTo>
                    <a:cubicBezTo>
                      <a:pt x="2369" y="804"/>
                      <a:pt x="1970" y="892"/>
                      <a:pt x="1572" y="892"/>
                    </a:cubicBezTo>
                    <a:cubicBezTo>
                      <a:pt x="1173" y="892"/>
                      <a:pt x="774" y="804"/>
                      <a:pt x="473" y="626"/>
                    </a:cubicBezTo>
                    <a:cubicBezTo>
                      <a:pt x="154" y="449"/>
                      <a:pt x="12" y="237"/>
                      <a:pt x="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2" name="Google Shape;2322;p32"/>
              <p:cNvSpPr/>
              <p:nvPr/>
            </p:nvSpPr>
            <p:spPr>
              <a:xfrm>
                <a:off x="11484748" y="-6544210"/>
                <a:ext cx="282518" cy="273921"/>
              </a:xfrm>
              <a:custGeom>
                <a:rect b="b" l="l" r="r" t="t"/>
                <a:pathLst>
                  <a:path extrusionOk="0" h="1147" w="1183">
                    <a:moveTo>
                      <a:pt x="1182" y="0"/>
                    </a:moveTo>
                    <a:lnTo>
                      <a:pt x="1175" y="87"/>
                    </a:lnTo>
                    <a:lnTo>
                      <a:pt x="1175" y="87"/>
                    </a:lnTo>
                    <a:cubicBezTo>
                      <a:pt x="1180" y="58"/>
                      <a:pt x="1182" y="29"/>
                      <a:pt x="1182" y="0"/>
                    </a:cubicBezTo>
                    <a:close/>
                    <a:moveTo>
                      <a:pt x="1175" y="87"/>
                    </a:moveTo>
                    <a:cubicBezTo>
                      <a:pt x="1139" y="289"/>
                      <a:pt x="980" y="471"/>
                      <a:pt x="721" y="626"/>
                    </a:cubicBezTo>
                    <a:cubicBezTo>
                      <a:pt x="509" y="744"/>
                      <a:pt x="261" y="827"/>
                      <a:pt x="13" y="863"/>
                    </a:cubicBezTo>
                    <a:lnTo>
                      <a:pt x="1" y="1146"/>
                    </a:lnTo>
                    <a:cubicBezTo>
                      <a:pt x="261" y="1099"/>
                      <a:pt x="497" y="1028"/>
                      <a:pt x="710" y="910"/>
                    </a:cubicBezTo>
                    <a:cubicBezTo>
                      <a:pt x="1017" y="733"/>
                      <a:pt x="1158" y="508"/>
                      <a:pt x="1158" y="272"/>
                    </a:cubicBezTo>
                    <a:lnTo>
                      <a:pt x="1175" y="8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3" name="Google Shape;2323;p32"/>
              <p:cNvSpPr/>
              <p:nvPr/>
            </p:nvSpPr>
            <p:spPr>
              <a:xfrm>
                <a:off x="11295844" y="-6338350"/>
                <a:ext cx="192007" cy="76421"/>
              </a:xfrm>
              <a:custGeom>
                <a:rect b="b" l="l" r="r" t="t"/>
                <a:pathLst>
                  <a:path extrusionOk="0" h="320" w="804">
                    <a:moveTo>
                      <a:pt x="24" y="1"/>
                    </a:moveTo>
                    <a:lnTo>
                      <a:pt x="0" y="284"/>
                    </a:lnTo>
                    <a:cubicBezTo>
                      <a:pt x="130" y="308"/>
                      <a:pt x="263" y="320"/>
                      <a:pt x="396" y="320"/>
                    </a:cubicBezTo>
                    <a:cubicBezTo>
                      <a:pt x="529" y="320"/>
                      <a:pt x="662" y="308"/>
                      <a:pt x="792" y="284"/>
                    </a:cubicBezTo>
                    <a:lnTo>
                      <a:pt x="804" y="1"/>
                    </a:lnTo>
                    <a:lnTo>
                      <a:pt x="804" y="1"/>
                    </a:lnTo>
                    <a:cubicBezTo>
                      <a:pt x="679" y="18"/>
                      <a:pt x="550" y="27"/>
                      <a:pt x="418" y="27"/>
                    </a:cubicBezTo>
                    <a:cubicBezTo>
                      <a:pt x="287" y="27"/>
                      <a:pt x="154" y="18"/>
                      <a:pt x="24" y="1"/>
                    </a:cubicBezTo>
                    <a:close/>
                  </a:path>
                </a:pathLst>
              </a:custGeom>
              <a:solidFill>
                <a:srgbClr val="FFFFFF">
                  <a:alpha val="3725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4" name="Google Shape;2324;p32"/>
              <p:cNvSpPr/>
              <p:nvPr/>
            </p:nvSpPr>
            <p:spPr>
              <a:xfrm>
                <a:off x="11098342" y="-6411694"/>
                <a:ext cx="203232" cy="141378"/>
              </a:xfrm>
              <a:custGeom>
                <a:rect b="b" l="l" r="r" t="t"/>
                <a:pathLst>
                  <a:path extrusionOk="0" h="592" w="851">
                    <a:moveTo>
                      <a:pt x="12" y="0"/>
                    </a:moveTo>
                    <a:lnTo>
                      <a:pt x="0" y="284"/>
                    </a:lnTo>
                    <a:cubicBezTo>
                      <a:pt x="48" y="308"/>
                      <a:pt x="71" y="319"/>
                      <a:pt x="118" y="355"/>
                    </a:cubicBezTo>
                    <a:cubicBezTo>
                      <a:pt x="331" y="473"/>
                      <a:pt x="567" y="544"/>
                      <a:pt x="827" y="591"/>
                    </a:cubicBezTo>
                    <a:lnTo>
                      <a:pt x="851" y="308"/>
                    </a:lnTo>
                    <a:cubicBezTo>
                      <a:pt x="591" y="272"/>
                      <a:pt x="343" y="189"/>
                      <a:pt x="130" y="71"/>
                    </a:cubicBezTo>
                    <a:cubicBezTo>
                      <a:pt x="95" y="48"/>
                      <a:pt x="48" y="24"/>
                      <a:pt x="12" y="0"/>
                    </a:cubicBezTo>
                    <a:close/>
                  </a:path>
                </a:pathLst>
              </a:custGeom>
              <a:solidFill>
                <a:srgbClr val="EBEAEA">
                  <a:alpha val="27669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5" name="Google Shape;2325;p32"/>
              <p:cNvSpPr/>
              <p:nvPr/>
            </p:nvSpPr>
            <p:spPr>
              <a:xfrm>
                <a:off x="11019294" y="-6549942"/>
                <a:ext cx="84779" cy="200605"/>
              </a:xfrm>
              <a:custGeom>
                <a:rect b="b" l="l" r="r" t="t"/>
                <a:pathLst>
                  <a:path extrusionOk="0" h="840" w="355">
                    <a:moveTo>
                      <a:pt x="12" y="1"/>
                    </a:moveTo>
                    <a:lnTo>
                      <a:pt x="1" y="284"/>
                    </a:lnTo>
                    <a:cubicBezTo>
                      <a:pt x="1" y="331"/>
                      <a:pt x="1" y="390"/>
                      <a:pt x="12" y="426"/>
                    </a:cubicBezTo>
                    <a:cubicBezTo>
                      <a:pt x="60" y="579"/>
                      <a:pt x="154" y="721"/>
                      <a:pt x="331" y="839"/>
                    </a:cubicBezTo>
                    <a:lnTo>
                      <a:pt x="355" y="568"/>
                    </a:lnTo>
                    <a:cubicBezTo>
                      <a:pt x="190" y="450"/>
                      <a:pt x="71" y="320"/>
                      <a:pt x="24" y="154"/>
                    </a:cubicBezTo>
                    <a:cubicBezTo>
                      <a:pt x="12" y="107"/>
                      <a:pt x="12" y="48"/>
                      <a:pt x="12" y="1"/>
                    </a:cubicBez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6" name="Google Shape;2326;p32"/>
              <p:cNvSpPr/>
              <p:nvPr/>
            </p:nvSpPr>
            <p:spPr>
              <a:xfrm>
                <a:off x="10985382" y="-6760101"/>
                <a:ext cx="815553" cy="429151"/>
              </a:xfrm>
              <a:custGeom>
                <a:rect b="b" l="l" r="r" t="t"/>
                <a:pathLst>
                  <a:path extrusionOk="0" h="1797" w="3415">
                    <a:moveTo>
                      <a:pt x="1705" y="1"/>
                    </a:moveTo>
                    <a:cubicBezTo>
                      <a:pt x="1309" y="1"/>
                      <a:pt x="916" y="89"/>
                      <a:pt x="615" y="266"/>
                    </a:cubicBezTo>
                    <a:cubicBezTo>
                      <a:pt x="1" y="621"/>
                      <a:pt x="1" y="1176"/>
                      <a:pt x="615" y="1530"/>
                    </a:cubicBezTo>
                    <a:cubicBezTo>
                      <a:pt x="916" y="1708"/>
                      <a:pt x="1315" y="1796"/>
                      <a:pt x="1714" y="1796"/>
                    </a:cubicBezTo>
                    <a:cubicBezTo>
                      <a:pt x="2112" y="1796"/>
                      <a:pt x="2511" y="1708"/>
                      <a:pt x="2812" y="1530"/>
                    </a:cubicBezTo>
                    <a:cubicBezTo>
                      <a:pt x="3415" y="1176"/>
                      <a:pt x="3415" y="621"/>
                      <a:pt x="2812" y="266"/>
                    </a:cubicBezTo>
                    <a:cubicBezTo>
                      <a:pt x="2499" y="89"/>
                      <a:pt x="2101" y="1"/>
                      <a:pt x="17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7" name="Google Shape;2327;p32"/>
              <p:cNvSpPr/>
              <p:nvPr/>
            </p:nvSpPr>
            <p:spPr>
              <a:xfrm>
                <a:off x="11053206" y="-7215764"/>
                <a:ext cx="677279" cy="847316"/>
              </a:xfrm>
              <a:custGeom>
                <a:rect b="b" l="l" r="r" t="t"/>
                <a:pathLst>
                  <a:path extrusionOk="0" h="3548" w="2836">
                    <a:moveTo>
                      <a:pt x="2835" y="1"/>
                    </a:moveTo>
                    <a:lnTo>
                      <a:pt x="2835" y="5"/>
                    </a:lnTo>
                    <a:lnTo>
                      <a:pt x="2835" y="5"/>
                    </a:lnTo>
                    <a:cubicBezTo>
                      <a:pt x="2835" y="3"/>
                      <a:pt x="2835" y="2"/>
                      <a:pt x="2835" y="1"/>
                    </a:cubicBezTo>
                    <a:close/>
                    <a:moveTo>
                      <a:pt x="12" y="1"/>
                    </a:moveTo>
                    <a:lnTo>
                      <a:pt x="0" y="2730"/>
                    </a:lnTo>
                    <a:cubicBezTo>
                      <a:pt x="0" y="2942"/>
                      <a:pt x="130" y="3143"/>
                      <a:pt x="414" y="3308"/>
                    </a:cubicBezTo>
                    <a:cubicBezTo>
                      <a:pt x="685" y="3468"/>
                      <a:pt x="1049" y="3548"/>
                      <a:pt x="1412" y="3548"/>
                    </a:cubicBezTo>
                    <a:cubicBezTo>
                      <a:pt x="1775" y="3548"/>
                      <a:pt x="2138" y="3468"/>
                      <a:pt x="2410" y="3308"/>
                    </a:cubicBezTo>
                    <a:cubicBezTo>
                      <a:pt x="2694" y="3143"/>
                      <a:pt x="2824" y="2942"/>
                      <a:pt x="2824" y="2730"/>
                    </a:cubicBezTo>
                    <a:lnTo>
                      <a:pt x="2835" y="5"/>
                    </a:lnTo>
                    <a:lnTo>
                      <a:pt x="2835" y="5"/>
                    </a:lnTo>
                    <a:cubicBezTo>
                      <a:pt x="2834" y="204"/>
                      <a:pt x="2704" y="415"/>
                      <a:pt x="2422" y="580"/>
                    </a:cubicBezTo>
                    <a:cubicBezTo>
                      <a:pt x="2150" y="739"/>
                      <a:pt x="1790" y="819"/>
                      <a:pt x="1428" y="819"/>
                    </a:cubicBezTo>
                    <a:cubicBezTo>
                      <a:pt x="1066" y="819"/>
                      <a:pt x="703" y="739"/>
                      <a:pt x="426" y="580"/>
                    </a:cubicBezTo>
                    <a:cubicBezTo>
                      <a:pt x="154" y="426"/>
                      <a:pt x="12" y="202"/>
                      <a:pt x="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8" name="Google Shape;2328;p32"/>
              <p:cNvSpPr/>
              <p:nvPr/>
            </p:nvSpPr>
            <p:spPr>
              <a:xfrm>
                <a:off x="11476389" y="-7215764"/>
                <a:ext cx="254099" cy="838241"/>
              </a:xfrm>
              <a:custGeom>
                <a:rect b="b" l="l" r="r" t="t"/>
                <a:pathLst>
                  <a:path extrusionOk="0" h="3510" w="1064">
                    <a:moveTo>
                      <a:pt x="1063" y="1"/>
                    </a:moveTo>
                    <a:lnTo>
                      <a:pt x="1063" y="5"/>
                    </a:lnTo>
                    <a:lnTo>
                      <a:pt x="1063" y="5"/>
                    </a:lnTo>
                    <a:cubicBezTo>
                      <a:pt x="1063" y="3"/>
                      <a:pt x="1063" y="2"/>
                      <a:pt x="1063" y="1"/>
                    </a:cubicBezTo>
                    <a:close/>
                    <a:moveTo>
                      <a:pt x="1063" y="5"/>
                    </a:moveTo>
                    <a:cubicBezTo>
                      <a:pt x="1062" y="204"/>
                      <a:pt x="932" y="415"/>
                      <a:pt x="650" y="580"/>
                    </a:cubicBezTo>
                    <a:cubicBezTo>
                      <a:pt x="473" y="674"/>
                      <a:pt x="248" y="757"/>
                      <a:pt x="12" y="780"/>
                    </a:cubicBezTo>
                    <a:lnTo>
                      <a:pt x="0" y="3509"/>
                    </a:lnTo>
                    <a:cubicBezTo>
                      <a:pt x="237" y="3486"/>
                      <a:pt x="461" y="3415"/>
                      <a:pt x="638" y="3308"/>
                    </a:cubicBezTo>
                    <a:cubicBezTo>
                      <a:pt x="922" y="3143"/>
                      <a:pt x="1052" y="2942"/>
                      <a:pt x="1052" y="2730"/>
                    </a:cubicBezTo>
                    <a:lnTo>
                      <a:pt x="1063" y="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9" name="Google Shape;2329;p32"/>
              <p:cNvSpPr/>
              <p:nvPr/>
            </p:nvSpPr>
            <p:spPr>
              <a:xfrm>
                <a:off x="11307068" y="-7029487"/>
                <a:ext cx="172424" cy="658891"/>
              </a:xfrm>
              <a:custGeom>
                <a:rect b="b" l="l" r="r" t="t"/>
                <a:pathLst>
                  <a:path extrusionOk="0" h="2759" w="722">
                    <a:moveTo>
                      <a:pt x="12" y="0"/>
                    </a:moveTo>
                    <a:lnTo>
                      <a:pt x="0" y="2741"/>
                    </a:lnTo>
                    <a:cubicBezTo>
                      <a:pt x="119" y="2753"/>
                      <a:pt x="237" y="2759"/>
                      <a:pt x="355" y="2759"/>
                    </a:cubicBezTo>
                    <a:cubicBezTo>
                      <a:pt x="473" y="2759"/>
                      <a:pt x="591" y="2753"/>
                      <a:pt x="709" y="2741"/>
                    </a:cubicBezTo>
                    <a:lnTo>
                      <a:pt x="721" y="0"/>
                    </a:lnTo>
                    <a:lnTo>
                      <a:pt x="721" y="0"/>
                    </a:lnTo>
                    <a:cubicBezTo>
                      <a:pt x="603" y="24"/>
                      <a:pt x="485" y="36"/>
                      <a:pt x="367" y="36"/>
                    </a:cubicBezTo>
                    <a:cubicBezTo>
                      <a:pt x="249" y="36"/>
                      <a:pt x="130" y="24"/>
                      <a:pt x="12" y="0"/>
                    </a:cubicBez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0" name="Google Shape;2330;p32"/>
              <p:cNvSpPr/>
              <p:nvPr/>
            </p:nvSpPr>
            <p:spPr>
              <a:xfrm>
                <a:off x="11126522" y="-7094445"/>
                <a:ext cx="183649" cy="719788"/>
              </a:xfrm>
              <a:custGeom>
                <a:rect b="b" l="l" r="r" t="t"/>
                <a:pathLst>
                  <a:path extrusionOk="0" h="3014" w="769">
                    <a:moveTo>
                      <a:pt x="24" y="1"/>
                    </a:moveTo>
                    <a:lnTo>
                      <a:pt x="0" y="2730"/>
                    </a:lnTo>
                    <a:cubicBezTo>
                      <a:pt x="36" y="2753"/>
                      <a:pt x="60" y="2789"/>
                      <a:pt x="107" y="2800"/>
                    </a:cubicBezTo>
                    <a:cubicBezTo>
                      <a:pt x="296" y="2907"/>
                      <a:pt x="520" y="2978"/>
                      <a:pt x="756" y="3013"/>
                    </a:cubicBezTo>
                    <a:lnTo>
                      <a:pt x="768" y="272"/>
                    </a:lnTo>
                    <a:cubicBezTo>
                      <a:pt x="532" y="249"/>
                      <a:pt x="319" y="178"/>
                      <a:pt x="119" y="72"/>
                    </a:cubicBezTo>
                    <a:cubicBezTo>
                      <a:pt x="95" y="36"/>
                      <a:pt x="48" y="24"/>
                      <a:pt x="24" y="1"/>
                    </a:cubicBezTo>
                    <a:close/>
                  </a:path>
                </a:pathLst>
              </a:custGeom>
              <a:solidFill>
                <a:srgbClr val="FDB01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1" name="Google Shape;2331;p32"/>
              <p:cNvSpPr/>
              <p:nvPr/>
            </p:nvSpPr>
            <p:spPr>
              <a:xfrm>
                <a:off x="11126522" y="-7094445"/>
                <a:ext cx="183649" cy="719788"/>
              </a:xfrm>
              <a:custGeom>
                <a:rect b="b" l="l" r="r" t="t"/>
                <a:pathLst>
                  <a:path extrusionOk="0" h="3014" w="769">
                    <a:moveTo>
                      <a:pt x="24" y="1"/>
                    </a:moveTo>
                    <a:lnTo>
                      <a:pt x="0" y="2730"/>
                    </a:lnTo>
                    <a:cubicBezTo>
                      <a:pt x="36" y="2753"/>
                      <a:pt x="60" y="2789"/>
                      <a:pt x="107" y="2800"/>
                    </a:cubicBezTo>
                    <a:cubicBezTo>
                      <a:pt x="296" y="2907"/>
                      <a:pt x="520" y="2978"/>
                      <a:pt x="756" y="3013"/>
                    </a:cubicBezTo>
                    <a:lnTo>
                      <a:pt x="768" y="272"/>
                    </a:lnTo>
                    <a:cubicBezTo>
                      <a:pt x="532" y="249"/>
                      <a:pt x="319" y="178"/>
                      <a:pt x="119" y="72"/>
                    </a:cubicBezTo>
                    <a:cubicBezTo>
                      <a:pt x="95" y="36"/>
                      <a:pt x="48" y="24"/>
                      <a:pt x="24" y="1"/>
                    </a:cubicBezTo>
                    <a:close/>
                  </a:path>
                </a:pathLst>
              </a:custGeom>
              <a:solidFill>
                <a:srgbClr val="1E8AC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2" name="Google Shape;2332;p32"/>
              <p:cNvSpPr/>
              <p:nvPr/>
            </p:nvSpPr>
            <p:spPr>
              <a:xfrm>
                <a:off x="11126522" y="-7094445"/>
                <a:ext cx="183649" cy="719788"/>
              </a:xfrm>
              <a:custGeom>
                <a:rect b="b" l="l" r="r" t="t"/>
                <a:pathLst>
                  <a:path extrusionOk="0" h="3014" w="769">
                    <a:moveTo>
                      <a:pt x="24" y="1"/>
                    </a:moveTo>
                    <a:lnTo>
                      <a:pt x="0" y="2730"/>
                    </a:lnTo>
                    <a:cubicBezTo>
                      <a:pt x="36" y="2753"/>
                      <a:pt x="60" y="2789"/>
                      <a:pt x="107" y="2800"/>
                    </a:cubicBezTo>
                    <a:cubicBezTo>
                      <a:pt x="296" y="2907"/>
                      <a:pt x="520" y="2978"/>
                      <a:pt x="756" y="3013"/>
                    </a:cubicBezTo>
                    <a:lnTo>
                      <a:pt x="768" y="272"/>
                    </a:lnTo>
                    <a:cubicBezTo>
                      <a:pt x="532" y="249"/>
                      <a:pt x="319" y="178"/>
                      <a:pt x="119" y="72"/>
                    </a:cubicBezTo>
                    <a:cubicBezTo>
                      <a:pt x="95" y="36"/>
                      <a:pt x="48" y="24"/>
                      <a:pt x="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3" name="Google Shape;2333;p32"/>
              <p:cNvSpPr/>
              <p:nvPr/>
            </p:nvSpPr>
            <p:spPr>
              <a:xfrm>
                <a:off x="11053206" y="-7215764"/>
                <a:ext cx="79287" cy="776149"/>
              </a:xfrm>
              <a:custGeom>
                <a:rect b="b" l="l" r="r" t="t"/>
                <a:pathLst>
                  <a:path extrusionOk="0" h="3250" w="332">
                    <a:moveTo>
                      <a:pt x="12" y="1"/>
                    </a:moveTo>
                    <a:lnTo>
                      <a:pt x="0" y="2730"/>
                    </a:lnTo>
                    <a:cubicBezTo>
                      <a:pt x="0" y="2777"/>
                      <a:pt x="0" y="2824"/>
                      <a:pt x="12" y="2860"/>
                    </a:cubicBezTo>
                    <a:cubicBezTo>
                      <a:pt x="59" y="3001"/>
                      <a:pt x="154" y="3131"/>
                      <a:pt x="307" y="3249"/>
                    </a:cubicBezTo>
                    <a:lnTo>
                      <a:pt x="331" y="521"/>
                    </a:lnTo>
                    <a:cubicBezTo>
                      <a:pt x="166" y="402"/>
                      <a:pt x="71" y="272"/>
                      <a:pt x="36" y="131"/>
                    </a:cubicBezTo>
                    <a:cubicBezTo>
                      <a:pt x="12" y="83"/>
                      <a:pt x="12" y="48"/>
                      <a:pt x="12" y="1"/>
                    </a:cubicBez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4" name="Google Shape;2334;p32"/>
              <p:cNvSpPr/>
              <p:nvPr/>
            </p:nvSpPr>
            <p:spPr>
              <a:xfrm>
                <a:off x="11022159" y="-7411116"/>
                <a:ext cx="745103" cy="390940"/>
              </a:xfrm>
              <a:custGeom>
                <a:rect b="b" l="l" r="r" t="t"/>
                <a:pathLst>
                  <a:path extrusionOk="0" h="1637" w="3120">
                    <a:moveTo>
                      <a:pt x="1554" y="1"/>
                    </a:moveTo>
                    <a:cubicBezTo>
                      <a:pt x="1193" y="1"/>
                      <a:pt x="833" y="80"/>
                      <a:pt x="556" y="240"/>
                    </a:cubicBezTo>
                    <a:cubicBezTo>
                      <a:pt x="0" y="559"/>
                      <a:pt x="12" y="1067"/>
                      <a:pt x="556" y="1398"/>
                    </a:cubicBezTo>
                    <a:cubicBezTo>
                      <a:pt x="833" y="1557"/>
                      <a:pt x="1196" y="1637"/>
                      <a:pt x="1558" y="1637"/>
                    </a:cubicBezTo>
                    <a:cubicBezTo>
                      <a:pt x="1920" y="1637"/>
                      <a:pt x="2280" y="1557"/>
                      <a:pt x="2552" y="1398"/>
                    </a:cubicBezTo>
                    <a:cubicBezTo>
                      <a:pt x="3119" y="1090"/>
                      <a:pt x="3095" y="571"/>
                      <a:pt x="2552" y="240"/>
                    </a:cubicBezTo>
                    <a:cubicBezTo>
                      <a:pt x="2274" y="80"/>
                      <a:pt x="1914" y="1"/>
                      <a:pt x="15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5" name="Google Shape;2335;p32"/>
              <p:cNvSpPr/>
              <p:nvPr/>
            </p:nvSpPr>
            <p:spPr>
              <a:xfrm>
                <a:off x="11216795" y="-7001306"/>
                <a:ext cx="316191" cy="618053"/>
              </a:xfrm>
              <a:custGeom>
                <a:rect b="b" l="l" r="r" t="t"/>
                <a:pathLst>
                  <a:path extrusionOk="0" h="2588" w="1324">
                    <a:moveTo>
                      <a:pt x="0" y="1"/>
                    </a:moveTo>
                    <a:lnTo>
                      <a:pt x="0" y="1678"/>
                    </a:lnTo>
                    <a:lnTo>
                      <a:pt x="0" y="2529"/>
                    </a:lnTo>
                    <a:cubicBezTo>
                      <a:pt x="83" y="2564"/>
                      <a:pt x="166" y="2576"/>
                      <a:pt x="260" y="2588"/>
                    </a:cubicBezTo>
                    <a:lnTo>
                      <a:pt x="260" y="1560"/>
                    </a:lnTo>
                    <a:lnTo>
                      <a:pt x="260" y="1158"/>
                    </a:lnTo>
                    <a:lnTo>
                      <a:pt x="1324" y="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6" name="Google Shape;2336;p32"/>
              <p:cNvSpPr/>
              <p:nvPr/>
            </p:nvSpPr>
            <p:spPr>
              <a:xfrm>
                <a:off x="11394475" y="-6919392"/>
                <a:ext cx="177917" cy="533274"/>
              </a:xfrm>
              <a:custGeom>
                <a:rect b="b" l="l" r="r" t="t"/>
                <a:pathLst>
                  <a:path extrusionOk="0" h="2233" w="745">
                    <a:moveTo>
                      <a:pt x="745" y="0"/>
                    </a:moveTo>
                    <a:lnTo>
                      <a:pt x="1" y="815"/>
                    </a:lnTo>
                    <a:lnTo>
                      <a:pt x="1" y="1489"/>
                    </a:lnTo>
                    <a:lnTo>
                      <a:pt x="473" y="1760"/>
                    </a:lnTo>
                    <a:lnTo>
                      <a:pt x="473" y="2233"/>
                    </a:lnTo>
                    <a:cubicBezTo>
                      <a:pt x="568" y="2221"/>
                      <a:pt x="650" y="2186"/>
                      <a:pt x="745" y="2174"/>
                    </a:cubicBezTo>
                    <a:lnTo>
                      <a:pt x="745" y="1217"/>
                    </a:lnTo>
                    <a:lnTo>
                      <a:pt x="745" y="402"/>
                    </a:lnTo>
                    <a:lnTo>
                      <a:pt x="7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37" name="Google Shape;2337;p32"/>
            <p:cNvGrpSpPr/>
            <p:nvPr/>
          </p:nvGrpSpPr>
          <p:grpSpPr>
            <a:xfrm>
              <a:off x="2182135" y="3792212"/>
              <a:ext cx="301969" cy="562336"/>
              <a:chOff x="7686885" y="2546950"/>
              <a:chExt cx="301969" cy="562336"/>
            </a:xfrm>
          </p:grpSpPr>
          <p:sp>
            <p:nvSpPr>
              <p:cNvPr id="2338" name="Google Shape;2338;p32"/>
              <p:cNvSpPr/>
              <p:nvPr/>
            </p:nvSpPr>
            <p:spPr>
              <a:xfrm>
                <a:off x="7912479" y="2581851"/>
                <a:ext cx="46408" cy="419949"/>
              </a:xfrm>
              <a:custGeom>
                <a:rect b="b" l="l" r="r" t="t"/>
                <a:pathLst>
                  <a:path extrusionOk="0" h="3321" w="367">
                    <a:moveTo>
                      <a:pt x="296" y="1"/>
                    </a:moveTo>
                    <a:cubicBezTo>
                      <a:pt x="249" y="1"/>
                      <a:pt x="225" y="24"/>
                      <a:pt x="225" y="71"/>
                    </a:cubicBezTo>
                    <a:lnTo>
                      <a:pt x="225" y="1501"/>
                    </a:lnTo>
                    <a:cubicBezTo>
                      <a:pt x="24" y="1737"/>
                      <a:pt x="1" y="1843"/>
                      <a:pt x="1" y="1903"/>
                    </a:cubicBezTo>
                    <a:cubicBezTo>
                      <a:pt x="1" y="2056"/>
                      <a:pt x="131" y="2115"/>
                      <a:pt x="201" y="2127"/>
                    </a:cubicBezTo>
                    <a:lnTo>
                      <a:pt x="201" y="3249"/>
                    </a:lnTo>
                    <a:cubicBezTo>
                      <a:pt x="201" y="3296"/>
                      <a:pt x="237" y="3320"/>
                      <a:pt x="284" y="3320"/>
                    </a:cubicBezTo>
                    <a:cubicBezTo>
                      <a:pt x="320" y="3320"/>
                      <a:pt x="355" y="3285"/>
                      <a:pt x="367" y="3261"/>
                    </a:cubicBezTo>
                    <a:lnTo>
                      <a:pt x="367" y="2068"/>
                    </a:lnTo>
                    <a:cubicBezTo>
                      <a:pt x="367" y="2032"/>
                      <a:pt x="343" y="2009"/>
                      <a:pt x="308" y="1997"/>
                    </a:cubicBezTo>
                    <a:cubicBezTo>
                      <a:pt x="296" y="1997"/>
                      <a:pt x="284" y="1973"/>
                      <a:pt x="261" y="1973"/>
                    </a:cubicBezTo>
                    <a:cubicBezTo>
                      <a:pt x="166" y="1950"/>
                      <a:pt x="142" y="1938"/>
                      <a:pt x="142" y="1903"/>
                    </a:cubicBezTo>
                    <a:cubicBezTo>
                      <a:pt x="142" y="1855"/>
                      <a:pt x="225" y="1737"/>
                      <a:pt x="355" y="1595"/>
                    </a:cubicBezTo>
                    <a:cubicBezTo>
                      <a:pt x="367" y="1584"/>
                      <a:pt x="367" y="1548"/>
                      <a:pt x="367" y="1536"/>
                    </a:cubicBezTo>
                    <a:lnTo>
                      <a:pt x="367" y="71"/>
                    </a:lnTo>
                    <a:cubicBezTo>
                      <a:pt x="367" y="24"/>
                      <a:pt x="343" y="1"/>
                      <a:pt x="2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9" name="Google Shape;2339;p32"/>
              <p:cNvSpPr/>
              <p:nvPr/>
            </p:nvSpPr>
            <p:spPr>
              <a:xfrm>
                <a:off x="7751124" y="2687946"/>
                <a:ext cx="47925" cy="421340"/>
              </a:xfrm>
              <a:custGeom>
                <a:rect b="b" l="l" r="r" t="t"/>
                <a:pathLst>
                  <a:path extrusionOk="0" h="3332" w="379">
                    <a:moveTo>
                      <a:pt x="83" y="0"/>
                    </a:moveTo>
                    <a:cubicBezTo>
                      <a:pt x="36" y="0"/>
                      <a:pt x="1" y="36"/>
                      <a:pt x="1" y="83"/>
                    </a:cubicBezTo>
                    <a:lnTo>
                      <a:pt x="1" y="1536"/>
                    </a:lnTo>
                    <a:cubicBezTo>
                      <a:pt x="1" y="1571"/>
                      <a:pt x="36" y="1619"/>
                      <a:pt x="83" y="1619"/>
                    </a:cubicBezTo>
                    <a:cubicBezTo>
                      <a:pt x="178" y="1619"/>
                      <a:pt x="225" y="1642"/>
                      <a:pt x="225" y="1642"/>
                    </a:cubicBezTo>
                    <a:cubicBezTo>
                      <a:pt x="225" y="1737"/>
                      <a:pt x="119" y="1879"/>
                      <a:pt x="60" y="1949"/>
                    </a:cubicBezTo>
                    <a:cubicBezTo>
                      <a:pt x="48" y="1985"/>
                      <a:pt x="36" y="1997"/>
                      <a:pt x="24" y="2009"/>
                    </a:cubicBezTo>
                    <a:cubicBezTo>
                      <a:pt x="1" y="2032"/>
                      <a:pt x="1" y="2044"/>
                      <a:pt x="1" y="2056"/>
                    </a:cubicBezTo>
                    <a:lnTo>
                      <a:pt x="1" y="3249"/>
                    </a:lnTo>
                    <a:cubicBezTo>
                      <a:pt x="1" y="3296"/>
                      <a:pt x="36" y="3332"/>
                      <a:pt x="83" y="3332"/>
                    </a:cubicBezTo>
                    <a:cubicBezTo>
                      <a:pt x="119" y="3332"/>
                      <a:pt x="154" y="3296"/>
                      <a:pt x="154" y="3249"/>
                    </a:cubicBezTo>
                    <a:lnTo>
                      <a:pt x="154" y="2091"/>
                    </a:lnTo>
                    <a:lnTo>
                      <a:pt x="178" y="2056"/>
                    </a:lnTo>
                    <a:cubicBezTo>
                      <a:pt x="261" y="1949"/>
                      <a:pt x="379" y="1784"/>
                      <a:pt x="379" y="1654"/>
                    </a:cubicBezTo>
                    <a:cubicBezTo>
                      <a:pt x="379" y="1560"/>
                      <a:pt x="296" y="1477"/>
                      <a:pt x="154" y="1465"/>
                    </a:cubicBezTo>
                    <a:lnTo>
                      <a:pt x="154" y="83"/>
                    </a:lnTo>
                    <a:cubicBezTo>
                      <a:pt x="154" y="36"/>
                      <a:pt x="119" y="0"/>
                      <a:pt x="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0" name="Google Shape;2340;p32"/>
              <p:cNvSpPr/>
              <p:nvPr/>
            </p:nvSpPr>
            <p:spPr>
              <a:xfrm>
                <a:off x="7758585" y="2546950"/>
                <a:ext cx="209279" cy="102300"/>
              </a:xfrm>
              <a:custGeom>
                <a:rect b="b" l="l" r="r" t="t"/>
                <a:pathLst>
                  <a:path extrusionOk="0" h="809" w="1655">
                    <a:moveTo>
                      <a:pt x="1240" y="1"/>
                    </a:moveTo>
                    <a:cubicBezTo>
                      <a:pt x="1163" y="1"/>
                      <a:pt x="1076" y="27"/>
                      <a:pt x="981" y="88"/>
                    </a:cubicBezTo>
                    <a:lnTo>
                      <a:pt x="1" y="643"/>
                    </a:lnTo>
                    <a:lnTo>
                      <a:pt x="273" y="808"/>
                    </a:lnTo>
                    <a:lnTo>
                      <a:pt x="1241" y="241"/>
                    </a:lnTo>
                    <a:cubicBezTo>
                      <a:pt x="1352" y="186"/>
                      <a:pt x="1449" y="166"/>
                      <a:pt x="1531" y="166"/>
                    </a:cubicBezTo>
                    <a:cubicBezTo>
                      <a:pt x="1554" y="166"/>
                      <a:pt x="1575" y="168"/>
                      <a:pt x="1596" y="170"/>
                    </a:cubicBezTo>
                    <a:cubicBezTo>
                      <a:pt x="1619" y="194"/>
                      <a:pt x="1631" y="206"/>
                      <a:pt x="1655" y="206"/>
                    </a:cubicBezTo>
                    <a:lnTo>
                      <a:pt x="1395" y="40"/>
                    </a:lnTo>
                    <a:cubicBezTo>
                      <a:pt x="1349" y="15"/>
                      <a:pt x="1298" y="1"/>
                      <a:pt x="12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1" name="Google Shape;2341;p32"/>
              <p:cNvSpPr/>
              <p:nvPr/>
            </p:nvSpPr>
            <p:spPr>
              <a:xfrm>
                <a:off x="7686885" y="2628133"/>
                <a:ext cx="106220" cy="194357"/>
              </a:xfrm>
              <a:custGeom>
                <a:rect b="b" l="l" r="r" t="t"/>
                <a:pathLst>
                  <a:path extrusionOk="0" h="1537" w="840">
                    <a:moveTo>
                      <a:pt x="568" y="1"/>
                    </a:moveTo>
                    <a:cubicBezTo>
                      <a:pt x="261" y="190"/>
                      <a:pt x="1" y="639"/>
                      <a:pt x="1" y="1005"/>
                    </a:cubicBezTo>
                    <a:cubicBezTo>
                      <a:pt x="1" y="1182"/>
                      <a:pt x="60" y="1324"/>
                      <a:pt x="154" y="1371"/>
                    </a:cubicBezTo>
                    <a:lnTo>
                      <a:pt x="408" y="1526"/>
                    </a:lnTo>
                    <a:lnTo>
                      <a:pt x="408" y="1526"/>
                    </a:lnTo>
                    <a:cubicBezTo>
                      <a:pt x="313" y="1463"/>
                      <a:pt x="261" y="1337"/>
                      <a:pt x="261" y="1170"/>
                    </a:cubicBezTo>
                    <a:cubicBezTo>
                      <a:pt x="261" y="804"/>
                      <a:pt x="509" y="343"/>
                      <a:pt x="840" y="166"/>
                    </a:cubicBezTo>
                    <a:lnTo>
                      <a:pt x="568" y="1"/>
                    </a:lnTo>
                    <a:close/>
                    <a:moveTo>
                      <a:pt x="408" y="1526"/>
                    </a:moveTo>
                    <a:cubicBezTo>
                      <a:pt x="414" y="1530"/>
                      <a:pt x="420" y="1533"/>
                      <a:pt x="426" y="1537"/>
                    </a:cubicBezTo>
                    <a:lnTo>
                      <a:pt x="408" y="152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2" name="Google Shape;2342;p32"/>
              <p:cNvSpPr/>
              <p:nvPr/>
            </p:nvSpPr>
            <p:spPr>
              <a:xfrm>
                <a:off x="7719763" y="2568067"/>
                <a:ext cx="269091" cy="258090"/>
              </a:xfrm>
              <a:custGeom>
                <a:rect b="b" l="l" r="r" t="t"/>
                <a:pathLst>
                  <a:path extrusionOk="0" h="2041" w="2128">
                    <a:moveTo>
                      <a:pt x="1806" y="0"/>
                    </a:moveTo>
                    <a:cubicBezTo>
                      <a:pt x="1729" y="0"/>
                      <a:pt x="1642" y="24"/>
                      <a:pt x="1548" y="74"/>
                    </a:cubicBezTo>
                    <a:lnTo>
                      <a:pt x="580" y="641"/>
                    </a:lnTo>
                    <a:cubicBezTo>
                      <a:pt x="272" y="830"/>
                      <a:pt x="1" y="1279"/>
                      <a:pt x="1" y="1645"/>
                    </a:cubicBezTo>
                    <a:cubicBezTo>
                      <a:pt x="1" y="1896"/>
                      <a:pt x="125" y="2041"/>
                      <a:pt x="315" y="2041"/>
                    </a:cubicBezTo>
                    <a:cubicBezTo>
                      <a:pt x="393" y="2041"/>
                      <a:pt x="483" y="2016"/>
                      <a:pt x="580" y="1964"/>
                    </a:cubicBezTo>
                    <a:lnTo>
                      <a:pt x="1548" y="1409"/>
                    </a:lnTo>
                    <a:cubicBezTo>
                      <a:pt x="1855" y="1220"/>
                      <a:pt x="2127" y="771"/>
                      <a:pt x="2127" y="405"/>
                    </a:cubicBezTo>
                    <a:cubicBezTo>
                      <a:pt x="2127" y="151"/>
                      <a:pt x="2000" y="0"/>
                      <a:pt x="18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3" name="Google Shape;2343;p32"/>
              <p:cNvSpPr/>
              <p:nvPr/>
            </p:nvSpPr>
            <p:spPr>
              <a:xfrm>
                <a:off x="7719763" y="2568067"/>
                <a:ext cx="269091" cy="258090"/>
              </a:xfrm>
              <a:custGeom>
                <a:rect b="b" l="l" r="r" t="t"/>
                <a:pathLst>
                  <a:path extrusionOk="0" h="2041" w="2128">
                    <a:moveTo>
                      <a:pt x="1806" y="0"/>
                    </a:moveTo>
                    <a:cubicBezTo>
                      <a:pt x="1729" y="0"/>
                      <a:pt x="1642" y="24"/>
                      <a:pt x="1548" y="74"/>
                    </a:cubicBezTo>
                    <a:lnTo>
                      <a:pt x="580" y="641"/>
                    </a:lnTo>
                    <a:cubicBezTo>
                      <a:pt x="272" y="830"/>
                      <a:pt x="1" y="1279"/>
                      <a:pt x="1" y="1645"/>
                    </a:cubicBezTo>
                    <a:cubicBezTo>
                      <a:pt x="1" y="1896"/>
                      <a:pt x="125" y="2041"/>
                      <a:pt x="315" y="2041"/>
                    </a:cubicBezTo>
                    <a:cubicBezTo>
                      <a:pt x="393" y="2041"/>
                      <a:pt x="483" y="2016"/>
                      <a:pt x="580" y="1964"/>
                    </a:cubicBezTo>
                    <a:lnTo>
                      <a:pt x="1548" y="1409"/>
                    </a:lnTo>
                    <a:cubicBezTo>
                      <a:pt x="1855" y="1220"/>
                      <a:pt x="2127" y="771"/>
                      <a:pt x="2127" y="405"/>
                    </a:cubicBezTo>
                    <a:cubicBezTo>
                      <a:pt x="2127" y="151"/>
                      <a:pt x="2000" y="0"/>
                      <a:pt x="1806" y="0"/>
                    </a:cubicBezTo>
                    <a:close/>
                  </a:path>
                </a:pathLst>
              </a:custGeom>
              <a:solidFill>
                <a:srgbClr val="FFFFFF">
                  <a:alpha val="3725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4" name="Google Shape;2344;p32"/>
              <p:cNvSpPr/>
              <p:nvPr/>
            </p:nvSpPr>
            <p:spPr>
              <a:xfrm>
                <a:off x="7772115" y="2664046"/>
                <a:ext cx="56904" cy="74733"/>
              </a:xfrm>
              <a:custGeom>
                <a:rect b="b" l="l" r="r" t="t"/>
                <a:pathLst>
                  <a:path extrusionOk="0" h="591" w="450">
                    <a:moveTo>
                      <a:pt x="449" y="0"/>
                    </a:moveTo>
                    <a:lnTo>
                      <a:pt x="0" y="272"/>
                    </a:lnTo>
                    <a:lnTo>
                      <a:pt x="0" y="591"/>
                    </a:lnTo>
                    <a:lnTo>
                      <a:pt x="449" y="331"/>
                    </a:lnTo>
                    <a:lnTo>
                      <a:pt x="4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5" name="Google Shape;2345;p32"/>
              <p:cNvSpPr/>
              <p:nvPr/>
            </p:nvSpPr>
            <p:spPr>
              <a:xfrm>
                <a:off x="7772115" y="2673024"/>
                <a:ext cx="136063" cy="122532"/>
              </a:xfrm>
              <a:custGeom>
                <a:rect b="b" l="l" r="r" t="t"/>
                <a:pathLst>
                  <a:path extrusionOk="0" h="969" w="1076">
                    <a:moveTo>
                      <a:pt x="1075" y="0"/>
                    </a:moveTo>
                    <a:lnTo>
                      <a:pt x="0" y="638"/>
                    </a:lnTo>
                    <a:lnTo>
                      <a:pt x="0" y="969"/>
                    </a:lnTo>
                    <a:lnTo>
                      <a:pt x="1075" y="331"/>
                    </a:lnTo>
                    <a:lnTo>
                      <a:pt x="10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6" name="Google Shape;2346;p32"/>
              <p:cNvSpPr/>
              <p:nvPr/>
            </p:nvSpPr>
            <p:spPr>
              <a:xfrm>
                <a:off x="7686885" y="2628133"/>
                <a:ext cx="106220" cy="194357"/>
              </a:xfrm>
              <a:custGeom>
                <a:rect b="b" l="l" r="r" t="t"/>
                <a:pathLst>
                  <a:path extrusionOk="0" h="1537" w="840">
                    <a:moveTo>
                      <a:pt x="568" y="1"/>
                    </a:moveTo>
                    <a:cubicBezTo>
                      <a:pt x="261" y="190"/>
                      <a:pt x="1" y="639"/>
                      <a:pt x="1" y="1005"/>
                    </a:cubicBezTo>
                    <a:cubicBezTo>
                      <a:pt x="1" y="1182"/>
                      <a:pt x="60" y="1324"/>
                      <a:pt x="154" y="1371"/>
                    </a:cubicBezTo>
                    <a:lnTo>
                      <a:pt x="408" y="1526"/>
                    </a:lnTo>
                    <a:lnTo>
                      <a:pt x="408" y="1526"/>
                    </a:lnTo>
                    <a:cubicBezTo>
                      <a:pt x="313" y="1463"/>
                      <a:pt x="261" y="1337"/>
                      <a:pt x="261" y="1170"/>
                    </a:cubicBezTo>
                    <a:cubicBezTo>
                      <a:pt x="261" y="804"/>
                      <a:pt x="509" y="343"/>
                      <a:pt x="840" y="166"/>
                    </a:cubicBezTo>
                    <a:lnTo>
                      <a:pt x="568" y="1"/>
                    </a:lnTo>
                    <a:close/>
                    <a:moveTo>
                      <a:pt x="408" y="1526"/>
                    </a:moveTo>
                    <a:cubicBezTo>
                      <a:pt x="414" y="1530"/>
                      <a:pt x="420" y="1533"/>
                      <a:pt x="426" y="1537"/>
                    </a:cubicBezTo>
                    <a:lnTo>
                      <a:pt x="408" y="1526"/>
                    </a:ln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350" name="Shape 23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">
    <p:spTree>
      <p:nvGrpSpPr>
        <p:cNvPr id="235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p35"/>
          <p:cNvSpPr txBox="1"/>
          <p:nvPr>
            <p:ph type="title"/>
          </p:nvPr>
        </p:nvSpPr>
        <p:spPr>
          <a:xfrm>
            <a:off x="716775" y="510900"/>
            <a:ext cx="77106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/>
          <p:nvPr/>
        </p:nvSpPr>
        <p:spPr>
          <a:xfrm>
            <a:off x="350925" y="391025"/>
            <a:ext cx="8461800" cy="4383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5"/>
          <p:cNvSpPr txBox="1"/>
          <p:nvPr>
            <p:ph type="title"/>
          </p:nvPr>
        </p:nvSpPr>
        <p:spPr>
          <a:xfrm>
            <a:off x="3228500" y="445025"/>
            <a:ext cx="519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3" name="Google Shape;83;p5"/>
          <p:cNvSpPr txBox="1"/>
          <p:nvPr>
            <p:ph idx="1" type="subTitle"/>
          </p:nvPr>
        </p:nvSpPr>
        <p:spPr>
          <a:xfrm>
            <a:off x="5933533" y="4010050"/>
            <a:ext cx="206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4" name="Google Shape;84;p5"/>
          <p:cNvSpPr txBox="1"/>
          <p:nvPr>
            <p:ph idx="2" type="subTitle"/>
          </p:nvPr>
        </p:nvSpPr>
        <p:spPr>
          <a:xfrm>
            <a:off x="3089048" y="4010037"/>
            <a:ext cx="206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5"/>
          <p:cNvSpPr txBox="1"/>
          <p:nvPr>
            <p:ph idx="3" type="subTitle"/>
          </p:nvPr>
        </p:nvSpPr>
        <p:spPr>
          <a:xfrm>
            <a:off x="5933526" y="3702025"/>
            <a:ext cx="20667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0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/>
        </p:txBody>
      </p:sp>
      <p:sp>
        <p:nvSpPr>
          <p:cNvPr id="86" name="Google Shape;86;p5"/>
          <p:cNvSpPr txBox="1"/>
          <p:nvPr>
            <p:ph idx="4" type="subTitle"/>
          </p:nvPr>
        </p:nvSpPr>
        <p:spPr>
          <a:xfrm>
            <a:off x="3088863" y="3702013"/>
            <a:ext cx="20664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0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/>
          <p:nvPr/>
        </p:nvSpPr>
        <p:spPr>
          <a:xfrm>
            <a:off x="350925" y="391025"/>
            <a:ext cx="8461800" cy="4383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90" name="Google Shape;90;p6"/>
          <p:cNvGrpSpPr/>
          <p:nvPr/>
        </p:nvGrpSpPr>
        <p:grpSpPr>
          <a:xfrm>
            <a:off x="8536254" y="391075"/>
            <a:ext cx="276300" cy="4383600"/>
            <a:chOff x="8536254" y="391075"/>
            <a:chExt cx="276300" cy="4383600"/>
          </a:xfrm>
        </p:grpSpPr>
        <p:sp>
          <p:nvSpPr>
            <p:cNvPr id="91" name="Google Shape;91;p6"/>
            <p:cNvSpPr/>
            <p:nvPr/>
          </p:nvSpPr>
          <p:spPr>
            <a:xfrm>
              <a:off x="8536254" y="391075"/>
              <a:ext cx="276300" cy="43836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8543825" y="3202624"/>
              <a:ext cx="6160" cy="13260"/>
            </a:xfrm>
            <a:custGeom>
              <a:rect b="b" l="l" r="r" t="t"/>
              <a:pathLst>
                <a:path extrusionOk="0" h="254" w="118">
                  <a:moveTo>
                    <a:pt x="1" y="0"/>
                  </a:moveTo>
                  <a:lnTo>
                    <a:pt x="1" y="253"/>
                  </a:lnTo>
                  <a:lnTo>
                    <a:pt x="20" y="234"/>
                  </a:lnTo>
                  <a:cubicBezTo>
                    <a:pt x="98" y="176"/>
                    <a:pt x="118" y="117"/>
                    <a:pt x="79" y="59"/>
                  </a:cubicBezTo>
                  <a:cubicBezTo>
                    <a:pt x="59" y="39"/>
                    <a:pt x="20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8543825" y="3236766"/>
              <a:ext cx="66092" cy="48185"/>
            </a:xfrm>
            <a:custGeom>
              <a:rect b="b" l="l" r="r" t="t"/>
              <a:pathLst>
                <a:path extrusionOk="0" h="923" w="1266">
                  <a:moveTo>
                    <a:pt x="1128" y="1"/>
                  </a:moveTo>
                  <a:cubicBezTo>
                    <a:pt x="1110" y="1"/>
                    <a:pt x="1090" y="3"/>
                    <a:pt x="1071" y="8"/>
                  </a:cubicBezTo>
                  <a:lnTo>
                    <a:pt x="1" y="630"/>
                  </a:lnTo>
                  <a:lnTo>
                    <a:pt x="1" y="922"/>
                  </a:lnTo>
                  <a:lnTo>
                    <a:pt x="1188" y="241"/>
                  </a:lnTo>
                  <a:cubicBezTo>
                    <a:pt x="1246" y="202"/>
                    <a:pt x="1265" y="144"/>
                    <a:pt x="1246" y="66"/>
                  </a:cubicBezTo>
                  <a:cubicBezTo>
                    <a:pt x="1231" y="23"/>
                    <a:pt x="1184" y="1"/>
                    <a:pt x="11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8543825" y="3271273"/>
              <a:ext cx="126023" cy="82745"/>
            </a:xfrm>
            <a:custGeom>
              <a:rect b="b" l="l" r="r" t="t"/>
              <a:pathLst>
                <a:path extrusionOk="0" h="1585" w="2414">
                  <a:moveTo>
                    <a:pt x="2277" y="1"/>
                  </a:moveTo>
                  <a:cubicBezTo>
                    <a:pt x="2259" y="1"/>
                    <a:pt x="2240" y="3"/>
                    <a:pt x="2219" y="8"/>
                  </a:cubicBezTo>
                  <a:lnTo>
                    <a:pt x="1" y="1292"/>
                  </a:lnTo>
                  <a:lnTo>
                    <a:pt x="1" y="1584"/>
                  </a:lnTo>
                  <a:lnTo>
                    <a:pt x="2335" y="242"/>
                  </a:lnTo>
                  <a:cubicBezTo>
                    <a:pt x="2413" y="203"/>
                    <a:pt x="2413" y="125"/>
                    <a:pt x="2394" y="47"/>
                  </a:cubicBezTo>
                  <a:cubicBezTo>
                    <a:pt x="2365" y="19"/>
                    <a:pt x="2326" y="1"/>
                    <a:pt x="22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8543825" y="3306877"/>
              <a:ext cx="186946" cy="117200"/>
            </a:xfrm>
            <a:custGeom>
              <a:rect b="b" l="l" r="r" t="t"/>
              <a:pathLst>
                <a:path extrusionOk="0" h="2245" w="3581">
                  <a:moveTo>
                    <a:pt x="3405" y="0"/>
                  </a:moveTo>
                  <a:cubicBezTo>
                    <a:pt x="3386" y="0"/>
                    <a:pt x="3367" y="2"/>
                    <a:pt x="3347" y="7"/>
                  </a:cubicBezTo>
                  <a:lnTo>
                    <a:pt x="1" y="1953"/>
                  </a:lnTo>
                  <a:lnTo>
                    <a:pt x="1" y="2245"/>
                  </a:lnTo>
                  <a:lnTo>
                    <a:pt x="3483" y="221"/>
                  </a:lnTo>
                  <a:cubicBezTo>
                    <a:pt x="3561" y="182"/>
                    <a:pt x="3581" y="105"/>
                    <a:pt x="3522" y="66"/>
                  </a:cubicBezTo>
                  <a:cubicBezTo>
                    <a:pt x="3508" y="22"/>
                    <a:pt x="3460" y="0"/>
                    <a:pt x="34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8543825" y="3341385"/>
              <a:ext cx="246877" cy="151760"/>
            </a:xfrm>
            <a:custGeom>
              <a:rect b="b" l="l" r="r" t="t"/>
              <a:pathLst>
                <a:path extrusionOk="0" h="2907" w="4729">
                  <a:moveTo>
                    <a:pt x="4583" y="0"/>
                  </a:moveTo>
                  <a:cubicBezTo>
                    <a:pt x="4567" y="0"/>
                    <a:pt x="4550" y="3"/>
                    <a:pt x="4534" y="8"/>
                  </a:cubicBezTo>
                  <a:lnTo>
                    <a:pt x="1" y="2615"/>
                  </a:lnTo>
                  <a:lnTo>
                    <a:pt x="1" y="2907"/>
                  </a:lnTo>
                  <a:lnTo>
                    <a:pt x="4651" y="222"/>
                  </a:lnTo>
                  <a:cubicBezTo>
                    <a:pt x="4690" y="202"/>
                    <a:pt x="4728" y="125"/>
                    <a:pt x="4690" y="47"/>
                  </a:cubicBezTo>
                  <a:cubicBezTo>
                    <a:pt x="4675" y="18"/>
                    <a:pt x="4630" y="0"/>
                    <a:pt x="45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8600726" y="3406426"/>
              <a:ext cx="208256" cy="117201"/>
            </a:xfrm>
            <a:custGeom>
              <a:rect b="b" l="l" r="r" t="t"/>
              <a:pathLst>
                <a:path extrusionOk="0" h="2849" w="4806">
                  <a:moveTo>
                    <a:pt x="4657" y="0"/>
                  </a:moveTo>
                  <a:cubicBezTo>
                    <a:pt x="4642" y="0"/>
                    <a:pt x="4626" y="3"/>
                    <a:pt x="4611" y="8"/>
                  </a:cubicBezTo>
                  <a:lnTo>
                    <a:pt x="0" y="2673"/>
                  </a:lnTo>
                  <a:cubicBezTo>
                    <a:pt x="39" y="2673"/>
                    <a:pt x="59" y="2693"/>
                    <a:pt x="59" y="2693"/>
                  </a:cubicBezTo>
                  <a:cubicBezTo>
                    <a:pt x="137" y="2751"/>
                    <a:pt x="175" y="2790"/>
                    <a:pt x="234" y="2848"/>
                  </a:cubicBezTo>
                  <a:lnTo>
                    <a:pt x="4728" y="241"/>
                  </a:lnTo>
                  <a:cubicBezTo>
                    <a:pt x="4767" y="202"/>
                    <a:pt x="4806" y="144"/>
                    <a:pt x="4767" y="66"/>
                  </a:cubicBezTo>
                  <a:cubicBezTo>
                    <a:pt x="4752" y="22"/>
                    <a:pt x="4705" y="0"/>
                    <a:pt x="4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8781023" y="2548968"/>
              <a:ext cx="27460" cy="25789"/>
            </a:xfrm>
            <a:custGeom>
              <a:rect b="b" l="l" r="r" t="t"/>
              <a:pathLst>
                <a:path extrusionOk="0" h="494" w="526">
                  <a:moveTo>
                    <a:pt x="146" y="0"/>
                  </a:moveTo>
                  <a:cubicBezTo>
                    <a:pt x="93" y="0"/>
                    <a:pt x="35" y="22"/>
                    <a:pt x="20" y="66"/>
                  </a:cubicBezTo>
                  <a:cubicBezTo>
                    <a:pt x="1" y="105"/>
                    <a:pt x="1" y="182"/>
                    <a:pt x="59" y="221"/>
                  </a:cubicBezTo>
                  <a:lnTo>
                    <a:pt x="526" y="494"/>
                  </a:lnTo>
                  <a:lnTo>
                    <a:pt x="526" y="202"/>
                  </a:lnTo>
                  <a:lnTo>
                    <a:pt x="195" y="7"/>
                  </a:lnTo>
                  <a:cubicBezTo>
                    <a:pt x="181" y="2"/>
                    <a:pt x="164" y="0"/>
                    <a:pt x="1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8721091" y="2584311"/>
              <a:ext cx="87391" cy="60558"/>
            </a:xfrm>
            <a:custGeom>
              <a:rect b="b" l="l" r="r" t="t"/>
              <a:pathLst>
                <a:path extrusionOk="0" h="1160" w="1674">
                  <a:moveTo>
                    <a:pt x="120" y="0"/>
                  </a:moveTo>
                  <a:cubicBezTo>
                    <a:pt x="72" y="0"/>
                    <a:pt x="33" y="18"/>
                    <a:pt x="20" y="70"/>
                  </a:cubicBezTo>
                  <a:cubicBezTo>
                    <a:pt x="1" y="108"/>
                    <a:pt x="1" y="186"/>
                    <a:pt x="79" y="225"/>
                  </a:cubicBezTo>
                  <a:lnTo>
                    <a:pt x="1674" y="1159"/>
                  </a:lnTo>
                  <a:lnTo>
                    <a:pt x="1674" y="867"/>
                  </a:lnTo>
                  <a:lnTo>
                    <a:pt x="195" y="11"/>
                  </a:lnTo>
                  <a:cubicBezTo>
                    <a:pt x="169" y="5"/>
                    <a:pt x="144" y="0"/>
                    <a:pt x="1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8660168" y="2618557"/>
              <a:ext cx="147323" cy="94334"/>
            </a:xfrm>
            <a:custGeom>
              <a:rect b="b" l="l" r="r" t="t"/>
              <a:pathLst>
                <a:path extrusionOk="0" h="1807" w="2822">
                  <a:moveTo>
                    <a:pt x="144" y="1"/>
                  </a:moveTo>
                  <a:cubicBezTo>
                    <a:pt x="103" y="1"/>
                    <a:pt x="61" y="28"/>
                    <a:pt x="20" y="56"/>
                  </a:cubicBezTo>
                  <a:cubicBezTo>
                    <a:pt x="1" y="114"/>
                    <a:pt x="1" y="192"/>
                    <a:pt x="78" y="231"/>
                  </a:cubicBezTo>
                  <a:lnTo>
                    <a:pt x="2822" y="1807"/>
                  </a:lnTo>
                  <a:lnTo>
                    <a:pt x="2822" y="1515"/>
                  </a:lnTo>
                  <a:lnTo>
                    <a:pt x="195" y="17"/>
                  </a:lnTo>
                  <a:cubicBezTo>
                    <a:pt x="178" y="5"/>
                    <a:pt x="161" y="1"/>
                    <a:pt x="1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8600237" y="2652647"/>
              <a:ext cx="208246" cy="130304"/>
            </a:xfrm>
            <a:custGeom>
              <a:rect b="b" l="l" r="r" t="t"/>
              <a:pathLst>
                <a:path extrusionOk="0" h="2496" w="3989">
                  <a:moveTo>
                    <a:pt x="154" y="1"/>
                  </a:moveTo>
                  <a:cubicBezTo>
                    <a:pt x="97" y="1"/>
                    <a:pt x="52" y="32"/>
                    <a:pt x="20" y="64"/>
                  </a:cubicBezTo>
                  <a:cubicBezTo>
                    <a:pt x="1" y="122"/>
                    <a:pt x="1" y="181"/>
                    <a:pt x="79" y="239"/>
                  </a:cubicBezTo>
                  <a:lnTo>
                    <a:pt x="3989" y="2496"/>
                  </a:lnTo>
                  <a:lnTo>
                    <a:pt x="3989" y="2204"/>
                  </a:lnTo>
                  <a:lnTo>
                    <a:pt x="195" y="6"/>
                  </a:lnTo>
                  <a:cubicBezTo>
                    <a:pt x="181" y="2"/>
                    <a:pt x="167" y="1"/>
                    <a:pt x="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8540305" y="2688146"/>
              <a:ext cx="268177" cy="164916"/>
            </a:xfrm>
            <a:custGeom>
              <a:rect b="b" l="l" r="r" t="t"/>
              <a:pathLst>
                <a:path extrusionOk="0" h="3159" w="5137">
                  <a:moveTo>
                    <a:pt x="117" y="1"/>
                  </a:moveTo>
                  <a:cubicBezTo>
                    <a:pt x="79" y="1"/>
                    <a:pt x="43" y="19"/>
                    <a:pt x="20" y="65"/>
                  </a:cubicBezTo>
                  <a:cubicBezTo>
                    <a:pt x="1" y="123"/>
                    <a:pt x="1" y="182"/>
                    <a:pt x="79" y="240"/>
                  </a:cubicBezTo>
                  <a:lnTo>
                    <a:pt x="5137" y="3158"/>
                  </a:lnTo>
                  <a:lnTo>
                    <a:pt x="5137" y="2867"/>
                  </a:lnTo>
                  <a:lnTo>
                    <a:pt x="195" y="26"/>
                  </a:lnTo>
                  <a:cubicBezTo>
                    <a:pt x="171" y="10"/>
                    <a:pt x="144" y="1"/>
                    <a:pt x="1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8541300" y="2528844"/>
              <a:ext cx="41712" cy="32576"/>
            </a:xfrm>
            <a:custGeom>
              <a:rect b="b" l="l" r="r" t="t"/>
              <a:pathLst>
                <a:path extrusionOk="0" h="624" w="799">
                  <a:moveTo>
                    <a:pt x="1" y="1"/>
                  </a:moveTo>
                  <a:lnTo>
                    <a:pt x="1" y="293"/>
                  </a:lnTo>
                  <a:lnTo>
                    <a:pt x="604" y="624"/>
                  </a:lnTo>
                  <a:lnTo>
                    <a:pt x="682" y="624"/>
                  </a:lnTo>
                  <a:cubicBezTo>
                    <a:pt x="740" y="624"/>
                    <a:pt x="760" y="604"/>
                    <a:pt x="779" y="585"/>
                  </a:cubicBezTo>
                  <a:cubicBezTo>
                    <a:pt x="799" y="526"/>
                    <a:pt x="799" y="448"/>
                    <a:pt x="740" y="41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8541300" y="2463849"/>
              <a:ext cx="97571" cy="66092"/>
            </a:xfrm>
            <a:custGeom>
              <a:rect b="b" l="l" r="r" t="t"/>
              <a:pathLst>
                <a:path extrusionOk="0" h="1266" w="1869">
                  <a:moveTo>
                    <a:pt x="1" y="1"/>
                  </a:moveTo>
                  <a:lnTo>
                    <a:pt x="1" y="293"/>
                  </a:lnTo>
                  <a:lnTo>
                    <a:pt x="1674" y="1265"/>
                  </a:lnTo>
                  <a:lnTo>
                    <a:pt x="1752" y="1265"/>
                  </a:lnTo>
                  <a:cubicBezTo>
                    <a:pt x="1810" y="1265"/>
                    <a:pt x="1830" y="1246"/>
                    <a:pt x="1849" y="1207"/>
                  </a:cubicBezTo>
                  <a:cubicBezTo>
                    <a:pt x="1869" y="1168"/>
                    <a:pt x="1869" y="1090"/>
                    <a:pt x="1810" y="10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8541300" y="2398854"/>
              <a:ext cx="153430" cy="98563"/>
            </a:xfrm>
            <a:custGeom>
              <a:rect b="b" l="l" r="r" t="t"/>
              <a:pathLst>
                <a:path extrusionOk="0" h="1888" w="2939">
                  <a:moveTo>
                    <a:pt x="1" y="1"/>
                  </a:moveTo>
                  <a:lnTo>
                    <a:pt x="1" y="293"/>
                  </a:lnTo>
                  <a:lnTo>
                    <a:pt x="2744" y="1888"/>
                  </a:lnTo>
                  <a:lnTo>
                    <a:pt x="2822" y="1888"/>
                  </a:lnTo>
                  <a:cubicBezTo>
                    <a:pt x="2880" y="1888"/>
                    <a:pt x="2900" y="1849"/>
                    <a:pt x="2919" y="1830"/>
                  </a:cubicBezTo>
                  <a:cubicBezTo>
                    <a:pt x="2939" y="1771"/>
                    <a:pt x="2939" y="1713"/>
                    <a:pt x="2861" y="165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8541300" y="2334902"/>
              <a:ext cx="209290" cy="130043"/>
            </a:xfrm>
            <a:custGeom>
              <a:rect b="b" l="l" r="r" t="t"/>
              <a:pathLst>
                <a:path extrusionOk="0" h="2491" w="4009">
                  <a:moveTo>
                    <a:pt x="1" y="0"/>
                  </a:moveTo>
                  <a:lnTo>
                    <a:pt x="1" y="292"/>
                  </a:lnTo>
                  <a:lnTo>
                    <a:pt x="3814" y="2490"/>
                  </a:lnTo>
                  <a:lnTo>
                    <a:pt x="3892" y="2490"/>
                  </a:lnTo>
                  <a:cubicBezTo>
                    <a:pt x="3950" y="2490"/>
                    <a:pt x="3970" y="2471"/>
                    <a:pt x="3989" y="2451"/>
                  </a:cubicBezTo>
                  <a:cubicBezTo>
                    <a:pt x="4009" y="2393"/>
                    <a:pt x="4009" y="2335"/>
                    <a:pt x="3931" y="227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8540308" y="2269855"/>
              <a:ext cx="266141" cy="162566"/>
            </a:xfrm>
            <a:custGeom>
              <a:rect b="b" l="l" r="r" t="t"/>
              <a:pathLst>
                <a:path extrusionOk="0" h="3114" w="5098">
                  <a:moveTo>
                    <a:pt x="0" y="1"/>
                  </a:moveTo>
                  <a:lnTo>
                    <a:pt x="0" y="293"/>
                  </a:lnTo>
                  <a:lnTo>
                    <a:pt x="4903" y="3114"/>
                  </a:lnTo>
                  <a:lnTo>
                    <a:pt x="4981" y="3114"/>
                  </a:lnTo>
                  <a:cubicBezTo>
                    <a:pt x="5039" y="3114"/>
                    <a:pt x="5059" y="3094"/>
                    <a:pt x="5078" y="3055"/>
                  </a:cubicBezTo>
                  <a:cubicBezTo>
                    <a:pt x="5098" y="3016"/>
                    <a:pt x="5098" y="2939"/>
                    <a:pt x="5039" y="288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>
              <a:off x="8542733" y="3990617"/>
              <a:ext cx="70111" cy="79247"/>
            </a:xfrm>
            <a:custGeom>
              <a:rect b="b" l="l" r="r" t="t"/>
              <a:pathLst>
                <a:path extrusionOk="0" h="1518" w="1343">
                  <a:moveTo>
                    <a:pt x="0" y="0"/>
                  </a:moveTo>
                  <a:lnTo>
                    <a:pt x="0" y="1518"/>
                  </a:lnTo>
                  <a:lnTo>
                    <a:pt x="506" y="1226"/>
                  </a:lnTo>
                  <a:lnTo>
                    <a:pt x="312" y="1128"/>
                  </a:lnTo>
                  <a:cubicBezTo>
                    <a:pt x="273" y="1109"/>
                    <a:pt x="234" y="1031"/>
                    <a:pt x="273" y="973"/>
                  </a:cubicBezTo>
                  <a:cubicBezTo>
                    <a:pt x="287" y="929"/>
                    <a:pt x="335" y="907"/>
                    <a:pt x="382" y="907"/>
                  </a:cubicBezTo>
                  <a:cubicBezTo>
                    <a:pt x="398" y="907"/>
                    <a:pt x="414" y="910"/>
                    <a:pt x="428" y="914"/>
                  </a:cubicBezTo>
                  <a:lnTo>
                    <a:pt x="759" y="1090"/>
                  </a:lnTo>
                  <a:lnTo>
                    <a:pt x="1343" y="7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6"/>
            <p:cNvSpPr/>
            <p:nvPr/>
          </p:nvSpPr>
          <p:spPr>
            <a:xfrm>
              <a:off x="8630731" y="3966377"/>
              <a:ext cx="86399" cy="54763"/>
            </a:xfrm>
            <a:custGeom>
              <a:rect b="b" l="l" r="r" t="t"/>
              <a:pathLst>
                <a:path extrusionOk="0" h="1049" w="1655">
                  <a:moveTo>
                    <a:pt x="798" y="251"/>
                  </a:moveTo>
                  <a:cubicBezTo>
                    <a:pt x="973" y="251"/>
                    <a:pt x="1109" y="270"/>
                    <a:pt x="1245" y="348"/>
                  </a:cubicBezTo>
                  <a:cubicBezTo>
                    <a:pt x="1343" y="407"/>
                    <a:pt x="1382" y="465"/>
                    <a:pt x="1382" y="543"/>
                  </a:cubicBezTo>
                  <a:cubicBezTo>
                    <a:pt x="1382" y="621"/>
                    <a:pt x="1343" y="659"/>
                    <a:pt x="1245" y="737"/>
                  </a:cubicBezTo>
                  <a:cubicBezTo>
                    <a:pt x="1119" y="815"/>
                    <a:pt x="954" y="854"/>
                    <a:pt x="793" y="854"/>
                  </a:cubicBezTo>
                  <a:cubicBezTo>
                    <a:pt x="633" y="854"/>
                    <a:pt x="477" y="815"/>
                    <a:pt x="370" y="737"/>
                  </a:cubicBezTo>
                  <a:cubicBezTo>
                    <a:pt x="273" y="679"/>
                    <a:pt x="214" y="621"/>
                    <a:pt x="214" y="543"/>
                  </a:cubicBezTo>
                  <a:cubicBezTo>
                    <a:pt x="214" y="465"/>
                    <a:pt x="273" y="426"/>
                    <a:pt x="370" y="348"/>
                  </a:cubicBezTo>
                  <a:cubicBezTo>
                    <a:pt x="487" y="270"/>
                    <a:pt x="662" y="251"/>
                    <a:pt x="798" y="251"/>
                  </a:cubicBezTo>
                  <a:close/>
                  <a:moveTo>
                    <a:pt x="837" y="0"/>
                  </a:moveTo>
                  <a:cubicBezTo>
                    <a:pt x="650" y="0"/>
                    <a:pt x="463" y="39"/>
                    <a:pt x="312" y="115"/>
                  </a:cubicBezTo>
                  <a:lnTo>
                    <a:pt x="331" y="134"/>
                  </a:lnTo>
                  <a:cubicBezTo>
                    <a:pt x="409" y="154"/>
                    <a:pt x="428" y="231"/>
                    <a:pt x="389" y="309"/>
                  </a:cubicBezTo>
                  <a:cubicBezTo>
                    <a:pt x="370" y="348"/>
                    <a:pt x="312" y="348"/>
                    <a:pt x="292" y="348"/>
                  </a:cubicBezTo>
                  <a:cubicBezTo>
                    <a:pt x="273" y="348"/>
                    <a:pt x="234" y="348"/>
                    <a:pt x="234" y="329"/>
                  </a:cubicBezTo>
                  <a:lnTo>
                    <a:pt x="117" y="251"/>
                  </a:lnTo>
                  <a:cubicBezTo>
                    <a:pt x="39" y="329"/>
                    <a:pt x="0" y="426"/>
                    <a:pt x="0" y="523"/>
                  </a:cubicBezTo>
                  <a:cubicBezTo>
                    <a:pt x="0" y="659"/>
                    <a:pt x="98" y="815"/>
                    <a:pt x="273" y="912"/>
                  </a:cubicBezTo>
                  <a:cubicBezTo>
                    <a:pt x="428" y="1010"/>
                    <a:pt x="623" y="1049"/>
                    <a:pt x="817" y="1049"/>
                  </a:cubicBezTo>
                  <a:cubicBezTo>
                    <a:pt x="1012" y="1049"/>
                    <a:pt x="1245" y="1010"/>
                    <a:pt x="1382" y="912"/>
                  </a:cubicBezTo>
                  <a:cubicBezTo>
                    <a:pt x="1557" y="815"/>
                    <a:pt x="1654" y="659"/>
                    <a:pt x="1654" y="523"/>
                  </a:cubicBezTo>
                  <a:cubicBezTo>
                    <a:pt x="1654" y="368"/>
                    <a:pt x="1557" y="231"/>
                    <a:pt x="1382" y="134"/>
                  </a:cubicBezTo>
                  <a:cubicBezTo>
                    <a:pt x="1231" y="44"/>
                    <a:pt x="1035" y="0"/>
                    <a:pt x="8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>
              <a:off x="8552925" y="4037750"/>
              <a:ext cx="30475" cy="17275"/>
            </a:xfrm>
            <a:custGeom>
              <a:rect b="b" l="l" r="r" t="t"/>
              <a:pathLst>
                <a:path extrusionOk="0" h="323" w="507">
                  <a:moveTo>
                    <a:pt x="133" y="1"/>
                  </a:moveTo>
                  <a:cubicBezTo>
                    <a:pt x="89" y="1"/>
                    <a:pt x="46" y="18"/>
                    <a:pt x="20" y="70"/>
                  </a:cubicBezTo>
                  <a:cubicBezTo>
                    <a:pt x="1" y="109"/>
                    <a:pt x="1" y="187"/>
                    <a:pt x="59" y="225"/>
                  </a:cubicBezTo>
                  <a:lnTo>
                    <a:pt x="254" y="323"/>
                  </a:lnTo>
                  <a:lnTo>
                    <a:pt x="507" y="187"/>
                  </a:lnTo>
                  <a:lnTo>
                    <a:pt x="195" y="11"/>
                  </a:lnTo>
                  <a:cubicBezTo>
                    <a:pt x="176" y="5"/>
                    <a:pt x="154" y="1"/>
                    <a:pt x="1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6"/>
            <p:cNvSpPr/>
            <p:nvPr/>
          </p:nvSpPr>
          <p:spPr>
            <a:xfrm>
              <a:off x="8540312" y="3912397"/>
              <a:ext cx="106707" cy="70164"/>
            </a:xfrm>
            <a:custGeom>
              <a:rect b="b" l="l" r="r" t="t"/>
              <a:pathLst>
                <a:path extrusionOk="0" h="1344" w="2044">
                  <a:moveTo>
                    <a:pt x="1" y="1"/>
                  </a:moveTo>
                  <a:lnTo>
                    <a:pt x="1" y="293"/>
                  </a:lnTo>
                  <a:lnTo>
                    <a:pt x="1830" y="1343"/>
                  </a:lnTo>
                  <a:cubicBezTo>
                    <a:pt x="1869" y="1265"/>
                    <a:pt x="1927" y="1207"/>
                    <a:pt x="1966" y="1188"/>
                  </a:cubicBezTo>
                  <a:cubicBezTo>
                    <a:pt x="2005" y="1168"/>
                    <a:pt x="2024" y="1168"/>
                    <a:pt x="2044" y="116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6"/>
            <p:cNvSpPr/>
            <p:nvPr/>
          </p:nvSpPr>
          <p:spPr>
            <a:xfrm>
              <a:off x="8635701" y="3971901"/>
              <a:ext cx="20350" cy="13700"/>
            </a:xfrm>
            <a:custGeom>
              <a:rect b="b" l="l" r="r" t="t"/>
              <a:pathLst>
                <a:path extrusionOk="0" h="234" w="293">
                  <a:moveTo>
                    <a:pt x="195" y="0"/>
                  </a:moveTo>
                  <a:cubicBezTo>
                    <a:pt x="156" y="0"/>
                    <a:pt x="137" y="20"/>
                    <a:pt x="117" y="20"/>
                  </a:cubicBezTo>
                  <a:lnTo>
                    <a:pt x="1" y="136"/>
                  </a:lnTo>
                  <a:lnTo>
                    <a:pt x="117" y="214"/>
                  </a:lnTo>
                  <a:cubicBezTo>
                    <a:pt x="137" y="214"/>
                    <a:pt x="176" y="234"/>
                    <a:pt x="176" y="234"/>
                  </a:cubicBezTo>
                  <a:cubicBezTo>
                    <a:pt x="215" y="234"/>
                    <a:pt x="234" y="214"/>
                    <a:pt x="273" y="195"/>
                  </a:cubicBezTo>
                  <a:cubicBezTo>
                    <a:pt x="292" y="136"/>
                    <a:pt x="292" y="78"/>
                    <a:pt x="215" y="20"/>
                  </a:cubicBezTo>
                  <a:lnTo>
                    <a:pt x="1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6"/>
            <p:cNvSpPr/>
            <p:nvPr/>
          </p:nvSpPr>
          <p:spPr>
            <a:xfrm rot="-5400000">
              <a:off x="8531151" y="1488845"/>
              <a:ext cx="84363" cy="47768"/>
            </a:xfrm>
            <a:custGeom>
              <a:rect b="b" l="l" r="r" t="t"/>
              <a:pathLst>
                <a:path extrusionOk="0" h="915" w="1616">
                  <a:moveTo>
                    <a:pt x="253" y="0"/>
                  </a:moveTo>
                  <a:lnTo>
                    <a:pt x="0" y="136"/>
                  </a:lnTo>
                  <a:lnTo>
                    <a:pt x="1362" y="914"/>
                  </a:lnTo>
                  <a:lnTo>
                    <a:pt x="1615" y="778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 rot="-5400000">
              <a:off x="8525539" y="1024194"/>
              <a:ext cx="42756" cy="11224"/>
            </a:xfrm>
            <a:custGeom>
              <a:rect b="b" l="l" r="r" t="t"/>
              <a:pathLst>
                <a:path extrusionOk="0" h="215" w="819">
                  <a:moveTo>
                    <a:pt x="1" y="0"/>
                  </a:moveTo>
                  <a:lnTo>
                    <a:pt x="429" y="214"/>
                  </a:lnTo>
                  <a:lnTo>
                    <a:pt x="8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 rot="-5400000">
              <a:off x="8482887" y="1179608"/>
              <a:ext cx="211326" cy="94491"/>
            </a:xfrm>
            <a:custGeom>
              <a:rect b="b" l="l" r="r" t="t"/>
              <a:pathLst>
                <a:path extrusionOk="0" h="1810" w="4048">
                  <a:moveTo>
                    <a:pt x="1" y="0"/>
                  </a:moveTo>
                  <a:lnTo>
                    <a:pt x="3114" y="1810"/>
                  </a:lnTo>
                  <a:lnTo>
                    <a:pt x="4048" y="1265"/>
                  </a:lnTo>
                  <a:lnTo>
                    <a:pt x="18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6"/>
            <p:cNvSpPr/>
            <p:nvPr/>
          </p:nvSpPr>
          <p:spPr>
            <a:xfrm rot="-5400000">
              <a:off x="8527575" y="1312627"/>
              <a:ext cx="237742" cy="137195"/>
            </a:xfrm>
            <a:custGeom>
              <a:rect b="b" l="l" r="r" t="t"/>
              <a:pathLst>
                <a:path extrusionOk="0" h="2628" w="4554">
                  <a:moveTo>
                    <a:pt x="935" y="1"/>
                  </a:moveTo>
                  <a:lnTo>
                    <a:pt x="565" y="195"/>
                  </a:lnTo>
                  <a:lnTo>
                    <a:pt x="1051" y="487"/>
                  </a:lnTo>
                  <a:cubicBezTo>
                    <a:pt x="1129" y="546"/>
                    <a:pt x="1129" y="643"/>
                    <a:pt x="1090" y="682"/>
                  </a:cubicBezTo>
                  <a:cubicBezTo>
                    <a:pt x="1071" y="740"/>
                    <a:pt x="1032" y="740"/>
                    <a:pt x="993" y="740"/>
                  </a:cubicBezTo>
                  <a:cubicBezTo>
                    <a:pt x="974" y="740"/>
                    <a:pt x="954" y="740"/>
                    <a:pt x="954" y="721"/>
                  </a:cubicBezTo>
                  <a:lnTo>
                    <a:pt x="351" y="351"/>
                  </a:lnTo>
                  <a:lnTo>
                    <a:pt x="1" y="546"/>
                  </a:lnTo>
                  <a:lnTo>
                    <a:pt x="3620" y="2627"/>
                  </a:lnTo>
                  <a:lnTo>
                    <a:pt x="4553" y="2102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6"/>
            <p:cNvSpPr/>
            <p:nvPr/>
          </p:nvSpPr>
          <p:spPr>
            <a:xfrm rot="-5400000">
              <a:off x="8583434" y="1450761"/>
              <a:ext cx="41712" cy="26468"/>
            </a:xfrm>
            <a:custGeom>
              <a:rect b="b" l="l" r="r" t="t"/>
              <a:pathLst>
                <a:path extrusionOk="0" h="507" w="799">
                  <a:moveTo>
                    <a:pt x="254" y="1"/>
                  </a:moveTo>
                  <a:lnTo>
                    <a:pt x="1" y="137"/>
                  </a:lnTo>
                  <a:lnTo>
                    <a:pt x="643" y="487"/>
                  </a:lnTo>
                  <a:cubicBezTo>
                    <a:pt x="662" y="487"/>
                    <a:pt x="682" y="507"/>
                    <a:pt x="682" y="507"/>
                  </a:cubicBezTo>
                  <a:cubicBezTo>
                    <a:pt x="740" y="507"/>
                    <a:pt x="759" y="487"/>
                    <a:pt x="779" y="468"/>
                  </a:cubicBezTo>
                  <a:cubicBezTo>
                    <a:pt x="798" y="409"/>
                    <a:pt x="798" y="331"/>
                    <a:pt x="740" y="293"/>
                  </a:cubicBezTo>
                  <a:lnTo>
                    <a:pt x="2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8544869" y="3509485"/>
              <a:ext cx="73191" cy="55755"/>
            </a:xfrm>
            <a:custGeom>
              <a:rect b="b" l="l" r="r" t="t"/>
              <a:pathLst>
                <a:path extrusionOk="0" h="1068" w="1402">
                  <a:moveTo>
                    <a:pt x="545" y="0"/>
                  </a:moveTo>
                  <a:cubicBezTo>
                    <a:pt x="347" y="0"/>
                    <a:pt x="151" y="44"/>
                    <a:pt x="0" y="134"/>
                  </a:cubicBezTo>
                  <a:lnTo>
                    <a:pt x="0" y="484"/>
                  </a:lnTo>
                  <a:cubicBezTo>
                    <a:pt x="39" y="426"/>
                    <a:pt x="78" y="387"/>
                    <a:pt x="137" y="348"/>
                  </a:cubicBezTo>
                  <a:cubicBezTo>
                    <a:pt x="253" y="290"/>
                    <a:pt x="428" y="251"/>
                    <a:pt x="565" y="251"/>
                  </a:cubicBezTo>
                  <a:cubicBezTo>
                    <a:pt x="740" y="251"/>
                    <a:pt x="876" y="290"/>
                    <a:pt x="1012" y="348"/>
                  </a:cubicBezTo>
                  <a:cubicBezTo>
                    <a:pt x="1109" y="406"/>
                    <a:pt x="1148" y="484"/>
                    <a:pt x="1148" y="543"/>
                  </a:cubicBezTo>
                  <a:cubicBezTo>
                    <a:pt x="1148" y="620"/>
                    <a:pt x="1109" y="679"/>
                    <a:pt x="1012" y="737"/>
                  </a:cubicBezTo>
                  <a:cubicBezTo>
                    <a:pt x="886" y="815"/>
                    <a:pt x="720" y="854"/>
                    <a:pt x="560" y="854"/>
                  </a:cubicBezTo>
                  <a:cubicBezTo>
                    <a:pt x="399" y="854"/>
                    <a:pt x="244" y="815"/>
                    <a:pt x="137" y="737"/>
                  </a:cubicBezTo>
                  <a:cubicBezTo>
                    <a:pt x="59" y="698"/>
                    <a:pt x="0" y="679"/>
                    <a:pt x="0" y="620"/>
                  </a:cubicBezTo>
                  <a:lnTo>
                    <a:pt x="0" y="971"/>
                  </a:lnTo>
                  <a:cubicBezTo>
                    <a:pt x="156" y="1010"/>
                    <a:pt x="370" y="1068"/>
                    <a:pt x="565" y="1068"/>
                  </a:cubicBezTo>
                  <a:cubicBezTo>
                    <a:pt x="759" y="1068"/>
                    <a:pt x="973" y="1010"/>
                    <a:pt x="1129" y="912"/>
                  </a:cubicBezTo>
                  <a:cubicBezTo>
                    <a:pt x="1304" y="815"/>
                    <a:pt x="1401" y="679"/>
                    <a:pt x="1401" y="523"/>
                  </a:cubicBezTo>
                  <a:cubicBezTo>
                    <a:pt x="1401" y="426"/>
                    <a:pt x="1343" y="329"/>
                    <a:pt x="1265" y="270"/>
                  </a:cubicBezTo>
                  <a:lnTo>
                    <a:pt x="1129" y="329"/>
                  </a:lnTo>
                  <a:cubicBezTo>
                    <a:pt x="1109" y="329"/>
                    <a:pt x="1070" y="367"/>
                    <a:pt x="1070" y="367"/>
                  </a:cubicBezTo>
                  <a:cubicBezTo>
                    <a:pt x="1031" y="367"/>
                    <a:pt x="1012" y="329"/>
                    <a:pt x="973" y="309"/>
                  </a:cubicBezTo>
                  <a:cubicBezTo>
                    <a:pt x="954" y="251"/>
                    <a:pt x="954" y="192"/>
                    <a:pt x="1031" y="134"/>
                  </a:cubicBezTo>
                  <a:lnTo>
                    <a:pt x="1070" y="115"/>
                  </a:lnTo>
                  <a:cubicBezTo>
                    <a:pt x="919" y="39"/>
                    <a:pt x="732" y="0"/>
                    <a:pt x="5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8594620" y="3514444"/>
              <a:ext cx="16288" cy="12216"/>
            </a:xfrm>
            <a:custGeom>
              <a:rect b="b" l="l" r="r" t="t"/>
              <a:pathLst>
                <a:path extrusionOk="0" h="234" w="312">
                  <a:moveTo>
                    <a:pt x="117" y="0"/>
                  </a:moveTo>
                  <a:lnTo>
                    <a:pt x="78" y="20"/>
                  </a:lnTo>
                  <a:cubicBezTo>
                    <a:pt x="20" y="78"/>
                    <a:pt x="1" y="136"/>
                    <a:pt x="20" y="195"/>
                  </a:cubicBezTo>
                  <a:cubicBezTo>
                    <a:pt x="59" y="234"/>
                    <a:pt x="98" y="234"/>
                    <a:pt x="117" y="234"/>
                  </a:cubicBezTo>
                  <a:cubicBezTo>
                    <a:pt x="156" y="234"/>
                    <a:pt x="176" y="234"/>
                    <a:pt x="176" y="214"/>
                  </a:cubicBezTo>
                  <a:lnTo>
                    <a:pt x="312" y="136"/>
                  </a:lnTo>
                  <a:cubicBezTo>
                    <a:pt x="273" y="97"/>
                    <a:pt x="215" y="39"/>
                    <a:pt x="176" y="20"/>
                  </a:cubicBezTo>
                  <a:cubicBezTo>
                    <a:pt x="156" y="20"/>
                    <a:pt x="117" y="0"/>
                    <a:pt x="1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8595348" y="707246"/>
              <a:ext cx="86347" cy="54920"/>
            </a:xfrm>
            <a:custGeom>
              <a:rect b="b" l="l" r="r" t="t"/>
              <a:pathLst>
                <a:path extrusionOk="0" h="1052" w="1654">
                  <a:moveTo>
                    <a:pt x="837" y="215"/>
                  </a:moveTo>
                  <a:cubicBezTo>
                    <a:pt x="992" y="215"/>
                    <a:pt x="1148" y="234"/>
                    <a:pt x="1265" y="312"/>
                  </a:cubicBezTo>
                  <a:cubicBezTo>
                    <a:pt x="1362" y="390"/>
                    <a:pt x="1420" y="468"/>
                    <a:pt x="1420" y="506"/>
                  </a:cubicBezTo>
                  <a:cubicBezTo>
                    <a:pt x="1420" y="584"/>
                    <a:pt x="1362" y="623"/>
                    <a:pt x="1265" y="701"/>
                  </a:cubicBezTo>
                  <a:cubicBezTo>
                    <a:pt x="1148" y="779"/>
                    <a:pt x="983" y="818"/>
                    <a:pt x="820" y="818"/>
                  </a:cubicBezTo>
                  <a:cubicBezTo>
                    <a:pt x="657" y="818"/>
                    <a:pt x="496" y="779"/>
                    <a:pt x="389" y="701"/>
                  </a:cubicBezTo>
                  <a:cubicBezTo>
                    <a:pt x="292" y="662"/>
                    <a:pt x="253" y="584"/>
                    <a:pt x="253" y="506"/>
                  </a:cubicBezTo>
                  <a:cubicBezTo>
                    <a:pt x="253" y="429"/>
                    <a:pt x="292" y="390"/>
                    <a:pt x="389" y="312"/>
                  </a:cubicBezTo>
                  <a:cubicBezTo>
                    <a:pt x="506" y="234"/>
                    <a:pt x="681" y="215"/>
                    <a:pt x="837" y="215"/>
                  </a:cubicBezTo>
                  <a:close/>
                  <a:moveTo>
                    <a:pt x="720" y="1"/>
                  </a:moveTo>
                  <a:cubicBezTo>
                    <a:pt x="545" y="20"/>
                    <a:pt x="389" y="40"/>
                    <a:pt x="272" y="117"/>
                  </a:cubicBezTo>
                  <a:cubicBezTo>
                    <a:pt x="97" y="215"/>
                    <a:pt x="0" y="370"/>
                    <a:pt x="0" y="506"/>
                  </a:cubicBezTo>
                  <a:cubicBezTo>
                    <a:pt x="0" y="662"/>
                    <a:pt x="97" y="798"/>
                    <a:pt x="272" y="896"/>
                  </a:cubicBezTo>
                  <a:cubicBezTo>
                    <a:pt x="447" y="993"/>
                    <a:pt x="642" y="1051"/>
                    <a:pt x="837" y="1051"/>
                  </a:cubicBezTo>
                  <a:cubicBezTo>
                    <a:pt x="1031" y="1051"/>
                    <a:pt x="1245" y="993"/>
                    <a:pt x="1401" y="896"/>
                  </a:cubicBezTo>
                  <a:cubicBezTo>
                    <a:pt x="1556" y="798"/>
                    <a:pt x="1654" y="662"/>
                    <a:pt x="1654" y="506"/>
                  </a:cubicBezTo>
                  <a:cubicBezTo>
                    <a:pt x="1654" y="370"/>
                    <a:pt x="1556" y="215"/>
                    <a:pt x="1401" y="117"/>
                  </a:cubicBezTo>
                  <a:cubicBezTo>
                    <a:pt x="1265" y="40"/>
                    <a:pt x="1090" y="1"/>
                    <a:pt x="953" y="1"/>
                  </a:cubicBezTo>
                  <a:lnTo>
                    <a:pt x="953" y="40"/>
                  </a:lnTo>
                  <a:cubicBezTo>
                    <a:pt x="953" y="117"/>
                    <a:pt x="914" y="176"/>
                    <a:pt x="837" y="176"/>
                  </a:cubicBezTo>
                  <a:cubicBezTo>
                    <a:pt x="759" y="176"/>
                    <a:pt x="720" y="117"/>
                    <a:pt x="720" y="40"/>
                  </a:cubicBezTo>
                  <a:lnTo>
                    <a:pt x="7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8632884" y="455357"/>
              <a:ext cx="12268" cy="251941"/>
            </a:xfrm>
            <a:custGeom>
              <a:rect b="b" l="l" r="r" t="t"/>
              <a:pathLst>
                <a:path extrusionOk="0" h="4826" w="235">
                  <a:moveTo>
                    <a:pt x="234" y="1"/>
                  </a:moveTo>
                  <a:lnTo>
                    <a:pt x="1" y="156"/>
                  </a:lnTo>
                  <a:lnTo>
                    <a:pt x="1" y="4826"/>
                  </a:lnTo>
                  <a:cubicBezTo>
                    <a:pt x="30" y="4816"/>
                    <a:pt x="69" y="4811"/>
                    <a:pt x="110" y="4811"/>
                  </a:cubicBezTo>
                  <a:cubicBezTo>
                    <a:pt x="152" y="4811"/>
                    <a:pt x="195" y="4816"/>
                    <a:pt x="234" y="4826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8632884" y="706516"/>
              <a:ext cx="12268" cy="9919"/>
            </a:xfrm>
            <a:custGeom>
              <a:rect b="b" l="l" r="r" t="t"/>
              <a:pathLst>
                <a:path extrusionOk="0" h="190" w="235">
                  <a:moveTo>
                    <a:pt x="110" y="0"/>
                  </a:moveTo>
                  <a:cubicBezTo>
                    <a:pt x="69" y="0"/>
                    <a:pt x="30" y="5"/>
                    <a:pt x="1" y="15"/>
                  </a:cubicBezTo>
                  <a:lnTo>
                    <a:pt x="1" y="54"/>
                  </a:lnTo>
                  <a:cubicBezTo>
                    <a:pt x="1" y="131"/>
                    <a:pt x="40" y="190"/>
                    <a:pt x="118" y="190"/>
                  </a:cubicBezTo>
                  <a:cubicBezTo>
                    <a:pt x="195" y="190"/>
                    <a:pt x="234" y="131"/>
                    <a:pt x="234" y="54"/>
                  </a:cubicBezTo>
                  <a:lnTo>
                    <a:pt x="234" y="15"/>
                  </a:lnTo>
                  <a:cubicBezTo>
                    <a:pt x="195" y="5"/>
                    <a:pt x="152" y="0"/>
                    <a:pt x="1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8690779" y="574228"/>
              <a:ext cx="86399" cy="53876"/>
            </a:xfrm>
            <a:custGeom>
              <a:rect b="b" l="l" r="r" t="t"/>
              <a:pathLst>
                <a:path extrusionOk="0" h="1032" w="1655">
                  <a:moveTo>
                    <a:pt x="857" y="214"/>
                  </a:moveTo>
                  <a:cubicBezTo>
                    <a:pt x="1032" y="214"/>
                    <a:pt x="1168" y="233"/>
                    <a:pt x="1285" y="311"/>
                  </a:cubicBezTo>
                  <a:cubicBezTo>
                    <a:pt x="1363" y="389"/>
                    <a:pt x="1440" y="447"/>
                    <a:pt x="1440" y="506"/>
                  </a:cubicBezTo>
                  <a:cubicBezTo>
                    <a:pt x="1440" y="584"/>
                    <a:pt x="1382" y="623"/>
                    <a:pt x="1285" y="700"/>
                  </a:cubicBezTo>
                  <a:cubicBezTo>
                    <a:pt x="1168" y="769"/>
                    <a:pt x="1008" y="803"/>
                    <a:pt x="847" y="803"/>
                  </a:cubicBezTo>
                  <a:cubicBezTo>
                    <a:pt x="687" y="803"/>
                    <a:pt x="526" y="769"/>
                    <a:pt x="409" y="700"/>
                  </a:cubicBezTo>
                  <a:cubicBezTo>
                    <a:pt x="312" y="642"/>
                    <a:pt x="273" y="584"/>
                    <a:pt x="273" y="506"/>
                  </a:cubicBezTo>
                  <a:cubicBezTo>
                    <a:pt x="273" y="428"/>
                    <a:pt x="312" y="389"/>
                    <a:pt x="409" y="311"/>
                  </a:cubicBezTo>
                  <a:cubicBezTo>
                    <a:pt x="546" y="233"/>
                    <a:pt x="701" y="214"/>
                    <a:pt x="857" y="214"/>
                  </a:cubicBezTo>
                  <a:close/>
                  <a:moveTo>
                    <a:pt x="701" y="0"/>
                  </a:moveTo>
                  <a:cubicBezTo>
                    <a:pt x="546" y="19"/>
                    <a:pt x="390" y="39"/>
                    <a:pt x="273" y="117"/>
                  </a:cubicBezTo>
                  <a:cubicBezTo>
                    <a:pt x="98" y="214"/>
                    <a:pt x="1" y="350"/>
                    <a:pt x="1" y="506"/>
                  </a:cubicBezTo>
                  <a:cubicBezTo>
                    <a:pt x="1" y="642"/>
                    <a:pt x="98" y="798"/>
                    <a:pt x="273" y="895"/>
                  </a:cubicBezTo>
                  <a:cubicBezTo>
                    <a:pt x="448" y="992"/>
                    <a:pt x="643" y="1031"/>
                    <a:pt x="837" y="1031"/>
                  </a:cubicBezTo>
                  <a:cubicBezTo>
                    <a:pt x="1032" y="1031"/>
                    <a:pt x="1246" y="992"/>
                    <a:pt x="1382" y="895"/>
                  </a:cubicBezTo>
                  <a:cubicBezTo>
                    <a:pt x="1557" y="798"/>
                    <a:pt x="1654" y="642"/>
                    <a:pt x="1654" y="506"/>
                  </a:cubicBezTo>
                  <a:cubicBezTo>
                    <a:pt x="1654" y="350"/>
                    <a:pt x="1557" y="214"/>
                    <a:pt x="1382" y="117"/>
                  </a:cubicBezTo>
                  <a:cubicBezTo>
                    <a:pt x="1265" y="39"/>
                    <a:pt x="1090" y="0"/>
                    <a:pt x="954" y="0"/>
                  </a:cubicBezTo>
                  <a:lnTo>
                    <a:pt x="954" y="39"/>
                  </a:lnTo>
                  <a:cubicBezTo>
                    <a:pt x="954" y="117"/>
                    <a:pt x="896" y="156"/>
                    <a:pt x="837" y="156"/>
                  </a:cubicBezTo>
                  <a:cubicBezTo>
                    <a:pt x="760" y="156"/>
                    <a:pt x="701" y="117"/>
                    <a:pt x="701" y="39"/>
                  </a:cubicBezTo>
                  <a:lnTo>
                    <a:pt x="7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8727375" y="399498"/>
              <a:ext cx="13260" cy="174782"/>
            </a:xfrm>
            <a:custGeom>
              <a:rect b="b" l="l" r="r" t="t"/>
              <a:pathLst>
                <a:path extrusionOk="0" h="3348" w="254">
                  <a:moveTo>
                    <a:pt x="253" y="1"/>
                  </a:moveTo>
                  <a:lnTo>
                    <a:pt x="0" y="156"/>
                  </a:lnTo>
                  <a:lnTo>
                    <a:pt x="0" y="3347"/>
                  </a:lnTo>
                  <a:cubicBezTo>
                    <a:pt x="49" y="3328"/>
                    <a:pt x="93" y="3318"/>
                    <a:pt x="134" y="3318"/>
                  </a:cubicBezTo>
                  <a:cubicBezTo>
                    <a:pt x="175" y="3318"/>
                    <a:pt x="214" y="3328"/>
                    <a:pt x="253" y="3347"/>
                  </a:cubicBezTo>
                  <a:lnTo>
                    <a:pt x="2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8727375" y="572662"/>
              <a:ext cx="13260" cy="9710"/>
            </a:xfrm>
            <a:custGeom>
              <a:rect b="b" l="l" r="r" t="t"/>
              <a:pathLst>
                <a:path extrusionOk="0" h="186" w="254">
                  <a:moveTo>
                    <a:pt x="134" y="1"/>
                  </a:moveTo>
                  <a:cubicBezTo>
                    <a:pt x="93" y="1"/>
                    <a:pt x="49" y="11"/>
                    <a:pt x="0" y="30"/>
                  </a:cubicBezTo>
                  <a:lnTo>
                    <a:pt x="0" y="69"/>
                  </a:lnTo>
                  <a:cubicBezTo>
                    <a:pt x="0" y="147"/>
                    <a:pt x="59" y="186"/>
                    <a:pt x="136" y="186"/>
                  </a:cubicBezTo>
                  <a:cubicBezTo>
                    <a:pt x="195" y="186"/>
                    <a:pt x="253" y="147"/>
                    <a:pt x="253" y="69"/>
                  </a:cubicBezTo>
                  <a:lnTo>
                    <a:pt x="253" y="30"/>
                  </a:lnTo>
                  <a:cubicBezTo>
                    <a:pt x="214" y="11"/>
                    <a:pt x="175" y="1"/>
                    <a:pt x="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8567149" y="4050012"/>
              <a:ext cx="232625" cy="135159"/>
            </a:xfrm>
            <a:custGeom>
              <a:rect b="b" l="l" r="r" t="t"/>
              <a:pathLst>
                <a:path extrusionOk="0" h="2589" w="4456">
                  <a:moveTo>
                    <a:pt x="215" y="1"/>
                  </a:moveTo>
                  <a:cubicBezTo>
                    <a:pt x="156" y="20"/>
                    <a:pt x="117" y="59"/>
                    <a:pt x="59" y="98"/>
                  </a:cubicBezTo>
                  <a:cubicBezTo>
                    <a:pt x="39" y="118"/>
                    <a:pt x="20" y="118"/>
                    <a:pt x="1" y="118"/>
                  </a:cubicBezTo>
                  <a:lnTo>
                    <a:pt x="4261" y="2588"/>
                  </a:lnTo>
                  <a:cubicBezTo>
                    <a:pt x="4320" y="2550"/>
                    <a:pt x="4378" y="2491"/>
                    <a:pt x="4417" y="2472"/>
                  </a:cubicBezTo>
                  <a:cubicBezTo>
                    <a:pt x="4436" y="2472"/>
                    <a:pt x="4456" y="2452"/>
                    <a:pt x="4456" y="2452"/>
                  </a:cubicBezTo>
                  <a:lnTo>
                    <a:pt x="4436" y="2433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8624500" y="4422243"/>
              <a:ext cx="86399" cy="55807"/>
            </a:xfrm>
            <a:custGeom>
              <a:rect b="b" l="l" r="r" t="t"/>
              <a:pathLst>
                <a:path extrusionOk="0" h="1069" w="1655">
                  <a:moveTo>
                    <a:pt x="818" y="252"/>
                  </a:moveTo>
                  <a:cubicBezTo>
                    <a:pt x="973" y="252"/>
                    <a:pt x="1129" y="290"/>
                    <a:pt x="1246" y="349"/>
                  </a:cubicBezTo>
                  <a:cubicBezTo>
                    <a:pt x="1343" y="407"/>
                    <a:pt x="1401" y="485"/>
                    <a:pt x="1401" y="543"/>
                  </a:cubicBezTo>
                  <a:cubicBezTo>
                    <a:pt x="1401" y="621"/>
                    <a:pt x="1343" y="660"/>
                    <a:pt x="1246" y="738"/>
                  </a:cubicBezTo>
                  <a:cubicBezTo>
                    <a:pt x="1129" y="816"/>
                    <a:pt x="964" y="855"/>
                    <a:pt x="801" y="855"/>
                  </a:cubicBezTo>
                  <a:cubicBezTo>
                    <a:pt x="638" y="855"/>
                    <a:pt x="477" y="816"/>
                    <a:pt x="370" y="738"/>
                  </a:cubicBezTo>
                  <a:cubicBezTo>
                    <a:pt x="273" y="699"/>
                    <a:pt x="234" y="621"/>
                    <a:pt x="234" y="543"/>
                  </a:cubicBezTo>
                  <a:cubicBezTo>
                    <a:pt x="234" y="485"/>
                    <a:pt x="273" y="427"/>
                    <a:pt x="370" y="349"/>
                  </a:cubicBezTo>
                  <a:cubicBezTo>
                    <a:pt x="487" y="290"/>
                    <a:pt x="643" y="252"/>
                    <a:pt x="818" y="252"/>
                  </a:cubicBezTo>
                  <a:close/>
                  <a:moveTo>
                    <a:pt x="845" y="1"/>
                  </a:moveTo>
                  <a:cubicBezTo>
                    <a:pt x="660" y="1"/>
                    <a:pt x="473" y="40"/>
                    <a:pt x="312" y="115"/>
                  </a:cubicBezTo>
                  <a:cubicBezTo>
                    <a:pt x="370" y="135"/>
                    <a:pt x="390" y="213"/>
                    <a:pt x="370" y="290"/>
                  </a:cubicBezTo>
                  <a:cubicBezTo>
                    <a:pt x="351" y="329"/>
                    <a:pt x="293" y="329"/>
                    <a:pt x="273" y="329"/>
                  </a:cubicBezTo>
                  <a:cubicBezTo>
                    <a:pt x="254" y="329"/>
                    <a:pt x="234" y="329"/>
                    <a:pt x="234" y="310"/>
                  </a:cubicBezTo>
                  <a:lnTo>
                    <a:pt x="137" y="252"/>
                  </a:lnTo>
                  <a:cubicBezTo>
                    <a:pt x="59" y="329"/>
                    <a:pt x="1" y="427"/>
                    <a:pt x="1" y="524"/>
                  </a:cubicBezTo>
                  <a:cubicBezTo>
                    <a:pt x="1" y="680"/>
                    <a:pt x="98" y="816"/>
                    <a:pt x="273" y="913"/>
                  </a:cubicBezTo>
                  <a:cubicBezTo>
                    <a:pt x="448" y="1010"/>
                    <a:pt x="643" y="1069"/>
                    <a:pt x="837" y="1069"/>
                  </a:cubicBezTo>
                  <a:cubicBezTo>
                    <a:pt x="1032" y="1069"/>
                    <a:pt x="1246" y="1010"/>
                    <a:pt x="1382" y="913"/>
                  </a:cubicBezTo>
                  <a:cubicBezTo>
                    <a:pt x="1557" y="816"/>
                    <a:pt x="1654" y="680"/>
                    <a:pt x="1654" y="524"/>
                  </a:cubicBezTo>
                  <a:cubicBezTo>
                    <a:pt x="1654" y="388"/>
                    <a:pt x="1557" y="232"/>
                    <a:pt x="1382" y="135"/>
                  </a:cubicBezTo>
                  <a:cubicBezTo>
                    <a:pt x="1232" y="45"/>
                    <a:pt x="1040" y="1"/>
                    <a:pt x="8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8542225" y="4275912"/>
              <a:ext cx="258049" cy="158494"/>
            </a:xfrm>
            <a:custGeom>
              <a:rect b="b" l="l" r="r" t="t"/>
              <a:pathLst>
                <a:path extrusionOk="0" h="3036" w="4943">
                  <a:moveTo>
                    <a:pt x="1" y="0"/>
                  </a:moveTo>
                  <a:lnTo>
                    <a:pt x="1" y="292"/>
                  </a:lnTo>
                  <a:lnTo>
                    <a:pt x="4748" y="3035"/>
                  </a:lnTo>
                  <a:cubicBezTo>
                    <a:pt x="4787" y="2977"/>
                    <a:pt x="4845" y="2938"/>
                    <a:pt x="4923" y="2899"/>
                  </a:cubicBezTo>
                  <a:cubicBezTo>
                    <a:pt x="4923" y="2899"/>
                    <a:pt x="4942" y="2899"/>
                    <a:pt x="4942" y="2860"/>
                  </a:cubicBezTo>
                  <a:lnTo>
                    <a:pt x="3600" y="2082"/>
                  </a:lnTo>
                  <a:lnTo>
                    <a:pt x="3600" y="2101"/>
                  </a:lnTo>
                  <a:cubicBezTo>
                    <a:pt x="3600" y="2179"/>
                    <a:pt x="3561" y="2237"/>
                    <a:pt x="3483" y="2237"/>
                  </a:cubicBezTo>
                  <a:cubicBezTo>
                    <a:pt x="3405" y="2237"/>
                    <a:pt x="3367" y="2179"/>
                    <a:pt x="3367" y="2101"/>
                  </a:cubicBezTo>
                  <a:lnTo>
                    <a:pt x="3367" y="1946"/>
                  </a:lnTo>
                  <a:lnTo>
                    <a:pt x="954" y="545"/>
                  </a:lnTo>
                  <a:lnTo>
                    <a:pt x="954" y="584"/>
                  </a:lnTo>
                  <a:cubicBezTo>
                    <a:pt x="954" y="642"/>
                    <a:pt x="896" y="701"/>
                    <a:pt x="837" y="701"/>
                  </a:cubicBezTo>
                  <a:cubicBezTo>
                    <a:pt x="760" y="701"/>
                    <a:pt x="701" y="642"/>
                    <a:pt x="701" y="584"/>
                  </a:cubicBezTo>
                  <a:lnTo>
                    <a:pt x="701" y="4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8542225" y="4371343"/>
              <a:ext cx="99607" cy="64056"/>
            </a:xfrm>
            <a:custGeom>
              <a:rect b="b" l="l" r="r" t="t"/>
              <a:pathLst>
                <a:path extrusionOk="0" h="1227" w="1908">
                  <a:moveTo>
                    <a:pt x="1" y="1"/>
                  </a:moveTo>
                  <a:lnTo>
                    <a:pt x="1" y="293"/>
                  </a:lnTo>
                  <a:lnTo>
                    <a:pt x="1674" y="1227"/>
                  </a:lnTo>
                  <a:cubicBezTo>
                    <a:pt x="1732" y="1188"/>
                    <a:pt x="1771" y="1168"/>
                    <a:pt x="1830" y="1110"/>
                  </a:cubicBezTo>
                  <a:cubicBezTo>
                    <a:pt x="1849" y="1090"/>
                    <a:pt x="1869" y="1090"/>
                    <a:pt x="1907" y="109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8629616" y="4428246"/>
              <a:ext cx="14252" cy="11224"/>
            </a:xfrm>
            <a:custGeom>
              <a:rect b="b" l="l" r="r" t="t"/>
              <a:pathLst>
                <a:path extrusionOk="0" h="215" w="273">
                  <a:moveTo>
                    <a:pt x="195" y="0"/>
                  </a:moveTo>
                  <a:cubicBezTo>
                    <a:pt x="175" y="0"/>
                    <a:pt x="156" y="20"/>
                    <a:pt x="136" y="20"/>
                  </a:cubicBezTo>
                  <a:cubicBezTo>
                    <a:pt x="78" y="78"/>
                    <a:pt x="39" y="98"/>
                    <a:pt x="0" y="137"/>
                  </a:cubicBezTo>
                  <a:lnTo>
                    <a:pt x="97" y="195"/>
                  </a:lnTo>
                  <a:cubicBezTo>
                    <a:pt x="136" y="195"/>
                    <a:pt x="156" y="214"/>
                    <a:pt x="156" y="214"/>
                  </a:cubicBezTo>
                  <a:cubicBezTo>
                    <a:pt x="195" y="214"/>
                    <a:pt x="233" y="195"/>
                    <a:pt x="253" y="175"/>
                  </a:cubicBezTo>
                  <a:cubicBezTo>
                    <a:pt x="272" y="117"/>
                    <a:pt x="272" y="39"/>
                    <a:pt x="1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8578821" y="4140806"/>
              <a:ext cx="13260" cy="165594"/>
            </a:xfrm>
            <a:custGeom>
              <a:rect b="b" l="l" r="r" t="t"/>
              <a:pathLst>
                <a:path extrusionOk="0" h="3172" w="254">
                  <a:moveTo>
                    <a:pt x="0" y="1"/>
                  </a:moveTo>
                  <a:lnTo>
                    <a:pt x="0" y="3016"/>
                  </a:lnTo>
                  <a:lnTo>
                    <a:pt x="253" y="3172"/>
                  </a:lnTo>
                  <a:lnTo>
                    <a:pt x="253" y="156"/>
                  </a:lnTo>
                  <a:cubicBezTo>
                    <a:pt x="175" y="98"/>
                    <a:pt x="78" y="5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8717947" y="4221045"/>
              <a:ext cx="12268" cy="165594"/>
            </a:xfrm>
            <a:custGeom>
              <a:rect b="b" l="l" r="r" t="t"/>
              <a:pathLst>
                <a:path extrusionOk="0" h="3172" w="235">
                  <a:moveTo>
                    <a:pt x="1" y="1"/>
                  </a:moveTo>
                  <a:lnTo>
                    <a:pt x="1" y="3016"/>
                  </a:lnTo>
                  <a:lnTo>
                    <a:pt x="234" y="3172"/>
                  </a:lnTo>
                  <a:lnTo>
                    <a:pt x="234" y="156"/>
                  </a:lnTo>
                  <a:cubicBezTo>
                    <a:pt x="156" y="98"/>
                    <a:pt x="59" y="59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8717947" y="4378495"/>
              <a:ext cx="12268" cy="15244"/>
            </a:xfrm>
            <a:custGeom>
              <a:rect b="b" l="l" r="r" t="t"/>
              <a:pathLst>
                <a:path extrusionOk="0" h="292" w="235">
                  <a:moveTo>
                    <a:pt x="1" y="0"/>
                  </a:moveTo>
                  <a:lnTo>
                    <a:pt x="1" y="175"/>
                  </a:lnTo>
                  <a:cubicBezTo>
                    <a:pt x="1" y="253"/>
                    <a:pt x="39" y="292"/>
                    <a:pt x="117" y="292"/>
                  </a:cubicBezTo>
                  <a:cubicBezTo>
                    <a:pt x="195" y="292"/>
                    <a:pt x="234" y="253"/>
                    <a:pt x="234" y="175"/>
                  </a:cubicBezTo>
                  <a:lnTo>
                    <a:pt x="234" y="15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8578821" y="4298881"/>
              <a:ext cx="13260" cy="15244"/>
            </a:xfrm>
            <a:custGeom>
              <a:rect b="b" l="l" r="r" t="t"/>
              <a:pathLst>
                <a:path extrusionOk="0" h="292" w="254">
                  <a:moveTo>
                    <a:pt x="0" y="0"/>
                  </a:moveTo>
                  <a:lnTo>
                    <a:pt x="0" y="175"/>
                  </a:lnTo>
                  <a:cubicBezTo>
                    <a:pt x="0" y="253"/>
                    <a:pt x="59" y="292"/>
                    <a:pt x="136" y="292"/>
                  </a:cubicBezTo>
                  <a:cubicBezTo>
                    <a:pt x="195" y="292"/>
                    <a:pt x="253" y="253"/>
                    <a:pt x="253" y="175"/>
                  </a:cubicBezTo>
                  <a:lnTo>
                    <a:pt x="253" y="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6"/>
            <p:cNvSpPr/>
            <p:nvPr/>
          </p:nvSpPr>
          <p:spPr>
            <a:xfrm flipH="1" rot="-7124984">
              <a:off x="8542225" y="4124687"/>
              <a:ext cx="258051" cy="158496"/>
            </a:xfrm>
            <a:custGeom>
              <a:rect b="b" l="l" r="r" t="t"/>
              <a:pathLst>
                <a:path extrusionOk="0" h="3036" w="4943">
                  <a:moveTo>
                    <a:pt x="1" y="0"/>
                  </a:moveTo>
                  <a:lnTo>
                    <a:pt x="1" y="292"/>
                  </a:lnTo>
                  <a:lnTo>
                    <a:pt x="4748" y="3035"/>
                  </a:lnTo>
                  <a:cubicBezTo>
                    <a:pt x="4787" y="2977"/>
                    <a:pt x="4845" y="2938"/>
                    <a:pt x="4923" y="2899"/>
                  </a:cubicBezTo>
                  <a:cubicBezTo>
                    <a:pt x="4923" y="2899"/>
                    <a:pt x="4942" y="2899"/>
                    <a:pt x="4942" y="2860"/>
                  </a:cubicBezTo>
                  <a:lnTo>
                    <a:pt x="3600" y="2082"/>
                  </a:lnTo>
                  <a:lnTo>
                    <a:pt x="3600" y="2101"/>
                  </a:lnTo>
                  <a:cubicBezTo>
                    <a:pt x="3600" y="2179"/>
                    <a:pt x="3561" y="2237"/>
                    <a:pt x="3483" y="2237"/>
                  </a:cubicBezTo>
                  <a:cubicBezTo>
                    <a:pt x="3405" y="2237"/>
                    <a:pt x="3367" y="2179"/>
                    <a:pt x="3367" y="2101"/>
                  </a:cubicBezTo>
                  <a:lnTo>
                    <a:pt x="3367" y="1946"/>
                  </a:lnTo>
                  <a:lnTo>
                    <a:pt x="954" y="545"/>
                  </a:lnTo>
                  <a:lnTo>
                    <a:pt x="954" y="584"/>
                  </a:lnTo>
                  <a:cubicBezTo>
                    <a:pt x="954" y="642"/>
                    <a:pt x="896" y="701"/>
                    <a:pt x="837" y="701"/>
                  </a:cubicBezTo>
                  <a:cubicBezTo>
                    <a:pt x="760" y="701"/>
                    <a:pt x="701" y="642"/>
                    <a:pt x="701" y="584"/>
                  </a:cubicBezTo>
                  <a:lnTo>
                    <a:pt x="701" y="4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8561047" y="4686627"/>
              <a:ext cx="193002" cy="83319"/>
            </a:xfrm>
            <a:custGeom>
              <a:rect b="b" l="l" r="r" t="t"/>
              <a:pathLst>
                <a:path extrusionOk="0" h="1596" w="3697">
                  <a:moveTo>
                    <a:pt x="2763" y="1"/>
                  </a:moveTo>
                  <a:lnTo>
                    <a:pt x="0" y="1596"/>
                  </a:lnTo>
                  <a:lnTo>
                    <a:pt x="1849" y="1596"/>
                  </a:lnTo>
                  <a:lnTo>
                    <a:pt x="3697" y="526"/>
                  </a:lnTo>
                  <a:lnTo>
                    <a:pt x="3327" y="312"/>
                  </a:lnTo>
                  <a:lnTo>
                    <a:pt x="2724" y="682"/>
                  </a:lnTo>
                  <a:cubicBezTo>
                    <a:pt x="2705" y="682"/>
                    <a:pt x="2666" y="701"/>
                    <a:pt x="2666" y="701"/>
                  </a:cubicBezTo>
                  <a:cubicBezTo>
                    <a:pt x="2627" y="701"/>
                    <a:pt x="2607" y="682"/>
                    <a:pt x="2568" y="662"/>
                  </a:cubicBezTo>
                  <a:cubicBezTo>
                    <a:pt x="2549" y="604"/>
                    <a:pt x="2549" y="526"/>
                    <a:pt x="2627" y="487"/>
                  </a:cubicBezTo>
                  <a:lnTo>
                    <a:pt x="3113" y="195"/>
                  </a:lnTo>
                  <a:lnTo>
                    <a:pt x="27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8693075" y="4693725"/>
              <a:ext cx="40675" cy="31551"/>
            </a:xfrm>
            <a:custGeom>
              <a:rect b="b" l="l" r="r" t="t"/>
              <a:pathLst>
                <a:path extrusionOk="0" h="546" w="779">
                  <a:moveTo>
                    <a:pt x="526" y="1"/>
                  </a:moveTo>
                  <a:lnTo>
                    <a:pt x="78" y="332"/>
                  </a:lnTo>
                  <a:cubicBezTo>
                    <a:pt x="20" y="351"/>
                    <a:pt x="1" y="429"/>
                    <a:pt x="20" y="487"/>
                  </a:cubicBezTo>
                  <a:cubicBezTo>
                    <a:pt x="39" y="546"/>
                    <a:pt x="98" y="546"/>
                    <a:pt x="117" y="546"/>
                  </a:cubicBezTo>
                  <a:cubicBezTo>
                    <a:pt x="137" y="546"/>
                    <a:pt x="176" y="546"/>
                    <a:pt x="176" y="526"/>
                  </a:cubicBezTo>
                  <a:lnTo>
                    <a:pt x="779" y="156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6"/>
            <p:cNvSpPr/>
            <p:nvPr/>
          </p:nvSpPr>
          <p:spPr>
            <a:xfrm flipH="1">
              <a:off x="8709375" y="4646800"/>
              <a:ext cx="97575" cy="64049"/>
            </a:xfrm>
            <a:custGeom>
              <a:rect b="b" l="l" r="r" t="t"/>
              <a:pathLst>
                <a:path extrusionOk="0" h="1227" w="1908">
                  <a:moveTo>
                    <a:pt x="1" y="1"/>
                  </a:moveTo>
                  <a:lnTo>
                    <a:pt x="1" y="293"/>
                  </a:lnTo>
                  <a:lnTo>
                    <a:pt x="1674" y="1227"/>
                  </a:lnTo>
                  <a:cubicBezTo>
                    <a:pt x="1732" y="1188"/>
                    <a:pt x="1771" y="1168"/>
                    <a:pt x="1830" y="1110"/>
                  </a:cubicBezTo>
                  <a:cubicBezTo>
                    <a:pt x="1849" y="1090"/>
                    <a:pt x="1869" y="1090"/>
                    <a:pt x="1907" y="109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8783525" y="4424050"/>
              <a:ext cx="24050" cy="21550"/>
            </a:xfrm>
            <a:custGeom>
              <a:rect b="b" l="l" r="r" t="t"/>
              <a:pathLst>
                <a:path extrusionOk="0" h="862" w="962">
                  <a:moveTo>
                    <a:pt x="506" y="0"/>
                  </a:moveTo>
                  <a:lnTo>
                    <a:pt x="962" y="254"/>
                  </a:lnTo>
                  <a:lnTo>
                    <a:pt x="962" y="862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140" name="Google Shape;140;p6"/>
            <p:cNvSpPr/>
            <p:nvPr/>
          </p:nvSpPr>
          <p:spPr>
            <a:xfrm>
              <a:off x="8633300" y="396950"/>
              <a:ext cx="12675" cy="88675"/>
            </a:xfrm>
            <a:custGeom>
              <a:rect b="b" l="l" r="r" t="t"/>
              <a:pathLst>
                <a:path extrusionOk="0" h="3547" w="507">
                  <a:moveTo>
                    <a:pt x="0" y="3547"/>
                  </a:moveTo>
                  <a:lnTo>
                    <a:pt x="0" y="0"/>
                  </a:lnTo>
                  <a:lnTo>
                    <a:pt x="507" y="0"/>
                  </a:lnTo>
                  <a:lnTo>
                    <a:pt x="507" y="324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141" name="Google Shape;141;p6"/>
            <p:cNvSpPr/>
            <p:nvPr/>
          </p:nvSpPr>
          <p:spPr>
            <a:xfrm>
              <a:off x="8727025" y="396950"/>
              <a:ext cx="15200" cy="62075"/>
            </a:xfrm>
            <a:custGeom>
              <a:rect b="b" l="l" r="r" t="t"/>
              <a:pathLst>
                <a:path extrusionOk="0" h="2483" w="608">
                  <a:moveTo>
                    <a:pt x="0" y="2483"/>
                  </a:moveTo>
                  <a:lnTo>
                    <a:pt x="0" y="51"/>
                  </a:lnTo>
                  <a:lnTo>
                    <a:pt x="608" y="0"/>
                  </a:lnTo>
                  <a:lnTo>
                    <a:pt x="608" y="131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142" name="Google Shape;142;p6"/>
            <p:cNvSpPr/>
            <p:nvPr/>
          </p:nvSpPr>
          <p:spPr>
            <a:xfrm>
              <a:off x="8783500" y="4171400"/>
              <a:ext cx="24075" cy="22150"/>
            </a:xfrm>
            <a:custGeom>
              <a:rect b="b" l="l" r="r" t="t"/>
              <a:pathLst>
                <a:path extrusionOk="0" h="886" w="963">
                  <a:moveTo>
                    <a:pt x="203" y="0"/>
                  </a:moveTo>
                  <a:lnTo>
                    <a:pt x="963" y="456"/>
                  </a:lnTo>
                  <a:lnTo>
                    <a:pt x="937" y="886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143" name="Google Shape;143;p6"/>
            <p:cNvSpPr/>
            <p:nvPr/>
          </p:nvSpPr>
          <p:spPr>
            <a:xfrm>
              <a:off x="8708025" y="4225950"/>
              <a:ext cx="32300" cy="24700"/>
            </a:xfrm>
            <a:custGeom>
              <a:rect b="b" l="l" r="r" t="t"/>
              <a:pathLst>
                <a:path extrusionOk="0" h="988" w="1292">
                  <a:moveTo>
                    <a:pt x="0" y="202"/>
                  </a:moveTo>
                  <a:lnTo>
                    <a:pt x="1292" y="988"/>
                  </a:lnTo>
                  <a:lnTo>
                    <a:pt x="1013" y="354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144" name="Google Shape;144;p6"/>
            <p:cNvSpPr/>
            <p:nvPr/>
          </p:nvSpPr>
          <p:spPr>
            <a:xfrm>
              <a:off x="8569300" y="4140800"/>
              <a:ext cx="32300" cy="24700"/>
            </a:xfrm>
            <a:custGeom>
              <a:rect b="b" l="l" r="r" t="t"/>
              <a:pathLst>
                <a:path extrusionOk="0" h="988" w="1292">
                  <a:moveTo>
                    <a:pt x="0" y="202"/>
                  </a:moveTo>
                  <a:lnTo>
                    <a:pt x="1292" y="988"/>
                  </a:lnTo>
                  <a:lnTo>
                    <a:pt x="1013" y="354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145" name="Google Shape;145;p6"/>
            <p:cNvSpPr/>
            <p:nvPr/>
          </p:nvSpPr>
          <p:spPr>
            <a:xfrm>
              <a:off x="8782713" y="4268275"/>
              <a:ext cx="24050" cy="21550"/>
            </a:xfrm>
            <a:custGeom>
              <a:rect b="b" l="l" r="r" t="t"/>
              <a:pathLst>
                <a:path extrusionOk="0" h="862" w="962">
                  <a:moveTo>
                    <a:pt x="506" y="0"/>
                  </a:moveTo>
                  <a:lnTo>
                    <a:pt x="962" y="254"/>
                  </a:lnTo>
                  <a:lnTo>
                    <a:pt x="962" y="862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146" name="Google Shape;146;p6"/>
            <p:cNvSpPr/>
            <p:nvPr/>
          </p:nvSpPr>
          <p:spPr>
            <a:xfrm>
              <a:off x="8598126" y="743301"/>
              <a:ext cx="208256" cy="117201"/>
            </a:xfrm>
            <a:custGeom>
              <a:rect b="b" l="l" r="r" t="t"/>
              <a:pathLst>
                <a:path extrusionOk="0" h="2849" w="4806">
                  <a:moveTo>
                    <a:pt x="4657" y="0"/>
                  </a:moveTo>
                  <a:cubicBezTo>
                    <a:pt x="4642" y="0"/>
                    <a:pt x="4626" y="3"/>
                    <a:pt x="4611" y="8"/>
                  </a:cubicBezTo>
                  <a:lnTo>
                    <a:pt x="0" y="2673"/>
                  </a:lnTo>
                  <a:cubicBezTo>
                    <a:pt x="39" y="2673"/>
                    <a:pt x="59" y="2693"/>
                    <a:pt x="59" y="2693"/>
                  </a:cubicBezTo>
                  <a:cubicBezTo>
                    <a:pt x="137" y="2751"/>
                    <a:pt x="175" y="2790"/>
                    <a:pt x="234" y="2848"/>
                  </a:cubicBezTo>
                  <a:lnTo>
                    <a:pt x="4728" y="241"/>
                  </a:lnTo>
                  <a:cubicBezTo>
                    <a:pt x="4767" y="202"/>
                    <a:pt x="4806" y="144"/>
                    <a:pt x="4767" y="66"/>
                  </a:cubicBezTo>
                  <a:cubicBezTo>
                    <a:pt x="4752" y="22"/>
                    <a:pt x="4705" y="0"/>
                    <a:pt x="4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8542269" y="846360"/>
              <a:ext cx="73191" cy="55755"/>
            </a:xfrm>
            <a:custGeom>
              <a:rect b="b" l="l" r="r" t="t"/>
              <a:pathLst>
                <a:path extrusionOk="0" h="1068" w="1402">
                  <a:moveTo>
                    <a:pt x="545" y="0"/>
                  </a:moveTo>
                  <a:cubicBezTo>
                    <a:pt x="347" y="0"/>
                    <a:pt x="151" y="44"/>
                    <a:pt x="0" y="134"/>
                  </a:cubicBezTo>
                  <a:lnTo>
                    <a:pt x="0" y="484"/>
                  </a:lnTo>
                  <a:cubicBezTo>
                    <a:pt x="39" y="426"/>
                    <a:pt x="78" y="387"/>
                    <a:pt x="137" y="348"/>
                  </a:cubicBezTo>
                  <a:cubicBezTo>
                    <a:pt x="253" y="290"/>
                    <a:pt x="428" y="251"/>
                    <a:pt x="565" y="251"/>
                  </a:cubicBezTo>
                  <a:cubicBezTo>
                    <a:pt x="740" y="251"/>
                    <a:pt x="876" y="290"/>
                    <a:pt x="1012" y="348"/>
                  </a:cubicBezTo>
                  <a:cubicBezTo>
                    <a:pt x="1109" y="406"/>
                    <a:pt x="1148" y="484"/>
                    <a:pt x="1148" y="543"/>
                  </a:cubicBezTo>
                  <a:cubicBezTo>
                    <a:pt x="1148" y="620"/>
                    <a:pt x="1109" y="679"/>
                    <a:pt x="1012" y="737"/>
                  </a:cubicBezTo>
                  <a:cubicBezTo>
                    <a:pt x="886" y="815"/>
                    <a:pt x="720" y="854"/>
                    <a:pt x="560" y="854"/>
                  </a:cubicBezTo>
                  <a:cubicBezTo>
                    <a:pt x="399" y="854"/>
                    <a:pt x="244" y="815"/>
                    <a:pt x="137" y="737"/>
                  </a:cubicBezTo>
                  <a:cubicBezTo>
                    <a:pt x="59" y="698"/>
                    <a:pt x="0" y="679"/>
                    <a:pt x="0" y="620"/>
                  </a:cubicBezTo>
                  <a:lnTo>
                    <a:pt x="0" y="971"/>
                  </a:lnTo>
                  <a:cubicBezTo>
                    <a:pt x="156" y="1010"/>
                    <a:pt x="370" y="1068"/>
                    <a:pt x="565" y="1068"/>
                  </a:cubicBezTo>
                  <a:cubicBezTo>
                    <a:pt x="759" y="1068"/>
                    <a:pt x="973" y="1010"/>
                    <a:pt x="1129" y="912"/>
                  </a:cubicBezTo>
                  <a:cubicBezTo>
                    <a:pt x="1304" y="815"/>
                    <a:pt x="1401" y="679"/>
                    <a:pt x="1401" y="523"/>
                  </a:cubicBezTo>
                  <a:cubicBezTo>
                    <a:pt x="1401" y="426"/>
                    <a:pt x="1343" y="329"/>
                    <a:pt x="1265" y="270"/>
                  </a:cubicBezTo>
                  <a:lnTo>
                    <a:pt x="1129" y="329"/>
                  </a:lnTo>
                  <a:cubicBezTo>
                    <a:pt x="1109" y="329"/>
                    <a:pt x="1070" y="367"/>
                    <a:pt x="1070" y="367"/>
                  </a:cubicBezTo>
                  <a:cubicBezTo>
                    <a:pt x="1031" y="367"/>
                    <a:pt x="1012" y="329"/>
                    <a:pt x="973" y="309"/>
                  </a:cubicBezTo>
                  <a:cubicBezTo>
                    <a:pt x="954" y="251"/>
                    <a:pt x="954" y="192"/>
                    <a:pt x="1031" y="134"/>
                  </a:cubicBezTo>
                  <a:lnTo>
                    <a:pt x="1070" y="115"/>
                  </a:lnTo>
                  <a:cubicBezTo>
                    <a:pt x="919" y="39"/>
                    <a:pt x="732" y="0"/>
                    <a:pt x="5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/>
          <p:nvPr/>
        </p:nvSpPr>
        <p:spPr>
          <a:xfrm>
            <a:off x="350925" y="391025"/>
            <a:ext cx="8461800" cy="4383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7"/>
          <p:cNvSpPr txBox="1"/>
          <p:nvPr>
            <p:ph type="title"/>
          </p:nvPr>
        </p:nvSpPr>
        <p:spPr>
          <a:xfrm>
            <a:off x="3756650" y="1054625"/>
            <a:ext cx="467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9pPr>
          </a:lstStyle>
          <a:p/>
        </p:txBody>
      </p:sp>
      <p:sp>
        <p:nvSpPr>
          <p:cNvPr id="151" name="Google Shape;151;p7"/>
          <p:cNvSpPr txBox="1"/>
          <p:nvPr>
            <p:ph idx="1" type="subTitle"/>
          </p:nvPr>
        </p:nvSpPr>
        <p:spPr>
          <a:xfrm>
            <a:off x="3756650" y="2146150"/>
            <a:ext cx="3676800" cy="20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/>
          <p:nvPr/>
        </p:nvSpPr>
        <p:spPr>
          <a:xfrm>
            <a:off x="350925" y="391025"/>
            <a:ext cx="8461800" cy="4383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8"/>
          <p:cNvSpPr txBox="1"/>
          <p:nvPr>
            <p:ph type="title"/>
          </p:nvPr>
        </p:nvSpPr>
        <p:spPr>
          <a:xfrm>
            <a:off x="1109750" y="1744900"/>
            <a:ext cx="3810900" cy="16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Bakbak One"/>
              <a:buNone/>
              <a:defRPr sz="4800">
                <a:latin typeface="Bakbak One"/>
                <a:ea typeface="Bakbak One"/>
                <a:cs typeface="Bakbak One"/>
                <a:sym typeface="Bakbak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Bakbak One"/>
              <a:buNone/>
              <a:defRPr sz="4800">
                <a:latin typeface="Bakbak One"/>
                <a:ea typeface="Bakbak One"/>
                <a:cs typeface="Bakbak One"/>
                <a:sym typeface="Bakbak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Bakbak One"/>
              <a:buNone/>
              <a:defRPr sz="4800">
                <a:latin typeface="Bakbak One"/>
                <a:ea typeface="Bakbak One"/>
                <a:cs typeface="Bakbak One"/>
                <a:sym typeface="Bakbak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Bakbak One"/>
              <a:buNone/>
              <a:defRPr sz="4800">
                <a:latin typeface="Bakbak One"/>
                <a:ea typeface="Bakbak One"/>
                <a:cs typeface="Bakbak One"/>
                <a:sym typeface="Bakbak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Bakbak One"/>
              <a:buNone/>
              <a:defRPr sz="4800">
                <a:latin typeface="Bakbak One"/>
                <a:ea typeface="Bakbak One"/>
                <a:cs typeface="Bakbak One"/>
                <a:sym typeface="Bakbak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Bakbak One"/>
              <a:buNone/>
              <a:defRPr sz="4800">
                <a:latin typeface="Bakbak One"/>
                <a:ea typeface="Bakbak One"/>
                <a:cs typeface="Bakbak One"/>
                <a:sym typeface="Bakbak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Bakbak One"/>
              <a:buNone/>
              <a:defRPr sz="4800">
                <a:latin typeface="Bakbak One"/>
                <a:ea typeface="Bakbak One"/>
                <a:cs typeface="Bakbak One"/>
                <a:sym typeface="Bakbak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Bakbak One"/>
              <a:buNone/>
              <a:defRPr sz="48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/>
          <p:nvPr/>
        </p:nvSpPr>
        <p:spPr>
          <a:xfrm>
            <a:off x="350925" y="391025"/>
            <a:ext cx="8461800" cy="4383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9"/>
          <p:cNvSpPr txBox="1"/>
          <p:nvPr>
            <p:ph type="title"/>
          </p:nvPr>
        </p:nvSpPr>
        <p:spPr>
          <a:xfrm>
            <a:off x="4210350" y="1621000"/>
            <a:ext cx="3965700" cy="12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9pPr>
          </a:lstStyle>
          <a:p/>
        </p:txBody>
      </p:sp>
      <p:sp>
        <p:nvSpPr>
          <p:cNvPr id="158" name="Google Shape;158;p9"/>
          <p:cNvSpPr txBox="1"/>
          <p:nvPr>
            <p:ph idx="1" type="subTitle"/>
          </p:nvPr>
        </p:nvSpPr>
        <p:spPr>
          <a:xfrm>
            <a:off x="4210450" y="2903800"/>
            <a:ext cx="39657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61" name="Google Shape;161;p10"/>
          <p:cNvSpPr txBox="1"/>
          <p:nvPr>
            <p:ph type="title"/>
          </p:nvPr>
        </p:nvSpPr>
        <p:spPr>
          <a:xfrm>
            <a:off x="720000" y="4010950"/>
            <a:ext cx="77106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3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kbak One"/>
              <a:buNone/>
              <a:defRPr sz="30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relega One"/>
              <a:buNone/>
              <a:defRPr sz="35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relega One"/>
              <a:buNone/>
              <a:defRPr sz="35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relega One"/>
              <a:buNone/>
              <a:defRPr sz="35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relega One"/>
              <a:buNone/>
              <a:defRPr sz="35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relega One"/>
              <a:buNone/>
              <a:defRPr sz="35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relega One"/>
              <a:buNone/>
              <a:defRPr sz="35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relega One"/>
              <a:buNone/>
              <a:defRPr sz="35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relega One"/>
              <a:buNone/>
              <a:defRPr sz="35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2347" name="Shape 2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8" name="Google Shape;2348;p3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349" name="Google Shape;2349;p3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9" r:id="rId1"/>
    <p:sldLayoutId id="2147483680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bit.ly/2PfT4lq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6" name="Shape 2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" name="Google Shape;2357;p36"/>
          <p:cNvSpPr txBox="1"/>
          <p:nvPr>
            <p:ph type="ctrTitle"/>
          </p:nvPr>
        </p:nvSpPr>
        <p:spPr>
          <a:xfrm>
            <a:off x="439900" y="419850"/>
            <a:ext cx="4548900" cy="207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Customized Handmade Multimeter</a:t>
            </a:r>
            <a:endParaRPr/>
          </a:p>
        </p:txBody>
      </p:sp>
      <p:sp>
        <p:nvSpPr>
          <p:cNvPr id="2358" name="Google Shape;2358;p36"/>
          <p:cNvSpPr txBox="1"/>
          <p:nvPr>
            <p:ph idx="1" type="subTitle"/>
          </p:nvPr>
        </p:nvSpPr>
        <p:spPr>
          <a:xfrm>
            <a:off x="483050" y="2336025"/>
            <a:ext cx="4717500" cy="40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Tailor-made for Analog Electronic Circuits lab requirements</a:t>
            </a:r>
            <a:endParaRPr b="1" sz="1300"/>
          </a:p>
        </p:txBody>
      </p:sp>
      <p:grpSp>
        <p:nvGrpSpPr>
          <p:cNvPr id="2359" name="Google Shape;2359;p36"/>
          <p:cNvGrpSpPr/>
          <p:nvPr/>
        </p:nvGrpSpPr>
        <p:grpSpPr>
          <a:xfrm>
            <a:off x="5309625" y="391075"/>
            <a:ext cx="3503100" cy="4383600"/>
            <a:chOff x="5309625" y="391075"/>
            <a:chExt cx="3503100" cy="4383600"/>
          </a:xfrm>
        </p:grpSpPr>
        <p:grpSp>
          <p:nvGrpSpPr>
            <p:cNvPr id="2360" name="Google Shape;2360;p36"/>
            <p:cNvGrpSpPr/>
            <p:nvPr/>
          </p:nvGrpSpPr>
          <p:grpSpPr>
            <a:xfrm>
              <a:off x="5309625" y="391075"/>
              <a:ext cx="3503100" cy="4383600"/>
              <a:chOff x="5309625" y="391075"/>
              <a:chExt cx="3503100" cy="4383600"/>
            </a:xfrm>
          </p:grpSpPr>
          <p:sp>
            <p:nvSpPr>
              <p:cNvPr id="2361" name="Google Shape;2361;p36"/>
              <p:cNvSpPr/>
              <p:nvPr/>
            </p:nvSpPr>
            <p:spPr>
              <a:xfrm>
                <a:off x="5309625" y="391075"/>
                <a:ext cx="3503100" cy="4383600"/>
              </a:xfrm>
              <a:prstGeom prst="rect">
                <a:avLst/>
              </a:pr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362" name="Google Shape;2362;p36"/>
              <p:cNvGrpSpPr/>
              <p:nvPr/>
            </p:nvGrpSpPr>
            <p:grpSpPr>
              <a:xfrm>
                <a:off x="5314549" y="395586"/>
                <a:ext cx="3493047" cy="4375061"/>
                <a:chOff x="697175" y="461850"/>
                <a:chExt cx="1672675" cy="2098250"/>
              </a:xfrm>
            </p:grpSpPr>
            <p:sp>
              <p:nvSpPr>
                <p:cNvPr id="2363" name="Google Shape;2363;p36"/>
                <p:cNvSpPr/>
                <p:nvPr/>
              </p:nvSpPr>
              <p:spPr>
                <a:xfrm>
                  <a:off x="1341150" y="2552100"/>
                  <a:ext cx="18000" cy="6525"/>
                </a:xfrm>
                <a:custGeom>
                  <a:rect b="b" l="l" r="r" t="t"/>
                  <a:pathLst>
                    <a:path extrusionOk="0" h="261" w="720">
                      <a:moveTo>
                        <a:pt x="191" y="0"/>
                      </a:moveTo>
                      <a:cubicBezTo>
                        <a:pt x="127" y="0"/>
                        <a:pt x="62" y="9"/>
                        <a:pt x="0" y="27"/>
                      </a:cubicBezTo>
                      <a:lnTo>
                        <a:pt x="292" y="203"/>
                      </a:lnTo>
                      <a:cubicBezTo>
                        <a:pt x="311" y="222"/>
                        <a:pt x="331" y="241"/>
                        <a:pt x="331" y="261"/>
                      </a:cubicBezTo>
                      <a:lnTo>
                        <a:pt x="720" y="261"/>
                      </a:lnTo>
                      <a:cubicBezTo>
                        <a:pt x="700" y="222"/>
                        <a:pt x="662" y="144"/>
                        <a:pt x="584" y="105"/>
                      </a:cubicBezTo>
                      <a:cubicBezTo>
                        <a:pt x="465" y="39"/>
                        <a:pt x="328" y="0"/>
                        <a:pt x="19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4" name="Google Shape;2364;p36"/>
                <p:cNvSpPr/>
                <p:nvPr/>
              </p:nvSpPr>
              <p:spPr>
                <a:xfrm>
                  <a:off x="1332375" y="2556175"/>
                  <a:ext cx="6350" cy="3425"/>
                </a:xfrm>
                <a:custGeom>
                  <a:rect b="b" l="l" r="r" t="t"/>
                  <a:pathLst>
                    <a:path extrusionOk="0" h="137" w="254">
                      <a:moveTo>
                        <a:pt x="59" y="1"/>
                      </a:moveTo>
                      <a:cubicBezTo>
                        <a:pt x="40" y="59"/>
                        <a:pt x="40" y="78"/>
                        <a:pt x="1" y="137"/>
                      </a:cubicBezTo>
                      <a:lnTo>
                        <a:pt x="254" y="137"/>
                      </a:lnTo>
                      <a:lnTo>
                        <a:pt x="5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5" name="Google Shape;2365;p36"/>
                <p:cNvSpPr/>
                <p:nvPr/>
              </p:nvSpPr>
              <p:spPr>
                <a:xfrm>
                  <a:off x="1223925" y="2494400"/>
                  <a:ext cx="20950" cy="11450"/>
                </a:xfrm>
                <a:custGeom>
                  <a:rect b="b" l="l" r="r" t="t"/>
                  <a:pathLst>
                    <a:path extrusionOk="0" h="458" w="838">
                      <a:moveTo>
                        <a:pt x="137" y="1"/>
                      </a:moveTo>
                      <a:cubicBezTo>
                        <a:pt x="0" y="118"/>
                        <a:pt x="39" y="273"/>
                        <a:pt x="214" y="370"/>
                      </a:cubicBezTo>
                      <a:cubicBezTo>
                        <a:pt x="316" y="427"/>
                        <a:pt x="438" y="457"/>
                        <a:pt x="565" y="457"/>
                      </a:cubicBezTo>
                      <a:cubicBezTo>
                        <a:pt x="655" y="457"/>
                        <a:pt x="748" y="442"/>
                        <a:pt x="837" y="409"/>
                      </a:cubicBez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6" name="Google Shape;2366;p36"/>
                <p:cNvSpPr/>
                <p:nvPr/>
              </p:nvSpPr>
              <p:spPr>
                <a:xfrm>
                  <a:off x="1233175" y="2490050"/>
                  <a:ext cx="19950" cy="11200"/>
                </a:xfrm>
                <a:custGeom>
                  <a:rect b="b" l="l" r="r" t="t"/>
                  <a:pathLst>
                    <a:path extrusionOk="0" h="448" w="798">
                      <a:moveTo>
                        <a:pt x="202" y="0"/>
                      </a:moveTo>
                      <a:cubicBezTo>
                        <a:pt x="136" y="0"/>
                        <a:pt x="68" y="7"/>
                        <a:pt x="0" y="19"/>
                      </a:cubicBezTo>
                      <a:lnTo>
                        <a:pt x="720" y="447"/>
                      </a:lnTo>
                      <a:cubicBezTo>
                        <a:pt x="798" y="311"/>
                        <a:pt x="739" y="194"/>
                        <a:pt x="603" y="97"/>
                      </a:cubicBezTo>
                      <a:cubicBezTo>
                        <a:pt x="484" y="31"/>
                        <a:pt x="346" y="0"/>
                        <a:pt x="20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7" name="Google Shape;2367;p36"/>
                <p:cNvSpPr/>
                <p:nvPr/>
              </p:nvSpPr>
              <p:spPr>
                <a:xfrm>
                  <a:off x="898595" y="2557575"/>
                  <a:ext cx="19908" cy="1498"/>
                </a:xfrm>
                <a:custGeom>
                  <a:rect b="b" l="l" r="r" t="t"/>
                  <a:pathLst>
                    <a:path extrusionOk="0" h="106" w="796">
                      <a:moveTo>
                        <a:pt x="392" y="0"/>
                      </a:moveTo>
                      <a:cubicBezTo>
                        <a:pt x="251" y="0"/>
                        <a:pt x="115" y="30"/>
                        <a:pt x="18" y="88"/>
                      </a:cubicBezTo>
                      <a:lnTo>
                        <a:pt x="796" y="88"/>
                      </a:lnTo>
                      <a:cubicBezTo>
                        <a:pt x="679" y="30"/>
                        <a:pt x="533" y="0"/>
                        <a:pt x="392" y="0"/>
                      </a:cubicBezTo>
                      <a:close/>
                      <a:moveTo>
                        <a:pt x="18" y="88"/>
                      </a:moveTo>
                      <a:cubicBezTo>
                        <a:pt x="5" y="88"/>
                        <a:pt x="0" y="105"/>
                        <a:pt x="5" y="105"/>
                      </a:cubicBezTo>
                      <a:cubicBezTo>
                        <a:pt x="7" y="105"/>
                        <a:pt x="11" y="101"/>
                        <a:pt x="18" y="8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8" name="Google Shape;2368;p36"/>
                <p:cNvSpPr/>
                <p:nvPr/>
              </p:nvSpPr>
              <p:spPr>
                <a:xfrm>
                  <a:off x="1116925" y="2428150"/>
                  <a:ext cx="29200" cy="15550"/>
                </a:xfrm>
                <a:custGeom>
                  <a:rect b="b" l="l" r="r" t="t"/>
                  <a:pathLst>
                    <a:path extrusionOk="0" h="622" w="1168">
                      <a:moveTo>
                        <a:pt x="586" y="0"/>
                      </a:moveTo>
                      <a:cubicBezTo>
                        <a:pt x="453" y="0"/>
                        <a:pt x="321" y="34"/>
                        <a:pt x="214" y="102"/>
                      </a:cubicBezTo>
                      <a:cubicBezTo>
                        <a:pt x="0" y="219"/>
                        <a:pt x="0" y="414"/>
                        <a:pt x="214" y="530"/>
                      </a:cubicBezTo>
                      <a:cubicBezTo>
                        <a:pt x="324" y="591"/>
                        <a:pt x="456" y="621"/>
                        <a:pt x="592" y="621"/>
                      </a:cubicBezTo>
                      <a:cubicBezTo>
                        <a:pt x="674" y="621"/>
                        <a:pt x="757" y="610"/>
                        <a:pt x="837" y="589"/>
                      </a:cubicBezTo>
                      <a:lnTo>
                        <a:pt x="623" y="452"/>
                      </a:lnTo>
                      <a:cubicBezTo>
                        <a:pt x="526" y="414"/>
                        <a:pt x="506" y="336"/>
                        <a:pt x="545" y="297"/>
                      </a:cubicBezTo>
                      <a:cubicBezTo>
                        <a:pt x="574" y="253"/>
                        <a:pt x="614" y="231"/>
                        <a:pt x="665" y="231"/>
                      </a:cubicBezTo>
                      <a:cubicBezTo>
                        <a:pt x="683" y="231"/>
                        <a:pt x="701" y="234"/>
                        <a:pt x="720" y="238"/>
                      </a:cubicBezTo>
                      <a:lnTo>
                        <a:pt x="1070" y="433"/>
                      </a:lnTo>
                      <a:cubicBezTo>
                        <a:pt x="1168" y="316"/>
                        <a:pt x="1109" y="200"/>
                        <a:pt x="973" y="102"/>
                      </a:cubicBezTo>
                      <a:cubicBezTo>
                        <a:pt x="856" y="34"/>
                        <a:pt x="720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9" name="Google Shape;2369;p36"/>
                <p:cNvSpPr/>
                <p:nvPr/>
              </p:nvSpPr>
              <p:spPr>
                <a:xfrm>
                  <a:off x="1094050" y="2093150"/>
                  <a:ext cx="34075" cy="18500"/>
                </a:xfrm>
                <a:custGeom>
                  <a:rect b="b" l="l" r="r" t="t"/>
                  <a:pathLst>
                    <a:path extrusionOk="0" h="740" w="1363">
                      <a:moveTo>
                        <a:pt x="684" y="0"/>
                      </a:moveTo>
                      <a:cubicBezTo>
                        <a:pt x="526" y="0"/>
                        <a:pt x="371" y="39"/>
                        <a:pt x="254" y="117"/>
                      </a:cubicBezTo>
                      <a:cubicBezTo>
                        <a:pt x="1" y="273"/>
                        <a:pt x="1" y="487"/>
                        <a:pt x="254" y="623"/>
                      </a:cubicBezTo>
                      <a:cubicBezTo>
                        <a:pt x="371" y="701"/>
                        <a:pt x="526" y="740"/>
                        <a:pt x="684" y="740"/>
                      </a:cubicBezTo>
                      <a:cubicBezTo>
                        <a:pt x="842" y="740"/>
                        <a:pt x="1003" y="701"/>
                        <a:pt x="1129" y="623"/>
                      </a:cubicBezTo>
                      <a:cubicBezTo>
                        <a:pt x="1363" y="487"/>
                        <a:pt x="1363" y="273"/>
                        <a:pt x="1129" y="117"/>
                      </a:cubicBezTo>
                      <a:cubicBezTo>
                        <a:pt x="1003" y="39"/>
                        <a:pt x="842" y="0"/>
                        <a:pt x="68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0" name="Google Shape;2370;p36"/>
                <p:cNvSpPr/>
                <p:nvPr/>
              </p:nvSpPr>
              <p:spPr>
                <a:xfrm>
                  <a:off x="1057100" y="2114550"/>
                  <a:ext cx="34075" cy="18125"/>
                </a:xfrm>
                <a:custGeom>
                  <a:rect b="b" l="l" r="r" t="t"/>
                  <a:pathLst>
                    <a:path extrusionOk="0" h="725" w="1363">
                      <a:moveTo>
                        <a:pt x="684" y="0"/>
                      </a:moveTo>
                      <a:cubicBezTo>
                        <a:pt x="526" y="0"/>
                        <a:pt x="370" y="39"/>
                        <a:pt x="253" y="117"/>
                      </a:cubicBezTo>
                      <a:cubicBezTo>
                        <a:pt x="0" y="253"/>
                        <a:pt x="0" y="487"/>
                        <a:pt x="253" y="623"/>
                      </a:cubicBezTo>
                      <a:cubicBezTo>
                        <a:pt x="377" y="697"/>
                        <a:pt x="539" y="724"/>
                        <a:pt x="696" y="724"/>
                      </a:cubicBezTo>
                      <a:cubicBezTo>
                        <a:pt x="787" y="724"/>
                        <a:pt x="875" y="715"/>
                        <a:pt x="954" y="701"/>
                      </a:cubicBezTo>
                      <a:cubicBezTo>
                        <a:pt x="759" y="584"/>
                        <a:pt x="662" y="526"/>
                        <a:pt x="662" y="526"/>
                      </a:cubicBezTo>
                      <a:cubicBezTo>
                        <a:pt x="584" y="506"/>
                        <a:pt x="565" y="428"/>
                        <a:pt x="604" y="351"/>
                      </a:cubicBezTo>
                      <a:cubicBezTo>
                        <a:pt x="632" y="322"/>
                        <a:pt x="671" y="304"/>
                        <a:pt x="720" y="304"/>
                      </a:cubicBezTo>
                      <a:cubicBezTo>
                        <a:pt x="738" y="304"/>
                        <a:pt x="758" y="307"/>
                        <a:pt x="779" y="312"/>
                      </a:cubicBezTo>
                      <a:lnTo>
                        <a:pt x="1226" y="545"/>
                      </a:lnTo>
                      <a:cubicBezTo>
                        <a:pt x="1362" y="409"/>
                        <a:pt x="1343" y="234"/>
                        <a:pt x="1129" y="117"/>
                      </a:cubicBezTo>
                      <a:cubicBezTo>
                        <a:pt x="1002" y="39"/>
                        <a:pt x="842" y="0"/>
                        <a:pt x="68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1" name="Google Shape;2371;p36"/>
                <p:cNvSpPr/>
                <p:nvPr/>
              </p:nvSpPr>
              <p:spPr>
                <a:xfrm>
                  <a:off x="888325" y="1452200"/>
                  <a:ext cx="112375" cy="66575"/>
                </a:xfrm>
                <a:custGeom>
                  <a:rect b="b" l="l" r="r" t="t"/>
                  <a:pathLst>
                    <a:path extrusionOk="0" h="2663" w="4495">
                      <a:moveTo>
                        <a:pt x="4365" y="0"/>
                      </a:moveTo>
                      <a:cubicBezTo>
                        <a:pt x="4340" y="0"/>
                        <a:pt x="4316" y="11"/>
                        <a:pt x="4300" y="36"/>
                      </a:cubicBezTo>
                      <a:lnTo>
                        <a:pt x="1" y="2506"/>
                      </a:lnTo>
                      <a:cubicBezTo>
                        <a:pt x="20" y="2506"/>
                        <a:pt x="39" y="2526"/>
                        <a:pt x="39" y="2526"/>
                      </a:cubicBezTo>
                      <a:cubicBezTo>
                        <a:pt x="117" y="2584"/>
                        <a:pt x="156" y="2604"/>
                        <a:pt x="215" y="2662"/>
                      </a:cubicBezTo>
                      <a:lnTo>
                        <a:pt x="4417" y="230"/>
                      </a:lnTo>
                      <a:cubicBezTo>
                        <a:pt x="4475" y="191"/>
                        <a:pt x="4495" y="133"/>
                        <a:pt x="4475" y="55"/>
                      </a:cubicBezTo>
                      <a:cubicBezTo>
                        <a:pt x="4441" y="21"/>
                        <a:pt x="4401" y="0"/>
                        <a:pt x="436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2" name="Google Shape;2372;p36"/>
                <p:cNvSpPr/>
                <p:nvPr/>
              </p:nvSpPr>
              <p:spPr>
                <a:xfrm>
                  <a:off x="697175" y="1468450"/>
                  <a:ext cx="332225" cy="195250"/>
                </a:xfrm>
                <a:custGeom>
                  <a:rect b="b" l="l" r="r" t="t"/>
                  <a:pathLst>
                    <a:path extrusionOk="0" h="7810" w="13289">
                      <a:moveTo>
                        <a:pt x="13140" y="1"/>
                      </a:moveTo>
                      <a:cubicBezTo>
                        <a:pt x="13124" y="1"/>
                        <a:pt x="13109" y="3"/>
                        <a:pt x="13094" y="8"/>
                      </a:cubicBezTo>
                      <a:lnTo>
                        <a:pt x="1" y="7596"/>
                      </a:lnTo>
                      <a:lnTo>
                        <a:pt x="1" y="7771"/>
                      </a:lnTo>
                      <a:cubicBezTo>
                        <a:pt x="20" y="7771"/>
                        <a:pt x="59" y="7790"/>
                        <a:pt x="79" y="7810"/>
                      </a:cubicBezTo>
                      <a:lnTo>
                        <a:pt x="13211" y="222"/>
                      </a:lnTo>
                      <a:cubicBezTo>
                        <a:pt x="13250" y="203"/>
                        <a:pt x="13288" y="125"/>
                        <a:pt x="13250" y="67"/>
                      </a:cubicBezTo>
                      <a:cubicBezTo>
                        <a:pt x="13235" y="23"/>
                        <a:pt x="13188" y="1"/>
                        <a:pt x="1314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3" name="Google Shape;2373;p36"/>
                <p:cNvSpPr/>
                <p:nvPr/>
              </p:nvSpPr>
              <p:spPr>
                <a:xfrm>
                  <a:off x="697175" y="1419325"/>
                  <a:ext cx="245650" cy="146625"/>
                </a:xfrm>
                <a:custGeom>
                  <a:rect b="b" l="l" r="r" t="t"/>
                  <a:pathLst>
                    <a:path extrusionOk="0" h="5865" w="9826">
                      <a:moveTo>
                        <a:pt x="9692" y="1"/>
                      </a:moveTo>
                      <a:cubicBezTo>
                        <a:pt x="9673" y="1"/>
                        <a:pt x="9652" y="3"/>
                        <a:pt x="9631" y="8"/>
                      </a:cubicBezTo>
                      <a:lnTo>
                        <a:pt x="1" y="5572"/>
                      </a:lnTo>
                      <a:lnTo>
                        <a:pt x="1" y="5864"/>
                      </a:lnTo>
                      <a:lnTo>
                        <a:pt x="9748" y="242"/>
                      </a:lnTo>
                      <a:cubicBezTo>
                        <a:pt x="9806" y="183"/>
                        <a:pt x="9825" y="106"/>
                        <a:pt x="9806" y="47"/>
                      </a:cubicBezTo>
                      <a:cubicBezTo>
                        <a:pt x="9792" y="19"/>
                        <a:pt x="9746" y="1"/>
                        <a:pt x="969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4" name="Google Shape;2374;p36"/>
                <p:cNvSpPr/>
                <p:nvPr/>
              </p:nvSpPr>
              <p:spPr>
                <a:xfrm>
                  <a:off x="722950" y="1435650"/>
                  <a:ext cx="248575" cy="144875"/>
                </a:xfrm>
                <a:custGeom>
                  <a:rect b="b" l="l" r="r" t="t"/>
                  <a:pathLst>
                    <a:path extrusionOk="0" h="5795" w="9943">
                      <a:moveTo>
                        <a:pt x="9811" y="1"/>
                      </a:moveTo>
                      <a:cubicBezTo>
                        <a:pt x="9792" y="1"/>
                        <a:pt x="9771" y="5"/>
                        <a:pt x="9748" y="17"/>
                      </a:cubicBezTo>
                      <a:lnTo>
                        <a:pt x="1" y="5620"/>
                      </a:lnTo>
                      <a:cubicBezTo>
                        <a:pt x="20" y="5659"/>
                        <a:pt x="40" y="5659"/>
                        <a:pt x="98" y="5678"/>
                      </a:cubicBezTo>
                      <a:cubicBezTo>
                        <a:pt x="137" y="5717"/>
                        <a:pt x="195" y="5756"/>
                        <a:pt x="215" y="5795"/>
                      </a:cubicBezTo>
                      <a:lnTo>
                        <a:pt x="9865" y="231"/>
                      </a:lnTo>
                      <a:cubicBezTo>
                        <a:pt x="9923" y="211"/>
                        <a:pt x="9942" y="133"/>
                        <a:pt x="9923" y="56"/>
                      </a:cubicBezTo>
                      <a:cubicBezTo>
                        <a:pt x="9895" y="28"/>
                        <a:pt x="9858" y="1"/>
                        <a:pt x="981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5" name="Google Shape;2375;p36"/>
                <p:cNvSpPr/>
                <p:nvPr/>
              </p:nvSpPr>
              <p:spPr>
                <a:xfrm>
                  <a:off x="882500" y="1485475"/>
                  <a:ext cx="175100" cy="102350"/>
                </a:xfrm>
                <a:custGeom>
                  <a:rect b="b" l="l" r="r" t="t"/>
                  <a:pathLst>
                    <a:path extrusionOk="0" h="4094" w="7004">
                      <a:moveTo>
                        <a:pt x="6867" y="1"/>
                      </a:moveTo>
                      <a:cubicBezTo>
                        <a:pt x="6848" y="1"/>
                        <a:pt x="6829" y="3"/>
                        <a:pt x="6809" y="8"/>
                      </a:cubicBezTo>
                      <a:lnTo>
                        <a:pt x="0" y="3938"/>
                      </a:lnTo>
                      <a:cubicBezTo>
                        <a:pt x="20" y="3938"/>
                        <a:pt x="58" y="3977"/>
                        <a:pt x="78" y="3977"/>
                      </a:cubicBezTo>
                      <a:cubicBezTo>
                        <a:pt x="136" y="3996"/>
                        <a:pt x="175" y="4055"/>
                        <a:pt x="214" y="4094"/>
                      </a:cubicBezTo>
                      <a:lnTo>
                        <a:pt x="6945" y="222"/>
                      </a:lnTo>
                      <a:cubicBezTo>
                        <a:pt x="6984" y="203"/>
                        <a:pt x="7004" y="125"/>
                        <a:pt x="6984" y="66"/>
                      </a:cubicBezTo>
                      <a:cubicBezTo>
                        <a:pt x="6970" y="23"/>
                        <a:pt x="6922" y="1"/>
                        <a:pt x="686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6" name="Google Shape;2376;p36"/>
                <p:cNvSpPr/>
                <p:nvPr/>
              </p:nvSpPr>
              <p:spPr>
                <a:xfrm>
                  <a:off x="697175" y="1502500"/>
                  <a:ext cx="389625" cy="229300"/>
                </a:xfrm>
                <a:custGeom>
                  <a:rect b="b" l="l" r="r" t="t"/>
                  <a:pathLst>
                    <a:path extrusionOk="0" h="9172" w="15585">
                      <a:moveTo>
                        <a:pt x="15428" y="1"/>
                      </a:moveTo>
                      <a:cubicBezTo>
                        <a:pt x="15409" y="1"/>
                        <a:pt x="15390" y="3"/>
                        <a:pt x="15370" y="8"/>
                      </a:cubicBezTo>
                      <a:lnTo>
                        <a:pt x="1" y="8880"/>
                      </a:lnTo>
                      <a:lnTo>
                        <a:pt x="1" y="9171"/>
                      </a:lnTo>
                      <a:lnTo>
                        <a:pt x="15526" y="222"/>
                      </a:lnTo>
                      <a:cubicBezTo>
                        <a:pt x="15565" y="183"/>
                        <a:pt x="15584" y="105"/>
                        <a:pt x="15545" y="66"/>
                      </a:cubicBezTo>
                      <a:cubicBezTo>
                        <a:pt x="15531" y="23"/>
                        <a:pt x="15483" y="1"/>
                        <a:pt x="154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7" name="Google Shape;2377;p36"/>
                <p:cNvSpPr/>
                <p:nvPr/>
              </p:nvSpPr>
              <p:spPr>
                <a:xfrm>
                  <a:off x="697175" y="1519025"/>
                  <a:ext cx="418325" cy="246325"/>
                </a:xfrm>
                <a:custGeom>
                  <a:rect b="b" l="l" r="r" t="t"/>
                  <a:pathLst>
                    <a:path extrusionOk="0" h="9853" w="16733">
                      <a:moveTo>
                        <a:pt x="16599" y="1"/>
                      </a:moveTo>
                      <a:cubicBezTo>
                        <a:pt x="16579" y="1"/>
                        <a:pt x="16558" y="3"/>
                        <a:pt x="16537" y="9"/>
                      </a:cubicBezTo>
                      <a:lnTo>
                        <a:pt x="1" y="9561"/>
                      </a:lnTo>
                      <a:lnTo>
                        <a:pt x="1" y="9853"/>
                      </a:lnTo>
                      <a:lnTo>
                        <a:pt x="16654" y="242"/>
                      </a:lnTo>
                      <a:cubicBezTo>
                        <a:pt x="16713" y="184"/>
                        <a:pt x="16732" y="106"/>
                        <a:pt x="16713" y="47"/>
                      </a:cubicBezTo>
                      <a:cubicBezTo>
                        <a:pt x="16698" y="19"/>
                        <a:pt x="16653" y="1"/>
                        <a:pt x="1659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8" name="Google Shape;2378;p36"/>
                <p:cNvSpPr/>
                <p:nvPr/>
              </p:nvSpPr>
              <p:spPr>
                <a:xfrm>
                  <a:off x="704975" y="1535350"/>
                  <a:ext cx="439200" cy="254800"/>
                </a:xfrm>
                <a:custGeom>
                  <a:rect b="b" l="l" r="r" t="t"/>
                  <a:pathLst>
                    <a:path extrusionOk="0" h="10192" w="17568">
                      <a:moveTo>
                        <a:pt x="17437" y="1"/>
                      </a:moveTo>
                      <a:cubicBezTo>
                        <a:pt x="17417" y="1"/>
                        <a:pt x="17396" y="6"/>
                        <a:pt x="17373" y="17"/>
                      </a:cubicBezTo>
                      <a:lnTo>
                        <a:pt x="0" y="10036"/>
                      </a:lnTo>
                      <a:cubicBezTo>
                        <a:pt x="39" y="10036"/>
                        <a:pt x="58" y="10056"/>
                        <a:pt x="78" y="10056"/>
                      </a:cubicBezTo>
                      <a:cubicBezTo>
                        <a:pt x="117" y="10134"/>
                        <a:pt x="175" y="10173"/>
                        <a:pt x="233" y="10192"/>
                      </a:cubicBezTo>
                      <a:lnTo>
                        <a:pt x="17490" y="231"/>
                      </a:lnTo>
                      <a:cubicBezTo>
                        <a:pt x="17548" y="212"/>
                        <a:pt x="17568" y="134"/>
                        <a:pt x="17548" y="56"/>
                      </a:cubicBezTo>
                      <a:cubicBezTo>
                        <a:pt x="17521" y="28"/>
                        <a:pt x="17484" y="1"/>
                        <a:pt x="174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9" name="Google Shape;2379;p36"/>
                <p:cNvSpPr/>
                <p:nvPr/>
              </p:nvSpPr>
              <p:spPr>
                <a:xfrm>
                  <a:off x="927725" y="1551625"/>
                  <a:ext cx="245650" cy="143700"/>
                </a:xfrm>
                <a:custGeom>
                  <a:rect b="b" l="l" r="r" t="t"/>
                  <a:pathLst>
                    <a:path extrusionOk="0" h="5748" w="9826">
                      <a:moveTo>
                        <a:pt x="9685" y="1"/>
                      </a:moveTo>
                      <a:cubicBezTo>
                        <a:pt x="9668" y="1"/>
                        <a:pt x="9650" y="3"/>
                        <a:pt x="9631" y="8"/>
                      </a:cubicBezTo>
                      <a:lnTo>
                        <a:pt x="0" y="5592"/>
                      </a:lnTo>
                      <a:cubicBezTo>
                        <a:pt x="20" y="5592"/>
                        <a:pt x="39" y="5611"/>
                        <a:pt x="78" y="5631"/>
                      </a:cubicBezTo>
                      <a:cubicBezTo>
                        <a:pt x="117" y="5650"/>
                        <a:pt x="156" y="5708"/>
                        <a:pt x="214" y="5747"/>
                      </a:cubicBezTo>
                      <a:lnTo>
                        <a:pt x="9747" y="241"/>
                      </a:lnTo>
                      <a:cubicBezTo>
                        <a:pt x="9806" y="203"/>
                        <a:pt x="9825" y="144"/>
                        <a:pt x="9806" y="66"/>
                      </a:cubicBezTo>
                      <a:cubicBezTo>
                        <a:pt x="9777" y="23"/>
                        <a:pt x="9736" y="1"/>
                        <a:pt x="968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80" name="Google Shape;2380;p36"/>
                <p:cNvSpPr/>
                <p:nvPr/>
              </p:nvSpPr>
              <p:spPr>
                <a:xfrm>
                  <a:off x="829000" y="1568650"/>
                  <a:ext cx="373050" cy="216650"/>
                </a:xfrm>
                <a:custGeom>
                  <a:rect b="b" l="l" r="r" t="t"/>
                  <a:pathLst>
                    <a:path extrusionOk="0" h="8666" w="14922">
                      <a:moveTo>
                        <a:pt x="14774" y="1"/>
                      </a:moveTo>
                      <a:cubicBezTo>
                        <a:pt x="14758" y="1"/>
                        <a:pt x="14742" y="3"/>
                        <a:pt x="14727" y="8"/>
                      </a:cubicBezTo>
                      <a:lnTo>
                        <a:pt x="0" y="8510"/>
                      </a:lnTo>
                      <a:cubicBezTo>
                        <a:pt x="39" y="8510"/>
                        <a:pt x="58" y="8529"/>
                        <a:pt x="78" y="8529"/>
                      </a:cubicBezTo>
                      <a:lnTo>
                        <a:pt x="233" y="8665"/>
                      </a:lnTo>
                      <a:lnTo>
                        <a:pt x="14844" y="241"/>
                      </a:lnTo>
                      <a:cubicBezTo>
                        <a:pt x="14883" y="202"/>
                        <a:pt x="14922" y="144"/>
                        <a:pt x="14883" y="66"/>
                      </a:cubicBezTo>
                      <a:cubicBezTo>
                        <a:pt x="14868" y="23"/>
                        <a:pt x="14821" y="1"/>
                        <a:pt x="147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81" name="Google Shape;2381;p36"/>
                <p:cNvSpPr/>
                <p:nvPr/>
              </p:nvSpPr>
              <p:spPr>
                <a:xfrm>
                  <a:off x="1005550" y="1585200"/>
                  <a:ext cx="224725" cy="131025"/>
                </a:xfrm>
                <a:custGeom>
                  <a:rect b="b" l="l" r="r" t="t"/>
                  <a:pathLst>
                    <a:path extrusionOk="0" h="5241" w="8989">
                      <a:moveTo>
                        <a:pt x="8851" y="0"/>
                      </a:moveTo>
                      <a:cubicBezTo>
                        <a:pt x="8833" y="0"/>
                        <a:pt x="8813" y="3"/>
                        <a:pt x="8794" y="7"/>
                      </a:cubicBezTo>
                      <a:lnTo>
                        <a:pt x="0" y="5085"/>
                      </a:lnTo>
                      <a:cubicBezTo>
                        <a:pt x="20" y="5085"/>
                        <a:pt x="39" y="5124"/>
                        <a:pt x="39" y="5124"/>
                      </a:cubicBezTo>
                      <a:cubicBezTo>
                        <a:pt x="117" y="5163"/>
                        <a:pt x="175" y="5182"/>
                        <a:pt x="195" y="5241"/>
                      </a:cubicBezTo>
                      <a:lnTo>
                        <a:pt x="8891" y="221"/>
                      </a:lnTo>
                      <a:cubicBezTo>
                        <a:pt x="8988" y="202"/>
                        <a:pt x="8988" y="124"/>
                        <a:pt x="8969" y="66"/>
                      </a:cubicBezTo>
                      <a:cubicBezTo>
                        <a:pt x="8954" y="22"/>
                        <a:pt x="8907" y="0"/>
                        <a:pt x="885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82" name="Google Shape;2382;p36"/>
                <p:cNvSpPr/>
                <p:nvPr/>
              </p:nvSpPr>
              <p:spPr>
                <a:xfrm>
                  <a:off x="1092600" y="1602225"/>
                  <a:ext cx="166850" cy="97475"/>
                </a:xfrm>
                <a:custGeom>
                  <a:rect b="b" l="l" r="r" t="t"/>
                  <a:pathLst>
                    <a:path extrusionOk="0" h="3899" w="6674">
                      <a:moveTo>
                        <a:pt x="6517" y="0"/>
                      </a:moveTo>
                      <a:cubicBezTo>
                        <a:pt x="6499" y="0"/>
                        <a:pt x="6479" y="2"/>
                        <a:pt x="6460" y="7"/>
                      </a:cubicBezTo>
                      <a:lnTo>
                        <a:pt x="1" y="3723"/>
                      </a:lnTo>
                      <a:cubicBezTo>
                        <a:pt x="20" y="3723"/>
                        <a:pt x="20" y="3762"/>
                        <a:pt x="40" y="3762"/>
                      </a:cubicBezTo>
                      <a:cubicBezTo>
                        <a:pt x="117" y="3801"/>
                        <a:pt x="156" y="3859"/>
                        <a:pt x="215" y="3898"/>
                      </a:cubicBezTo>
                      <a:lnTo>
                        <a:pt x="6576" y="202"/>
                      </a:lnTo>
                      <a:cubicBezTo>
                        <a:pt x="6654" y="182"/>
                        <a:pt x="6674" y="105"/>
                        <a:pt x="6635" y="66"/>
                      </a:cubicBezTo>
                      <a:cubicBezTo>
                        <a:pt x="6620" y="22"/>
                        <a:pt x="6573" y="0"/>
                        <a:pt x="65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83" name="Google Shape;2383;p36"/>
                <p:cNvSpPr/>
                <p:nvPr/>
              </p:nvSpPr>
              <p:spPr>
                <a:xfrm>
                  <a:off x="741450" y="1618750"/>
                  <a:ext cx="546700" cy="316850"/>
                </a:xfrm>
                <a:custGeom>
                  <a:rect b="b" l="l" r="r" t="t"/>
                  <a:pathLst>
                    <a:path extrusionOk="0" h="12674" w="21868">
                      <a:moveTo>
                        <a:pt x="21734" y="0"/>
                      </a:moveTo>
                      <a:cubicBezTo>
                        <a:pt x="21715" y="0"/>
                        <a:pt x="21694" y="3"/>
                        <a:pt x="21673" y="8"/>
                      </a:cubicBezTo>
                      <a:lnTo>
                        <a:pt x="0" y="12498"/>
                      </a:lnTo>
                      <a:cubicBezTo>
                        <a:pt x="39" y="12498"/>
                        <a:pt x="59" y="12537"/>
                        <a:pt x="59" y="12537"/>
                      </a:cubicBezTo>
                      <a:cubicBezTo>
                        <a:pt x="136" y="12576"/>
                        <a:pt x="175" y="12634"/>
                        <a:pt x="234" y="12673"/>
                      </a:cubicBezTo>
                      <a:lnTo>
                        <a:pt x="21790" y="222"/>
                      </a:lnTo>
                      <a:cubicBezTo>
                        <a:pt x="21848" y="202"/>
                        <a:pt x="21868" y="125"/>
                        <a:pt x="21848" y="47"/>
                      </a:cubicBezTo>
                      <a:cubicBezTo>
                        <a:pt x="21834" y="18"/>
                        <a:pt x="21788" y="0"/>
                        <a:pt x="217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84" name="Google Shape;2384;p36"/>
                <p:cNvSpPr/>
                <p:nvPr/>
              </p:nvSpPr>
              <p:spPr>
                <a:xfrm>
                  <a:off x="870825" y="1635075"/>
                  <a:ext cx="446025" cy="258675"/>
                </a:xfrm>
                <a:custGeom>
                  <a:rect b="b" l="l" r="r" t="t"/>
                  <a:pathLst>
                    <a:path extrusionOk="0" h="10347" w="17841">
                      <a:moveTo>
                        <a:pt x="17700" y="0"/>
                      </a:moveTo>
                      <a:cubicBezTo>
                        <a:pt x="17682" y="0"/>
                        <a:pt x="17663" y="5"/>
                        <a:pt x="17646" y="16"/>
                      </a:cubicBezTo>
                      <a:lnTo>
                        <a:pt x="0" y="10172"/>
                      </a:lnTo>
                      <a:cubicBezTo>
                        <a:pt x="39" y="10172"/>
                        <a:pt x="59" y="10191"/>
                        <a:pt x="59" y="10191"/>
                      </a:cubicBezTo>
                      <a:cubicBezTo>
                        <a:pt x="136" y="10269"/>
                        <a:pt x="175" y="10289"/>
                        <a:pt x="234" y="10347"/>
                      </a:cubicBezTo>
                      <a:lnTo>
                        <a:pt x="17763" y="230"/>
                      </a:lnTo>
                      <a:cubicBezTo>
                        <a:pt x="17801" y="211"/>
                        <a:pt x="17840" y="133"/>
                        <a:pt x="17801" y="55"/>
                      </a:cubicBezTo>
                      <a:cubicBezTo>
                        <a:pt x="17788" y="28"/>
                        <a:pt x="17745" y="0"/>
                        <a:pt x="1770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85" name="Google Shape;2385;p36"/>
                <p:cNvSpPr/>
                <p:nvPr/>
              </p:nvSpPr>
              <p:spPr>
                <a:xfrm>
                  <a:off x="1037150" y="1651325"/>
                  <a:ext cx="308400" cy="179700"/>
                </a:xfrm>
                <a:custGeom>
                  <a:rect b="b" l="l" r="r" t="t"/>
                  <a:pathLst>
                    <a:path extrusionOk="0" h="7188" w="12336">
                      <a:moveTo>
                        <a:pt x="12187" y="1"/>
                      </a:moveTo>
                      <a:cubicBezTo>
                        <a:pt x="12171" y="1"/>
                        <a:pt x="12155" y="3"/>
                        <a:pt x="12141" y="8"/>
                      </a:cubicBezTo>
                      <a:lnTo>
                        <a:pt x="1" y="7012"/>
                      </a:lnTo>
                      <a:cubicBezTo>
                        <a:pt x="20" y="7012"/>
                        <a:pt x="40" y="7051"/>
                        <a:pt x="79" y="7051"/>
                      </a:cubicBezTo>
                      <a:cubicBezTo>
                        <a:pt x="137" y="7109"/>
                        <a:pt x="176" y="7168"/>
                        <a:pt x="215" y="7187"/>
                      </a:cubicBezTo>
                      <a:lnTo>
                        <a:pt x="12257" y="242"/>
                      </a:lnTo>
                      <a:cubicBezTo>
                        <a:pt x="12296" y="203"/>
                        <a:pt x="12335" y="144"/>
                        <a:pt x="12296" y="67"/>
                      </a:cubicBezTo>
                      <a:cubicBezTo>
                        <a:pt x="12282" y="23"/>
                        <a:pt x="12234" y="1"/>
                        <a:pt x="1218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86" name="Google Shape;2386;p36"/>
                <p:cNvSpPr/>
                <p:nvPr/>
              </p:nvSpPr>
              <p:spPr>
                <a:xfrm>
                  <a:off x="1163125" y="1668350"/>
                  <a:ext cx="211600" cy="123275"/>
                </a:xfrm>
                <a:custGeom>
                  <a:rect b="b" l="l" r="r" t="t"/>
                  <a:pathLst>
                    <a:path extrusionOk="0" h="4931" w="8464">
                      <a:moveTo>
                        <a:pt x="8307" y="1"/>
                      </a:moveTo>
                      <a:cubicBezTo>
                        <a:pt x="8293" y="1"/>
                        <a:pt x="8279" y="3"/>
                        <a:pt x="8269" y="8"/>
                      </a:cubicBezTo>
                      <a:lnTo>
                        <a:pt x="1" y="4775"/>
                      </a:lnTo>
                      <a:cubicBezTo>
                        <a:pt x="20" y="4775"/>
                        <a:pt x="40" y="4814"/>
                        <a:pt x="59" y="4814"/>
                      </a:cubicBezTo>
                      <a:cubicBezTo>
                        <a:pt x="117" y="4833"/>
                        <a:pt x="156" y="4872"/>
                        <a:pt x="215" y="4930"/>
                      </a:cubicBezTo>
                      <a:lnTo>
                        <a:pt x="8386" y="203"/>
                      </a:lnTo>
                      <a:cubicBezTo>
                        <a:pt x="8425" y="183"/>
                        <a:pt x="8463" y="105"/>
                        <a:pt x="8425" y="47"/>
                      </a:cubicBezTo>
                      <a:cubicBezTo>
                        <a:pt x="8396" y="19"/>
                        <a:pt x="8347" y="1"/>
                        <a:pt x="830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87" name="Google Shape;2387;p36"/>
                <p:cNvSpPr/>
                <p:nvPr/>
              </p:nvSpPr>
              <p:spPr>
                <a:xfrm>
                  <a:off x="697175" y="1684900"/>
                  <a:ext cx="705750" cy="412650"/>
                </a:xfrm>
                <a:custGeom>
                  <a:rect b="b" l="l" r="r" t="t"/>
                  <a:pathLst>
                    <a:path extrusionOk="0" h="16506" w="28230">
                      <a:moveTo>
                        <a:pt x="28093" y="0"/>
                      </a:moveTo>
                      <a:cubicBezTo>
                        <a:pt x="28074" y="0"/>
                        <a:pt x="28055" y="3"/>
                        <a:pt x="28035" y="8"/>
                      </a:cubicBezTo>
                      <a:lnTo>
                        <a:pt x="1" y="16214"/>
                      </a:lnTo>
                      <a:lnTo>
                        <a:pt x="1" y="16506"/>
                      </a:lnTo>
                      <a:lnTo>
                        <a:pt x="28172" y="222"/>
                      </a:lnTo>
                      <a:cubicBezTo>
                        <a:pt x="28230" y="202"/>
                        <a:pt x="28230" y="124"/>
                        <a:pt x="28210" y="66"/>
                      </a:cubicBezTo>
                      <a:cubicBezTo>
                        <a:pt x="28196" y="22"/>
                        <a:pt x="28148" y="0"/>
                        <a:pt x="2809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88" name="Google Shape;2388;p36"/>
                <p:cNvSpPr/>
                <p:nvPr/>
              </p:nvSpPr>
              <p:spPr>
                <a:xfrm>
                  <a:off x="1258950" y="1701925"/>
                  <a:ext cx="173175" cy="101850"/>
                </a:xfrm>
                <a:custGeom>
                  <a:rect b="b" l="l" r="r" t="t"/>
                  <a:pathLst>
                    <a:path extrusionOk="0" h="4074" w="6927">
                      <a:moveTo>
                        <a:pt x="6789" y="0"/>
                      </a:moveTo>
                      <a:cubicBezTo>
                        <a:pt x="6771" y="0"/>
                        <a:pt x="6751" y="3"/>
                        <a:pt x="6732" y="8"/>
                      </a:cubicBezTo>
                      <a:lnTo>
                        <a:pt x="0" y="3899"/>
                      </a:lnTo>
                      <a:cubicBezTo>
                        <a:pt x="20" y="3899"/>
                        <a:pt x="20" y="3899"/>
                        <a:pt x="59" y="3918"/>
                      </a:cubicBezTo>
                      <a:cubicBezTo>
                        <a:pt x="97" y="3957"/>
                        <a:pt x="156" y="3996"/>
                        <a:pt x="195" y="4074"/>
                      </a:cubicBezTo>
                      <a:lnTo>
                        <a:pt x="6868" y="222"/>
                      </a:lnTo>
                      <a:cubicBezTo>
                        <a:pt x="6907" y="202"/>
                        <a:pt x="6926" y="124"/>
                        <a:pt x="6907" y="66"/>
                      </a:cubicBezTo>
                      <a:cubicBezTo>
                        <a:pt x="6892" y="22"/>
                        <a:pt x="6845" y="0"/>
                        <a:pt x="678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89" name="Google Shape;2389;p36"/>
                <p:cNvSpPr/>
                <p:nvPr/>
              </p:nvSpPr>
              <p:spPr>
                <a:xfrm>
                  <a:off x="1257000" y="1805700"/>
                  <a:ext cx="25" cy="25"/>
                </a:xfrm>
                <a:custGeom>
                  <a:rect b="b" l="l" r="r" t="t"/>
                  <a:pathLst>
                    <a:path extrusionOk="0" h="1" w="1">
                      <a:moveTo>
                        <a:pt x="0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90" name="Google Shape;2390;p36"/>
                <p:cNvSpPr/>
                <p:nvPr/>
              </p:nvSpPr>
              <p:spPr>
                <a:xfrm>
                  <a:off x="1341150" y="1717750"/>
                  <a:ext cx="119675" cy="70950"/>
                </a:xfrm>
                <a:custGeom>
                  <a:rect b="b" l="l" r="r" t="t"/>
                  <a:pathLst>
                    <a:path extrusionOk="0" h="2838" w="4787">
                      <a:moveTo>
                        <a:pt x="4655" y="1"/>
                      </a:moveTo>
                      <a:cubicBezTo>
                        <a:pt x="4635" y="1"/>
                        <a:pt x="4614" y="5"/>
                        <a:pt x="4591" y="17"/>
                      </a:cubicBezTo>
                      <a:lnTo>
                        <a:pt x="0" y="2663"/>
                      </a:lnTo>
                      <a:cubicBezTo>
                        <a:pt x="20" y="2682"/>
                        <a:pt x="39" y="2701"/>
                        <a:pt x="58" y="2701"/>
                      </a:cubicBezTo>
                      <a:cubicBezTo>
                        <a:pt x="136" y="2760"/>
                        <a:pt x="195" y="2779"/>
                        <a:pt x="214" y="2838"/>
                      </a:cubicBezTo>
                      <a:lnTo>
                        <a:pt x="4708" y="231"/>
                      </a:lnTo>
                      <a:cubicBezTo>
                        <a:pt x="4767" y="211"/>
                        <a:pt x="4786" y="133"/>
                        <a:pt x="4767" y="56"/>
                      </a:cubicBezTo>
                      <a:cubicBezTo>
                        <a:pt x="4739" y="28"/>
                        <a:pt x="4702" y="1"/>
                        <a:pt x="465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91" name="Google Shape;2391;p36"/>
                <p:cNvSpPr/>
                <p:nvPr/>
              </p:nvSpPr>
              <p:spPr>
                <a:xfrm>
                  <a:off x="2158250" y="1441225"/>
                  <a:ext cx="211600" cy="126675"/>
                </a:xfrm>
                <a:custGeom>
                  <a:rect b="b" l="l" r="r" t="t"/>
                  <a:pathLst>
                    <a:path extrusionOk="0" h="5067" w="8464">
                      <a:moveTo>
                        <a:pt x="134" y="0"/>
                      </a:moveTo>
                      <a:cubicBezTo>
                        <a:pt x="80" y="0"/>
                        <a:pt x="34" y="18"/>
                        <a:pt x="20" y="47"/>
                      </a:cubicBezTo>
                      <a:cubicBezTo>
                        <a:pt x="0" y="105"/>
                        <a:pt x="0" y="183"/>
                        <a:pt x="59" y="222"/>
                      </a:cubicBezTo>
                      <a:lnTo>
                        <a:pt x="8463" y="5066"/>
                      </a:lnTo>
                      <a:lnTo>
                        <a:pt x="8463" y="4774"/>
                      </a:lnTo>
                      <a:lnTo>
                        <a:pt x="195" y="8"/>
                      </a:lnTo>
                      <a:cubicBezTo>
                        <a:pt x="174" y="3"/>
                        <a:pt x="153" y="0"/>
                        <a:pt x="1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92" name="Google Shape;2392;p36"/>
                <p:cNvSpPr/>
                <p:nvPr/>
              </p:nvSpPr>
              <p:spPr>
                <a:xfrm>
                  <a:off x="2129075" y="1457675"/>
                  <a:ext cx="240275" cy="142800"/>
                </a:xfrm>
                <a:custGeom>
                  <a:rect b="b" l="l" r="r" t="t"/>
                  <a:pathLst>
                    <a:path extrusionOk="0" h="5712" w="9611">
                      <a:moveTo>
                        <a:pt x="130" y="1"/>
                      </a:moveTo>
                      <a:cubicBezTo>
                        <a:pt x="93" y="1"/>
                        <a:pt x="57" y="25"/>
                        <a:pt x="20" y="50"/>
                      </a:cubicBezTo>
                      <a:cubicBezTo>
                        <a:pt x="0" y="108"/>
                        <a:pt x="0" y="167"/>
                        <a:pt x="78" y="225"/>
                      </a:cubicBezTo>
                      <a:lnTo>
                        <a:pt x="9611" y="5712"/>
                      </a:lnTo>
                      <a:lnTo>
                        <a:pt x="9611" y="5459"/>
                      </a:lnTo>
                      <a:lnTo>
                        <a:pt x="195" y="31"/>
                      </a:lnTo>
                      <a:cubicBezTo>
                        <a:pt x="173" y="9"/>
                        <a:pt x="152" y="1"/>
                        <a:pt x="13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93" name="Google Shape;2393;p36"/>
                <p:cNvSpPr/>
                <p:nvPr/>
              </p:nvSpPr>
              <p:spPr>
                <a:xfrm>
                  <a:off x="2100375" y="1474125"/>
                  <a:ext cx="268500" cy="160400"/>
                </a:xfrm>
                <a:custGeom>
                  <a:rect b="b" l="l" r="r" t="t"/>
                  <a:pathLst>
                    <a:path extrusionOk="0" h="6416" w="10740">
                      <a:moveTo>
                        <a:pt x="126" y="0"/>
                      </a:moveTo>
                      <a:cubicBezTo>
                        <a:pt x="90" y="0"/>
                        <a:pt x="55" y="26"/>
                        <a:pt x="20" y="73"/>
                      </a:cubicBezTo>
                      <a:cubicBezTo>
                        <a:pt x="0" y="131"/>
                        <a:pt x="0" y="190"/>
                        <a:pt x="78" y="248"/>
                      </a:cubicBezTo>
                      <a:lnTo>
                        <a:pt x="10739" y="6415"/>
                      </a:lnTo>
                      <a:lnTo>
                        <a:pt x="10739" y="6124"/>
                      </a:lnTo>
                      <a:lnTo>
                        <a:pt x="195" y="34"/>
                      </a:lnTo>
                      <a:cubicBezTo>
                        <a:pt x="172" y="11"/>
                        <a:pt x="149" y="0"/>
                        <a:pt x="12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94" name="Google Shape;2394;p36"/>
                <p:cNvSpPr/>
                <p:nvPr/>
              </p:nvSpPr>
              <p:spPr>
                <a:xfrm>
                  <a:off x="2071675" y="1490825"/>
                  <a:ext cx="298175" cy="176775"/>
                </a:xfrm>
                <a:custGeom>
                  <a:rect b="b" l="l" r="r" t="t"/>
                  <a:pathLst>
                    <a:path extrusionOk="0" h="7071" w="11927">
                      <a:moveTo>
                        <a:pt x="149" y="1"/>
                      </a:moveTo>
                      <a:cubicBezTo>
                        <a:pt x="101" y="1"/>
                        <a:pt x="54" y="23"/>
                        <a:pt x="39" y="66"/>
                      </a:cubicBezTo>
                      <a:cubicBezTo>
                        <a:pt x="0" y="105"/>
                        <a:pt x="0" y="183"/>
                        <a:pt x="78" y="242"/>
                      </a:cubicBezTo>
                      <a:lnTo>
                        <a:pt x="11926" y="7070"/>
                      </a:lnTo>
                      <a:lnTo>
                        <a:pt x="11926" y="6778"/>
                      </a:lnTo>
                      <a:lnTo>
                        <a:pt x="195" y="8"/>
                      </a:lnTo>
                      <a:cubicBezTo>
                        <a:pt x="180" y="3"/>
                        <a:pt x="165" y="1"/>
                        <a:pt x="14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95" name="Google Shape;2395;p36"/>
                <p:cNvSpPr/>
                <p:nvPr/>
              </p:nvSpPr>
              <p:spPr>
                <a:xfrm>
                  <a:off x="2042500" y="1507525"/>
                  <a:ext cx="325875" cy="191200"/>
                </a:xfrm>
                <a:custGeom>
                  <a:rect b="b" l="l" r="r" t="t"/>
                  <a:pathLst>
                    <a:path extrusionOk="0" h="7648" w="13035">
                      <a:moveTo>
                        <a:pt x="136" y="1"/>
                      </a:moveTo>
                      <a:cubicBezTo>
                        <a:pt x="103" y="1"/>
                        <a:pt x="57" y="22"/>
                        <a:pt x="20" y="60"/>
                      </a:cubicBezTo>
                      <a:cubicBezTo>
                        <a:pt x="0" y="99"/>
                        <a:pt x="0" y="177"/>
                        <a:pt x="78" y="216"/>
                      </a:cubicBezTo>
                      <a:lnTo>
                        <a:pt x="12899" y="7647"/>
                      </a:lnTo>
                      <a:cubicBezTo>
                        <a:pt x="12938" y="7589"/>
                        <a:pt x="12996" y="7550"/>
                        <a:pt x="13035" y="7511"/>
                      </a:cubicBezTo>
                      <a:lnTo>
                        <a:pt x="13035" y="7433"/>
                      </a:lnTo>
                      <a:lnTo>
                        <a:pt x="175" y="21"/>
                      </a:lnTo>
                      <a:cubicBezTo>
                        <a:pt x="168" y="7"/>
                        <a:pt x="154" y="1"/>
                        <a:pt x="13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96" name="Google Shape;2396;p36"/>
                <p:cNvSpPr/>
                <p:nvPr/>
              </p:nvSpPr>
              <p:spPr>
                <a:xfrm>
                  <a:off x="2014275" y="1523925"/>
                  <a:ext cx="355075" cy="209825"/>
                </a:xfrm>
                <a:custGeom>
                  <a:rect b="b" l="l" r="r" t="t"/>
                  <a:pathLst>
                    <a:path extrusionOk="0" h="8393" w="14203">
                      <a:moveTo>
                        <a:pt x="149" y="0"/>
                      </a:moveTo>
                      <a:cubicBezTo>
                        <a:pt x="95" y="0"/>
                        <a:pt x="35" y="25"/>
                        <a:pt x="20" y="85"/>
                      </a:cubicBezTo>
                      <a:cubicBezTo>
                        <a:pt x="1" y="124"/>
                        <a:pt x="1" y="202"/>
                        <a:pt x="59" y="241"/>
                      </a:cubicBezTo>
                      <a:lnTo>
                        <a:pt x="14203" y="8392"/>
                      </a:lnTo>
                      <a:lnTo>
                        <a:pt x="14203" y="8100"/>
                      </a:lnTo>
                      <a:lnTo>
                        <a:pt x="195" y="7"/>
                      </a:lnTo>
                      <a:cubicBezTo>
                        <a:pt x="182" y="2"/>
                        <a:pt x="166" y="0"/>
                        <a:pt x="14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97" name="Google Shape;2397;p36"/>
                <p:cNvSpPr/>
                <p:nvPr/>
              </p:nvSpPr>
              <p:spPr>
                <a:xfrm>
                  <a:off x="1985575" y="1540825"/>
                  <a:ext cx="375025" cy="217725"/>
                </a:xfrm>
                <a:custGeom>
                  <a:rect b="b" l="l" r="r" t="t"/>
                  <a:pathLst>
                    <a:path extrusionOk="0" h="8709" w="15001">
                      <a:moveTo>
                        <a:pt x="131" y="0"/>
                      </a:moveTo>
                      <a:cubicBezTo>
                        <a:pt x="94" y="0"/>
                        <a:pt x="57" y="14"/>
                        <a:pt x="20" y="51"/>
                      </a:cubicBezTo>
                      <a:cubicBezTo>
                        <a:pt x="1" y="109"/>
                        <a:pt x="1" y="187"/>
                        <a:pt x="79" y="226"/>
                      </a:cubicBezTo>
                      <a:lnTo>
                        <a:pt x="14787" y="8708"/>
                      </a:lnTo>
                      <a:cubicBezTo>
                        <a:pt x="14806" y="8669"/>
                        <a:pt x="14865" y="8611"/>
                        <a:pt x="14923" y="8592"/>
                      </a:cubicBezTo>
                      <a:cubicBezTo>
                        <a:pt x="14962" y="8592"/>
                        <a:pt x="14981" y="8572"/>
                        <a:pt x="15001" y="8572"/>
                      </a:cubicBezTo>
                      <a:lnTo>
                        <a:pt x="195" y="12"/>
                      </a:lnTo>
                      <a:cubicBezTo>
                        <a:pt x="174" y="5"/>
                        <a:pt x="153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98" name="Google Shape;2398;p36"/>
                <p:cNvSpPr/>
                <p:nvPr/>
              </p:nvSpPr>
              <p:spPr>
                <a:xfrm>
                  <a:off x="1956400" y="1557850"/>
                  <a:ext cx="184375" cy="107325"/>
                </a:xfrm>
                <a:custGeom>
                  <a:rect b="b" l="l" r="r" t="t"/>
                  <a:pathLst>
                    <a:path extrusionOk="0" h="4293" w="7375">
                      <a:moveTo>
                        <a:pt x="131" y="0"/>
                      </a:moveTo>
                      <a:cubicBezTo>
                        <a:pt x="94" y="0"/>
                        <a:pt x="57" y="14"/>
                        <a:pt x="20" y="51"/>
                      </a:cubicBezTo>
                      <a:cubicBezTo>
                        <a:pt x="1" y="109"/>
                        <a:pt x="20" y="187"/>
                        <a:pt x="78" y="206"/>
                      </a:cubicBezTo>
                      <a:lnTo>
                        <a:pt x="7141" y="4292"/>
                      </a:lnTo>
                      <a:cubicBezTo>
                        <a:pt x="7199" y="4234"/>
                        <a:pt x="7238" y="4195"/>
                        <a:pt x="7296" y="4175"/>
                      </a:cubicBezTo>
                      <a:cubicBezTo>
                        <a:pt x="7316" y="4175"/>
                        <a:pt x="7335" y="4136"/>
                        <a:pt x="7374" y="4136"/>
                      </a:cubicBezTo>
                      <a:lnTo>
                        <a:pt x="195" y="12"/>
                      </a:lnTo>
                      <a:cubicBezTo>
                        <a:pt x="174" y="5"/>
                        <a:pt x="152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99" name="Google Shape;2399;p36"/>
                <p:cNvSpPr/>
                <p:nvPr/>
              </p:nvSpPr>
              <p:spPr>
                <a:xfrm>
                  <a:off x="1927700" y="1574025"/>
                  <a:ext cx="327850" cy="190850"/>
                </a:xfrm>
                <a:custGeom>
                  <a:rect b="b" l="l" r="r" t="t"/>
                  <a:pathLst>
                    <a:path extrusionOk="0" h="7634" w="13114">
                      <a:moveTo>
                        <a:pt x="131" y="1"/>
                      </a:moveTo>
                      <a:cubicBezTo>
                        <a:pt x="95" y="1"/>
                        <a:pt x="54" y="20"/>
                        <a:pt x="20" y="65"/>
                      </a:cubicBezTo>
                      <a:cubicBezTo>
                        <a:pt x="1" y="124"/>
                        <a:pt x="20" y="182"/>
                        <a:pt x="79" y="221"/>
                      </a:cubicBezTo>
                      <a:lnTo>
                        <a:pt x="12880" y="7633"/>
                      </a:lnTo>
                      <a:cubicBezTo>
                        <a:pt x="12938" y="7575"/>
                        <a:pt x="12977" y="7536"/>
                        <a:pt x="13036" y="7517"/>
                      </a:cubicBezTo>
                      <a:cubicBezTo>
                        <a:pt x="13055" y="7517"/>
                        <a:pt x="13094" y="7478"/>
                        <a:pt x="13113" y="7478"/>
                      </a:cubicBezTo>
                      <a:lnTo>
                        <a:pt x="195" y="26"/>
                      </a:lnTo>
                      <a:cubicBezTo>
                        <a:pt x="179" y="10"/>
                        <a:pt x="156" y="1"/>
                        <a:pt x="13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0" name="Google Shape;2400;p36"/>
                <p:cNvSpPr/>
                <p:nvPr/>
              </p:nvSpPr>
              <p:spPr>
                <a:xfrm>
                  <a:off x="1899000" y="1590550"/>
                  <a:ext cx="470850" cy="276450"/>
                </a:xfrm>
                <a:custGeom>
                  <a:rect b="b" l="l" r="r" t="t"/>
                  <a:pathLst>
                    <a:path extrusionOk="0" h="11058" w="18834">
                      <a:moveTo>
                        <a:pt x="149" y="0"/>
                      </a:moveTo>
                      <a:cubicBezTo>
                        <a:pt x="102" y="0"/>
                        <a:pt x="54" y="22"/>
                        <a:pt x="40" y="66"/>
                      </a:cubicBezTo>
                      <a:cubicBezTo>
                        <a:pt x="1" y="105"/>
                        <a:pt x="1" y="183"/>
                        <a:pt x="79" y="221"/>
                      </a:cubicBezTo>
                      <a:lnTo>
                        <a:pt x="18833" y="11058"/>
                      </a:lnTo>
                      <a:lnTo>
                        <a:pt x="18833" y="10766"/>
                      </a:lnTo>
                      <a:lnTo>
                        <a:pt x="196" y="7"/>
                      </a:lnTo>
                      <a:cubicBezTo>
                        <a:pt x="181" y="3"/>
                        <a:pt x="165" y="0"/>
                        <a:pt x="14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1" name="Google Shape;2401;p36"/>
                <p:cNvSpPr/>
                <p:nvPr/>
              </p:nvSpPr>
              <p:spPr>
                <a:xfrm>
                  <a:off x="1869825" y="1607000"/>
                  <a:ext cx="233000" cy="135975"/>
                </a:xfrm>
                <a:custGeom>
                  <a:rect b="b" l="l" r="r" t="t"/>
                  <a:pathLst>
                    <a:path extrusionOk="0" h="5439" w="9320">
                      <a:moveTo>
                        <a:pt x="146" y="0"/>
                      </a:moveTo>
                      <a:cubicBezTo>
                        <a:pt x="109" y="0"/>
                        <a:pt x="66" y="17"/>
                        <a:pt x="40" y="69"/>
                      </a:cubicBezTo>
                      <a:cubicBezTo>
                        <a:pt x="1" y="128"/>
                        <a:pt x="40" y="205"/>
                        <a:pt x="78" y="225"/>
                      </a:cubicBezTo>
                      <a:lnTo>
                        <a:pt x="9106" y="5439"/>
                      </a:lnTo>
                      <a:cubicBezTo>
                        <a:pt x="9144" y="5380"/>
                        <a:pt x="9203" y="5342"/>
                        <a:pt x="9242" y="5322"/>
                      </a:cubicBezTo>
                      <a:cubicBezTo>
                        <a:pt x="9281" y="5322"/>
                        <a:pt x="9300" y="5283"/>
                        <a:pt x="9320" y="5283"/>
                      </a:cubicBezTo>
                      <a:lnTo>
                        <a:pt x="195" y="11"/>
                      </a:lnTo>
                      <a:cubicBezTo>
                        <a:pt x="182" y="4"/>
                        <a:pt x="165" y="0"/>
                        <a:pt x="14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2" name="Google Shape;2402;p36"/>
                <p:cNvSpPr/>
                <p:nvPr/>
              </p:nvSpPr>
              <p:spPr>
                <a:xfrm>
                  <a:off x="1841625" y="1624000"/>
                  <a:ext cx="512175" cy="297475"/>
                </a:xfrm>
                <a:custGeom>
                  <a:rect b="b" l="l" r="r" t="t"/>
                  <a:pathLst>
                    <a:path extrusionOk="0" h="11899" w="20487">
                      <a:moveTo>
                        <a:pt x="132" y="1"/>
                      </a:moveTo>
                      <a:cubicBezTo>
                        <a:pt x="89" y="1"/>
                        <a:pt x="46" y="18"/>
                        <a:pt x="20" y="70"/>
                      </a:cubicBezTo>
                      <a:cubicBezTo>
                        <a:pt x="0" y="109"/>
                        <a:pt x="0" y="187"/>
                        <a:pt x="59" y="226"/>
                      </a:cubicBezTo>
                      <a:lnTo>
                        <a:pt x="20272" y="11899"/>
                      </a:lnTo>
                      <a:cubicBezTo>
                        <a:pt x="20292" y="11840"/>
                        <a:pt x="20350" y="11782"/>
                        <a:pt x="20428" y="11763"/>
                      </a:cubicBezTo>
                      <a:cubicBezTo>
                        <a:pt x="20447" y="11763"/>
                        <a:pt x="20467" y="11743"/>
                        <a:pt x="20486" y="11743"/>
                      </a:cubicBezTo>
                      <a:lnTo>
                        <a:pt x="195" y="12"/>
                      </a:lnTo>
                      <a:cubicBezTo>
                        <a:pt x="175" y="5"/>
                        <a:pt x="154" y="1"/>
                        <a:pt x="13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3" name="Google Shape;2403;p36"/>
                <p:cNvSpPr/>
                <p:nvPr/>
              </p:nvSpPr>
              <p:spPr>
                <a:xfrm>
                  <a:off x="1812425" y="1641025"/>
                  <a:ext cx="370650" cy="214800"/>
                </a:xfrm>
                <a:custGeom>
                  <a:rect b="b" l="l" r="r" t="t"/>
                  <a:pathLst>
                    <a:path extrusionOk="0" h="8592" w="14826">
                      <a:moveTo>
                        <a:pt x="157" y="1"/>
                      </a:moveTo>
                      <a:cubicBezTo>
                        <a:pt x="118" y="1"/>
                        <a:pt x="79" y="18"/>
                        <a:pt x="40" y="70"/>
                      </a:cubicBezTo>
                      <a:cubicBezTo>
                        <a:pt x="1" y="90"/>
                        <a:pt x="20" y="167"/>
                        <a:pt x="98" y="206"/>
                      </a:cubicBezTo>
                      <a:lnTo>
                        <a:pt x="14612" y="8591"/>
                      </a:lnTo>
                      <a:cubicBezTo>
                        <a:pt x="14651" y="8552"/>
                        <a:pt x="14709" y="8494"/>
                        <a:pt x="14748" y="8475"/>
                      </a:cubicBezTo>
                      <a:cubicBezTo>
                        <a:pt x="14787" y="8475"/>
                        <a:pt x="14806" y="8455"/>
                        <a:pt x="14826" y="8455"/>
                      </a:cubicBezTo>
                      <a:lnTo>
                        <a:pt x="215" y="12"/>
                      </a:lnTo>
                      <a:cubicBezTo>
                        <a:pt x="196" y="5"/>
                        <a:pt x="176" y="1"/>
                        <a:pt x="15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4" name="Google Shape;2404;p36"/>
                <p:cNvSpPr/>
                <p:nvPr/>
              </p:nvSpPr>
              <p:spPr>
                <a:xfrm>
                  <a:off x="1783750" y="1657100"/>
                  <a:ext cx="504375" cy="291625"/>
                </a:xfrm>
                <a:custGeom>
                  <a:rect b="b" l="l" r="r" t="t"/>
                  <a:pathLst>
                    <a:path extrusionOk="0" h="11665" w="20175">
                      <a:moveTo>
                        <a:pt x="130" y="0"/>
                      </a:moveTo>
                      <a:cubicBezTo>
                        <a:pt x="93" y="0"/>
                        <a:pt x="56" y="25"/>
                        <a:pt x="20" y="50"/>
                      </a:cubicBezTo>
                      <a:cubicBezTo>
                        <a:pt x="0" y="108"/>
                        <a:pt x="0" y="166"/>
                        <a:pt x="78" y="225"/>
                      </a:cubicBezTo>
                      <a:lnTo>
                        <a:pt x="19941" y="11664"/>
                      </a:lnTo>
                      <a:cubicBezTo>
                        <a:pt x="19961" y="11645"/>
                        <a:pt x="20019" y="11625"/>
                        <a:pt x="20039" y="11606"/>
                      </a:cubicBezTo>
                      <a:cubicBezTo>
                        <a:pt x="20078" y="11567"/>
                        <a:pt x="20136" y="11548"/>
                        <a:pt x="20175" y="11548"/>
                      </a:cubicBezTo>
                      <a:lnTo>
                        <a:pt x="195" y="30"/>
                      </a:lnTo>
                      <a:cubicBezTo>
                        <a:pt x="173" y="9"/>
                        <a:pt x="152" y="0"/>
                        <a:pt x="1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5" name="Google Shape;2405;p36"/>
                <p:cNvSpPr/>
                <p:nvPr/>
              </p:nvSpPr>
              <p:spPr>
                <a:xfrm>
                  <a:off x="1755050" y="1674575"/>
                  <a:ext cx="504875" cy="292150"/>
                </a:xfrm>
                <a:custGeom>
                  <a:rect b="b" l="l" r="r" t="t"/>
                  <a:pathLst>
                    <a:path extrusionOk="0" h="11686" w="20195">
                      <a:moveTo>
                        <a:pt x="139" y="0"/>
                      </a:moveTo>
                      <a:cubicBezTo>
                        <a:pt x="102" y="0"/>
                        <a:pt x="57" y="14"/>
                        <a:pt x="20" y="51"/>
                      </a:cubicBezTo>
                      <a:cubicBezTo>
                        <a:pt x="0" y="109"/>
                        <a:pt x="0" y="168"/>
                        <a:pt x="78" y="226"/>
                      </a:cubicBezTo>
                      <a:lnTo>
                        <a:pt x="19942" y="11685"/>
                      </a:lnTo>
                      <a:cubicBezTo>
                        <a:pt x="19961" y="11627"/>
                        <a:pt x="20000" y="11607"/>
                        <a:pt x="20039" y="11588"/>
                      </a:cubicBezTo>
                      <a:cubicBezTo>
                        <a:pt x="20078" y="11549"/>
                        <a:pt x="20136" y="11529"/>
                        <a:pt x="20195" y="11529"/>
                      </a:cubicBezTo>
                      <a:lnTo>
                        <a:pt x="195" y="12"/>
                      </a:lnTo>
                      <a:cubicBezTo>
                        <a:pt x="181" y="5"/>
                        <a:pt x="161" y="0"/>
                        <a:pt x="13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6" name="Google Shape;2406;p36"/>
                <p:cNvSpPr/>
                <p:nvPr/>
              </p:nvSpPr>
              <p:spPr>
                <a:xfrm>
                  <a:off x="1725850" y="1690775"/>
                  <a:ext cx="504900" cy="292475"/>
                </a:xfrm>
                <a:custGeom>
                  <a:rect b="b" l="l" r="r" t="t"/>
                  <a:pathLst>
                    <a:path extrusionOk="0" h="11699" w="20196">
                      <a:moveTo>
                        <a:pt x="131" y="0"/>
                      </a:moveTo>
                      <a:cubicBezTo>
                        <a:pt x="95" y="0"/>
                        <a:pt x="55" y="19"/>
                        <a:pt x="20" y="65"/>
                      </a:cubicBezTo>
                      <a:cubicBezTo>
                        <a:pt x="1" y="123"/>
                        <a:pt x="1" y="181"/>
                        <a:pt x="79" y="240"/>
                      </a:cubicBezTo>
                      <a:lnTo>
                        <a:pt x="19942" y="11699"/>
                      </a:lnTo>
                      <a:cubicBezTo>
                        <a:pt x="19962" y="11640"/>
                        <a:pt x="20020" y="11621"/>
                        <a:pt x="20040" y="11601"/>
                      </a:cubicBezTo>
                      <a:cubicBezTo>
                        <a:pt x="20098" y="11562"/>
                        <a:pt x="20137" y="11543"/>
                        <a:pt x="20195" y="11543"/>
                      </a:cubicBezTo>
                      <a:lnTo>
                        <a:pt x="196" y="26"/>
                      </a:lnTo>
                      <a:cubicBezTo>
                        <a:pt x="179" y="9"/>
                        <a:pt x="157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7" name="Google Shape;2407;p36"/>
                <p:cNvSpPr/>
                <p:nvPr/>
              </p:nvSpPr>
              <p:spPr>
                <a:xfrm>
                  <a:off x="1697175" y="1707175"/>
                  <a:ext cx="504875" cy="292125"/>
                </a:xfrm>
                <a:custGeom>
                  <a:rect b="b" l="l" r="r" t="t"/>
                  <a:pathLst>
                    <a:path extrusionOk="0" h="11685" w="20195">
                      <a:moveTo>
                        <a:pt x="146" y="1"/>
                      </a:moveTo>
                      <a:cubicBezTo>
                        <a:pt x="108" y="1"/>
                        <a:pt x="65" y="18"/>
                        <a:pt x="39" y="70"/>
                      </a:cubicBezTo>
                      <a:cubicBezTo>
                        <a:pt x="0" y="109"/>
                        <a:pt x="0" y="187"/>
                        <a:pt x="78" y="245"/>
                      </a:cubicBezTo>
                      <a:lnTo>
                        <a:pt x="19941" y="11685"/>
                      </a:lnTo>
                      <a:cubicBezTo>
                        <a:pt x="19980" y="11646"/>
                        <a:pt x="20000" y="11607"/>
                        <a:pt x="20039" y="11587"/>
                      </a:cubicBezTo>
                      <a:cubicBezTo>
                        <a:pt x="20097" y="11568"/>
                        <a:pt x="20136" y="11548"/>
                        <a:pt x="20194" y="11548"/>
                      </a:cubicBezTo>
                      <a:lnTo>
                        <a:pt x="195" y="12"/>
                      </a:lnTo>
                      <a:cubicBezTo>
                        <a:pt x="182" y="5"/>
                        <a:pt x="164" y="1"/>
                        <a:pt x="14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8" name="Google Shape;2408;p36"/>
                <p:cNvSpPr/>
                <p:nvPr/>
              </p:nvSpPr>
              <p:spPr>
                <a:xfrm>
                  <a:off x="1668950" y="1723725"/>
                  <a:ext cx="504400" cy="291625"/>
                </a:xfrm>
                <a:custGeom>
                  <a:rect b="b" l="l" r="r" t="t"/>
                  <a:pathLst>
                    <a:path extrusionOk="0" h="11665" w="20176">
                      <a:moveTo>
                        <a:pt x="133" y="0"/>
                      </a:moveTo>
                      <a:cubicBezTo>
                        <a:pt x="89" y="0"/>
                        <a:pt x="46" y="18"/>
                        <a:pt x="20" y="69"/>
                      </a:cubicBezTo>
                      <a:cubicBezTo>
                        <a:pt x="1" y="108"/>
                        <a:pt x="1" y="186"/>
                        <a:pt x="59" y="206"/>
                      </a:cubicBezTo>
                      <a:lnTo>
                        <a:pt x="19942" y="11665"/>
                      </a:lnTo>
                      <a:cubicBezTo>
                        <a:pt x="19962" y="11645"/>
                        <a:pt x="20000" y="11606"/>
                        <a:pt x="20039" y="11587"/>
                      </a:cubicBezTo>
                      <a:cubicBezTo>
                        <a:pt x="20078" y="11567"/>
                        <a:pt x="20117" y="11548"/>
                        <a:pt x="20176" y="11548"/>
                      </a:cubicBezTo>
                      <a:lnTo>
                        <a:pt x="195" y="11"/>
                      </a:lnTo>
                      <a:cubicBezTo>
                        <a:pt x="176" y="5"/>
                        <a:pt x="154" y="0"/>
                        <a:pt x="13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9" name="Google Shape;2409;p36"/>
                <p:cNvSpPr/>
                <p:nvPr/>
              </p:nvSpPr>
              <p:spPr>
                <a:xfrm>
                  <a:off x="2186950" y="1424600"/>
                  <a:ext cx="182900" cy="110225"/>
                </a:xfrm>
                <a:custGeom>
                  <a:rect b="b" l="l" r="r" t="t"/>
                  <a:pathLst>
                    <a:path extrusionOk="0" h="4409" w="7316">
                      <a:moveTo>
                        <a:pt x="119" y="0"/>
                      </a:moveTo>
                      <a:cubicBezTo>
                        <a:pt x="72" y="0"/>
                        <a:pt x="33" y="18"/>
                        <a:pt x="20" y="70"/>
                      </a:cubicBezTo>
                      <a:cubicBezTo>
                        <a:pt x="0" y="109"/>
                        <a:pt x="0" y="186"/>
                        <a:pt x="59" y="225"/>
                      </a:cubicBezTo>
                      <a:lnTo>
                        <a:pt x="7315" y="4408"/>
                      </a:lnTo>
                      <a:lnTo>
                        <a:pt x="7315" y="4116"/>
                      </a:lnTo>
                      <a:lnTo>
                        <a:pt x="195" y="11"/>
                      </a:lnTo>
                      <a:cubicBezTo>
                        <a:pt x="169" y="5"/>
                        <a:pt x="143" y="0"/>
                        <a:pt x="1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0" name="Google Shape;2410;p36"/>
                <p:cNvSpPr/>
                <p:nvPr/>
              </p:nvSpPr>
              <p:spPr>
                <a:xfrm>
                  <a:off x="2200575" y="1190425"/>
                  <a:ext cx="167800" cy="101200"/>
                </a:xfrm>
                <a:custGeom>
                  <a:rect b="b" l="l" r="r" t="t"/>
                  <a:pathLst>
                    <a:path extrusionOk="0" h="4048" w="6712">
                      <a:moveTo>
                        <a:pt x="6712" y="1"/>
                      </a:moveTo>
                      <a:cubicBezTo>
                        <a:pt x="6693" y="1"/>
                        <a:pt x="6673" y="1"/>
                        <a:pt x="6673" y="20"/>
                      </a:cubicBezTo>
                      <a:lnTo>
                        <a:pt x="78" y="3834"/>
                      </a:lnTo>
                      <a:cubicBezTo>
                        <a:pt x="39" y="3853"/>
                        <a:pt x="0" y="3931"/>
                        <a:pt x="39" y="4009"/>
                      </a:cubicBezTo>
                      <a:cubicBezTo>
                        <a:pt x="58" y="4048"/>
                        <a:pt x="97" y="4048"/>
                        <a:pt x="136" y="4048"/>
                      </a:cubicBezTo>
                      <a:cubicBezTo>
                        <a:pt x="156" y="4048"/>
                        <a:pt x="175" y="4048"/>
                        <a:pt x="175" y="4028"/>
                      </a:cubicBezTo>
                      <a:lnTo>
                        <a:pt x="6712" y="254"/>
                      </a:lnTo>
                      <a:lnTo>
                        <a:pt x="671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1" name="Google Shape;2411;p36"/>
                <p:cNvSpPr/>
                <p:nvPr/>
              </p:nvSpPr>
              <p:spPr>
                <a:xfrm>
                  <a:off x="2173825" y="1223500"/>
                  <a:ext cx="89025" cy="53050"/>
                </a:xfrm>
                <a:custGeom>
                  <a:rect b="b" l="l" r="r" t="t"/>
                  <a:pathLst>
                    <a:path extrusionOk="0" h="2122" w="3561">
                      <a:moveTo>
                        <a:pt x="3346" y="1"/>
                      </a:moveTo>
                      <a:lnTo>
                        <a:pt x="78" y="1907"/>
                      </a:lnTo>
                      <a:cubicBezTo>
                        <a:pt x="39" y="1927"/>
                        <a:pt x="0" y="2005"/>
                        <a:pt x="39" y="2083"/>
                      </a:cubicBezTo>
                      <a:cubicBezTo>
                        <a:pt x="58" y="2102"/>
                        <a:pt x="97" y="2121"/>
                        <a:pt x="156" y="2121"/>
                      </a:cubicBezTo>
                      <a:cubicBezTo>
                        <a:pt x="175" y="2121"/>
                        <a:pt x="195" y="2121"/>
                        <a:pt x="195" y="2102"/>
                      </a:cubicBezTo>
                      <a:lnTo>
                        <a:pt x="3560" y="157"/>
                      </a:lnTo>
                      <a:cubicBezTo>
                        <a:pt x="3521" y="157"/>
                        <a:pt x="3521" y="137"/>
                        <a:pt x="3502" y="137"/>
                      </a:cubicBezTo>
                      <a:cubicBezTo>
                        <a:pt x="3444" y="79"/>
                        <a:pt x="3385" y="59"/>
                        <a:pt x="334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2" name="Google Shape;2412;p36"/>
                <p:cNvSpPr/>
                <p:nvPr/>
              </p:nvSpPr>
              <p:spPr>
                <a:xfrm>
                  <a:off x="2147050" y="1127700"/>
                  <a:ext cx="221325" cy="133275"/>
                </a:xfrm>
                <a:custGeom>
                  <a:rect b="b" l="l" r="r" t="t"/>
                  <a:pathLst>
                    <a:path extrusionOk="0" h="5331" w="8853">
                      <a:moveTo>
                        <a:pt x="8853" y="0"/>
                      </a:moveTo>
                      <a:lnTo>
                        <a:pt x="59" y="5078"/>
                      </a:lnTo>
                      <a:cubicBezTo>
                        <a:pt x="1" y="5156"/>
                        <a:pt x="1" y="5234"/>
                        <a:pt x="40" y="5273"/>
                      </a:cubicBezTo>
                      <a:cubicBezTo>
                        <a:pt x="59" y="5331"/>
                        <a:pt x="98" y="5331"/>
                        <a:pt x="137" y="5331"/>
                      </a:cubicBezTo>
                      <a:cubicBezTo>
                        <a:pt x="157" y="5331"/>
                        <a:pt x="176" y="5331"/>
                        <a:pt x="176" y="5292"/>
                      </a:cubicBezTo>
                      <a:lnTo>
                        <a:pt x="8853" y="292"/>
                      </a:lnTo>
                      <a:lnTo>
                        <a:pt x="88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3" name="Google Shape;2413;p36"/>
                <p:cNvSpPr/>
                <p:nvPr/>
              </p:nvSpPr>
              <p:spPr>
                <a:xfrm>
                  <a:off x="2119825" y="1096075"/>
                  <a:ext cx="249050" cy="148850"/>
                </a:xfrm>
                <a:custGeom>
                  <a:rect b="b" l="l" r="r" t="t"/>
                  <a:pathLst>
                    <a:path extrusionOk="0" h="5954" w="9962">
                      <a:moveTo>
                        <a:pt x="9961" y="1"/>
                      </a:moveTo>
                      <a:lnTo>
                        <a:pt x="78" y="5720"/>
                      </a:lnTo>
                      <a:cubicBezTo>
                        <a:pt x="20" y="5779"/>
                        <a:pt x="1" y="5857"/>
                        <a:pt x="59" y="5915"/>
                      </a:cubicBezTo>
                      <a:cubicBezTo>
                        <a:pt x="78" y="5954"/>
                        <a:pt x="117" y="5954"/>
                        <a:pt x="137" y="5954"/>
                      </a:cubicBezTo>
                      <a:cubicBezTo>
                        <a:pt x="176" y="5954"/>
                        <a:pt x="195" y="5954"/>
                        <a:pt x="195" y="5934"/>
                      </a:cubicBezTo>
                      <a:lnTo>
                        <a:pt x="9961" y="292"/>
                      </a:lnTo>
                      <a:lnTo>
                        <a:pt x="996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4" name="Google Shape;2414;p36"/>
                <p:cNvSpPr/>
                <p:nvPr/>
              </p:nvSpPr>
              <p:spPr>
                <a:xfrm>
                  <a:off x="1815350" y="1065425"/>
                  <a:ext cx="554000" cy="324925"/>
                </a:xfrm>
                <a:custGeom>
                  <a:rect b="b" l="l" r="r" t="t"/>
                  <a:pathLst>
                    <a:path extrusionOk="0" h="12997" w="22160">
                      <a:moveTo>
                        <a:pt x="22160" y="1"/>
                      </a:moveTo>
                      <a:lnTo>
                        <a:pt x="79" y="12744"/>
                      </a:lnTo>
                      <a:cubicBezTo>
                        <a:pt x="20" y="12802"/>
                        <a:pt x="1" y="12880"/>
                        <a:pt x="40" y="12939"/>
                      </a:cubicBezTo>
                      <a:cubicBezTo>
                        <a:pt x="79" y="12997"/>
                        <a:pt x="117" y="12997"/>
                        <a:pt x="137" y="12997"/>
                      </a:cubicBezTo>
                      <a:cubicBezTo>
                        <a:pt x="176" y="12997"/>
                        <a:pt x="195" y="12997"/>
                        <a:pt x="195" y="12977"/>
                      </a:cubicBezTo>
                      <a:lnTo>
                        <a:pt x="22160" y="293"/>
                      </a:lnTo>
                      <a:lnTo>
                        <a:pt x="2216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5" name="Google Shape;2415;p36"/>
                <p:cNvSpPr/>
                <p:nvPr/>
              </p:nvSpPr>
              <p:spPr>
                <a:xfrm>
                  <a:off x="1788600" y="1033825"/>
                  <a:ext cx="579775" cy="340475"/>
                </a:xfrm>
                <a:custGeom>
                  <a:rect b="b" l="l" r="r" t="t"/>
                  <a:pathLst>
                    <a:path extrusionOk="0" h="13619" w="23191">
                      <a:moveTo>
                        <a:pt x="23191" y="0"/>
                      </a:moveTo>
                      <a:lnTo>
                        <a:pt x="40" y="13385"/>
                      </a:lnTo>
                      <a:cubicBezTo>
                        <a:pt x="20" y="13463"/>
                        <a:pt x="1" y="13522"/>
                        <a:pt x="20" y="13580"/>
                      </a:cubicBezTo>
                      <a:cubicBezTo>
                        <a:pt x="40" y="13619"/>
                        <a:pt x="98" y="13619"/>
                        <a:pt x="117" y="13619"/>
                      </a:cubicBezTo>
                      <a:cubicBezTo>
                        <a:pt x="137" y="13619"/>
                        <a:pt x="176" y="13619"/>
                        <a:pt x="176" y="13599"/>
                      </a:cubicBezTo>
                      <a:lnTo>
                        <a:pt x="23191" y="292"/>
                      </a:lnTo>
                      <a:lnTo>
                        <a:pt x="231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6" name="Google Shape;2416;p36"/>
                <p:cNvSpPr/>
                <p:nvPr/>
              </p:nvSpPr>
              <p:spPr>
                <a:xfrm>
                  <a:off x="1761850" y="1055700"/>
                  <a:ext cx="522875" cy="303525"/>
                </a:xfrm>
                <a:custGeom>
                  <a:rect b="b" l="l" r="r" t="t"/>
                  <a:pathLst>
                    <a:path extrusionOk="0" h="12141" w="20915">
                      <a:moveTo>
                        <a:pt x="20720" y="1"/>
                      </a:moveTo>
                      <a:lnTo>
                        <a:pt x="78" y="11927"/>
                      </a:lnTo>
                      <a:cubicBezTo>
                        <a:pt x="20" y="11946"/>
                        <a:pt x="1" y="12024"/>
                        <a:pt x="20" y="12102"/>
                      </a:cubicBezTo>
                      <a:cubicBezTo>
                        <a:pt x="40" y="12141"/>
                        <a:pt x="98" y="12141"/>
                        <a:pt x="117" y="12141"/>
                      </a:cubicBezTo>
                      <a:cubicBezTo>
                        <a:pt x="137" y="12141"/>
                        <a:pt x="176" y="12141"/>
                        <a:pt x="176" y="12121"/>
                      </a:cubicBezTo>
                      <a:lnTo>
                        <a:pt x="20915" y="137"/>
                      </a:lnTo>
                      <a:cubicBezTo>
                        <a:pt x="20895" y="137"/>
                        <a:pt x="20856" y="98"/>
                        <a:pt x="20837" y="79"/>
                      </a:cubicBezTo>
                      <a:cubicBezTo>
                        <a:pt x="20817" y="79"/>
                        <a:pt x="20759" y="40"/>
                        <a:pt x="207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7" name="Google Shape;2417;p36"/>
                <p:cNvSpPr/>
                <p:nvPr/>
              </p:nvSpPr>
              <p:spPr>
                <a:xfrm>
                  <a:off x="1735100" y="1111150"/>
                  <a:ext cx="398850" cy="232525"/>
                </a:xfrm>
                <a:custGeom>
                  <a:rect b="b" l="l" r="r" t="t"/>
                  <a:pathLst>
                    <a:path extrusionOk="0" h="9301" w="15954">
                      <a:moveTo>
                        <a:pt x="15720" y="1"/>
                      </a:moveTo>
                      <a:lnTo>
                        <a:pt x="78" y="9067"/>
                      </a:lnTo>
                      <a:cubicBezTo>
                        <a:pt x="1" y="9125"/>
                        <a:pt x="1" y="9203"/>
                        <a:pt x="20" y="9242"/>
                      </a:cubicBezTo>
                      <a:cubicBezTo>
                        <a:pt x="40" y="9300"/>
                        <a:pt x="98" y="9300"/>
                        <a:pt x="117" y="9300"/>
                      </a:cubicBezTo>
                      <a:cubicBezTo>
                        <a:pt x="137" y="9300"/>
                        <a:pt x="176" y="9300"/>
                        <a:pt x="176" y="9261"/>
                      </a:cubicBezTo>
                      <a:lnTo>
                        <a:pt x="15954" y="137"/>
                      </a:lnTo>
                      <a:cubicBezTo>
                        <a:pt x="15934" y="137"/>
                        <a:pt x="15895" y="117"/>
                        <a:pt x="15876" y="117"/>
                      </a:cubicBezTo>
                      <a:cubicBezTo>
                        <a:pt x="15798" y="98"/>
                        <a:pt x="15779" y="40"/>
                        <a:pt x="157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8" name="Google Shape;2418;p36"/>
                <p:cNvSpPr/>
                <p:nvPr/>
              </p:nvSpPr>
              <p:spPr>
                <a:xfrm>
                  <a:off x="1707875" y="1051825"/>
                  <a:ext cx="475700" cy="276275"/>
                </a:xfrm>
                <a:custGeom>
                  <a:rect b="b" l="l" r="r" t="t"/>
                  <a:pathLst>
                    <a:path extrusionOk="0" h="11051" w="19028">
                      <a:moveTo>
                        <a:pt x="18813" y="0"/>
                      </a:moveTo>
                      <a:lnTo>
                        <a:pt x="59" y="10817"/>
                      </a:lnTo>
                      <a:cubicBezTo>
                        <a:pt x="20" y="10856"/>
                        <a:pt x="0" y="10934"/>
                        <a:pt x="39" y="11012"/>
                      </a:cubicBezTo>
                      <a:cubicBezTo>
                        <a:pt x="59" y="11051"/>
                        <a:pt x="117" y="11051"/>
                        <a:pt x="136" y="11051"/>
                      </a:cubicBezTo>
                      <a:cubicBezTo>
                        <a:pt x="156" y="11051"/>
                        <a:pt x="195" y="11051"/>
                        <a:pt x="195" y="11031"/>
                      </a:cubicBezTo>
                      <a:lnTo>
                        <a:pt x="19027" y="156"/>
                      </a:lnTo>
                      <a:cubicBezTo>
                        <a:pt x="19008" y="156"/>
                        <a:pt x="18988" y="136"/>
                        <a:pt x="18969" y="117"/>
                      </a:cubicBezTo>
                      <a:cubicBezTo>
                        <a:pt x="18910" y="98"/>
                        <a:pt x="18871" y="39"/>
                        <a:pt x="1881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9" name="Google Shape;2419;p36"/>
                <p:cNvSpPr/>
                <p:nvPr/>
              </p:nvSpPr>
              <p:spPr>
                <a:xfrm>
                  <a:off x="1680625" y="974000"/>
                  <a:ext cx="584650" cy="339025"/>
                </a:xfrm>
                <a:custGeom>
                  <a:rect b="b" l="l" r="r" t="t"/>
                  <a:pathLst>
                    <a:path extrusionOk="0" h="13561" w="23386">
                      <a:moveTo>
                        <a:pt x="23152" y="0"/>
                      </a:moveTo>
                      <a:lnTo>
                        <a:pt x="78" y="13327"/>
                      </a:lnTo>
                      <a:cubicBezTo>
                        <a:pt x="40" y="13347"/>
                        <a:pt x="1" y="13424"/>
                        <a:pt x="40" y="13483"/>
                      </a:cubicBezTo>
                      <a:cubicBezTo>
                        <a:pt x="59" y="13541"/>
                        <a:pt x="117" y="13561"/>
                        <a:pt x="156" y="13561"/>
                      </a:cubicBezTo>
                      <a:cubicBezTo>
                        <a:pt x="176" y="13561"/>
                        <a:pt x="215" y="13561"/>
                        <a:pt x="215" y="13541"/>
                      </a:cubicBezTo>
                      <a:lnTo>
                        <a:pt x="23386" y="156"/>
                      </a:lnTo>
                      <a:cubicBezTo>
                        <a:pt x="23347" y="156"/>
                        <a:pt x="23327" y="137"/>
                        <a:pt x="23308" y="117"/>
                      </a:cubicBezTo>
                      <a:cubicBezTo>
                        <a:pt x="23249" y="98"/>
                        <a:pt x="23210" y="39"/>
                        <a:pt x="2315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0" name="Google Shape;2420;p36"/>
                <p:cNvSpPr/>
                <p:nvPr/>
              </p:nvSpPr>
              <p:spPr>
                <a:xfrm>
                  <a:off x="1654375" y="879650"/>
                  <a:ext cx="714975" cy="417825"/>
                </a:xfrm>
                <a:custGeom>
                  <a:rect b="b" l="l" r="r" t="t"/>
                  <a:pathLst>
                    <a:path extrusionOk="0" h="16713" w="28599">
                      <a:moveTo>
                        <a:pt x="28599" y="0"/>
                      </a:moveTo>
                      <a:lnTo>
                        <a:pt x="58" y="16459"/>
                      </a:lnTo>
                      <a:cubicBezTo>
                        <a:pt x="20" y="16517"/>
                        <a:pt x="0" y="16576"/>
                        <a:pt x="20" y="16654"/>
                      </a:cubicBezTo>
                      <a:cubicBezTo>
                        <a:pt x="39" y="16712"/>
                        <a:pt x="97" y="16712"/>
                        <a:pt x="117" y="16712"/>
                      </a:cubicBezTo>
                      <a:cubicBezTo>
                        <a:pt x="136" y="16712"/>
                        <a:pt x="156" y="16712"/>
                        <a:pt x="156" y="16673"/>
                      </a:cubicBezTo>
                      <a:lnTo>
                        <a:pt x="28599" y="292"/>
                      </a:lnTo>
                      <a:lnTo>
                        <a:pt x="2859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1" name="Google Shape;2421;p36"/>
                <p:cNvSpPr/>
                <p:nvPr/>
              </p:nvSpPr>
              <p:spPr>
                <a:xfrm>
                  <a:off x="1627625" y="853200"/>
                  <a:ext cx="737350" cy="428225"/>
                </a:xfrm>
                <a:custGeom>
                  <a:rect b="b" l="l" r="r" t="t"/>
                  <a:pathLst>
                    <a:path extrusionOk="0" h="17129" w="29494">
                      <a:moveTo>
                        <a:pt x="29354" y="0"/>
                      </a:moveTo>
                      <a:cubicBezTo>
                        <a:pt x="29337" y="0"/>
                        <a:pt x="29319" y="3"/>
                        <a:pt x="29299" y="8"/>
                      </a:cubicBezTo>
                      <a:lnTo>
                        <a:pt x="39" y="16895"/>
                      </a:lnTo>
                      <a:cubicBezTo>
                        <a:pt x="20" y="16953"/>
                        <a:pt x="0" y="17031"/>
                        <a:pt x="20" y="17089"/>
                      </a:cubicBezTo>
                      <a:cubicBezTo>
                        <a:pt x="39" y="17128"/>
                        <a:pt x="97" y="17128"/>
                        <a:pt x="117" y="17128"/>
                      </a:cubicBezTo>
                      <a:cubicBezTo>
                        <a:pt x="136" y="17128"/>
                        <a:pt x="156" y="17128"/>
                        <a:pt x="156" y="17109"/>
                      </a:cubicBezTo>
                      <a:lnTo>
                        <a:pt x="29416" y="222"/>
                      </a:lnTo>
                      <a:cubicBezTo>
                        <a:pt x="29474" y="202"/>
                        <a:pt x="29494" y="124"/>
                        <a:pt x="29474" y="66"/>
                      </a:cubicBezTo>
                      <a:cubicBezTo>
                        <a:pt x="29445" y="22"/>
                        <a:pt x="29405" y="0"/>
                        <a:pt x="2935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2" name="Google Shape;2422;p36"/>
                <p:cNvSpPr/>
                <p:nvPr/>
              </p:nvSpPr>
              <p:spPr>
                <a:xfrm>
                  <a:off x="1573150" y="1036250"/>
                  <a:ext cx="369175" cy="215000"/>
                </a:xfrm>
                <a:custGeom>
                  <a:rect b="b" l="l" r="r" t="t"/>
                  <a:pathLst>
                    <a:path extrusionOk="0" h="8600" w="14767">
                      <a:moveTo>
                        <a:pt x="14552" y="1"/>
                      </a:moveTo>
                      <a:lnTo>
                        <a:pt x="78" y="8347"/>
                      </a:lnTo>
                      <a:cubicBezTo>
                        <a:pt x="39" y="8366"/>
                        <a:pt x="0" y="8444"/>
                        <a:pt x="39" y="8522"/>
                      </a:cubicBezTo>
                      <a:cubicBezTo>
                        <a:pt x="78" y="8561"/>
                        <a:pt x="97" y="8600"/>
                        <a:pt x="156" y="8600"/>
                      </a:cubicBezTo>
                      <a:cubicBezTo>
                        <a:pt x="175" y="8600"/>
                        <a:pt x="195" y="8600"/>
                        <a:pt x="195" y="8561"/>
                      </a:cubicBezTo>
                      <a:lnTo>
                        <a:pt x="14766" y="156"/>
                      </a:lnTo>
                      <a:cubicBezTo>
                        <a:pt x="14747" y="156"/>
                        <a:pt x="14728" y="137"/>
                        <a:pt x="14689" y="137"/>
                      </a:cubicBezTo>
                      <a:cubicBezTo>
                        <a:pt x="14650" y="98"/>
                        <a:pt x="14591" y="59"/>
                        <a:pt x="1455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3" name="Google Shape;2423;p36"/>
                <p:cNvSpPr/>
                <p:nvPr/>
              </p:nvSpPr>
              <p:spPr>
                <a:xfrm>
                  <a:off x="1588700" y="1194325"/>
                  <a:ext cx="26775" cy="16075"/>
                </a:xfrm>
                <a:custGeom>
                  <a:rect b="b" l="l" r="r" t="t"/>
                  <a:pathLst>
                    <a:path extrusionOk="0" h="643" w="1071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43"/>
                      </a:lnTo>
                      <a:lnTo>
                        <a:pt x="1071" y="156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4" name="Google Shape;2424;p36"/>
                <p:cNvSpPr/>
                <p:nvPr/>
              </p:nvSpPr>
              <p:spPr>
                <a:xfrm>
                  <a:off x="1546400" y="1225450"/>
                  <a:ext cx="14125" cy="9750"/>
                </a:xfrm>
                <a:custGeom>
                  <a:rect b="b" l="l" r="r" t="t"/>
                  <a:pathLst>
                    <a:path extrusionOk="0" h="390" w="565">
                      <a:moveTo>
                        <a:pt x="331" y="1"/>
                      </a:moveTo>
                      <a:lnTo>
                        <a:pt x="78" y="176"/>
                      </a:lnTo>
                      <a:cubicBezTo>
                        <a:pt x="39" y="195"/>
                        <a:pt x="0" y="273"/>
                        <a:pt x="39" y="331"/>
                      </a:cubicBezTo>
                      <a:cubicBezTo>
                        <a:pt x="58" y="390"/>
                        <a:pt x="97" y="390"/>
                        <a:pt x="136" y="390"/>
                      </a:cubicBezTo>
                      <a:cubicBezTo>
                        <a:pt x="156" y="390"/>
                        <a:pt x="175" y="390"/>
                        <a:pt x="175" y="370"/>
                      </a:cubicBezTo>
                      <a:lnTo>
                        <a:pt x="564" y="137"/>
                      </a:lnTo>
                      <a:lnTo>
                        <a:pt x="3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5" name="Google Shape;2425;p36"/>
                <p:cNvSpPr/>
                <p:nvPr/>
              </p:nvSpPr>
              <p:spPr>
                <a:xfrm>
                  <a:off x="1642200" y="1163200"/>
                  <a:ext cx="26775" cy="16075"/>
                </a:xfrm>
                <a:custGeom>
                  <a:rect b="b" l="l" r="r" t="t"/>
                  <a:pathLst>
                    <a:path extrusionOk="0" h="643" w="1071">
                      <a:moveTo>
                        <a:pt x="818" y="0"/>
                      </a:moveTo>
                      <a:lnTo>
                        <a:pt x="1" y="487"/>
                      </a:lnTo>
                      <a:lnTo>
                        <a:pt x="234" y="642"/>
                      </a:lnTo>
                      <a:lnTo>
                        <a:pt x="1071" y="156"/>
                      </a:lnTo>
                      <a:lnTo>
                        <a:pt x="81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6" name="Google Shape;2426;p36"/>
                <p:cNvSpPr/>
                <p:nvPr/>
              </p:nvSpPr>
              <p:spPr>
                <a:xfrm>
                  <a:off x="1560975" y="1210375"/>
                  <a:ext cx="27750" cy="15100"/>
                </a:xfrm>
                <a:custGeom>
                  <a:rect b="b" l="l" r="r" t="t"/>
                  <a:pathLst>
                    <a:path extrusionOk="0" h="604" w="1110">
                      <a:moveTo>
                        <a:pt x="857" y="1"/>
                      </a:moveTo>
                      <a:lnTo>
                        <a:pt x="1" y="468"/>
                      </a:lnTo>
                      <a:lnTo>
                        <a:pt x="254" y="604"/>
                      </a:lnTo>
                      <a:lnTo>
                        <a:pt x="1110" y="13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7" name="Google Shape;2427;p36"/>
                <p:cNvSpPr/>
                <p:nvPr/>
              </p:nvSpPr>
              <p:spPr>
                <a:xfrm>
                  <a:off x="1696200" y="1132550"/>
                  <a:ext cx="26775" cy="15600"/>
                </a:xfrm>
                <a:custGeom>
                  <a:rect b="b" l="l" r="r" t="t"/>
                  <a:pathLst>
                    <a:path extrusionOk="0" h="624" w="1071">
                      <a:moveTo>
                        <a:pt x="817" y="1"/>
                      </a:moveTo>
                      <a:lnTo>
                        <a:pt x="0" y="487"/>
                      </a:lnTo>
                      <a:lnTo>
                        <a:pt x="234" y="623"/>
                      </a:lnTo>
                      <a:lnTo>
                        <a:pt x="1070" y="137"/>
                      </a:lnTo>
                      <a:lnTo>
                        <a:pt x="81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8" name="Google Shape;2428;p36"/>
                <p:cNvSpPr/>
                <p:nvPr/>
              </p:nvSpPr>
              <p:spPr>
                <a:xfrm>
                  <a:off x="1722950" y="872825"/>
                  <a:ext cx="448450" cy="259750"/>
                </a:xfrm>
                <a:custGeom>
                  <a:rect b="b" l="l" r="r" t="t"/>
                  <a:pathLst>
                    <a:path extrusionOk="0" h="10390" w="17938">
                      <a:moveTo>
                        <a:pt x="17724" y="1"/>
                      </a:moveTo>
                      <a:lnTo>
                        <a:pt x="0" y="10234"/>
                      </a:lnTo>
                      <a:lnTo>
                        <a:pt x="234" y="10390"/>
                      </a:lnTo>
                      <a:lnTo>
                        <a:pt x="17938" y="156"/>
                      </a:lnTo>
                      <a:cubicBezTo>
                        <a:pt x="17899" y="118"/>
                        <a:pt x="17879" y="118"/>
                        <a:pt x="17840" y="98"/>
                      </a:cubicBezTo>
                      <a:cubicBezTo>
                        <a:pt x="17802" y="79"/>
                        <a:pt x="17743" y="20"/>
                        <a:pt x="1772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9" name="Google Shape;2429;p36"/>
                <p:cNvSpPr/>
                <p:nvPr/>
              </p:nvSpPr>
              <p:spPr>
                <a:xfrm>
                  <a:off x="1615450" y="1179250"/>
                  <a:ext cx="26775" cy="15100"/>
                </a:xfrm>
                <a:custGeom>
                  <a:rect b="b" l="l" r="r" t="t"/>
                  <a:pathLst>
                    <a:path extrusionOk="0" h="604" w="1071">
                      <a:moveTo>
                        <a:pt x="818" y="0"/>
                      </a:moveTo>
                      <a:lnTo>
                        <a:pt x="1" y="467"/>
                      </a:lnTo>
                      <a:lnTo>
                        <a:pt x="234" y="604"/>
                      </a:lnTo>
                      <a:lnTo>
                        <a:pt x="1071" y="117"/>
                      </a:lnTo>
                      <a:lnTo>
                        <a:pt x="81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0" name="Google Shape;2430;p36"/>
                <p:cNvSpPr/>
                <p:nvPr/>
              </p:nvSpPr>
              <p:spPr>
                <a:xfrm>
                  <a:off x="1668950" y="1148125"/>
                  <a:ext cx="27275" cy="15100"/>
                </a:xfrm>
                <a:custGeom>
                  <a:rect b="b" l="l" r="r" t="t"/>
                  <a:pathLst>
                    <a:path extrusionOk="0" h="604" w="1091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34" y="603"/>
                      </a:lnTo>
                      <a:lnTo>
                        <a:pt x="1090" y="11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1" name="Google Shape;2431;p36"/>
                <p:cNvSpPr/>
                <p:nvPr/>
              </p:nvSpPr>
              <p:spPr>
                <a:xfrm>
                  <a:off x="1588700" y="1163200"/>
                  <a:ext cx="26775" cy="16075"/>
                </a:xfrm>
                <a:custGeom>
                  <a:rect b="b" l="l" r="r" t="t"/>
                  <a:pathLst>
                    <a:path extrusionOk="0" h="643" w="1071">
                      <a:moveTo>
                        <a:pt x="818" y="0"/>
                      </a:moveTo>
                      <a:lnTo>
                        <a:pt x="1" y="487"/>
                      </a:lnTo>
                      <a:lnTo>
                        <a:pt x="234" y="642"/>
                      </a:lnTo>
                      <a:lnTo>
                        <a:pt x="1071" y="156"/>
                      </a:lnTo>
                      <a:lnTo>
                        <a:pt x="81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2" name="Google Shape;2432;p36"/>
                <p:cNvSpPr/>
                <p:nvPr/>
              </p:nvSpPr>
              <p:spPr>
                <a:xfrm>
                  <a:off x="1560975" y="1179250"/>
                  <a:ext cx="27750" cy="15100"/>
                </a:xfrm>
                <a:custGeom>
                  <a:rect b="b" l="l" r="r" t="t"/>
                  <a:pathLst>
                    <a:path extrusionOk="0" h="604" w="1110">
                      <a:moveTo>
                        <a:pt x="857" y="0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110" y="117"/>
                      </a:lnTo>
                      <a:lnTo>
                        <a:pt x="85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3" name="Google Shape;2433;p36"/>
                <p:cNvSpPr/>
                <p:nvPr/>
              </p:nvSpPr>
              <p:spPr>
                <a:xfrm>
                  <a:off x="1696200" y="923425"/>
                  <a:ext cx="334150" cy="194075"/>
                </a:xfrm>
                <a:custGeom>
                  <a:rect b="b" l="l" r="r" t="t"/>
                  <a:pathLst>
                    <a:path extrusionOk="0" h="7763" w="13366">
                      <a:moveTo>
                        <a:pt x="13152" y="0"/>
                      </a:moveTo>
                      <a:lnTo>
                        <a:pt x="0" y="7607"/>
                      </a:lnTo>
                      <a:lnTo>
                        <a:pt x="234" y="7763"/>
                      </a:lnTo>
                      <a:lnTo>
                        <a:pt x="13366" y="175"/>
                      </a:lnTo>
                      <a:cubicBezTo>
                        <a:pt x="13346" y="136"/>
                        <a:pt x="13327" y="136"/>
                        <a:pt x="13307" y="117"/>
                      </a:cubicBezTo>
                      <a:cubicBezTo>
                        <a:pt x="13249" y="97"/>
                        <a:pt x="13210" y="39"/>
                        <a:pt x="1315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4" name="Google Shape;2434;p36"/>
                <p:cNvSpPr/>
                <p:nvPr/>
              </p:nvSpPr>
              <p:spPr>
                <a:xfrm>
                  <a:off x="1642200" y="1132550"/>
                  <a:ext cx="26775" cy="15600"/>
                </a:xfrm>
                <a:custGeom>
                  <a:rect b="b" l="l" r="r" t="t"/>
                  <a:pathLst>
                    <a:path extrusionOk="0" h="624" w="1071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23"/>
                      </a:lnTo>
                      <a:lnTo>
                        <a:pt x="1071" y="137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5" name="Google Shape;2435;p36"/>
                <p:cNvSpPr/>
                <p:nvPr/>
              </p:nvSpPr>
              <p:spPr>
                <a:xfrm>
                  <a:off x="1615450" y="1148125"/>
                  <a:ext cx="26775" cy="15100"/>
                </a:xfrm>
                <a:custGeom>
                  <a:rect b="b" l="l" r="r" t="t"/>
                  <a:pathLst>
                    <a:path extrusionOk="0" h="604" w="1071">
                      <a:moveTo>
                        <a:pt x="818" y="0"/>
                      </a:moveTo>
                      <a:lnTo>
                        <a:pt x="1" y="467"/>
                      </a:lnTo>
                      <a:lnTo>
                        <a:pt x="234" y="603"/>
                      </a:lnTo>
                      <a:lnTo>
                        <a:pt x="1071" y="117"/>
                      </a:lnTo>
                      <a:lnTo>
                        <a:pt x="81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6" name="Google Shape;2436;p36"/>
                <p:cNvSpPr/>
                <p:nvPr/>
              </p:nvSpPr>
              <p:spPr>
                <a:xfrm>
                  <a:off x="1519650" y="1209400"/>
                  <a:ext cx="14125" cy="9750"/>
                </a:xfrm>
                <a:custGeom>
                  <a:rect b="b" l="l" r="r" t="t"/>
                  <a:pathLst>
                    <a:path extrusionOk="0" h="390" w="565">
                      <a:moveTo>
                        <a:pt x="331" y="1"/>
                      </a:moveTo>
                      <a:lnTo>
                        <a:pt x="78" y="176"/>
                      </a:lnTo>
                      <a:cubicBezTo>
                        <a:pt x="39" y="215"/>
                        <a:pt x="0" y="273"/>
                        <a:pt x="39" y="351"/>
                      </a:cubicBezTo>
                      <a:cubicBezTo>
                        <a:pt x="58" y="390"/>
                        <a:pt x="97" y="390"/>
                        <a:pt x="136" y="390"/>
                      </a:cubicBezTo>
                      <a:cubicBezTo>
                        <a:pt x="156" y="390"/>
                        <a:pt x="175" y="390"/>
                        <a:pt x="175" y="370"/>
                      </a:cubicBezTo>
                      <a:lnTo>
                        <a:pt x="564" y="156"/>
                      </a:lnTo>
                      <a:lnTo>
                        <a:pt x="3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7" name="Google Shape;2437;p36"/>
                <p:cNvSpPr/>
                <p:nvPr/>
              </p:nvSpPr>
              <p:spPr>
                <a:xfrm>
                  <a:off x="1668950" y="1117475"/>
                  <a:ext cx="27275" cy="15100"/>
                </a:xfrm>
                <a:custGeom>
                  <a:rect b="b" l="l" r="r" t="t"/>
                  <a:pathLst>
                    <a:path extrusionOk="0" h="604" w="1091">
                      <a:moveTo>
                        <a:pt x="837" y="1"/>
                      </a:moveTo>
                      <a:lnTo>
                        <a:pt x="1" y="448"/>
                      </a:lnTo>
                      <a:lnTo>
                        <a:pt x="234" y="604"/>
                      </a:lnTo>
                      <a:lnTo>
                        <a:pt x="1090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8" name="Google Shape;2438;p36"/>
                <p:cNvSpPr/>
                <p:nvPr/>
              </p:nvSpPr>
              <p:spPr>
                <a:xfrm>
                  <a:off x="1534225" y="1194325"/>
                  <a:ext cx="26775" cy="16075"/>
                </a:xfrm>
                <a:custGeom>
                  <a:rect b="b" l="l" r="r" t="t"/>
                  <a:pathLst>
                    <a:path extrusionOk="0" h="643" w="1071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9" name="Google Shape;2439;p36"/>
                <p:cNvSpPr/>
                <p:nvPr/>
              </p:nvSpPr>
              <p:spPr>
                <a:xfrm>
                  <a:off x="1560975" y="1148125"/>
                  <a:ext cx="27750" cy="15100"/>
                </a:xfrm>
                <a:custGeom>
                  <a:rect b="b" l="l" r="r" t="t"/>
                  <a:pathLst>
                    <a:path extrusionOk="0" h="604" w="1110">
                      <a:moveTo>
                        <a:pt x="857" y="0"/>
                      </a:moveTo>
                      <a:lnTo>
                        <a:pt x="1" y="467"/>
                      </a:lnTo>
                      <a:lnTo>
                        <a:pt x="254" y="603"/>
                      </a:lnTo>
                      <a:lnTo>
                        <a:pt x="1110" y="117"/>
                      </a:lnTo>
                      <a:lnTo>
                        <a:pt x="85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0" name="Google Shape;2440;p36"/>
                <p:cNvSpPr/>
                <p:nvPr/>
              </p:nvSpPr>
              <p:spPr>
                <a:xfrm>
                  <a:off x="1507475" y="1179250"/>
                  <a:ext cx="26775" cy="15100"/>
                </a:xfrm>
                <a:custGeom>
                  <a:rect b="b" l="l" r="r" t="t"/>
                  <a:pathLst>
                    <a:path extrusionOk="0" h="604" w="1071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1" name="Google Shape;2441;p36"/>
                <p:cNvSpPr/>
                <p:nvPr/>
              </p:nvSpPr>
              <p:spPr>
                <a:xfrm>
                  <a:off x="1492900" y="1194325"/>
                  <a:ext cx="14125" cy="9750"/>
                </a:xfrm>
                <a:custGeom>
                  <a:rect b="b" l="l" r="r" t="t"/>
                  <a:pathLst>
                    <a:path extrusionOk="0" h="390" w="565">
                      <a:moveTo>
                        <a:pt x="331" y="1"/>
                      </a:moveTo>
                      <a:lnTo>
                        <a:pt x="78" y="176"/>
                      </a:lnTo>
                      <a:cubicBezTo>
                        <a:pt x="39" y="195"/>
                        <a:pt x="0" y="273"/>
                        <a:pt x="39" y="351"/>
                      </a:cubicBezTo>
                      <a:cubicBezTo>
                        <a:pt x="58" y="390"/>
                        <a:pt x="97" y="390"/>
                        <a:pt x="136" y="390"/>
                      </a:cubicBezTo>
                      <a:cubicBezTo>
                        <a:pt x="156" y="390"/>
                        <a:pt x="175" y="390"/>
                        <a:pt x="175" y="370"/>
                      </a:cubicBezTo>
                      <a:lnTo>
                        <a:pt x="564" y="156"/>
                      </a:lnTo>
                      <a:lnTo>
                        <a:pt x="3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2" name="Google Shape;2442;p36"/>
                <p:cNvSpPr/>
                <p:nvPr/>
              </p:nvSpPr>
              <p:spPr>
                <a:xfrm>
                  <a:off x="1615450" y="1117475"/>
                  <a:ext cx="26775" cy="15100"/>
                </a:xfrm>
                <a:custGeom>
                  <a:rect b="b" l="l" r="r" t="t"/>
                  <a:pathLst>
                    <a:path extrusionOk="0" h="604" w="1071">
                      <a:moveTo>
                        <a:pt x="818" y="1"/>
                      </a:moveTo>
                      <a:lnTo>
                        <a:pt x="1" y="448"/>
                      </a:lnTo>
                      <a:lnTo>
                        <a:pt x="234" y="604"/>
                      </a:lnTo>
                      <a:lnTo>
                        <a:pt x="1071" y="117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3" name="Google Shape;2443;p36"/>
                <p:cNvSpPr/>
                <p:nvPr/>
              </p:nvSpPr>
              <p:spPr>
                <a:xfrm>
                  <a:off x="1668950" y="944825"/>
                  <a:ext cx="271425" cy="157125"/>
                </a:xfrm>
                <a:custGeom>
                  <a:rect b="b" l="l" r="r" t="t"/>
                  <a:pathLst>
                    <a:path extrusionOk="0" h="6285" w="10857">
                      <a:moveTo>
                        <a:pt x="10643" y="0"/>
                      </a:moveTo>
                      <a:lnTo>
                        <a:pt x="1" y="6148"/>
                      </a:lnTo>
                      <a:lnTo>
                        <a:pt x="234" y="6284"/>
                      </a:lnTo>
                      <a:lnTo>
                        <a:pt x="10857" y="136"/>
                      </a:lnTo>
                      <a:cubicBezTo>
                        <a:pt x="10837" y="136"/>
                        <a:pt x="10818" y="117"/>
                        <a:pt x="10798" y="117"/>
                      </a:cubicBezTo>
                      <a:cubicBezTo>
                        <a:pt x="10740" y="97"/>
                        <a:pt x="10701" y="39"/>
                        <a:pt x="1064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4" name="Google Shape;2444;p36"/>
                <p:cNvSpPr/>
                <p:nvPr/>
              </p:nvSpPr>
              <p:spPr>
                <a:xfrm>
                  <a:off x="1534225" y="1163200"/>
                  <a:ext cx="26775" cy="16075"/>
                </a:xfrm>
                <a:custGeom>
                  <a:rect b="b" l="l" r="r" t="t"/>
                  <a:pathLst>
                    <a:path extrusionOk="0" h="643" w="1071">
                      <a:moveTo>
                        <a:pt x="837" y="0"/>
                      </a:moveTo>
                      <a:lnTo>
                        <a:pt x="1" y="487"/>
                      </a:lnTo>
                      <a:lnTo>
                        <a:pt x="254" y="642"/>
                      </a:lnTo>
                      <a:lnTo>
                        <a:pt x="1071" y="156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5" name="Google Shape;2445;p36"/>
                <p:cNvSpPr/>
                <p:nvPr/>
              </p:nvSpPr>
              <p:spPr>
                <a:xfrm>
                  <a:off x="1588700" y="1132550"/>
                  <a:ext cx="26775" cy="15600"/>
                </a:xfrm>
                <a:custGeom>
                  <a:rect b="b" l="l" r="r" t="t"/>
                  <a:pathLst>
                    <a:path extrusionOk="0" h="624" w="1071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23"/>
                      </a:lnTo>
                      <a:lnTo>
                        <a:pt x="1071" y="137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6" name="Google Shape;2446;p36"/>
                <p:cNvSpPr/>
                <p:nvPr/>
              </p:nvSpPr>
              <p:spPr>
                <a:xfrm>
                  <a:off x="1642200" y="1101425"/>
                  <a:ext cx="26775" cy="16075"/>
                </a:xfrm>
                <a:custGeom>
                  <a:rect b="b" l="l" r="r" t="t"/>
                  <a:pathLst>
                    <a:path extrusionOk="0" h="643" w="1071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43"/>
                      </a:lnTo>
                      <a:lnTo>
                        <a:pt x="1071" y="156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7" name="Google Shape;2447;p36"/>
                <p:cNvSpPr/>
                <p:nvPr/>
              </p:nvSpPr>
              <p:spPr>
                <a:xfrm>
                  <a:off x="1480725" y="1163200"/>
                  <a:ext cx="26775" cy="16075"/>
                </a:xfrm>
                <a:custGeom>
                  <a:rect b="b" l="l" r="r" t="t"/>
                  <a:pathLst>
                    <a:path extrusionOk="0" h="643" w="1071">
                      <a:moveTo>
                        <a:pt x="837" y="0"/>
                      </a:moveTo>
                      <a:lnTo>
                        <a:pt x="1" y="487"/>
                      </a:lnTo>
                      <a:lnTo>
                        <a:pt x="254" y="642"/>
                      </a:lnTo>
                      <a:lnTo>
                        <a:pt x="1071" y="156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8" name="Google Shape;2448;p36"/>
                <p:cNvSpPr/>
                <p:nvPr/>
              </p:nvSpPr>
              <p:spPr>
                <a:xfrm>
                  <a:off x="1507475" y="1148125"/>
                  <a:ext cx="26775" cy="15100"/>
                </a:xfrm>
                <a:custGeom>
                  <a:rect b="b" l="l" r="r" t="t"/>
                  <a:pathLst>
                    <a:path extrusionOk="0" h="604" w="1071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54" y="603"/>
                      </a:lnTo>
                      <a:lnTo>
                        <a:pt x="1071" y="11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9" name="Google Shape;2449;p36"/>
                <p:cNvSpPr/>
                <p:nvPr/>
              </p:nvSpPr>
              <p:spPr>
                <a:xfrm>
                  <a:off x="1641725" y="763875"/>
                  <a:ext cx="557900" cy="322500"/>
                </a:xfrm>
                <a:custGeom>
                  <a:rect b="b" l="l" r="r" t="t"/>
                  <a:pathLst>
                    <a:path extrusionOk="0" h="12900" w="22316">
                      <a:moveTo>
                        <a:pt x="22101" y="1"/>
                      </a:moveTo>
                      <a:lnTo>
                        <a:pt x="0" y="12744"/>
                      </a:lnTo>
                      <a:lnTo>
                        <a:pt x="253" y="12900"/>
                      </a:lnTo>
                      <a:lnTo>
                        <a:pt x="22315" y="157"/>
                      </a:lnTo>
                      <a:cubicBezTo>
                        <a:pt x="22296" y="157"/>
                        <a:pt x="22257" y="137"/>
                        <a:pt x="22237" y="137"/>
                      </a:cubicBezTo>
                      <a:cubicBezTo>
                        <a:pt x="22159" y="98"/>
                        <a:pt x="22121" y="59"/>
                        <a:pt x="2210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0" name="Google Shape;2450;p36"/>
                <p:cNvSpPr/>
                <p:nvPr/>
              </p:nvSpPr>
              <p:spPr>
                <a:xfrm>
                  <a:off x="1615450" y="1086350"/>
                  <a:ext cx="26775" cy="15100"/>
                </a:xfrm>
                <a:custGeom>
                  <a:rect b="b" l="l" r="r" t="t"/>
                  <a:pathLst>
                    <a:path extrusionOk="0" h="604" w="1071">
                      <a:moveTo>
                        <a:pt x="818" y="1"/>
                      </a:moveTo>
                      <a:lnTo>
                        <a:pt x="1" y="467"/>
                      </a:lnTo>
                      <a:lnTo>
                        <a:pt x="234" y="604"/>
                      </a:lnTo>
                      <a:lnTo>
                        <a:pt x="1071" y="117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1" name="Google Shape;2451;p36"/>
                <p:cNvSpPr/>
                <p:nvPr/>
              </p:nvSpPr>
              <p:spPr>
                <a:xfrm>
                  <a:off x="1534225" y="1132550"/>
                  <a:ext cx="26775" cy="15600"/>
                </a:xfrm>
                <a:custGeom>
                  <a:rect b="b" l="l" r="r" t="t"/>
                  <a:pathLst>
                    <a:path extrusionOk="0" h="624" w="1071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23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2" name="Google Shape;2452;p36"/>
                <p:cNvSpPr/>
                <p:nvPr/>
              </p:nvSpPr>
              <p:spPr>
                <a:xfrm>
                  <a:off x="1588700" y="1101425"/>
                  <a:ext cx="26775" cy="16075"/>
                </a:xfrm>
                <a:custGeom>
                  <a:rect b="b" l="l" r="r" t="t"/>
                  <a:pathLst>
                    <a:path extrusionOk="0" h="643" w="1071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43"/>
                      </a:lnTo>
                      <a:lnTo>
                        <a:pt x="1071" y="156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3" name="Google Shape;2453;p36"/>
                <p:cNvSpPr/>
                <p:nvPr/>
              </p:nvSpPr>
              <p:spPr>
                <a:xfrm>
                  <a:off x="1466150" y="1178775"/>
                  <a:ext cx="14125" cy="9750"/>
                </a:xfrm>
                <a:custGeom>
                  <a:rect b="b" l="l" r="r" t="t"/>
                  <a:pathLst>
                    <a:path extrusionOk="0" h="390" w="565">
                      <a:moveTo>
                        <a:pt x="331" y="0"/>
                      </a:moveTo>
                      <a:lnTo>
                        <a:pt x="78" y="175"/>
                      </a:lnTo>
                      <a:cubicBezTo>
                        <a:pt x="39" y="195"/>
                        <a:pt x="0" y="272"/>
                        <a:pt x="39" y="331"/>
                      </a:cubicBezTo>
                      <a:cubicBezTo>
                        <a:pt x="58" y="389"/>
                        <a:pt x="97" y="389"/>
                        <a:pt x="136" y="389"/>
                      </a:cubicBezTo>
                      <a:cubicBezTo>
                        <a:pt x="156" y="389"/>
                        <a:pt x="175" y="389"/>
                        <a:pt x="175" y="350"/>
                      </a:cubicBezTo>
                      <a:lnTo>
                        <a:pt x="564" y="136"/>
                      </a:lnTo>
                      <a:lnTo>
                        <a:pt x="33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4" name="Google Shape;2454;p36"/>
                <p:cNvSpPr/>
                <p:nvPr/>
              </p:nvSpPr>
              <p:spPr>
                <a:xfrm>
                  <a:off x="1560975" y="1117475"/>
                  <a:ext cx="27750" cy="15100"/>
                </a:xfrm>
                <a:custGeom>
                  <a:rect b="b" l="l" r="r" t="t"/>
                  <a:pathLst>
                    <a:path extrusionOk="0" h="604" w="1110">
                      <a:moveTo>
                        <a:pt x="857" y="1"/>
                      </a:moveTo>
                      <a:lnTo>
                        <a:pt x="1" y="448"/>
                      </a:lnTo>
                      <a:lnTo>
                        <a:pt x="254" y="604"/>
                      </a:lnTo>
                      <a:lnTo>
                        <a:pt x="1110" y="11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5" name="Google Shape;2455;p36"/>
                <p:cNvSpPr/>
                <p:nvPr/>
              </p:nvSpPr>
              <p:spPr>
                <a:xfrm>
                  <a:off x="1560975" y="1086350"/>
                  <a:ext cx="27750" cy="15100"/>
                </a:xfrm>
                <a:custGeom>
                  <a:rect b="b" l="l" r="r" t="t"/>
                  <a:pathLst>
                    <a:path extrusionOk="0" h="604" w="1110">
                      <a:moveTo>
                        <a:pt x="857" y="1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110" y="11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6" name="Google Shape;2456;p36"/>
                <p:cNvSpPr/>
                <p:nvPr/>
              </p:nvSpPr>
              <p:spPr>
                <a:xfrm>
                  <a:off x="1534225" y="1101425"/>
                  <a:ext cx="26775" cy="16075"/>
                </a:xfrm>
                <a:custGeom>
                  <a:rect b="b" l="l" r="r" t="t"/>
                  <a:pathLst>
                    <a:path extrusionOk="0" h="643" w="1071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7" name="Google Shape;2457;p36"/>
                <p:cNvSpPr/>
                <p:nvPr/>
              </p:nvSpPr>
              <p:spPr>
                <a:xfrm>
                  <a:off x="1615450" y="671475"/>
                  <a:ext cx="446525" cy="398850"/>
                </a:xfrm>
                <a:custGeom>
                  <a:rect b="b" l="l" r="r" t="t"/>
                  <a:pathLst>
                    <a:path extrusionOk="0" h="15954" w="17861">
                      <a:moveTo>
                        <a:pt x="17744" y="0"/>
                      </a:moveTo>
                      <a:cubicBezTo>
                        <a:pt x="17666" y="0"/>
                        <a:pt x="17627" y="59"/>
                        <a:pt x="17627" y="137"/>
                      </a:cubicBezTo>
                      <a:lnTo>
                        <a:pt x="17627" y="5623"/>
                      </a:lnTo>
                      <a:lnTo>
                        <a:pt x="1" y="15817"/>
                      </a:lnTo>
                      <a:lnTo>
                        <a:pt x="234" y="15954"/>
                      </a:lnTo>
                      <a:lnTo>
                        <a:pt x="17821" y="5798"/>
                      </a:lnTo>
                      <a:cubicBezTo>
                        <a:pt x="17860" y="5779"/>
                        <a:pt x="17860" y="5720"/>
                        <a:pt x="17860" y="5701"/>
                      </a:cubicBezTo>
                      <a:lnTo>
                        <a:pt x="17860" y="137"/>
                      </a:lnTo>
                      <a:cubicBezTo>
                        <a:pt x="17860" y="59"/>
                        <a:pt x="17821" y="0"/>
                        <a:pt x="1774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8" name="Google Shape;2458;p36"/>
                <p:cNvSpPr/>
                <p:nvPr/>
              </p:nvSpPr>
              <p:spPr>
                <a:xfrm>
                  <a:off x="1480725" y="1132550"/>
                  <a:ext cx="26775" cy="15600"/>
                </a:xfrm>
                <a:custGeom>
                  <a:rect b="b" l="l" r="r" t="t"/>
                  <a:pathLst>
                    <a:path extrusionOk="0" h="624" w="1071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23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9" name="Google Shape;2459;p36"/>
                <p:cNvSpPr/>
                <p:nvPr/>
              </p:nvSpPr>
              <p:spPr>
                <a:xfrm>
                  <a:off x="1507475" y="1117475"/>
                  <a:ext cx="26775" cy="15100"/>
                </a:xfrm>
                <a:custGeom>
                  <a:rect b="b" l="l" r="r" t="t"/>
                  <a:pathLst>
                    <a:path extrusionOk="0" h="604" w="1071">
                      <a:moveTo>
                        <a:pt x="837" y="1"/>
                      </a:moveTo>
                      <a:lnTo>
                        <a:pt x="1" y="448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0" name="Google Shape;2460;p36"/>
                <p:cNvSpPr/>
                <p:nvPr/>
              </p:nvSpPr>
              <p:spPr>
                <a:xfrm>
                  <a:off x="1453975" y="1148125"/>
                  <a:ext cx="26775" cy="15100"/>
                </a:xfrm>
                <a:custGeom>
                  <a:rect b="b" l="l" r="r" t="t"/>
                  <a:pathLst>
                    <a:path extrusionOk="0" h="604" w="1071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54" y="603"/>
                      </a:lnTo>
                      <a:lnTo>
                        <a:pt x="1071" y="11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1" name="Google Shape;2461;p36"/>
                <p:cNvSpPr/>
                <p:nvPr/>
              </p:nvSpPr>
              <p:spPr>
                <a:xfrm>
                  <a:off x="1438900" y="1163200"/>
                  <a:ext cx="14125" cy="9750"/>
                </a:xfrm>
                <a:custGeom>
                  <a:rect b="b" l="l" r="r" t="t"/>
                  <a:pathLst>
                    <a:path extrusionOk="0" h="390" w="565">
                      <a:moveTo>
                        <a:pt x="312" y="0"/>
                      </a:moveTo>
                      <a:lnTo>
                        <a:pt x="78" y="176"/>
                      </a:lnTo>
                      <a:cubicBezTo>
                        <a:pt x="20" y="214"/>
                        <a:pt x="1" y="273"/>
                        <a:pt x="20" y="351"/>
                      </a:cubicBezTo>
                      <a:cubicBezTo>
                        <a:pt x="59" y="390"/>
                        <a:pt x="98" y="390"/>
                        <a:pt x="117" y="390"/>
                      </a:cubicBezTo>
                      <a:cubicBezTo>
                        <a:pt x="156" y="390"/>
                        <a:pt x="176" y="390"/>
                        <a:pt x="176" y="370"/>
                      </a:cubicBezTo>
                      <a:lnTo>
                        <a:pt x="565" y="156"/>
                      </a:lnTo>
                      <a:lnTo>
                        <a:pt x="31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2" name="Google Shape;2462;p36"/>
                <p:cNvSpPr/>
                <p:nvPr/>
              </p:nvSpPr>
              <p:spPr>
                <a:xfrm>
                  <a:off x="1588700" y="1070300"/>
                  <a:ext cx="26775" cy="16075"/>
                </a:xfrm>
                <a:custGeom>
                  <a:rect b="b" l="l" r="r" t="t"/>
                  <a:pathLst>
                    <a:path extrusionOk="0" h="643" w="1071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43"/>
                      </a:lnTo>
                      <a:lnTo>
                        <a:pt x="1071" y="156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3" name="Google Shape;2463;p36"/>
                <p:cNvSpPr/>
                <p:nvPr/>
              </p:nvSpPr>
              <p:spPr>
                <a:xfrm>
                  <a:off x="1480725" y="1101425"/>
                  <a:ext cx="26775" cy="16075"/>
                </a:xfrm>
                <a:custGeom>
                  <a:rect b="b" l="l" r="r" t="t"/>
                  <a:pathLst>
                    <a:path extrusionOk="0" h="643" w="1071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4" name="Google Shape;2464;p36"/>
                <p:cNvSpPr/>
                <p:nvPr/>
              </p:nvSpPr>
              <p:spPr>
                <a:xfrm>
                  <a:off x="1534225" y="1070300"/>
                  <a:ext cx="26775" cy="16075"/>
                </a:xfrm>
                <a:custGeom>
                  <a:rect b="b" l="l" r="r" t="t"/>
                  <a:pathLst>
                    <a:path extrusionOk="0" h="643" w="1071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5" name="Google Shape;2465;p36"/>
                <p:cNvSpPr/>
                <p:nvPr/>
              </p:nvSpPr>
              <p:spPr>
                <a:xfrm>
                  <a:off x="1453975" y="1117475"/>
                  <a:ext cx="26775" cy="15100"/>
                </a:xfrm>
                <a:custGeom>
                  <a:rect b="b" l="l" r="r" t="t"/>
                  <a:pathLst>
                    <a:path extrusionOk="0" h="604" w="1071">
                      <a:moveTo>
                        <a:pt x="837" y="1"/>
                      </a:moveTo>
                      <a:lnTo>
                        <a:pt x="1" y="448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6" name="Google Shape;2466;p36"/>
                <p:cNvSpPr/>
                <p:nvPr/>
              </p:nvSpPr>
              <p:spPr>
                <a:xfrm>
                  <a:off x="1412150" y="1147625"/>
                  <a:ext cx="14125" cy="9750"/>
                </a:xfrm>
                <a:custGeom>
                  <a:rect b="b" l="l" r="r" t="t"/>
                  <a:pathLst>
                    <a:path extrusionOk="0" h="390" w="565">
                      <a:moveTo>
                        <a:pt x="312" y="1"/>
                      </a:moveTo>
                      <a:lnTo>
                        <a:pt x="78" y="176"/>
                      </a:lnTo>
                      <a:cubicBezTo>
                        <a:pt x="20" y="195"/>
                        <a:pt x="1" y="273"/>
                        <a:pt x="20" y="351"/>
                      </a:cubicBezTo>
                      <a:cubicBezTo>
                        <a:pt x="59" y="390"/>
                        <a:pt x="98" y="390"/>
                        <a:pt x="117" y="390"/>
                      </a:cubicBezTo>
                      <a:cubicBezTo>
                        <a:pt x="156" y="390"/>
                        <a:pt x="176" y="390"/>
                        <a:pt x="176" y="371"/>
                      </a:cubicBezTo>
                      <a:lnTo>
                        <a:pt x="565" y="13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7" name="Google Shape;2467;p36"/>
                <p:cNvSpPr/>
                <p:nvPr/>
              </p:nvSpPr>
              <p:spPr>
                <a:xfrm>
                  <a:off x="1426750" y="1132550"/>
                  <a:ext cx="27250" cy="15600"/>
                </a:xfrm>
                <a:custGeom>
                  <a:rect b="b" l="l" r="r" t="t"/>
                  <a:pathLst>
                    <a:path extrusionOk="0" h="624" w="1090">
                      <a:moveTo>
                        <a:pt x="856" y="1"/>
                      </a:moveTo>
                      <a:lnTo>
                        <a:pt x="0" y="487"/>
                      </a:lnTo>
                      <a:lnTo>
                        <a:pt x="253" y="623"/>
                      </a:lnTo>
                      <a:lnTo>
                        <a:pt x="1090" y="137"/>
                      </a:lnTo>
                      <a:lnTo>
                        <a:pt x="85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8" name="Google Shape;2468;p36"/>
                <p:cNvSpPr/>
                <p:nvPr/>
              </p:nvSpPr>
              <p:spPr>
                <a:xfrm>
                  <a:off x="1560975" y="1054725"/>
                  <a:ext cx="27750" cy="15600"/>
                </a:xfrm>
                <a:custGeom>
                  <a:rect b="b" l="l" r="r" t="t"/>
                  <a:pathLst>
                    <a:path extrusionOk="0" h="624" w="1110">
                      <a:moveTo>
                        <a:pt x="857" y="1"/>
                      </a:moveTo>
                      <a:lnTo>
                        <a:pt x="1" y="487"/>
                      </a:lnTo>
                      <a:lnTo>
                        <a:pt x="254" y="624"/>
                      </a:lnTo>
                      <a:lnTo>
                        <a:pt x="1110" y="13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9" name="Google Shape;2469;p36"/>
                <p:cNvSpPr/>
                <p:nvPr/>
              </p:nvSpPr>
              <p:spPr>
                <a:xfrm>
                  <a:off x="1507475" y="1086350"/>
                  <a:ext cx="26775" cy="15100"/>
                </a:xfrm>
                <a:custGeom>
                  <a:rect b="b" l="l" r="r" t="t"/>
                  <a:pathLst>
                    <a:path extrusionOk="0" h="604" w="1071">
                      <a:moveTo>
                        <a:pt x="837" y="1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0" name="Google Shape;2470;p36"/>
                <p:cNvSpPr/>
                <p:nvPr/>
              </p:nvSpPr>
              <p:spPr>
                <a:xfrm>
                  <a:off x="1587725" y="898600"/>
                  <a:ext cx="271425" cy="156650"/>
                </a:xfrm>
                <a:custGeom>
                  <a:rect b="b" l="l" r="r" t="t"/>
                  <a:pathLst>
                    <a:path extrusionOk="0" h="6266" w="10857">
                      <a:moveTo>
                        <a:pt x="10604" y="1"/>
                      </a:moveTo>
                      <a:lnTo>
                        <a:pt x="1" y="6110"/>
                      </a:lnTo>
                      <a:lnTo>
                        <a:pt x="254" y="6265"/>
                      </a:lnTo>
                      <a:lnTo>
                        <a:pt x="10857" y="137"/>
                      </a:lnTo>
                      <a:cubicBezTo>
                        <a:pt x="10837" y="118"/>
                        <a:pt x="10779" y="118"/>
                        <a:pt x="10759" y="98"/>
                      </a:cubicBezTo>
                      <a:cubicBezTo>
                        <a:pt x="10701" y="59"/>
                        <a:pt x="10662" y="20"/>
                        <a:pt x="1060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1" name="Google Shape;2471;p36"/>
                <p:cNvSpPr/>
                <p:nvPr/>
              </p:nvSpPr>
              <p:spPr>
                <a:xfrm>
                  <a:off x="1534225" y="1039650"/>
                  <a:ext cx="26775" cy="15100"/>
                </a:xfrm>
                <a:custGeom>
                  <a:rect b="b" l="l" r="r" t="t"/>
                  <a:pathLst>
                    <a:path extrusionOk="0" h="604" w="1071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04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2" name="Google Shape;2472;p36"/>
                <p:cNvSpPr/>
                <p:nvPr/>
              </p:nvSpPr>
              <p:spPr>
                <a:xfrm>
                  <a:off x="1480725" y="1070300"/>
                  <a:ext cx="26775" cy="16075"/>
                </a:xfrm>
                <a:custGeom>
                  <a:rect b="b" l="l" r="r" t="t"/>
                  <a:pathLst>
                    <a:path extrusionOk="0" h="643" w="1071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3" name="Google Shape;2473;p36"/>
                <p:cNvSpPr/>
                <p:nvPr/>
              </p:nvSpPr>
              <p:spPr>
                <a:xfrm>
                  <a:off x="1426750" y="1101425"/>
                  <a:ext cx="27250" cy="16075"/>
                </a:xfrm>
                <a:custGeom>
                  <a:rect b="b" l="l" r="r" t="t"/>
                  <a:pathLst>
                    <a:path extrusionOk="0" h="643" w="1090">
                      <a:moveTo>
                        <a:pt x="856" y="1"/>
                      </a:moveTo>
                      <a:lnTo>
                        <a:pt x="0" y="487"/>
                      </a:lnTo>
                      <a:lnTo>
                        <a:pt x="253" y="643"/>
                      </a:lnTo>
                      <a:lnTo>
                        <a:pt x="1090" y="156"/>
                      </a:lnTo>
                      <a:lnTo>
                        <a:pt x="85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4" name="Google Shape;2474;p36"/>
                <p:cNvSpPr/>
                <p:nvPr/>
              </p:nvSpPr>
              <p:spPr>
                <a:xfrm>
                  <a:off x="1400000" y="1117475"/>
                  <a:ext cx="26775" cy="15100"/>
                </a:xfrm>
                <a:custGeom>
                  <a:rect b="b" l="l" r="r" t="t"/>
                  <a:pathLst>
                    <a:path extrusionOk="0" h="604" w="1071">
                      <a:moveTo>
                        <a:pt x="837" y="1"/>
                      </a:moveTo>
                      <a:lnTo>
                        <a:pt x="0" y="448"/>
                      </a:lnTo>
                      <a:lnTo>
                        <a:pt x="253" y="604"/>
                      </a:lnTo>
                      <a:lnTo>
                        <a:pt x="1070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5" name="Google Shape;2475;p36"/>
                <p:cNvSpPr/>
                <p:nvPr/>
              </p:nvSpPr>
              <p:spPr>
                <a:xfrm>
                  <a:off x="1385400" y="1132550"/>
                  <a:ext cx="14125" cy="9750"/>
                </a:xfrm>
                <a:custGeom>
                  <a:rect b="b" l="l" r="r" t="t"/>
                  <a:pathLst>
                    <a:path extrusionOk="0" h="390" w="565">
                      <a:moveTo>
                        <a:pt x="312" y="1"/>
                      </a:moveTo>
                      <a:lnTo>
                        <a:pt x="78" y="176"/>
                      </a:lnTo>
                      <a:cubicBezTo>
                        <a:pt x="20" y="195"/>
                        <a:pt x="1" y="273"/>
                        <a:pt x="20" y="332"/>
                      </a:cubicBezTo>
                      <a:cubicBezTo>
                        <a:pt x="59" y="390"/>
                        <a:pt x="98" y="390"/>
                        <a:pt x="117" y="390"/>
                      </a:cubicBezTo>
                      <a:cubicBezTo>
                        <a:pt x="156" y="390"/>
                        <a:pt x="176" y="390"/>
                        <a:pt x="176" y="370"/>
                      </a:cubicBezTo>
                      <a:lnTo>
                        <a:pt x="565" y="13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6" name="Google Shape;2476;p36"/>
                <p:cNvSpPr/>
                <p:nvPr/>
              </p:nvSpPr>
              <p:spPr>
                <a:xfrm>
                  <a:off x="1561950" y="931200"/>
                  <a:ext cx="185825" cy="107500"/>
                </a:xfrm>
                <a:custGeom>
                  <a:rect b="b" l="l" r="r" t="t"/>
                  <a:pathLst>
                    <a:path extrusionOk="0" h="4300" w="7433">
                      <a:moveTo>
                        <a:pt x="7218" y="0"/>
                      </a:moveTo>
                      <a:lnTo>
                        <a:pt x="1" y="4164"/>
                      </a:lnTo>
                      <a:lnTo>
                        <a:pt x="234" y="4300"/>
                      </a:lnTo>
                      <a:lnTo>
                        <a:pt x="7432" y="175"/>
                      </a:lnTo>
                      <a:cubicBezTo>
                        <a:pt x="7413" y="175"/>
                        <a:pt x="7394" y="156"/>
                        <a:pt x="7355" y="117"/>
                      </a:cubicBezTo>
                      <a:cubicBezTo>
                        <a:pt x="7316" y="98"/>
                        <a:pt x="7257" y="59"/>
                        <a:pt x="72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7" name="Google Shape;2477;p36"/>
                <p:cNvSpPr/>
                <p:nvPr/>
              </p:nvSpPr>
              <p:spPr>
                <a:xfrm>
                  <a:off x="1453975" y="1086350"/>
                  <a:ext cx="26775" cy="15100"/>
                </a:xfrm>
                <a:custGeom>
                  <a:rect b="b" l="l" r="r" t="t"/>
                  <a:pathLst>
                    <a:path extrusionOk="0" h="604" w="1071">
                      <a:moveTo>
                        <a:pt x="837" y="1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8" name="Google Shape;2478;p36"/>
                <p:cNvSpPr/>
                <p:nvPr/>
              </p:nvSpPr>
              <p:spPr>
                <a:xfrm>
                  <a:off x="1507475" y="1054725"/>
                  <a:ext cx="26775" cy="15600"/>
                </a:xfrm>
                <a:custGeom>
                  <a:rect b="b" l="l" r="r" t="t"/>
                  <a:pathLst>
                    <a:path extrusionOk="0" h="624" w="1071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24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9" name="Google Shape;2479;p36"/>
                <p:cNvSpPr/>
                <p:nvPr/>
              </p:nvSpPr>
              <p:spPr>
                <a:xfrm>
                  <a:off x="1880050" y="1006100"/>
                  <a:ext cx="168800" cy="98275"/>
                </a:xfrm>
                <a:custGeom>
                  <a:rect b="b" l="l" r="r" t="t"/>
                  <a:pathLst>
                    <a:path extrusionOk="0" h="3931" w="6752">
                      <a:moveTo>
                        <a:pt x="6518" y="0"/>
                      </a:moveTo>
                      <a:lnTo>
                        <a:pt x="78" y="3716"/>
                      </a:lnTo>
                      <a:cubicBezTo>
                        <a:pt x="39" y="3736"/>
                        <a:pt x="0" y="3814"/>
                        <a:pt x="39" y="3891"/>
                      </a:cubicBezTo>
                      <a:cubicBezTo>
                        <a:pt x="59" y="3930"/>
                        <a:pt x="117" y="3930"/>
                        <a:pt x="136" y="3930"/>
                      </a:cubicBezTo>
                      <a:cubicBezTo>
                        <a:pt x="156" y="3930"/>
                        <a:pt x="175" y="3930"/>
                        <a:pt x="175" y="3911"/>
                      </a:cubicBezTo>
                      <a:lnTo>
                        <a:pt x="6751" y="117"/>
                      </a:lnTo>
                      <a:cubicBezTo>
                        <a:pt x="6712" y="98"/>
                        <a:pt x="6673" y="98"/>
                        <a:pt x="6654" y="59"/>
                      </a:cubicBezTo>
                      <a:cubicBezTo>
                        <a:pt x="6643" y="62"/>
                        <a:pt x="6634" y="64"/>
                        <a:pt x="6625" y="64"/>
                      </a:cubicBezTo>
                      <a:cubicBezTo>
                        <a:pt x="6587" y="64"/>
                        <a:pt x="6565" y="32"/>
                        <a:pt x="65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80" name="Google Shape;2480;p36"/>
                <p:cNvSpPr/>
                <p:nvPr/>
              </p:nvSpPr>
              <p:spPr>
                <a:xfrm>
                  <a:off x="697175" y="1190925"/>
                  <a:ext cx="240775" cy="110425"/>
                </a:xfrm>
                <a:custGeom>
                  <a:rect b="b" l="l" r="r" t="t"/>
                  <a:pathLst>
                    <a:path extrusionOk="0" h="4417" w="9631">
                      <a:moveTo>
                        <a:pt x="1" y="0"/>
                      </a:moveTo>
                      <a:lnTo>
                        <a:pt x="1" y="234"/>
                      </a:lnTo>
                      <a:lnTo>
                        <a:pt x="2219" y="234"/>
                      </a:lnTo>
                      <a:lnTo>
                        <a:pt x="9456" y="4397"/>
                      </a:lnTo>
                      <a:cubicBezTo>
                        <a:pt x="9495" y="4397"/>
                        <a:pt x="9514" y="4417"/>
                        <a:pt x="9514" y="4417"/>
                      </a:cubicBezTo>
                      <a:cubicBezTo>
                        <a:pt x="9553" y="4417"/>
                        <a:pt x="9592" y="4397"/>
                        <a:pt x="9611" y="4378"/>
                      </a:cubicBezTo>
                      <a:cubicBezTo>
                        <a:pt x="9631" y="4319"/>
                        <a:pt x="9631" y="4261"/>
                        <a:pt x="9553" y="4203"/>
                      </a:cubicBezTo>
                      <a:lnTo>
                        <a:pt x="2316" y="20"/>
                      </a:lnTo>
                      <a:cubicBezTo>
                        <a:pt x="2296" y="20"/>
                        <a:pt x="2258" y="0"/>
                        <a:pt x="225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81" name="Google Shape;2481;p36"/>
                <p:cNvSpPr/>
                <p:nvPr/>
              </p:nvSpPr>
              <p:spPr>
                <a:xfrm>
                  <a:off x="697175" y="1161250"/>
                  <a:ext cx="267525" cy="125025"/>
                </a:xfrm>
                <a:custGeom>
                  <a:rect b="b" l="l" r="r" t="t"/>
                  <a:pathLst>
                    <a:path extrusionOk="0" h="5001" w="10701">
                      <a:moveTo>
                        <a:pt x="1" y="1"/>
                      </a:moveTo>
                      <a:lnTo>
                        <a:pt x="1" y="234"/>
                      </a:lnTo>
                      <a:lnTo>
                        <a:pt x="2316" y="234"/>
                      </a:lnTo>
                      <a:lnTo>
                        <a:pt x="10526" y="4981"/>
                      </a:lnTo>
                      <a:cubicBezTo>
                        <a:pt x="10545" y="4981"/>
                        <a:pt x="10584" y="5001"/>
                        <a:pt x="10584" y="5001"/>
                      </a:cubicBezTo>
                      <a:cubicBezTo>
                        <a:pt x="10623" y="5001"/>
                        <a:pt x="10662" y="4981"/>
                        <a:pt x="10682" y="4962"/>
                      </a:cubicBezTo>
                      <a:cubicBezTo>
                        <a:pt x="10701" y="4903"/>
                        <a:pt x="10701" y="4825"/>
                        <a:pt x="10623" y="4787"/>
                      </a:cubicBezTo>
                      <a:lnTo>
                        <a:pt x="2394" y="20"/>
                      </a:lnTo>
                      <a:cubicBezTo>
                        <a:pt x="2355" y="20"/>
                        <a:pt x="2335" y="1"/>
                        <a:pt x="233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82" name="Google Shape;2482;p36"/>
                <p:cNvSpPr/>
                <p:nvPr/>
              </p:nvSpPr>
              <p:spPr>
                <a:xfrm>
                  <a:off x="697175" y="1133525"/>
                  <a:ext cx="294275" cy="137200"/>
                </a:xfrm>
                <a:custGeom>
                  <a:rect b="b" l="l" r="r" t="t"/>
                  <a:pathLst>
                    <a:path extrusionOk="0" h="5488" w="11771">
                      <a:moveTo>
                        <a:pt x="1" y="1"/>
                      </a:moveTo>
                      <a:lnTo>
                        <a:pt x="1" y="254"/>
                      </a:lnTo>
                      <a:lnTo>
                        <a:pt x="2588" y="254"/>
                      </a:lnTo>
                      <a:lnTo>
                        <a:pt x="11596" y="5448"/>
                      </a:lnTo>
                      <a:cubicBezTo>
                        <a:pt x="11635" y="5448"/>
                        <a:pt x="11654" y="5487"/>
                        <a:pt x="11654" y="5487"/>
                      </a:cubicBezTo>
                      <a:cubicBezTo>
                        <a:pt x="11693" y="5487"/>
                        <a:pt x="11732" y="5448"/>
                        <a:pt x="11752" y="5429"/>
                      </a:cubicBezTo>
                      <a:cubicBezTo>
                        <a:pt x="11771" y="5390"/>
                        <a:pt x="11771" y="5312"/>
                        <a:pt x="11693" y="5254"/>
                      </a:cubicBezTo>
                      <a:lnTo>
                        <a:pt x="2627" y="40"/>
                      </a:lnTo>
                      <a:cubicBezTo>
                        <a:pt x="2608" y="40"/>
                        <a:pt x="2588" y="1"/>
                        <a:pt x="258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83" name="Google Shape;2483;p36"/>
                <p:cNvSpPr/>
                <p:nvPr/>
              </p:nvSpPr>
              <p:spPr>
                <a:xfrm>
                  <a:off x="862550" y="1163675"/>
                  <a:ext cx="417825" cy="242250"/>
                </a:xfrm>
                <a:custGeom>
                  <a:rect b="b" l="l" r="r" t="t"/>
                  <a:pathLst>
                    <a:path extrusionOk="0" h="9690" w="16713">
                      <a:moveTo>
                        <a:pt x="214" y="1"/>
                      </a:moveTo>
                      <a:cubicBezTo>
                        <a:pt x="176" y="40"/>
                        <a:pt x="156" y="59"/>
                        <a:pt x="78" y="118"/>
                      </a:cubicBezTo>
                      <a:cubicBezTo>
                        <a:pt x="59" y="137"/>
                        <a:pt x="20" y="137"/>
                        <a:pt x="0" y="157"/>
                      </a:cubicBezTo>
                      <a:lnTo>
                        <a:pt x="16537" y="9690"/>
                      </a:lnTo>
                      <a:lnTo>
                        <a:pt x="16596" y="9690"/>
                      </a:lnTo>
                      <a:cubicBezTo>
                        <a:pt x="16634" y="9690"/>
                        <a:pt x="16654" y="9670"/>
                        <a:pt x="16693" y="9651"/>
                      </a:cubicBezTo>
                      <a:cubicBezTo>
                        <a:pt x="16712" y="9592"/>
                        <a:pt x="16712" y="9534"/>
                        <a:pt x="16634" y="9475"/>
                      </a:cubicBezTo>
                      <a:lnTo>
                        <a:pt x="21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84" name="Google Shape;2484;p36"/>
                <p:cNvSpPr/>
                <p:nvPr/>
              </p:nvSpPr>
              <p:spPr>
                <a:xfrm>
                  <a:off x="777925" y="1083425"/>
                  <a:ext cx="529200" cy="307425"/>
                </a:xfrm>
                <a:custGeom>
                  <a:rect b="b" l="l" r="r" t="t"/>
                  <a:pathLst>
                    <a:path extrusionOk="0" h="12297" w="21168">
                      <a:moveTo>
                        <a:pt x="234" y="1"/>
                      </a:moveTo>
                      <a:cubicBezTo>
                        <a:pt x="175" y="40"/>
                        <a:pt x="136" y="98"/>
                        <a:pt x="78" y="118"/>
                      </a:cubicBezTo>
                      <a:cubicBezTo>
                        <a:pt x="59" y="137"/>
                        <a:pt x="39" y="137"/>
                        <a:pt x="0" y="156"/>
                      </a:cubicBezTo>
                      <a:lnTo>
                        <a:pt x="20992" y="12277"/>
                      </a:lnTo>
                      <a:cubicBezTo>
                        <a:pt x="21012" y="12277"/>
                        <a:pt x="21031" y="12296"/>
                        <a:pt x="21031" y="12296"/>
                      </a:cubicBezTo>
                      <a:cubicBezTo>
                        <a:pt x="21089" y="12296"/>
                        <a:pt x="21109" y="12277"/>
                        <a:pt x="21128" y="12257"/>
                      </a:cubicBezTo>
                      <a:cubicBezTo>
                        <a:pt x="21167" y="12199"/>
                        <a:pt x="21167" y="12121"/>
                        <a:pt x="21089" y="12082"/>
                      </a:cubicBez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85" name="Google Shape;2485;p36"/>
                <p:cNvSpPr/>
                <p:nvPr/>
              </p:nvSpPr>
              <p:spPr>
                <a:xfrm>
                  <a:off x="857675" y="1099000"/>
                  <a:ext cx="475700" cy="275800"/>
                </a:xfrm>
                <a:custGeom>
                  <a:rect b="b" l="l" r="r" t="t"/>
                  <a:pathLst>
                    <a:path extrusionOk="0" h="11032" w="19028">
                      <a:moveTo>
                        <a:pt x="195" y="0"/>
                      </a:moveTo>
                      <a:cubicBezTo>
                        <a:pt x="195" y="20"/>
                        <a:pt x="157" y="78"/>
                        <a:pt x="79" y="98"/>
                      </a:cubicBezTo>
                      <a:cubicBezTo>
                        <a:pt x="59" y="117"/>
                        <a:pt x="20" y="117"/>
                        <a:pt x="1" y="117"/>
                      </a:cubicBezTo>
                      <a:lnTo>
                        <a:pt x="18853" y="11012"/>
                      </a:lnTo>
                      <a:cubicBezTo>
                        <a:pt x="18872" y="11012"/>
                        <a:pt x="18892" y="11031"/>
                        <a:pt x="18892" y="11031"/>
                      </a:cubicBezTo>
                      <a:cubicBezTo>
                        <a:pt x="18950" y="11031"/>
                        <a:pt x="18969" y="11012"/>
                        <a:pt x="18989" y="10992"/>
                      </a:cubicBezTo>
                      <a:cubicBezTo>
                        <a:pt x="19028" y="10954"/>
                        <a:pt x="19028" y="10876"/>
                        <a:pt x="18950" y="10817"/>
                      </a:cubicBezTo>
                      <a:lnTo>
                        <a:pt x="19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86" name="Google Shape;2486;p36"/>
                <p:cNvSpPr/>
                <p:nvPr/>
              </p:nvSpPr>
              <p:spPr>
                <a:xfrm>
                  <a:off x="1020125" y="1161250"/>
                  <a:ext cx="340000" cy="197975"/>
                </a:xfrm>
                <a:custGeom>
                  <a:rect b="b" l="l" r="r" t="t"/>
                  <a:pathLst>
                    <a:path extrusionOk="0" h="7919" w="13600">
                      <a:moveTo>
                        <a:pt x="195" y="1"/>
                      </a:moveTo>
                      <a:cubicBezTo>
                        <a:pt x="195" y="40"/>
                        <a:pt x="137" y="78"/>
                        <a:pt x="79" y="117"/>
                      </a:cubicBezTo>
                      <a:cubicBezTo>
                        <a:pt x="40" y="117"/>
                        <a:pt x="20" y="137"/>
                        <a:pt x="1" y="137"/>
                      </a:cubicBezTo>
                      <a:lnTo>
                        <a:pt x="13425" y="7899"/>
                      </a:lnTo>
                      <a:cubicBezTo>
                        <a:pt x="13444" y="7899"/>
                        <a:pt x="13464" y="7919"/>
                        <a:pt x="13464" y="7919"/>
                      </a:cubicBezTo>
                      <a:cubicBezTo>
                        <a:pt x="13522" y="7919"/>
                        <a:pt x="13541" y="7899"/>
                        <a:pt x="13561" y="7880"/>
                      </a:cubicBezTo>
                      <a:cubicBezTo>
                        <a:pt x="13600" y="7822"/>
                        <a:pt x="13600" y="7744"/>
                        <a:pt x="13522" y="7705"/>
                      </a:cubicBezTo>
                      <a:lnTo>
                        <a:pt x="19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87" name="Google Shape;2487;p36"/>
                <p:cNvSpPr/>
                <p:nvPr/>
              </p:nvSpPr>
              <p:spPr>
                <a:xfrm>
                  <a:off x="765275" y="982275"/>
                  <a:ext cx="622575" cy="361400"/>
                </a:xfrm>
                <a:custGeom>
                  <a:rect b="b" l="l" r="r" t="t"/>
                  <a:pathLst>
                    <a:path extrusionOk="0" h="14456" w="24903">
                      <a:moveTo>
                        <a:pt x="195" y="0"/>
                      </a:moveTo>
                      <a:cubicBezTo>
                        <a:pt x="156" y="59"/>
                        <a:pt x="98" y="97"/>
                        <a:pt x="59" y="117"/>
                      </a:cubicBezTo>
                      <a:cubicBezTo>
                        <a:pt x="20" y="117"/>
                        <a:pt x="0" y="156"/>
                        <a:pt x="0" y="156"/>
                      </a:cubicBezTo>
                      <a:lnTo>
                        <a:pt x="24728" y="14416"/>
                      </a:lnTo>
                      <a:cubicBezTo>
                        <a:pt x="24767" y="14416"/>
                        <a:pt x="24786" y="14455"/>
                        <a:pt x="24786" y="14455"/>
                      </a:cubicBezTo>
                      <a:cubicBezTo>
                        <a:pt x="24825" y="14455"/>
                        <a:pt x="24864" y="14416"/>
                        <a:pt x="24883" y="14397"/>
                      </a:cubicBezTo>
                      <a:cubicBezTo>
                        <a:pt x="24903" y="14358"/>
                        <a:pt x="24903" y="14280"/>
                        <a:pt x="24825" y="14222"/>
                      </a:cubicBezTo>
                      <a:lnTo>
                        <a:pt x="19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88" name="Google Shape;2488;p36"/>
                <p:cNvSpPr/>
                <p:nvPr/>
              </p:nvSpPr>
              <p:spPr>
                <a:xfrm>
                  <a:off x="1006525" y="1091225"/>
                  <a:ext cx="408075" cy="236875"/>
                </a:xfrm>
                <a:custGeom>
                  <a:rect b="b" l="l" r="r" t="t"/>
                  <a:pathLst>
                    <a:path extrusionOk="0" h="9475" w="16323">
                      <a:moveTo>
                        <a:pt x="234" y="0"/>
                      </a:moveTo>
                      <a:cubicBezTo>
                        <a:pt x="175" y="39"/>
                        <a:pt x="136" y="97"/>
                        <a:pt x="58" y="117"/>
                      </a:cubicBezTo>
                      <a:cubicBezTo>
                        <a:pt x="39" y="117"/>
                        <a:pt x="39" y="136"/>
                        <a:pt x="0" y="136"/>
                      </a:cubicBezTo>
                      <a:lnTo>
                        <a:pt x="16128" y="9455"/>
                      </a:lnTo>
                      <a:cubicBezTo>
                        <a:pt x="16148" y="9475"/>
                        <a:pt x="16187" y="9475"/>
                        <a:pt x="16206" y="9475"/>
                      </a:cubicBezTo>
                      <a:cubicBezTo>
                        <a:pt x="16245" y="9475"/>
                        <a:pt x="16284" y="9455"/>
                        <a:pt x="16303" y="9436"/>
                      </a:cubicBezTo>
                      <a:cubicBezTo>
                        <a:pt x="16323" y="9377"/>
                        <a:pt x="16323" y="9319"/>
                        <a:pt x="16245" y="9261"/>
                      </a:cubicBez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89" name="Google Shape;2489;p36"/>
                <p:cNvSpPr/>
                <p:nvPr/>
              </p:nvSpPr>
              <p:spPr>
                <a:xfrm>
                  <a:off x="927225" y="1014375"/>
                  <a:ext cx="513650" cy="298650"/>
                </a:xfrm>
                <a:custGeom>
                  <a:rect b="b" l="l" r="r" t="t"/>
                  <a:pathLst>
                    <a:path extrusionOk="0" h="11946" w="20546">
                      <a:moveTo>
                        <a:pt x="176" y="0"/>
                      </a:moveTo>
                      <a:cubicBezTo>
                        <a:pt x="176" y="59"/>
                        <a:pt x="137" y="78"/>
                        <a:pt x="59" y="117"/>
                      </a:cubicBezTo>
                      <a:cubicBezTo>
                        <a:pt x="40" y="156"/>
                        <a:pt x="20" y="156"/>
                        <a:pt x="1" y="156"/>
                      </a:cubicBezTo>
                      <a:lnTo>
                        <a:pt x="20370" y="11926"/>
                      </a:lnTo>
                      <a:cubicBezTo>
                        <a:pt x="20390" y="11926"/>
                        <a:pt x="20409" y="11946"/>
                        <a:pt x="20409" y="11946"/>
                      </a:cubicBezTo>
                      <a:cubicBezTo>
                        <a:pt x="20468" y="11946"/>
                        <a:pt x="20487" y="11926"/>
                        <a:pt x="20506" y="11907"/>
                      </a:cubicBezTo>
                      <a:cubicBezTo>
                        <a:pt x="20545" y="11848"/>
                        <a:pt x="20545" y="11770"/>
                        <a:pt x="20468" y="11732"/>
                      </a:cubicBezTo>
                      <a:lnTo>
                        <a:pt x="17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90" name="Google Shape;2490;p36"/>
                <p:cNvSpPr/>
                <p:nvPr/>
              </p:nvSpPr>
              <p:spPr>
                <a:xfrm>
                  <a:off x="891725" y="965725"/>
                  <a:ext cx="576375" cy="330775"/>
                </a:xfrm>
                <a:custGeom>
                  <a:rect b="b" l="l" r="r" t="t"/>
                  <a:pathLst>
                    <a:path extrusionOk="0" h="13231" w="23055">
                      <a:moveTo>
                        <a:pt x="1" y="1"/>
                      </a:moveTo>
                      <a:lnTo>
                        <a:pt x="409" y="254"/>
                      </a:lnTo>
                      <a:cubicBezTo>
                        <a:pt x="409" y="273"/>
                        <a:pt x="448" y="273"/>
                        <a:pt x="468" y="273"/>
                      </a:cubicBezTo>
                      <a:cubicBezTo>
                        <a:pt x="469" y="273"/>
                        <a:pt x="471" y="273"/>
                        <a:pt x="472" y="273"/>
                      </a:cubicBezTo>
                      <a:lnTo>
                        <a:pt x="472" y="273"/>
                      </a:lnTo>
                      <a:lnTo>
                        <a:pt x="22880" y="13211"/>
                      </a:lnTo>
                      <a:cubicBezTo>
                        <a:pt x="22899" y="13211"/>
                        <a:pt x="22938" y="13230"/>
                        <a:pt x="22938" y="13230"/>
                      </a:cubicBezTo>
                      <a:cubicBezTo>
                        <a:pt x="22977" y="13230"/>
                        <a:pt x="22996" y="13211"/>
                        <a:pt x="23035" y="13191"/>
                      </a:cubicBezTo>
                      <a:cubicBezTo>
                        <a:pt x="23055" y="13133"/>
                        <a:pt x="23055" y="13074"/>
                        <a:pt x="22977" y="13016"/>
                      </a:cubicBezTo>
                      <a:lnTo>
                        <a:pt x="507" y="40"/>
                      </a:lnTo>
                      <a:lnTo>
                        <a:pt x="507" y="40"/>
                      </a:lnTo>
                      <a:cubicBezTo>
                        <a:pt x="584" y="98"/>
                        <a:pt x="604" y="176"/>
                        <a:pt x="565" y="234"/>
                      </a:cubicBezTo>
                      <a:cubicBezTo>
                        <a:pt x="547" y="270"/>
                        <a:pt x="495" y="273"/>
                        <a:pt x="472" y="273"/>
                      </a:cubicBezTo>
                      <a:lnTo>
                        <a:pt x="472" y="273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91" name="Google Shape;2491;p36"/>
                <p:cNvSpPr/>
                <p:nvPr/>
              </p:nvSpPr>
              <p:spPr>
                <a:xfrm>
                  <a:off x="1048825" y="1022625"/>
                  <a:ext cx="446525" cy="259275"/>
                </a:xfrm>
                <a:custGeom>
                  <a:rect b="b" l="l" r="r" t="t"/>
                  <a:pathLst>
                    <a:path extrusionOk="0" h="10371" w="17861">
                      <a:moveTo>
                        <a:pt x="234" y="1"/>
                      </a:moveTo>
                      <a:cubicBezTo>
                        <a:pt x="195" y="40"/>
                        <a:pt x="156" y="59"/>
                        <a:pt x="98" y="98"/>
                      </a:cubicBezTo>
                      <a:cubicBezTo>
                        <a:pt x="59" y="118"/>
                        <a:pt x="40" y="118"/>
                        <a:pt x="1" y="137"/>
                      </a:cubicBezTo>
                      <a:lnTo>
                        <a:pt x="17646" y="10332"/>
                      </a:lnTo>
                      <a:cubicBezTo>
                        <a:pt x="17705" y="10351"/>
                        <a:pt x="17724" y="10370"/>
                        <a:pt x="17744" y="10370"/>
                      </a:cubicBezTo>
                      <a:cubicBezTo>
                        <a:pt x="17802" y="10370"/>
                        <a:pt x="17821" y="10351"/>
                        <a:pt x="17841" y="10332"/>
                      </a:cubicBezTo>
                      <a:cubicBezTo>
                        <a:pt x="17860" y="10273"/>
                        <a:pt x="17860" y="10215"/>
                        <a:pt x="17802" y="10156"/>
                      </a:cubicBez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92" name="Google Shape;2492;p36"/>
                <p:cNvSpPr/>
                <p:nvPr/>
              </p:nvSpPr>
              <p:spPr>
                <a:xfrm>
                  <a:off x="1216625" y="1057650"/>
                  <a:ext cx="332225" cy="193125"/>
                </a:xfrm>
                <a:custGeom>
                  <a:rect b="b" l="l" r="r" t="t"/>
                  <a:pathLst>
                    <a:path extrusionOk="0" h="7725" w="13289">
                      <a:moveTo>
                        <a:pt x="215" y="1"/>
                      </a:moveTo>
                      <a:cubicBezTo>
                        <a:pt x="156" y="20"/>
                        <a:pt x="137" y="59"/>
                        <a:pt x="98" y="79"/>
                      </a:cubicBezTo>
                      <a:cubicBezTo>
                        <a:pt x="59" y="98"/>
                        <a:pt x="20" y="98"/>
                        <a:pt x="1" y="117"/>
                      </a:cubicBezTo>
                      <a:lnTo>
                        <a:pt x="13113" y="7705"/>
                      </a:lnTo>
                      <a:cubicBezTo>
                        <a:pt x="13152" y="7705"/>
                        <a:pt x="13172" y="7724"/>
                        <a:pt x="13172" y="7724"/>
                      </a:cubicBezTo>
                      <a:cubicBezTo>
                        <a:pt x="13211" y="7724"/>
                        <a:pt x="13249" y="7705"/>
                        <a:pt x="13269" y="7685"/>
                      </a:cubicBezTo>
                      <a:cubicBezTo>
                        <a:pt x="13288" y="7647"/>
                        <a:pt x="13288" y="7569"/>
                        <a:pt x="13230" y="7510"/>
                      </a:cubicBezTo>
                      <a:lnTo>
                        <a:pt x="21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93" name="Google Shape;2493;p36"/>
                <p:cNvSpPr/>
                <p:nvPr/>
              </p:nvSpPr>
              <p:spPr>
                <a:xfrm>
                  <a:off x="1021600" y="912225"/>
                  <a:ext cx="553500" cy="323475"/>
                </a:xfrm>
                <a:custGeom>
                  <a:rect b="b" l="l" r="r" t="t"/>
                  <a:pathLst>
                    <a:path extrusionOk="0" h="12939" w="22140">
                      <a:moveTo>
                        <a:pt x="253" y="1"/>
                      </a:moveTo>
                      <a:cubicBezTo>
                        <a:pt x="234" y="40"/>
                        <a:pt x="175" y="59"/>
                        <a:pt x="136" y="78"/>
                      </a:cubicBezTo>
                      <a:cubicBezTo>
                        <a:pt x="78" y="98"/>
                        <a:pt x="59" y="137"/>
                        <a:pt x="0" y="156"/>
                      </a:cubicBezTo>
                      <a:lnTo>
                        <a:pt x="14922" y="8755"/>
                      </a:lnTo>
                      <a:lnTo>
                        <a:pt x="15156" y="8911"/>
                      </a:lnTo>
                      <a:lnTo>
                        <a:pt x="15992" y="9397"/>
                      </a:lnTo>
                      <a:lnTo>
                        <a:pt x="16226" y="9534"/>
                      </a:lnTo>
                      <a:lnTo>
                        <a:pt x="17062" y="10020"/>
                      </a:lnTo>
                      <a:lnTo>
                        <a:pt x="17296" y="10176"/>
                      </a:lnTo>
                      <a:lnTo>
                        <a:pt x="18132" y="10662"/>
                      </a:lnTo>
                      <a:lnTo>
                        <a:pt x="18366" y="10798"/>
                      </a:lnTo>
                      <a:lnTo>
                        <a:pt x="19202" y="11285"/>
                      </a:lnTo>
                      <a:lnTo>
                        <a:pt x="19436" y="11440"/>
                      </a:lnTo>
                      <a:lnTo>
                        <a:pt x="20272" y="11927"/>
                      </a:lnTo>
                      <a:lnTo>
                        <a:pt x="20506" y="12063"/>
                      </a:lnTo>
                      <a:lnTo>
                        <a:pt x="21342" y="12549"/>
                      </a:lnTo>
                      <a:lnTo>
                        <a:pt x="21576" y="12705"/>
                      </a:lnTo>
                      <a:lnTo>
                        <a:pt x="21965" y="12919"/>
                      </a:lnTo>
                      <a:cubicBezTo>
                        <a:pt x="22004" y="12919"/>
                        <a:pt x="22023" y="12938"/>
                        <a:pt x="22023" y="12938"/>
                      </a:cubicBezTo>
                      <a:cubicBezTo>
                        <a:pt x="22062" y="12938"/>
                        <a:pt x="22101" y="12919"/>
                        <a:pt x="22120" y="12899"/>
                      </a:cubicBezTo>
                      <a:cubicBezTo>
                        <a:pt x="22140" y="12841"/>
                        <a:pt x="22140" y="12783"/>
                        <a:pt x="22062" y="12724"/>
                      </a:cubicBezTo>
                      <a:lnTo>
                        <a:pt x="21809" y="12588"/>
                      </a:lnTo>
                      <a:lnTo>
                        <a:pt x="21556" y="12432"/>
                      </a:lnTo>
                      <a:lnTo>
                        <a:pt x="20759" y="11927"/>
                      </a:lnTo>
                      <a:lnTo>
                        <a:pt x="20506" y="11771"/>
                      </a:lnTo>
                      <a:lnTo>
                        <a:pt x="19689" y="11285"/>
                      </a:lnTo>
                      <a:lnTo>
                        <a:pt x="19436" y="11148"/>
                      </a:lnTo>
                      <a:lnTo>
                        <a:pt x="18619" y="10662"/>
                      </a:lnTo>
                      <a:lnTo>
                        <a:pt x="18366" y="10506"/>
                      </a:lnTo>
                      <a:lnTo>
                        <a:pt x="17549" y="10020"/>
                      </a:lnTo>
                      <a:lnTo>
                        <a:pt x="17296" y="9884"/>
                      </a:lnTo>
                      <a:lnTo>
                        <a:pt x="16479" y="9397"/>
                      </a:lnTo>
                      <a:lnTo>
                        <a:pt x="16226" y="9242"/>
                      </a:lnTo>
                      <a:lnTo>
                        <a:pt x="15409" y="8755"/>
                      </a:lnTo>
                      <a:lnTo>
                        <a:pt x="15156" y="8619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94" name="Google Shape;2494;p36"/>
                <p:cNvSpPr/>
                <p:nvPr/>
              </p:nvSpPr>
              <p:spPr>
                <a:xfrm>
                  <a:off x="1103800" y="928275"/>
                  <a:ext cx="498050" cy="291375"/>
                </a:xfrm>
                <a:custGeom>
                  <a:rect b="b" l="l" r="r" t="t"/>
                  <a:pathLst>
                    <a:path extrusionOk="0" h="11655" w="19922">
                      <a:moveTo>
                        <a:pt x="253" y="1"/>
                      </a:moveTo>
                      <a:cubicBezTo>
                        <a:pt x="195" y="40"/>
                        <a:pt x="175" y="78"/>
                        <a:pt x="97" y="98"/>
                      </a:cubicBezTo>
                      <a:cubicBezTo>
                        <a:pt x="78" y="117"/>
                        <a:pt x="20" y="117"/>
                        <a:pt x="0" y="137"/>
                      </a:cubicBezTo>
                      <a:lnTo>
                        <a:pt x="12704" y="7471"/>
                      </a:lnTo>
                      <a:lnTo>
                        <a:pt x="12938" y="7608"/>
                      </a:lnTo>
                      <a:lnTo>
                        <a:pt x="13774" y="8094"/>
                      </a:lnTo>
                      <a:lnTo>
                        <a:pt x="14008" y="8250"/>
                      </a:lnTo>
                      <a:lnTo>
                        <a:pt x="14844" y="8736"/>
                      </a:lnTo>
                      <a:lnTo>
                        <a:pt x="15078" y="8872"/>
                      </a:lnTo>
                      <a:lnTo>
                        <a:pt x="15914" y="9359"/>
                      </a:lnTo>
                      <a:lnTo>
                        <a:pt x="16148" y="9514"/>
                      </a:lnTo>
                      <a:lnTo>
                        <a:pt x="16984" y="10001"/>
                      </a:lnTo>
                      <a:lnTo>
                        <a:pt x="17218" y="10137"/>
                      </a:lnTo>
                      <a:lnTo>
                        <a:pt x="18054" y="10623"/>
                      </a:lnTo>
                      <a:lnTo>
                        <a:pt x="18288" y="10779"/>
                      </a:lnTo>
                      <a:lnTo>
                        <a:pt x="19124" y="11265"/>
                      </a:lnTo>
                      <a:lnTo>
                        <a:pt x="19358" y="11401"/>
                      </a:lnTo>
                      <a:lnTo>
                        <a:pt x="19747" y="11615"/>
                      </a:lnTo>
                      <a:cubicBezTo>
                        <a:pt x="19786" y="11615"/>
                        <a:pt x="19805" y="11654"/>
                        <a:pt x="19805" y="11654"/>
                      </a:cubicBezTo>
                      <a:cubicBezTo>
                        <a:pt x="19844" y="11654"/>
                        <a:pt x="19883" y="11615"/>
                        <a:pt x="19903" y="11596"/>
                      </a:cubicBezTo>
                      <a:cubicBezTo>
                        <a:pt x="19922" y="11557"/>
                        <a:pt x="19922" y="11479"/>
                        <a:pt x="19844" y="11421"/>
                      </a:cubicBezTo>
                      <a:lnTo>
                        <a:pt x="19591" y="11285"/>
                      </a:lnTo>
                      <a:lnTo>
                        <a:pt x="19338" y="11129"/>
                      </a:lnTo>
                      <a:lnTo>
                        <a:pt x="18541" y="10643"/>
                      </a:lnTo>
                      <a:lnTo>
                        <a:pt x="18288" y="10506"/>
                      </a:lnTo>
                      <a:lnTo>
                        <a:pt x="17471" y="10020"/>
                      </a:lnTo>
                      <a:lnTo>
                        <a:pt x="17218" y="9864"/>
                      </a:lnTo>
                      <a:lnTo>
                        <a:pt x="16401" y="9378"/>
                      </a:lnTo>
                      <a:lnTo>
                        <a:pt x="16148" y="9242"/>
                      </a:lnTo>
                      <a:lnTo>
                        <a:pt x="15331" y="8755"/>
                      </a:lnTo>
                      <a:lnTo>
                        <a:pt x="15078" y="8600"/>
                      </a:lnTo>
                      <a:lnTo>
                        <a:pt x="14261" y="8113"/>
                      </a:lnTo>
                      <a:lnTo>
                        <a:pt x="14008" y="7977"/>
                      </a:lnTo>
                      <a:lnTo>
                        <a:pt x="13191" y="7491"/>
                      </a:lnTo>
                      <a:lnTo>
                        <a:pt x="12938" y="7335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95" name="Google Shape;2495;p36"/>
                <p:cNvSpPr/>
                <p:nvPr/>
              </p:nvSpPr>
              <p:spPr>
                <a:xfrm>
                  <a:off x="972475" y="823700"/>
                  <a:ext cx="656125" cy="382800"/>
                </a:xfrm>
                <a:custGeom>
                  <a:rect b="b" l="l" r="r" t="t"/>
                  <a:pathLst>
                    <a:path extrusionOk="0" h="15312" w="26245">
                      <a:moveTo>
                        <a:pt x="234" y="1"/>
                      </a:moveTo>
                      <a:cubicBezTo>
                        <a:pt x="175" y="40"/>
                        <a:pt x="156" y="79"/>
                        <a:pt x="78" y="118"/>
                      </a:cubicBezTo>
                      <a:cubicBezTo>
                        <a:pt x="59" y="137"/>
                        <a:pt x="39" y="137"/>
                        <a:pt x="0" y="176"/>
                      </a:cubicBezTo>
                      <a:lnTo>
                        <a:pt x="19027" y="11129"/>
                      </a:lnTo>
                      <a:lnTo>
                        <a:pt x="19261" y="11285"/>
                      </a:lnTo>
                      <a:lnTo>
                        <a:pt x="20097" y="11771"/>
                      </a:lnTo>
                      <a:lnTo>
                        <a:pt x="20331" y="11907"/>
                      </a:lnTo>
                      <a:lnTo>
                        <a:pt x="21167" y="12394"/>
                      </a:lnTo>
                      <a:lnTo>
                        <a:pt x="21401" y="12549"/>
                      </a:lnTo>
                      <a:lnTo>
                        <a:pt x="22237" y="13036"/>
                      </a:lnTo>
                      <a:lnTo>
                        <a:pt x="22471" y="13172"/>
                      </a:lnTo>
                      <a:lnTo>
                        <a:pt x="23307" y="13658"/>
                      </a:lnTo>
                      <a:lnTo>
                        <a:pt x="23541" y="13814"/>
                      </a:lnTo>
                      <a:lnTo>
                        <a:pt x="24377" y="14300"/>
                      </a:lnTo>
                      <a:lnTo>
                        <a:pt x="24611" y="14436"/>
                      </a:lnTo>
                      <a:lnTo>
                        <a:pt x="25447" y="14923"/>
                      </a:lnTo>
                      <a:lnTo>
                        <a:pt x="25681" y="15078"/>
                      </a:lnTo>
                      <a:lnTo>
                        <a:pt x="26070" y="15292"/>
                      </a:lnTo>
                      <a:cubicBezTo>
                        <a:pt x="26109" y="15292"/>
                        <a:pt x="26128" y="15312"/>
                        <a:pt x="26128" y="15312"/>
                      </a:cubicBezTo>
                      <a:cubicBezTo>
                        <a:pt x="26167" y="15312"/>
                        <a:pt x="26206" y="15292"/>
                        <a:pt x="26226" y="15273"/>
                      </a:cubicBezTo>
                      <a:cubicBezTo>
                        <a:pt x="26245" y="15215"/>
                        <a:pt x="26245" y="15137"/>
                        <a:pt x="26167" y="15098"/>
                      </a:cubicBezTo>
                      <a:lnTo>
                        <a:pt x="25914" y="14942"/>
                      </a:lnTo>
                      <a:lnTo>
                        <a:pt x="25661" y="14806"/>
                      </a:lnTo>
                      <a:lnTo>
                        <a:pt x="24883" y="14222"/>
                      </a:lnTo>
                      <a:lnTo>
                        <a:pt x="24650" y="14086"/>
                      </a:lnTo>
                      <a:lnTo>
                        <a:pt x="23813" y="13600"/>
                      </a:lnTo>
                      <a:lnTo>
                        <a:pt x="23580" y="13444"/>
                      </a:lnTo>
                      <a:lnTo>
                        <a:pt x="22743" y="12958"/>
                      </a:lnTo>
                      <a:lnTo>
                        <a:pt x="22510" y="12822"/>
                      </a:lnTo>
                      <a:lnTo>
                        <a:pt x="21673" y="12335"/>
                      </a:lnTo>
                      <a:lnTo>
                        <a:pt x="21420" y="12180"/>
                      </a:lnTo>
                      <a:lnTo>
                        <a:pt x="20603" y="11693"/>
                      </a:lnTo>
                      <a:lnTo>
                        <a:pt x="20350" y="11557"/>
                      </a:lnTo>
                      <a:lnTo>
                        <a:pt x="19533" y="11071"/>
                      </a:lnTo>
                      <a:lnTo>
                        <a:pt x="19280" y="10915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96" name="Google Shape;2496;p36"/>
                <p:cNvSpPr/>
                <p:nvPr/>
              </p:nvSpPr>
              <p:spPr>
                <a:xfrm>
                  <a:off x="1100875" y="864575"/>
                  <a:ext cx="555950" cy="324925"/>
                </a:xfrm>
                <a:custGeom>
                  <a:rect b="b" l="l" r="r" t="t"/>
                  <a:pathLst>
                    <a:path extrusionOk="0" h="12997" w="22238">
                      <a:moveTo>
                        <a:pt x="214" y="0"/>
                      </a:moveTo>
                      <a:cubicBezTo>
                        <a:pt x="175" y="39"/>
                        <a:pt x="137" y="58"/>
                        <a:pt x="78" y="117"/>
                      </a:cubicBezTo>
                      <a:cubicBezTo>
                        <a:pt x="39" y="136"/>
                        <a:pt x="20" y="136"/>
                        <a:pt x="0" y="156"/>
                      </a:cubicBezTo>
                      <a:lnTo>
                        <a:pt x="15000" y="8813"/>
                      </a:lnTo>
                      <a:lnTo>
                        <a:pt x="15253" y="8969"/>
                      </a:lnTo>
                      <a:lnTo>
                        <a:pt x="16070" y="9455"/>
                      </a:lnTo>
                      <a:lnTo>
                        <a:pt x="16323" y="9591"/>
                      </a:lnTo>
                      <a:lnTo>
                        <a:pt x="17140" y="10078"/>
                      </a:lnTo>
                      <a:lnTo>
                        <a:pt x="17393" y="10233"/>
                      </a:lnTo>
                      <a:lnTo>
                        <a:pt x="18210" y="10720"/>
                      </a:lnTo>
                      <a:lnTo>
                        <a:pt x="18463" y="10856"/>
                      </a:lnTo>
                      <a:lnTo>
                        <a:pt x="19280" y="11342"/>
                      </a:lnTo>
                      <a:lnTo>
                        <a:pt x="19533" y="11498"/>
                      </a:lnTo>
                      <a:lnTo>
                        <a:pt x="20350" y="11984"/>
                      </a:lnTo>
                      <a:lnTo>
                        <a:pt x="20603" y="12121"/>
                      </a:lnTo>
                      <a:lnTo>
                        <a:pt x="21420" y="12607"/>
                      </a:lnTo>
                      <a:lnTo>
                        <a:pt x="21673" y="12763"/>
                      </a:lnTo>
                      <a:lnTo>
                        <a:pt x="22062" y="12977"/>
                      </a:lnTo>
                      <a:cubicBezTo>
                        <a:pt x="22082" y="12977"/>
                        <a:pt x="22101" y="12996"/>
                        <a:pt x="22101" y="12996"/>
                      </a:cubicBezTo>
                      <a:cubicBezTo>
                        <a:pt x="22160" y="12996"/>
                        <a:pt x="22179" y="12977"/>
                        <a:pt x="22198" y="12957"/>
                      </a:cubicBezTo>
                      <a:cubicBezTo>
                        <a:pt x="22237" y="12899"/>
                        <a:pt x="22237" y="12840"/>
                        <a:pt x="22160" y="12782"/>
                      </a:cubicBezTo>
                      <a:lnTo>
                        <a:pt x="21887" y="12646"/>
                      </a:lnTo>
                      <a:lnTo>
                        <a:pt x="21654" y="12490"/>
                      </a:lnTo>
                      <a:lnTo>
                        <a:pt x="20817" y="11945"/>
                      </a:lnTo>
                      <a:lnTo>
                        <a:pt x="20584" y="11809"/>
                      </a:lnTo>
                      <a:lnTo>
                        <a:pt x="19747" y="11323"/>
                      </a:lnTo>
                      <a:lnTo>
                        <a:pt x="19514" y="11187"/>
                      </a:lnTo>
                      <a:lnTo>
                        <a:pt x="18677" y="10700"/>
                      </a:lnTo>
                      <a:lnTo>
                        <a:pt x="18444" y="10545"/>
                      </a:lnTo>
                      <a:lnTo>
                        <a:pt x="17607" y="10058"/>
                      </a:lnTo>
                      <a:lnTo>
                        <a:pt x="17374" y="9922"/>
                      </a:lnTo>
                      <a:lnTo>
                        <a:pt x="16537" y="9436"/>
                      </a:lnTo>
                      <a:lnTo>
                        <a:pt x="16284" y="9280"/>
                      </a:lnTo>
                      <a:lnTo>
                        <a:pt x="15467" y="8794"/>
                      </a:lnTo>
                      <a:lnTo>
                        <a:pt x="15214" y="8658"/>
                      </a:lnTo>
                      <a:lnTo>
                        <a:pt x="21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97" name="Google Shape;2497;p36"/>
                <p:cNvSpPr/>
                <p:nvPr/>
              </p:nvSpPr>
              <p:spPr>
                <a:xfrm>
                  <a:off x="860600" y="697250"/>
                  <a:ext cx="821525" cy="478125"/>
                </a:xfrm>
                <a:custGeom>
                  <a:rect b="b" l="l" r="r" t="t"/>
                  <a:pathLst>
                    <a:path extrusionOk="0" h="19125" w="32861">
                      <a:moveTo>
                        <a:pt x="254" y="1"/>
                      </a:moveTo>
                      <a:cubicBezTo>
                        <a:pt x="234" y="20"/>
                        <a:pt x="176" y="39"/>
                        <a:pt x="137" y="98"/>
                      </a:cubicBezTo>
                      <a:cubicBezTo>
                        <a:pt x="78" y="117"/>
                        <a:pt x="59" y="137"/>
                        <a:pt x="1" y="137"/>
                      </a:cubicBezTo>
                      <a:lnTo>
                        <a:pt x="25642" y="14961"/>
                      </a:lnTo>
                      <a:lnTo>
                        <a:pt x="25876" y="15098"/>
                      </a:lnTo>
                      <a:lnTo>
                        <a:pt x="26712" y="15584"/>
                      </a:lnTo>
                      <a:lnTo>
                        <a:pt x="26946" y="15720"/>
                      </a:lnTo>
                      <a:lnTo>
                        <a:pt x="27782" y="16207"/>
                      </a:lnTo>
                      <a:lnTo>
                        <a:pt x="28016" y="16362"/>
                      </a:lnTo>
                      <a:lnTo>
                        <a:pt x="28852" y="16849"/>
                      </a:lnTo>
                      <a:lnTo>
                        <a:pt x="29086" y="16985"/>
                      </a:lnTo>
                      <a:lnTo>
                        <a:pt x="29922" y="17471"/>
                      </a:lnTo>
                      <a:lnTo>
                        <a:pt x="30156" y="17627"/>
                      </a:lnTo>
                      <a:lnTo>
                        <a:pt x="30992" y="18113"/>
                      </a:lnTo>
                      <a:lnTo>
                        <a:pt x="31226" y="18249"/>
                      </a:lnTo>
                      <a:lnTo>
                        <a:pt x="32062" y="18736"/>
                      </a:lnTo>
                      <a:lnTo>
                        <a:pt x="32296" y="18891"/>
                      </a:lnTo>
                      <a:lnTo>
                        <a:pt x="32685" y="19105"/>
                      </a:lnTo>
                      <a:cubicBezTo>
                        <a:pt x="32724" y="19105"/>
                        <a:pt x="32743" y="19125"/>
                        <a:pt x="32743" y="19125"/>
                      </a:cubicBezTo>
                      <a:cubicBezTo>
                        <a:pt x="32782" y="19125"/>
                        <a:pt x="32821" y="19105"/>
                        <a:pt x="32841" y="19086"/>
                      </a:cubicBezTo>
                      <a:cubicBezTo>
                        <a:pt x="32860" y="19028"/>
                        <a:pt x="32860" y="18969"/>
                        <a:pt x="32782" y="18911"/>
                      </a:cubicBezTo>
                      <a:lnTo>
                        <a:pt x="32529" y="18775"/>
                      </a:lnTo>
                      <a:lnTo>
                        <a:pt x="32276" y="18619"/>
                      </a:lnTo>
                      <a:lnTo>
                        <a:pt x="31498" y="18035"/>
                      </a:lnTo>
                      <a:lnTo>
                        <a:pt x="31265" y="17899"/>
                      </a:lnTo>
                      <a:lnTo>
                        <a:pt x="30428" y="17413"/>
                      </a:lnTo>
                      <a:lnTo>
                        <a:pt x="30195" y="17257"/>
                      </a:lnTo>
                      <a:lnTo>
                        <a:pt x="29358" y="16771"/>
                      </a:lnTo>
                      <a:lnTo>
                        <a:pt x="29125" y="16635"/>
                      </a:lnTo>
                      <a:lnTo>
                        <a:pt x="28288" y="16148"/>
                      </a:lnTo>
                      <a:lnTo>
                        <a:pt x="28055" y="15993"/>
                      </a:lnTo>
                      <a:lnTo>
                        <a:pt x="27218" y="15506"/>
                      </a:lnTo>
                      <a:lnTo>
                        <a:pt x="26985" y="15370"/>
                      </a:lnTo>
                      <a:lnTo>
                        <a:pt x="26148" y="14884"/>
                      </a:lnTo>
                      <a:lnTo>
                        <a:pt x="25895" y="14728"/>
                      </a:lnTo>
                      <a:lnTo>
                        <a:pt x="2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98" name="Google Shape;2498;p36"/>
                <p:cNvSpPr/>
                <p:nvPr/>
              </p:nvSpPr>
              <p:spPr>
                <a:xfrm>
                  <a:off x="1164575" y="705525"/>
                  <a:ext cx="544775" cy="454300"/>
                </a:xfrm>
                <a:custGeom>
                  <a:rect b="b" l="l" r="r" t="t"/>
                  <a:pathLst>
                    <a:path extrusionOk="0" h="18172" w="21791">
                      <a:moveTo>
                        <a:pt x="1" y="0"/>
                      </a:moveTo>
                      <a:lnTo>
                        <a:pt x="1" y="5506"/>
                      </a:lnTo>
                      <a:cubicBezTo>
                        <a:pt x="1" y="5545"/>
                        <a:pt x="20" y="5584"/>
                        <a:pt x="59" y="5603"/>
                      </a:cubicBezTo>
                      <a:lnTo>
                        <a:pt x="14573" y="13988"/>
                      </a:lnTo>
                      <a:lnTo>
                        <a:pt x="14826" y="14144"/>
                      </a:lnTo>
                      <a:lnTo>
                        <a:pt x="15643" y="14630"/>
                      </a:lnTo>
                      <a:lnTo>
                        <a:pt x="15896" y="14767"/>
                      </a:lnTo>
                      <a:lnTo>
                        <a:pt x="16713" y="15253"/>
                      </a:lnTo>
                      <a:lnTo>
                        <a:pt x="16966" y="15389"/>
                      </a:lnTo>
                      <a:lnTo>
                        <a:pt x="17783" y="15876"/>
                      </a:lnTo>
                      <a:lnTo>
                        <a:pt x="18036" y="16031"/>
                      </a:lnTo>
                      <a:lnTo>
                        <a:pt x="18853" y="16518"/>
                      </a:lnTo>
                      <a:lnTo>
                        <a:pt x="19106" y="16654"/>
                      </a:lnTo>
                      <a:lnTo>
                        <a:pt x="19923" y="17140"/>
                      </a:lnTo>
                      <a:lnTo>
                        <a:pt x="20176" y="17296"/>
                      </a:lnTo>
                      <a:lnTo>
                        <a:pt x="20993" y="17782"/>
                      </a:lnTo>
                      <a:lnTo>
                        <a:pt x="21246" y="17918"/>
                      </a:lnTo>
                      <a:lnTo>
                        <a:pt x="21635" y="18152"/>
                      </a:lnTo>
                      <a:cubicBezTo>
                        <a:pt x="21654" y="18152"/>
                        <a:pt x="21674" y="18171"/>
                        <a:pt x="21674" y="18171"/>
                      </a:cubicBezTo>
                      <a:cubicBezTo>
                        <a:pt x="21732" y="18171"/>
                        <a:pt x="21752" y="18152"/>
                        <a:pt x="21771" y="18113"/>
                      </a:cubicBezTo>
                      <a:cubicBezTo>
                        <a:pt x="21791" y="18074"/>
                        <a:pt x="21791" y="17996"/>
                        <a:pt x="21732" y="17957"/>
                      </a:cubicBezTo>
                      <a:lnTo>
                        <a:pt x="21460" y="17802"/>
                      </a:lnTo>
                      <a:lnTo>
                        <a:pt x="21207" y="17665"/>
                      </a:lnTo>
                      <a:lnTo>
                        <a:pt x="20409" y="17082"/>
                      </a:lnTo>
                      <a:lnTo>
                        <a:pt x="20176" y="16926"/>
                      </a:lnTo>
                      <a:lnTo>
                        <a:pt x="19339" y="16440"/>
                      </a:lnTo>
                      <a:lnTo>
                        <a:pt x="19106" y="16304"/>
                      </a:lnTo>
                      <a:lnTo>
                        <a:pt x="18269" y="15817"/>
                      </a:lnTo>
                      <a:lnTo>
                        <a:pt x="18036" y="15662"/>
                      </a:lnTo>
                      <a:lnTo>
                        <a:pt x="17199" y="15175"/>
                      </a:lnTo>
                      <a:lnTo>
                        <a:pt x="16966" y="15039"/>
                      </a:lnTo>
                      <a:lnTo>
                        <a:pt x="16129" y="14553"/>
                      </a:lnTo>
                      <a:lnTo>
                        <a:pt x="15896" y="14397"/>
                      </a:lnTo>
                      <a:lnTo>
                        <a:pt x="15059" y="13911"/>
                      </a:lnTo>
                      <a:lnTo>
                        <a:pt x="14826" y="13774"/>
                      </a:lnTo>
                      <a:lnTo>
                        <a:pt x="254" y="5350"/>
                      </a:lnTo>
                      <a:lnTo>
                        <a:pt x="254" y="15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99" name="Google Shape;2499;p36"/>
                <p:cNvSpPr/>
                <p:nvPr/>
              </p:nvSpPr>
              <p:spPr>
                <a:xfrm>
                  <a:off x="1210300" y="703575"/>
                  <a:ext cx="525325" cy="439700"/>
                </a:xfrm>
                <a:custGeom>
                  <a:rect b="b" l="l" r="r" t="t"/>
                  <a:pathLst>
                    <a:path extrusionOk="0" h="17588" w="21013">
                      <a:moveTo>
                        <a:pt x="254" y="0"/>
                      </a:moveTo>
                      <a:lnTo>
                        <a:pt x="1" y="156"/>
                      </a:lnTo>
                      <a:lnTo>
                        <a:pt x="1" y="5409"/>
                      </a:lnTo>
                      <a:lnTo>
                        <a:pt x="59" y="5409"/>
                      </a:lnTo>
                      <a:cubicBezTo>
                        <a:pt x="59" y="5467"/>
                        <a:pt x="79" y="5487"/>
                        <a:pt x="98" y="5506"/>
                      </a:cubicBezTo>
                      <a:lnTo>
                        <a:pt x="13794" y="13405"/>
                      </a:lnTo>
                      <a:lnTo>
                        <a:pt x="14028" y="13561"/>
                      </a:lnTo>
                      <a:lnTo>
                        <a:pt x="14864" y="14047"/>
                      </a:lnTo>
                      <a:lnTo>
                        <a:pt x="15098" y="14183"/>
                      </a:lnTo>
                      <a:lnTo>
                        <a:pt x="15934" y="14670"/>
                      </a:lnTo>
                      <a:lnTo>
                        <a:pt x="16168" y="14825"/>
                      </a:lnTo>
                      <a:lnTo>
                        <a:pt x="17004" y="15312"/>
                      </a:lnTo>
                      <a:lnTo>
                        <a:pt x="17238" y="15448"/>
                      </a:lnTo>
                      <a:lnTo>
                        <a:pt x="18074" y="15934"/>
                      </a:lnTo>
                      <a:lnTo>
                        <a:pt x="18308" y="16090"/>
                      </a:lnTo>
                      <a:lnTo>
                        <a:pt x="19144" y="16576"/>
                      </a:lnTo>
                      <a:lnTo>
                        <a:pt x="19378" y="16712"/>
                      </a:lnTo>
                      <a:lnTo>
                        <a:pt x="20214" y="17199"/>
                      </a:lnTo>
                      <a:lnTo>
                        <a:pt x="20448" y="17354"/>
                      </a:lnTo>
                      <a:lnTo>
                        <a:pt x="20837" y="17568"/>
                      </a:lnTo>
                      <a:cubicBezTo>
                        <a:pt x="20876" y="17568"/>
                        <a:pt x="20895" y="17588"/>
                        <a:pt x="20895" y="17588"/>
                      </a:cubicBezTo>
                      <a:cubicBezTo>
                        <a:pt x="20934" y="17588"/>
                        <a:pt x="20973" y="17568"/>
                        <a:pt x="20993" y="17549"/>
                      </a:cubicBezTo>
                      <a:cubicBezTo>
                        <a:pt x="21012" y="17491"/>
                        <a:pt x="21012" y="17413"/>
                        <a:pt x="20934" y="17374"/>
                      </a:cubicBezTo>
                      <a:lnTo>
                        <a:pt x="20681" y="17218"/>
                      </a:lnTo>
                      <a:lnTo>
                        <a:pt x="20428" y="17082"/>
                      </a:lnTo>
                      <a:lnTo>
                        <a:pt x="19611" y="16596"/>
                      </a:lnTo>
                      <a:lnTo>
                        <a:pt x="19358" y="16440"/>
                      </a:lnTo>
                      <a:lnTo>
                        <a:pt x="18541" y="15954"/>
                      </a:lnTo>
                      <a:lnTo>
                        <a:pt x="18288" y="15817"/>
                      </a:lnTo>
                      <a:lnTo>
                        <a:pt x="17471" y="15331"/>
                      </a:lnTo>
                      <a:lnTo>
                        <a:pt x="17218" y="15195"/>
                      </a:lnTo>
                      <a:lnTo>
                        <a:pt x="16401" y="14708"/>
                      </a:lnTo>
                      <a:lnTo>
                        <a:pt x="16148" y="14553"/>
                      </a:lnTo>
                      <a:lnTo>
                        <a:pt x="15331" y="14066"/>
                      </a:lnTo>
                      <a:lnTo>
                        <a:pt x="15078" y="13930"/>
                      </a:lnTo>
                      <a:lnTo>
                        <a:pt x="14261" y="13444"/>
                      </a:lnTo>
                      <a:lnTo>
                        <a:pt x="14008" y="13288"/>
                      </a:lnTo>
                      <a:lnTo>
                        <a:pt x="254" y="5331"/>
                      </a:lnTo>
                      <a:lnTo>
                        <a:pt x="2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0" name="Google Shape;2500;p36"/>
                <p:cNvSpPr/>
                <p:nvPr/>
              </p:nvSpPr>
              <p:spPr>
                <a:xfrm>
                  <a:off x="1144150" y="1046950"/>
                  <a:ext cx="97800" cy="58400"/>
                </a:xfrm>
                <a:custGeom>
                  <a:rect b="b" l="l" r="r" t="t"/>
                  <a:pathLst>
                    <a:path extrusionOk="0" h="2336" w="3912">
                      <a:moveTo>
                        <a:pt x="195" y="1"/>
                      </a:moveTo>
                      <a:cubicBezTo>
                        <a:pt x="176" y="20"/>
                        <a:pt x="118" y="59"/>
                        <a:pt x="79" y="98"/>
                      </a:cubicBezTo>
                      <a:cubicBezTo>
                        <a:pt x="40" y="117"/>
                        <a:pt x="20" y="117"/>
                        <a:pt x="1" y="137"/>
                      </a:cubicBezTo>
                      <a:lnTo>
                        <a:pt x="3736" y="2296"/>
                      </a:lnTo>
                      <a:cubicBezTo>
                        <a:pt x="3775" y="2296"/>
                        <a:pt x="3795" y="2335"/>
                        <a:pt x="3795" y="2335"/>
                      </a:cubicBezTo>
                      <a:cubicBezTo>
                        <a:pt x="3833" y="2335"/>
                        <a:pt x="3872" y="2296"/>
                        <a:pt x="3892" y="2277"/>
                      </a:cubicBezTo>
                      <a:cubicBezTo>
                        <a:pt x="3911" y="2238"/>
                        <a:pt x="3911" y="2160"/>
                        <a:pt x="3833" y="2102"/>
                      </a:cubicBezTo>
                      <a:lnTo>
                        <a:pt x="19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1" name="Google Shape;2501;p36"/>
                <p:cNvSpPr/>
                <p:nvPr/>
              </p:nvSpPr>
              <p:spPr>
                <a:xfrm>
                  <a:off x="697175" y="2247325"/>
                  <a:ext cx="109950" cy="67625"/>
                </a:xfrm>
                <a:custGeom>
                  <a:rect b="b" l="l" r="r" t="t"/>
                  <a:pathLst>
                    <a:path extrusionOk="0" h="2705" w="4398">
                      <a:moveTo>
                        <a:pt x="1" y="1"/>
                      </a:moveTo>
                      <a:lnTo>
                        <a:pt x="1" y="293"/>
                      </a:lnTo>
                      <a:lnTo>
                        <a:pt x="4184" y="2705"/>
                      </a:lnTo>
                      <a:cubicBezTo>
                        <a:pt x="4203" y="2627"/>
                        <a:pt x="4261" y="2608"/>
                        <a:pt x="4339" y="2569"/>
                      </a:cubicBezTo>
                      <a:cubicBezTo>
                        <a:pt x="4359" y="2569"/>
                        <a:pt x="4378" y="2530"/>
                        <a:pt x="4398" y="253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2" name="Google Shape;2502;p36"/>
                <p:cNvSpPr/>
                <p:nvPr/>
              </p:nvSpPr>
              <p:spPr>
                <a:xfrm>
                  <a:off x="798825" y="2308125"/>
                  <a:ext cx="41375" cy="26300"/>
                </a:xfrm>
                <a:custGeom>
                  <a:rect b="b" l="l" r="r" t="t"/>
                  <a:pathLst>
                    <a:path extrusionOk="0" h="1052" w="1655">
                      <a:moveTo>
                        <a:pt x="818" y="253"/>
                      </a:moveTo>
                      <a:cubicBezTo>
                        <a:pt x="993" y="253"/>
                        <a:pt x="1149" y="273"/>
                        <a:pt x="1265" y="351"/>
                      </a:cubicBezTo>
                      <a:cubicBezTo>
                        <a:pt x="1363" y="390"/>
                        <a:pt x="1402" y="467"/>
                        <a:pt x="1402" y="545"/>
                      </a:cubicBezTo>
                      <a:cubicBezTo>
                        <a:pt x="1402" y="623"/>
                        <a:pt x="1363" y="662"/>
                        <a:pt x="1265" y="740"/>
                      </a:cubicBezTo>
                      <a:cubicBezTo>
                        <a:pt x="1139" y="808"/>
                        <a:pt x="974" y="842"/>
                        <a:pt x="813" y="842"/>
                      </a:cubicBezTo>
                      <a:cubicBezTo>
                        <a:pt x="653" y="842"/>
                        <a:pt x="497" y="808"/>
                        <a:pt x="390" y="740"/>
                      </a:cubicBezTo>
                      <a:cubicBezTo>
                        <a:pt x="293" y="681"/>
                        <a:pt x="234" y="623"/>
                        <a:pt x="234" y="545"/>
                      </a:cubicBezTo>
                      <a:cubicBezTo>
                        <a:pt x="234" y="467"/>
                        <a:pt x="293" y="429"/>
                        <a:pt x="390" y="351"/>
                      </a:cubicBezTo>
                      <a:cubicBezTo>
                        <a:pt x="507" y="273"/>
                        <a:pt x="662" y="253"/>
                        <a:pt x="818" y="253"/>
                      </a:cubicBezTo>
                      <a:close/>
                      <a:moveTo>
                        <a:pt x="818" y="0"/>
                      </a:moveTo>
                      <a:cubicBezTo>
                        <a:pt x="638" y="0"/>
                        <a:pt x="458" y="34"/>
                        <a:pt x="312" y="98"/>
                      </a:cubicBezTo>
                      <a:cubicBezTo>
                        <a:pt x="293" y="98"/>
                        <a:pt x="273" y="137"/>
                        <a:pt x="234" y="137"/>
                      </a:cubicBezTo>
                      <a:cubicBezTo>
                        <a:pt x="195" y="176"/>
                        <a:pt x="137" y="195"/>
                        <a:pt x="118" y="253"/>
                      </a:cubicBezTo>
                      <a:cubicBezTo>
                        <a:pt x="40" y="331"/>
                        <a:pt x="1" y="429"/>
                        <a:pt x="1" y="526"/>
                      </a:cubicBezTo>
                      <a:cubicBezTo>
                        <a:pt x="1" y="662"/>
                        <a:pt x="98" y="818"/>
                        <a:pt x="273" y="915"/>
                      </a:cubicBezTo>
                      <a:cubicBezTo>
                        <a:pt x="429" y="1012"/>
                        <a:pt x="623" y="1051"/>
                        <a:pt x="818" y="1051"/>
                      </a:cubicBezTo>
                      <a:cubicBezTo>
                        <a:pt x="1012" y="1051"/>
                        <a:pt x="1246" y="1012"/>
                        <a:pt x="1382" y="915"/>
                      </a:cubicBezTo>
                      <a:cubicBezTo>
                        <a:pt x="1557" y="818"/>
                        <a:pt x="1654" y="662"/>
                        <a:pt x="1654" y="526"/>
                      </a:cubicBezTo>
                      <a:cubicBezTo>
                        <a:pt x="1654" y="370"/>
                        <a:pt x="1557" y="234"/>
                        <a:pt x="1382" y="137"/>
                      </a:cubicBezTo>
                      <a:cubicBezTo>
                        <a:pt x="1227" y="44"/>
                        <a:pt x="1023" y="0"/>
                        <a:pt x="8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3" name="Google Shape;2503;p36"/>
                <p:cNvSpPr/>
                <p:nvPr/>
              </p:nvSpPr>
              <p:spPr>
                <a:xfrm>
                  <a:off x="800775" y="2135475"/>
                  <a:ext cx="35050" cy="20925"/>
                </a:xfrm>
                <a:custGeom>
                  <a:rect b="b" l="l" r="r" t="t"/>
                  <a:pathLst>
                    <a:path extrusionOk="0" h="837" w="1402">
                      <a:moveTo>
                        <a:pt x="701" y="0"/>
                      </a:moveTo>
                      <a:cubicBezTo>
                        <a:pt x="312" y="0"/>
                        <a:pt x="1" y="195"/>
                        <a:pt x="1" y="428"/>
                      </a:cubicBezTo>
                      <a:cubicBezTo>
                        <a:pt x="1" y="642"/>
                        <a:pt x="254" y="817"/>
                        <a:pt x="623" y="837"/>
                      </a:cubicBezTo>
                      <a:cubicBezTo>
                        <a:pt x="604" y="778"/>
                        <a:pt x="623" y="778"/>
                        <a:pt x="682" y="778"/>
                      </a:cubicBezTo>
                      <a:cubicBezTo>
                        <a:pt x="701" y="778"/>
                        <a:pt x="740" y="817"/>
                        <a:pt x="779" y="837"/>
                      </a:cubicBezTo>
                      <a:cubicBezTo>
                        <a:pt x="1110" y="798"/>
                        <a:pt x="1401" y="642"/>
                        <a:pt x="1401" y="428"/>
                      </a:cubicBezTo>
                      <a:cubicBezTo>
                        <a:pt x="1401" y="195"/>
                        <a:pt x="1090" y="0"/>
                        <a:pt x="70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4" name="Google Shape;2504;p36"/>
                <p:cNvSpPr/>
                <p:nvPr/>
              </p:nvSpPr>
              <p:spPr>
                <a:xfrm>
                  <a:off x="799325" y="2238575"/>
                  <a:ext cx="35050" cy="20450"/>
                </a:xfrm>
                <a:custGeom>
                  <a:rect b="b" l="l" r="r" t="t"/>
                  <a:pathLst>
                    <a:path extrusionOk="0" h="818" w="1402">
                      <a:moveTo>
                        <a:pt x="603" y="0"/>
                      </a:moveTo>
                      <a:cubicBezTo>
                        <a:pt x="273" y="20"/>
                        <a:pt x="0" y="195"/>
                        <a:pt x="0" y="409"/>
                      </a:cubicBezTo>
                      <a:cubicBezTo>
                        <a:pt x="0" y="623"/>
                        <a:pt x="312" y="818"/>
                        <a:pt x="701" y="818"/>
                      </a:cubicBezTo>
                      <a:cubicBezTo>
                        <a:pt x="1090" y="818"/>
                        <a:pt x="1401" y="623"/>
                        <a:pt x="1401" y="409"/>
                      </a:cubicBezTo>
                      <a:cubicBezTo>
                        <a:pt x="1401" y="214"/>
                        <a:pt x="1148" y="39"/>
                        <a:pt x="798" y="0"/>
                      </a:cubicBezTo>
                      <a:cubicBezTo>
                        <a:pt x="798" y="20"/>
                        <a:pt x="778" y="59"/>
                        <a:pt x="740" y="59"/>
                      </a:cubicBezTo>
                      <a:cubicBezTo>
                        <a:pt x="681" y="59"/>
                        <a:pt x="642" y="39"/>
                        <a:pt x="60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5" name="Google Shape;2505;p36"/>
                <p:cNvSpPr/>
                <p:nvPr/>
              </p:nvSpPr>
              <p:spPr>
                <a:xfrm>
                  <a:off x="815375" y="2154425"/>
                  <a:ext cx="5850" cy="85150"/>
                </a:xfrm>
                <a:custGeom>
                  <a:rect b="b" l="l" r="r" t="t"/>
                  <a:pathLst>
                    <a:path extrusionOk="0" h="3406" w="234">
                      <a:moveTo>
                        <a:pt x="117" y="1"/>
                      </a:moveTo>
                      <a:cubicBezTo>
                        <a:pt x="98" y="1"/>
                        <a:pt x="39" y="20"/>
                        <a:pt x="20" y="40"/>
                      </a:cubicBezTo>
                      <a:cubicBezTo>
                        <a:pt x="0" y="79"/>
                        <a:pt x="0" y="98"/>
                        <a:pt x="0" y="118"/>
                      </a:cubicBezTo>
                      <a:lnTo>
                        <a:pt x="0" y="1207"/>
                      </a:lnTo>
                      <a:lnTo>
                        <a:pt x="117" y="1285"/>
                      </a:lnTo>
                      <a:cubicBezTo>
                        <a:pt x="136" y="1343"/>
                        <a:pt x="156" y="1421"/>
                        <a:pt x="136" y="1460"/>
                      </a:cubicBezTo>
                      <a:cubicBezTo>
                        <a:pt x="117" y="1499"/>
                        <a:pt x="59" y="1499"/>
                        <a:pt x="39" y="1499"/>
                      </a:cubicBezTo>
                      <a:cubicBezTo>
                        <a:pt x="20" y="1499"/>
                        <a:pt x="0" y="1499"/>
                        <a:pt x="0" y="1479"/>
                      </a:cubicBezTo>
                      <a:lnTo>
                        <a:pt x="0" y="3289"/>
                      </a:lnTo>
                      <a:lnTo>
                        <a:pt x="0" y="3328"/>
                      </a:lnTo>
                      <a:cubicBezTo>
                        <a:pt x="20" y="3386"/>
                        <a:pt x="59" y="3405"/>
                        <a:pt x="117" y="3405"/>
                      </a:cubicBezTo>
                      <a:cubicBezTo>
                        <a:pt x="156" y="3405"/>
                        <a:pt x="214" y="3386"/>
                        <a:pt x="234" y="3328"/>
                      </a:cubicBezTo>
                      <a:lnTo>
                        <a:pt x="234" y="3289"/>
                      </a:lnTo>
                      <a:lnTo>
                        <a:pt x="234" y="118"/>
                      </a:lnTo>
                      <a:cubicBezTo>
                        <a:pt x="234" y="98"/>
                        <a:pt x="214" y="40"/>
                        <a:pt x="214" y="40"/>
                      </a:cubicBezTo>
                      <a:cubicBezTo>
                        <a:pt x="195" y="20"/>
                        <a:pt x="156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6" name="Google Shape;2506;p36"/>
                <p:cNvSpPr/>
                <p:nvPr/>
              </p:nvSpPr>
              <p:spPr>
                <a:xfrm>
                  <a:off x="697175" y="2117475"/>
                  <a:ext cx="121625" cy="75900"/>
                </a:xfrm>
                <a:custGeom>
                  <a:rect b="b" l="l" r="r" t="t"/>
                  <a:pathLst>
                    <a:path extrusionOk="0" h="3036" w="4865">
                      <a:moveTo>
                        <a:pt x="1" y="0"/>
                      </a:moveTo>
                      <a:lnTo>
                        <a:pt x="1" y="292"/>
                      </a:lnTo>
                      <a:lnTo>
                        <a:pt x="2724" y="1868"/>
                      </a:lnTo>
                      <a:lnTo>
                        <a:pt x="2880" y="1771"/>
                      </a:lnTo>
                      <a:cubicBezTo>
                        <a:pt x="2894" y="1763"/>
                        <a:pt x="2914" y="1759"/>
                        <a:pt x="2935" y="1759"/>
                      </a:cubicBezTo>
                      <a:cubicBezTo>
                        <a:pt x="2971" y="1759"/>
                        <a:pt x="3011" y="1773"/>
                        <a:pt x="3036" y="1810"/>
                      </a:cubicBezTo>
                      <a:cubicBezTo>
                        <a:pt x="3075" y="1868"/>
                        <a:pt x="3075" y="1946"/>
                        <a:pt x="2997" y="1985"/>
                      </a:cubicBezTo>
                      <a:lnTo>
                        <a:pt x="2977" y="2004"/>
                      </a:lnTo>
                      <a:lnTo>
                        <a:pt x="4689" y="3016"/>
                      </a:lnTo>
                      <a:cubicBezTo>
                        <a:pt x="4728" y="3016"/>
                        <a:pt x="4748" y="3035"/>
                        <a:pt x="4748" y="3035"/>
                      </a:cubicBezTo>
                      <a:cubicBezTo>
                        <a:pt x="4787" y="3035"/>
                        <a:pt x="4826" y="3016"/>
                        <a:pt x="4845" y="2996"/>
                      </a:cubicBezTo>
                      <a:cubicBezTo>
                        <a:pt x="4864" y="2938"/>
                        <a:pt x="4864" y="2860"/>
                        <a:pt x="4787" y="2821"/>
                      </a:cubicBezTo>
                      <a:lnTo>
                        <a:pt x="4670" y="274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7" name="Google Shape;2507;p36"/>
                <p:cNvSpPr/>
                <p:nvPr/>
              </p:nvSpPr>
              <p:spPr>
                <a:xfrm>
                  <a:off x="697175" y="2161050"/>
                  <a:ext cx="76400" cy="49350"/>
                </a:xfrm>
                <a:custGeom>
                  <a:rect b="b" l="l" r="r" t="t"/>
                  <a:pathLst>
                    <a:path extrusionOk="0" h="1974" w="3056">
                      <a:moveTo>
                        <a:pt x="2930" y="1"/>
                      </a:moveTo>
                      <a:cubicBezTo>
                        <a:pt x="2913" y="1"/>
                        <a:pt x="2896" y="3"/>
                        <a:pt x="2880" y="8"/>
                      </a:cubicBezTo>
                      <a:lnTo>
                        <a:pt x="2724" y="105"/>
                      </a:lnTo>
                      <a:lnTo>
                        <a:pt x="1" y="1681"/>
                      </a:lnTo>
                      <a:lnTo>
                        <a:pt x="1" y="1973"/>
                      </a:lnTo>
                      <a:lnTo>
                        <a:pt x="2977" y="261"/>
                      </a:lnTo>
                      <a:lnTo>
                        <a:pt x="2997" y="222"/>
                      </a:lnTo>
                      <a:cubicBezTo>
                        <a:pt x="3036" y="203"/>
                        <a:pt x="3055" y="125"/>
                        <a:pt x="3036" y="47"/>
                      </a:cubicBezTo>
                      <a:cubicBezTo>
                        <a:pt x="3021" y="19"/>
                        <a:pt x="2976" y="1"/>
                        <a:pt x="293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8" name="Google Shape;2508;p36"/>
                <p:cNvSpPr/>
                <p:nvPr/>
              </p:nvSpPr>
              <p:spPr>
                <a:xfrm>
                  <a:off x="776450" y="462325"/>
                  <a:ext cx="351675" cy="200425"/>
                </a:xfrm>
                <a:custGeom>
                  <a:rect b="b" l="l" r="r" t="t"/>
                  <a:pathLst>
                    <a:path extrusionOk="0" h="8017" w="14067">
                      <a:moveTo>
                        <a:pt x="1" y="1"/>
                      </a:moveTo>
                      <a:lnTo>
                        <a:pt x="13833" y="8016"/>
                      </a:lnTo>
                      <a:lnTo>
                        <a:pt x="14067" y="7861"/>
                      </a:lnTo>
                      <a:lnTo>
                        <a:pt x="48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9" name="Google Shape;2509;p36"/>
                <p:cNvSpPr/>
                <p:nvPr/>
              </p:nvSpPr>
              <p:spPr>
                <a:xfrm>
                  <a:off x="1203500" y="2158325"/>
                  <a:ext cx="144475" cy="83200"/>
                </a:xfrm>
                <a:custGeom>
                  <a:rect b="b" l="l" r="r" t="t"/>
                  <a:pathLst>
                    <a:path extrusionOk="0" h="3328" w="5779">
                      <a:moveTo>
                        <a:pt x="2588" y="0"/>
                      </a:moveTo>
                      <a:lnTo>
                        <a:pt x="0" y="1479"/>
                      </a:lnTo>
                      <a:lnTo>
                        <a:pt x="3191" y="3327"/>
                      </a:lnTo>
                      <a:lnTo>
                        <a:pt x="3969" y="2880"/>
                      </a:lnTo>
                      <a:lnTo>
                        <a:pt x="2024" y="1771"/>
                      </a:lnTo>
                      <a:cubicBezTo>
                        <a:pt x="1985" y="1732"/>
                        <a:pt x="1946" y="1674"/>
                        <a:pt x="1985" y="1596"/>
                      </a:cubicBezTo>
                      <a:cubicBezTo>
                        <a:pt x="1999" y="1568"/>
                        <a:pt x="2041" y="1541"/>
                        <a:pt x="2086" y="1541"/>
                      </a:cubicBezTo>
                      <a:cubicBezTo>
                        <a:pt x="2105" y="1541"/>
                        <a:pt x="2123" y="1545"/>
                        <a:pt x="2140" y="1557"/>
                      </a:cubicBezTo>
                      <a:lnTo>
                        <a:pt x="4222" y="2744"/>
                      </a:lnTo>
                      <a:lnTo>
                        <a:pt x="4942" y="2316"/>
                      </a:lnTo>
                      <a:lnTo>
                        <a:pt x="4747" y="2238"/>
                      </a:lnTo>
                      <a:cubicBezTo>
                        <a:pt x="4708" y="2199"/>
                        <a:pt x="4670" y="2140"/>
                        <a:pt x="4708" y="2063"/>
                      </a:cubicBezTo>
                      <a:cubicBezTo>
                        <a:pt x="4723" y="2019"/>
                        <a:pt x="4770" y="1997"/>
                        <a:pt x="4818" y="1997"/>
                      </a:cubicBezTo>
                      <a:cubicBezTo>
                        <a:pt x="4834" y="1997"/>
                        <a:pt x="4850" y="1999"/>
                        <a:pt x="4864" y="2004"/>
                      </a:cubicBezTo>
                      <a:lnTo>
                        <a:pt x="5195" y="2179"/>
                      </a:lnTo>
                      <a:lnTo>
                        <a:pt x="5778" y="1849"/>
                      </a:lnTo>
                      <a:lnTo>
                        <a:pt x="25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10" name="Google Shape;2510;p36"/>
                <p:cNvSpPr/>
                <p:nvPr/>
              </p:nvSpPr>
              <p:spPr>
                <a:xfrm>
                  <a:off x="1184050" y="2199675"/>
                  <a:ext cx="92425" cy="53525"/>
                </a:xfrm>
                <a:custGeom>
                  <a:rect b="b" l="l" r="r" t="t"/>
                  <a:pathLst>
                    <a:path extrusionOk="0" h="2141" w="3697">
                      <a:moveTo>
                        <a:pt x="506" y="0"/>
                      </a:moveTo>
                      <a:lnTo>
                        <a:pt x="0" y="292"/>
                      </a:lnTo>
                      <a:lnTo>
                        <a:pt x="3191" y="2140"/>
                      </a:lnTo>
                      <a:lnTo>
                        <a:pt x="3697" y="1848"/>
                      </a:lnTo>
                      <a:cubicBezTo>
                        <a:pt x="2588" y="1187"/>
                        <a:pt x="1479" y="584"/>
                        <a:pt x="50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11" name="Google Shape;2511;p36"/>
                <p:cNvSpPr/>
                <p:nvPr/>
              </p:nvSpPr>
              <p:spPr>
                <a:xfrm>
                  <a:off x="1071700" y="2123025"/>
                  <a:ext cx="759250" cy="437075"/>
                </a:xfrm>
                <a:custGeom>
                  <a:rect b="b" l="l" r="r" t="t"/>
                  <a:pathLst>
                    <a:path extrusionOk="0" h="17483" w="30370">
                      <a:moveTo>
                        <a:pt x="13210" y="7523"/>
                      </a:moveTo>
                      <a:lnTo>
                        <a:pt x="13268" y="7557"/>
                      </a:lnTo>
                      <a:lnTo>
                        <a:pt x="13268" y="7557"/>
                      </a:lnTo>
                      <a:cubicBezTo>
                        <a:pt x="13251" y="7540"/>
                        <a:pt x="13231" y="7528"/>
                        <a:pt x="13210" y="7523"/>
                      </a:cubicBezTo>
                      <a:close/>
                      <a:moveTo>
                        <a:pt x="145" y="1"/>
                      </a:moveTo>
                      <a:cubicBezTo>
                        <a:pt x="106" y="1"/>
                        <a:pt x="58" y="18"/>
                        <a:pt x="20" y="70"/>
                      </a:cubicBezTo>
                      <a:cubicBezTo>
                        <a:pt x="0" y="109"/>
                        <a:pt x="0" y="187"/>
                        <a:pt x="78" y="226"/>
                      </a:cubicBezTo>
                      <a:cubicBezTo>
                        <a:pt x="78" y="226"/>
                        <a:pt x="175" y="303"/>
                        <a:pt x="370" y="401"/>
                      </a:cubicBezTo>
                      <a:cubicBezTo>
                        <a:pt x="1031" y="790"/>
                        <a:pt x="2782" y="1782"/>
                        <a:pt x="5019" y="3086"/>
                      </a:cubicBezTo>
                      <a:cubicBezTo>
                        <a:pt x="5992" y="3630"/>
                        <a:pt x="7062" y="4272"/>
                        <a:pt x="8191" y="4934"/>
                      </a:cubicBezTo>
                      <a:cubicBezTo>
                        <a:pt x="8930" y="5342"/>
                        <a:pt x="9650" y="5770"/>
                        <a:pt x="10408" y="6198"/>
                      </a:cubicBezTo>
                      <a:lnTo>
                        <a:pt x="10408" y="6140"/>
                      </a:lnTo>
                      <a:cubicBezTo>
                        <a:pt x="10408" y="6062"/>
                        <a:pt x="10467" y="6023"/>
                        <a:pt x="10525" y="6023"/>
                      </a:cubicBezTo>
                      <a:cubicBezTo>
                        <a:pt x="10603" y="6023"/>
                        <a:pt x="10661" y="6062"/>
                        <a:pt x="10661" y="6140"/>
                      </a:cubicBezTo>
                      <a:lnTo>
                        <a:pt x="10661" y="6315"/>
                      </a:lnTo>
                      <a:lnTo>
                        <a:pt x="13054" y="7696"/>
                      </a:lnTo>
                      <a:lnTo>
                        <a:pt x="13054" y="7657"/>
                      </a:lnTo>
                      <a:cubicBezTo>
                        <a:pt x="13054" y="7580"/>
                        <a:pt x="13113" y="7521"/>
                        <a:pt x="13191" y="7521"/>
                      </a:cubicBezTo>
                      <a:cubicBezTo>
                        <a:pt x="13197" y="7521"/>
                        <a:pt x="13203" y="7522"/>
                        <a:pt x="13210" y="7523"/>
                      </a:cubicBezTo>
                      <a:lnTo>
                        <a:pt x="13210" y="7523"/>
                      </a:lnTo>
                      <a:lnTo>
                        <a:pt x="8463" y="4778"/>
                      </a:lnTo>
                      <a:lnTo>
                        <a:pt x="5272" y="2930"/>
                      </a:lnTo>
                      <a:lnTo>
                        <a:pt x="642" y="265"/>
                      </a:lnTo>
                      <a:lnTo>
                        <a:pt x="195" y="12"/>
                      </a:lnTo>
                      <a:cubicBezTo>
                        <a:pt x="182" y="5"/>
                        <a:pt x="164" y="1"/>
                        <a:pt x="145" y="1"/>
                      </a:cubicBezTo>
                      <a:close/>
                      <a:moveTo>
                        <a:pt x="13268" y="7557"/>
                      </a:moveTo>
                      <a:cubicBezTo>
                        <a:pt x="13291" y="7581"/>
                        <a:pt x="13307" y="7617"/>
                        <a:pt x="13307" y="7657"/>
                      </a:cubicBezTo>
                      <a:lnTo>
                        <a:pt x="13307" y="7813"/>
                      </a:lnTo>
                      <a:cubicBezTo>
                        <a:pt x="15856" y="9311"/>
                        <a:pt x="18366" y="10731"/>
                        <a:pt x="20389" y="11899"/>
                      </a:cubicBezTo>
                      <a:lnTo>
                        <a:pt x="20544" y="11821"/>
                      </a:lnTo>
                      <a:cubicBezTo>
                        <a:pt x="20562" y="11809"/>
                        <a:pt x="20581" y="11801"/>
                        <a:pt x="20600" y="11798"/>
                      </a:cubicBezTo>
                      <a:lnTo>
                        <a:pt x="20600" y="11798"/>
                      </a:lnTo>
                      <a:lnTo>
                        <a:pt x="20724" y="11869"/>
                      </a:lnTo>
                      <a:lnTo>
                        <a:pt x="20724" y="11869"/>
                      </a:lnTo>
                      <a:cubicBezTo>
                        <a:pt x="20722" y="11866"/>
                        <a:pt x="20721" y="11863"/>
                        <a:pt x="20720" y="11860"/>
                      </a:cubicBezTo>
                      <a:cubicBezTo>
                        <a:pt x="20697" y="11814"/>
                        <a:pt x="20661" y="11795"/>
                        <a:pt x="20623" y="11795"/>
                      </a:cubicBezTo>
                      <a:cubicBezTo>
                        <a:pt x="20615" y="11795"/>
                        <a:pt x="20608" y="11796"/>
                        <a:pt x="20600" y="11798"/>
                      </a:cubicBezTo>
                      <a:lnTo>
                        <a:pt x="20600" y="11798"/>
                      </a:lnTo>
                      <a:lnTo>
                        <a:pt x="13268" y="7557"/>
                      </a:lnTo>
                      <a:close/>
                      <a:moveTo>
                        <a:pt x="26039" y="14970"/>
                      </a:moveTo>
                      <a:lnTo>
                        <a:pt x="26066" y="14987"/>
                      </a:lnTo>
                      <a:lnTo>
                        <a:pt x="26066" y="14987"/>
                      </a:lnTo>
                      <a:cubicBezTo>
                        <a:pt x="26058" y="14980"/>
                        <a:pt x="26048" y="14974"/>
                        <a:pt x="26039" y="14970"/>
                      </a:cubicBezTo>
                      <a:close/>
                      <a:moveTo>
                        <a:pt x="20724" y="11869"/>
                      </a:moveTo>
                      <a:cubicBezTo>
                        <a:pt x="20739" y="11910"/>
                        <a:pt x="20735" y="11981"/>
                        <a:pt x="20681" y="12035"/>
                      </a:cubicBezTo>
                      <a:lnTo>
                        <a:pt x="20603" y="12054"/>
                      </a:lnTo>
                      <a:cubicBezTo>
                        <a:pt x="21556" y="12619"/>
                        <a:pt x="22393" y="13105"/>
                        <a:pt x="23054" y="13494"/>
                      </a:cubicBezTo>
                      <a:lnTo>
                        <a:pt x="23229" y="13397"/>
                      </a:lnTo>
                      <a:cubicBezTo>
                        <a:pt x="23245" y="13381"/>
                        <a:pt x="23268" y="13371"/>
                        <a:pt x="23292" y="13371"/>
                      </a:cubicBezTo>
                      <a:cubicBezTo>
                        <a:pt x="23326" y="13371"/>
                        <a:pt x="23362" y="13390"/>
                        <a:pt x="23385" y="13436"/>
                      </a:cubicBezTo>
                      <a:cubicBezTo>
                        <a:pt x="23424" y="13494"/>
                        <a:pt x="23424" y="13552"/>
                        <a:pt x="23346" y="13611"/>
                      </a:cubicBezTo>
                      <a:lnTo>
                        <a:pt x="23268" y="13630"/>
                      </a:lnTo>
                      <a:cubicBezTo>
                        <a:pt x="24163" y="14155"/>
                        <a:pt x="24688" y="14467"/>
                        <a:pt x="24688" y="14467"/>
                      </a:cubicBezTo>
                      <a:lnTo>
                        <a:pt x="25720" y="15070"/>
                      </a:lnTo>
                      <a:lnTo>
                        <a:pt x="25934" y="14973"/>
                      </a:lnTo>
                      <a:cubicBezTo>
                        <a:pt x="25948" y="14965"/>
                        <a:pt x="25967" y="14961"/>
                        <a:pt x="25988" y="14961"/>
                      </a:cubicBezTo>
                      <a:cubicBezTo>
                        <a:pt x="26005" y="14961"/>
                        <a:pt x="26022" y="14964"/>
                        <a:pt x="26039" y="14970"/>
                      </a:cubicBezTo>
                      <a:lnTo>
                        <a:pt x="26039" y="14970"/>
                      </a:lnTo>
                      <a:lnTo>
                        <a:pt x="25506" y="14661"/>
                      </a:lnTo>
                      <a:lnTo>
                        <a:pt x="25486" y="14681"/>
                      </a:lnTo>
                      <a:cubicBezTo>
                        <a:pt x="25467" y="14681"/>
                        <a:pt x="25447" y="14700"/>
                        <a:pt x="25447" y="14700"/>
                      </a:cubicBezTo>
                      <a:cubicBezTo>
                        <a:pt x="25389" y="14700"/>
                        <a:pt x="25369" y="14681"/>
                        <a:pt x="25350" y="14661"/>
                      </a:cubicBezTo>
                      <a:cubicBezTo>
                        <a:pt x="25311" y="14603"/>
                        <a:pt x="25311" y="14564"/>
                        <a:pt x="25350" y="14545"/>
                      </a:cubicBezTo>
                      <a:lnTo>
                        <a:pt x="20724" y="11869"/>
                      </a:lnTo>
                      <a:close/>
                      <a:moveTo>
                        <a:pt x="26066" y="14987"/>
                      </a:moveTo>
                      <a:lnTo>
                        <a:pt x="26066" y="14987"/>
                      </a:lnTo>
                      <a:cubicBezTo>
                        <a:pt x="26075" y="14993"/>
                        <a:pt x="26083" y="15002"/>
                        <a:pt x="26089" y="15011"/>
                      </a:cubicBezTo>
                      <a:cubicBezTo>
                        <a:pt x="26109" y="15070"/>
                        <a:pt x="26109" y="15148"/>
                        <a:pt x="26050" y="15187"/>
                      </a:cubicBezTo>
                      <a:lnTo>
                        <a:pt x="25972" y="15225"/>
                      </a:lnTo>
                      <a:lnTo>
                        <a:pt x="28969" y="16938"/>
                      </a:lnTo>
                      <a:lnTo>
                        <a:pt x="29105" y="16879"/>
                      </a:lnTo>
                      <a:cubicBezTo>
                        <a:pt x="29129" y="16863"/>
                        <a:pt x="29156" y="16854"/>
                        <a:pt x="29183" y="16854"/>
                      </a:cubicBezTo>
                      <a:cubicBezTo>
                        <a:pt x="29221" y="16854"/>
                        <a:pt x="29257" y="16872"/>
                        <a:pt x="29280" y="16918"/>
                      </a:cubicBezTo>
                      <a:cubicBezTo>
                        <a:pt x="29299" y="16957"/>
                        <a:pt x="29299" y="17035"/>
                        <a:pt x="29241" y="17093"/>
                      </a:cubicBezTo>
                      <a:lnTo>
                        <a:pt x="29202" y="17093"/>
                      </a:lnTo>
                      <a:lnTo>
                        <a:pt x="29883" y="17482"/>
                      </a:lnTo>
                      <a:lnTo>
                        <a:pt x="30369" y="17482"/>
                      </a:lnTo>
                      <a:lnTo>
                        <a:pt x="26066" y="1498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12" name="Google Shape;2512;p36"/>
                <p:cNvSpPr/>
                <p:nvPr/>
              </p:nvSpPr>
              <p:spPr>
                <a:xfrm>
                  <a:off x="1682100" y="2496650"/>
                  <a:ext cx="43775" cy="25500"/>
                </a:xfrm>
                <a:custGeom>
                  <a:rect b="b" l="l" r="r" t="t"/>
                  <a:pathLst>
                    <a:path extrusionOk="0" h="1020" w="1751">
                      <a:moveTo>
                        <a:pt x="1618" y="0"/>
                      </a:moveTo>
                      <a:cubicBezTo>
                        <a:pt x="1598" y="0"/>
                        <a:pt x="1577" y="3"/>
                        <a:pt x="1556" y="8"/>
                      </a:cubicBezTo>
                      <a:lnTo>
                        <a:pt x="1362" y="105"/>
                      </a:lnTo>
                      <a:lnTo>
                        <a:pt x="0" y="884"/>
                      </a:lnTo>
                      <a:lnTo>
                        <a:pt x="253" y="1020"/>
                      </a:lnTo>
                      <a:lnTo>
                        <a:pt x="1615" y="242"/>
                      </a:lnTo>
                      <a:lnTo>
                        <a:pt x="1673" y="222"/>
                      </a:lnTo>
                      <a:cubicBezTo>
                        <a:pt x="1732" y="203"/>
                        <a:pt x="1751" y="125"/>
                        <a:pt x="1732" y="47"/>
                      </a:cubicBezTo>
                      <a:cubicBezTo>
                        <a:pt x="1717" y="19"/>
                        <a:pt x="1672" y="0"/>
                        <a:pt x="16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13" name="Google Shape;2513;p36"/>
                <p:cNvSpPr/>
                <p:nvPr/>
              </p:nvSpPr>
              <p:spPr>
                <a:xfrm>
                  <a:off x="1614475" y="2457050"/>
                  <a:ext cx="43800" cy="25700"/>
                </a:xfrm>
                <a:custGeom>
                  <a:rect b="b" l="l" r="r" t="t"/>
                  <a:pathLst>
                    <a:path extrusionOk="0" h="1028" w="1752">
                      <a:moveTo>
                        <a:pt x="1605" y="0"/>
                      </a:moveTo>
                      <a:cubicBezTo>
                        <a:pt x="1583" y="0"/>
                        <a:pt x="1561" y="5"/>
                        <a:pt x="1538" y="16"/>
                      </a:cubicBezTo>
                      <a:lnTo>
                        <a:pt x="1363" y="114"/>
                      </a:lnTo>
                      <a:lnTo>
                        <a:pt x="1" y="892"/>
                      </a:lnTo>
                      <a:lnTo>
                        <a:pt x="254" y="1028"/>
                      </a:lnTo>
                      <a:lnTo>
                        <a:pt x="1616" y="250"/>
                      </a:lnTo>
                      <a:lnTo>
                        <a:pt x="1693" y="230"/>
                      </a:lnTo>
                      <a:cubicBezTo>
                        <a:pt x="1732" y="211"/>
                        <a:pt x="1752" y="114"/>
                        <a:pt x="1713" y="55"/>
                      </a:cubicBezTo>
                      <a:cubicBezTo>
                        <a:pt x="1699" y="28"/>
                        <a:pt x="1656" y="0"/>
                        <a:pt x="160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14" name="Google Shape;2514;p36"/>
                <p:cNvSpPr/>
                <p:nvPr/>
              </p:nvSpPr>
              <p:spPr>
                <a:xfrm>
                  <a:off x="1547375" y="2418125"/>
                  <a:ext cx="42825" cy="25725"/>
                </a:xfrm>
                <a:custGeom>
                  <a:rect b="b" l="l" r="r" t="t"/>
                  <a:pathLst>
                    <a:path extrusionOk="0" h="1029" w="1713">
                      <a:moveTo>
                        <a:pt x="1584" y="1"/>
                      </a:moveTo>
                      <a:cubicBezTo>
                        <a:pt x="1563" y="1"/>
                        <a:pt x="1540" y="5"/>
                        <a:pt x="1517" y="17"/>
                      </a:cubicBezTo>
                      <a:lnTo>
                        <a:pt x="1362" y="114"/>
                      </a:lnTo>
                      <a:lnTo>
                        <a:pt x="0" y="892"/>
                      </a:lnTo>
                      <a:lnTo>
                        <a:pt x="233" y="1029"/>
                      </a:lnTo>
                      <a:lnTo>
                        <a:pt x="1595" y="250"/>
                      </a:lnTo>
                      <a:lnTo>
                        <a:pt x="1673" y="231"/>
                      </a:lnTo>
                      <a:cubicBezTo>
                        <a:pt x="1712" y="172"/>
                        <a:pt x="1712" y="114"/>
                        <a:pt x="1693" y="56"/>
                      </a:cubicBezTo>
                      <a:cubicBezTo>
                        <a:pt x="1679" y="28"/>
                        <a:pt x="1636" y="1"/>
                        <a:pt x="158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15" name="Google Shape;2515;p36"/>
                <p:cNvSpPr/>
                <p:nvPr/>
              </p:nvSpPr>
              <p:spPr>
                <a:xfrm>
                  <a:off x="1596000" y="2513875"/>
                  <a:ext cx="101200" cy="45725"/>
                </a:xfrm>
                <a:custGeom>
                  <a:rect b="b" l="l" r="r" t="t"/>
                  <a:pathLst>
                    <a:path extrusionOk="0" h="1829" w="4048">
                      <a:moveTo>
                        <a:pt x="3133" y="0"/>
                      </a:moveTo>
                      <a:lnTo>
                        <a:pt x="1" y="1829"/>
                      </a:lnTo>
                      <a:lnTo>
                        <a:pt x="1849" y="1829"/>
                      </a:lnTo>
                      <a:lnTo>
                        <a:pt x="4047" y="525"/>
                      </a:lnTo>
                      <a:lnTo>
                        <a:pt x="3716" y="331"/>
                      </a:lnTo>
                      <a:lnTo>
                        <a:pt x="3463" y="195"/>
                      </a:lnTo>
                      <a:lnTo>
                        <a:pt x="313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16" name="Google Shape;2516;p36"/>
                <p:cNvSpPr/>
                <p:nvPr/>
              </p:nvSpPr>
              <p:spPr>
                <a:xfrm>
                  <a:off x="1525950" y="2474950"/>
                  <a:ext cx="104125" cy="59375"/>
                </a:xfrm>
                <a:custGeom>
                  <a:rect b="b" l="l" r="r" t="t"/>
                  <a:pathLst>
                    <a:path extrusionOk="0" h="2375" w="4165">
                      <a:moveTo>
                        <a:pt x="3231" y="1"/>
                      </a:moveTo>
                      <a:lnTo>
                        <a:pt x="1" y="1849"/>
                      </a:lnTo>
                      <a:lnTo>
                        <a:pt x="915" y="2374"/>
                      </a:lnTo>
                      <a:lnTo>
                        <a:pt x="4164" y="526"/>
                      </a:lnTo>
                      <a:lnTo>
                        <a:pt x="3795" y="312"/>
                      </a:lnTo>
                      <a:lnTo>
                        <a:pt x="3542" y="195"/>
                      </a:lnTo>
                      <a:lnTo>
                        <a:pt x="32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17" name="Google Shape;2517;p36"/>
                <p:cNvSpPr/>
                <p:nvPr/>
              </p:nvSpPr>
              <p:spPr>
                <a:xfrm>
                  <a:off x="1458350" y="2436050"/>
                  <a:ext cx="104125" cy="59350"/>
                </a:xfrm>
                <a:custGeom>
                  <a:rect b="b" l="l" r="r" t="t"/>
                  <a:pathLst>
                    <a:path extrusionOk="0" h="2374" w="4165">
                      <a:moveTo>
                        <a:pt x="3211" y="0"/>
                      </a:moveTo>
                      <a:lnTo>
                        <a:pt x="1" y="1848"/>
                      </a:lnTo>
                      <a:lnTo>
                        <a:pt x="935" y="2374"/>
                      </a:lnTo>
                      <a:lnTo>
                        <a:pt x="4164" y="526"/>
                      </a:lnTo>
                      <a:lnTo>
                        <a:pt x="3794" y="312"/>
                      </a:lnTo>
                      <a:lnTo>
                        <a:pt x="3561" y="175"/>
                      </a:lnTo>
                      <a:lnTo>
                        <a:pt x="321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18" name="Google Shape;2518;p36"/>
                <p:cNvSpPr/>
                <p:nvPr/>
              </p:nvSpPr>
              <p:spPr>
                <a:xfrm>
                  <a:off x="1917975" y="2498850"/>
                  <a:ext cx="41375" cy="26700"/>
                </a:xfrm>
                <a:custGeom>
                  <a:rect b="b" l="l" r="r" t="t"/>
                  <a:pathLst>
                    <a:path extrusionOk="0" h="1068" w="1655">
                      <a:moveTo>
                        <a:pt x="837" y="251"/>
                      </a:moveTo>
                      <a:cubicBezTo>
                        <a:pt x="993" y="251"/>
                        <a:pt x="1149" y="290"/>
                        <a:pt x="1265" y="348"/>
                      </a:cubicBezTo>
                      <a:cubicBezTo>
                        <a:pt x="1363" y="406"/>
                        <a:pt x="1421" y="465"/>
                        <a:pt x="1421" y="543"/>
                      </a:cubicBezTo>
                      <a:cubicBezTo>
                        <a:pt x="1421" y="620"/>
                        <a:pt x="1363" y="679"/>
                        <a:pt x="1265" y="737"/>
                      </a:cubicBezTo>
                      <a:cubicBezTo>
                        <a:pt x="1149" y="815"/>
                        <a:pt x="983" y="854"/>
                        <a:pt x="820" y="854"/>
                      </a:cubicBezTo>
                      <a:cubicBezTo>
                        <a:pt x="657" y="854"/>
                        <a:pt x="497" y="815"/>
                        <a:pt x="390" y="737"/>
                      </a:cubicBezTo>
                      <a:cubicBezTo>
                        <a:pt x="293" y="698"/>
                        <a:pt x="254" y="620"/>
                        <a:pt x="254" y="543"/>
                      </a:cubicBezTo>
                      <a:cubicBezTo>
                        <a:pt x="254" y="465"/>
                        <a:pt x="293" y="426"/>
                        <a:pt x="390" y="348"/>
                      </a:cubicBezTo>
                      <a:cubicBezTo>
                        <a:pt x="487" y="290"/>
                        <a:pt x="662" y="251"/>
                        <a:pt x="837" y="251"/>
                      </a:cubicBezTo>
                      <a:close/>
                      <a:moveTo>
                        <a:pt x="845" y="0"/>
                      </a:moveTo>
                      <a:cubicBezTo>
                        <a:pt x="660" y="0"/>
                        <a:pt x="472" y="39"/>
                        <a:pt x="312" y="115"/>
                      </a:cubicBezTo>
                      <a:cubicBezTo>
                        <a:pt x="351" y="154"/>
                        <a:pt x="351" y="212"/>
                        <a:pt x="312" y="251"/>
                      </a:cubicBezTo>
                      <a:cubicBezTo>
                        <a:pt x="293" y="309"/>
                        <a:pt x="254" y="309"/>
                        <a:pt x="215" y="309"/>
                      </a:cubicBezTo>
                      <a:cubicBezTo>
                        <a:pt x="195" y="309"/>
                        <a:pt x="176" y="309"/>
                        <a:pt x="176" y="270"/>
                      </a:cubicBezTo>
                      <a:lnTo>
                        <a:pt x="117" y="251"/>
                      </a:lnTo>
                      <a:cubicBezTo>
                        <a:pt x="59" y="329"/>
                        <a:pt x="1" y="426"/>
                        <a:pt x="1" y="523"/>
                      </a:cubicBezTo>
                      <a:cubicBezTo>
                        <a:pt x="1" y="679"/>
                        <a:pt x="98" y="815"/>
                        <a:pt x="273" y="912"/>
                      </a:cubicBezTo>
                      <a:cubicBezTo>
                        <a:pt x="448" y="1010"/>
                        <a:pt x="643" y="1068"/>
                        <a:pt x="837" y="1068"/>
                      </a:cubicBezTo>
                      <a:cubicBezTo>
                        <a:pt x="1032" y="1068"/>
                        <a:pt x="1246" y="1010"/>
                        <a:pt x="1382" y="912"/>
                      </a:cubicBezTo>
                      <a:cubicBezTo>
                        <a:pt x="1557" y="815"/>
                        <a:pt x="1654" y="679"/>
                        <a:pt x="1654" y="523"/>
                      </a:cubicBezTo>
                      <a:cubicBezTo>
                        <a:pt x="1654" y="368"/>
                        <a:pt x="1557" y="231"/>
                        <a:pt x="1382" y="134"/>
                      </a:cubicBezTo>
                      <a:cubicBezTo>
                        <a:pt x="1232" y="44"/>
                        <a:pt x="1040" y="0"/>
                        <a:pt x="84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19" name="Google Shape;2519;p36"/>
                <p:cNvSpPr/>
                <p:nvPr/>
              </p:nvSpPr>
              <p:spPr>
                <a:xfrm>
                  <a:off x="1780825" y="2419750"/>
                  <a:ext cx="41375" cy="26525"/>
                </a:xfrm>
                <a:custGeom>
                  <a:rect b="b" l="l" r="r" t="t"/>
                  <a:pathLst>
                    <a:path extrusionOk="0" h="1061" w="1655">
                      <a:moveTo>
                        <a:pt x="309" y="693"/>
                      </a:moveTo>
                      <a:cubicBezTo>
                        <a:pt x="332" y="712"/>
                        <a:pt x="359" y="731"/>
                        <a:pt x="389" y="750"/>
                      </a:cubicBezTo>
                      <a:cubicBezTo>
                        <a:pt x="402" y="758"/>
                        <a:pt x="416" y="765"/>
                        <a:pt x="429" y="772"/>
                      </a:cubicBezTo>
                      <a:lnTo>
                        <a:pt x="429" y="772"/>
                      </a:lnTo>
                      <a:cubicBezTo>
                        <a:pt x="429" y="771"/>
                        <a:pt x="429" y="770"/>
                        <a:pt x="428" y="769"/>
                      </a:cubicBezTo>
                      <a:cubicBezTo>
                        <a:pt x="401" y="714"/>
                        <a:pt x="355" y="698"/>
                        <a:pt x="309" y="693"/>
                      </a:cubicBezTo>
                      <a:close/>
                      <a:moveTo>
                        <a:pt x="1308" y="714"/>
                      </a:moveTo>
                      <a:cubicBezTo>
                        <a:pt x="1260" y="716"/>
                        <a:pt x="1220" y="743"/>
                        <a:pt x="1207" y="769"/>
                      </a:cubicBezTo>
                      <a:cubicBezTo>
                        <a:pt x="1206" y="772"/>
                        <a:pt x="1205" y="775"/>
                        <a:pt x="1204" y="778"/>
                      </a:cubicBezTo>
                      <a:lnTo>
                        <a:pt x="1204" y="778"/>
                      </a:lnTo>
                      <a:cubicBezTo>
                        <a:pt x="1225" y="770"/>
                        <a:pt x="1246" y="760"/>
                        <a:pt x="1265" y="750"/>
                      </a:cubicBezTo>
                      <a:cubicBezTo>
                        <a:pt x="1281" y="737"/>
                        <a:pt x="1295" y="725"/>
                        <a:pt x="1308" y="714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3" y="146"/>
                      </a:cubicBezTo>
                      <a:cubicBezTo>
                        <a:pt x="98" y="224"/>
                        <a:pt x="0" y="380"/>
                        <a:pt x="0" y="536"/>
                      </a:cubicBezTo>
                      <a:cubicBezTo>
                        <a:pt x="0" y="633"/>
                        <a:pt x="39" y="730"/>
                        <a:pt x="117" y="788"/>
                      </a:cubicBezTo>
                      <a:lnTo>
                        <a:pt x="253" y="691"/>
                      </a:lnTo>
                      <a:cubicBezTo>
                        <a:pt x="271" y="691"/>
                        <a:pt x="290" y="691"/>
                        <a:pt x="309" y="693"/>
                      </a:cubicBezTo>
                      <a:lnTo>
                        <a:pt x="309" y="693"/>
                      </a:lnTo>
                      <a:cubicBezTo>
                        <a:pt x="261" y="652"/>
                        <a:pt x="234" y="608"/>
                        <a:pt x="234" y="555"/>
                      </a:cubicBezTo>
                      <a:cubicBezTo>
                        <a:pt x="234" y="477"/>
                        <a:pt x="292" y="399"/>
                        <a:pt x="389" y="360"/>
                      </a:cubicBezTo>
                      <a:cubicBezTo>
                        <a:pt x="506" y="283"/>
                        <a:pt x="681" y="263"/>
                        <a:pt x="818" y="263"/>
                      </a:cubicBezTo>
                      <a:cubicBezTo>
                        <a:pt x="993" y="263"/>
                        <a:pt x="1129" y="283"/>
                        <a:pt x="1265" y="360"/>
                      </a:cubicBezTo>
                      <a:cubicBezTo>
                        <a:pt x="1362" y="399"/>
                        <a:pt x="1401" y="477"/>
                        <a:pt x="1401" y="555"/>
                      </a:cubicBezTo>
                      <a:cubicBezTo>
                        <a:pt x="1401" y="620"/>
                        <a:pt x="1374" y="658"/>
                        <a:pt x="1308" y="714"/>
                      </a:cubicBezTo>
                      <a:lnTo>
                        <a:pt x="1308" y="714"/>
                      </a:lnTo>
                      <a:cubicBezTo>
                        <a:pt x="1310" y="714"/>
                        <a:pt x="1313" y="714"/>
                        <a:pt x="1315" y="714"/>
                      </a:cubicBezTo>
                      <a:cubicBezTo>
                        <a:pt x="1336" y="714"/>
                        <a:pt x="1359" y="719"/>
                        <a:pt x="1382" y="730"/>
                      </a:cubicBezTo>
                      <a:lnTo>
                        <a:pt x="1518" y="788"/>
                      </a:lnTo>
                      <a:cubicBezTo>
                        <a:pt x="1596" y="730"/>
                        <a:pt x="1654" y="633"/>
                        <a:pt x="1654" y="536"/>
                      </a:cubicBezTo>
                      <a:cubicBezTo>
                        <a:pt x="1654" y="380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5" y="0"/>
                      </a:cubicBezTo>
                      <a:close/>
                      <a:moveTo>
                        <a:pt x="429" y="772"/>
                      </a:moveTo>
                      <a:lnTo>
                        <a:pt x="429" y="772"/>
                      </a:lnTo>
                      <a:cubicBezTo>
                        <a:pt x="448" y="830"/>
                        <a:pt x="447" y="887"/>
                        <a:pt x="389" y="944"/>
                      </a:cubicBezTo>
                      <a:lnTo>
                        <a:pt x="331" y="964"/>
                      </a:lnTo>
                      <a:cubicBezTo>
                        <a:pt x="487" y="1041"/>
                        <a:pt x="642" y="1061"/>
                        <a:pt x="818" y="1061"/>
                      </a:cubicBezTo>
                      <a:cubicBezTo>
                        <a:pt x="993" y="1061"/>
                        <a:pt x="1168" y="1041"/>
                        <a:pt x="1304" y="964"/>
                      </a:cubicBezTo>
                      <a:lnTo>
                        <a:pt x="1265" y="944"/>
                      </a:lnTo>
                      <a:cubicBezTo>
                        <a:pt x="1209" y="925"/>
                        <a:pt x="1189" y="853"/>
                        <a:pt x="1204" y="778"/>
                      </a:cubicBezTo>
                      <a:lnTo>
                        <a:pt x="1204" y="778"/>
                      </a:lnTo>
                      <a:cubicBezTo>
                        <a:pt x="1088" y="827"/>
                        <a:pt x="949" y="852"/>
                        <a:pt x="813" y="852"/>
                      </a:cubicBezTo>
                      <a:cubicBezTo>
                        <a:pt x="671" y="852"/>
                        <a:pt x="533" y="825"/>
                        <a:pt x="429" y="77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20" name="Google Shape;2520;p36"/>
                <p:cNvSpPr/>
                <p:nvPr/>
              </p:nvSpPr>
              <p:spPr>
                <a:xfrm>
                  <a:off x="1810975" y="2437850"/>
                  <a:ext cx="115300" cy="69225"/>
                </a:xfrm>
                <a:custGeom>
                  <a:rect b="b" l="l" r="r" t="t"/>
                  <a:pathLst>
                    <a:path extrusionOk="0" h="2769" w="4612">
                      <a:moveTo>
                        <a:pt x="103" y="0"/>
                      </a:moveTo>
                      <a:cubicBezTo>
                        <a:pt x="71" y="0"/>
                        <a:pt x="43" y="22"/>
                        <a:pt x="20" y="45"/>
                      </a:cubicBezTo>
                      <a:cubicBezTo>
                        <a:pt x="1" y="103"/>
                        <a:pt x="1" y="162"/>
                        <a:pt x="78" y="220"/>
                      </a:cubicBezTo>
                      <a:lnTo>
                        <a:pt x="117" y="240"/>
                      </a:lnTo>
                      <a:lnTo>
                        <a:pt x="4397" y="2730"/>
                      </a:lnTo>
                      <a:lnTo>
                        <a:pt x="4456" y="2749"/>
                      </a:lnTo>
                      <a:cubicBezTo>
                        <a:pt x="4475" y="2749"/>
                        <a:pt x="4495" y="2769"/>
                        <a:pt x="4495" y="2769"/>
                      </a:cubicBezTo>
                      <a:cubicBezTo>
                        <a:pt x="4553" y="2769"/>
                        <a:pt x="4573" y="2749"/>
                        <a:pt x="4592" y="2730"/>
                      </a:cubicBezTo>
                      <a:cubicBezTo>
                        <a:pt x="4611" y="2671"/>
                        <a:pt x="4611" y="2632"/>
                        <a:pt x="4573" y="2574"/>
                      </a:cubicBezTo>
                      <a:lnTo>
                        <a:pt x="4553" y="2555"/>
                      </a:lnTo>
                      <a:lnTo>
                        <a:pt x="312" y="123"/>
                      </a:lnTo>
                      <a:lnTo>
                        <a:pt x="176" y="45"/>
                      </a:lnTo>
                      <a:cubicBezTo>
                        <a:pt x="151" y="12"/>
                        <a:pt x="126" y="0"/>
                        <a:pt x="10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21" name="Google Shape;2521;p36"/>
                <p:cNvSpPr/>
                <p:nvPr/>
              </p:nvSpPr>
              <p:spPr>
                <a:xfrm>
                  <a:off x="1703500" y="2436825"/>
                  <a:ext cx="87550" cy="53225"/>
                </a:xfrm>
                <a:custGeom>
                  <a:rect b="b" l="l" r="r" t="t"/>
                  <a:pathLst>
                    <a:path extrusionOk="0" h="2129" w="3502">
                      <a:moveTo>
                        <a:pt x="3354" y="1"/>
                      </a:moveTo>
                      <a:cubicBezTo>
                        <a:pt x="3338" y="1"/>
                        <a:pt x="3322" y="3"/>
                        <a:pt x="3307" y="8"/>
                      </a:cubicBezTo>
                      <a:lnTo>
                        <a:pt x="3152" y="105"/>
                      </a:lnTo>
                      <a:lnTo>
                        <a:pt x="39" y="1915"/>
                      </a:lnTo>
                      <a:cubicBezTo>
                        <a:pt x="20" y="1915"/>
                        <a:pt x="20" y="1934"/>
                        <a:pt x="0" y="1934"/>
                      </a:cubicBezTo>
                      <a:cubicBezTo>
                        <a:pt x="20" y="1993"/>
                        <a:pt x="20" y="2031"/>
                        <a:pt x="39" y="2090"/>
                      </a:cubicBezTo>
                      <a:cubicBezTo>
                        <a:pt x="78" y="2129"/>
                        <a:pt x="117" y="2129"/>
                        <a:pt x="136" y="2129"/>
                      </a:cubicBezTo>
                      <a:cubicBezTo>
                        <a:pt x="175" y="2129"/>
                        <a:pt x="195" y="2129"/>
                        <a:pt x="195" y="2109"/>
                      </a:cubicBezTo>
                      <a:lnTo>
                        <a:pt x="272" y="2051"/>
                      </a:lnTo>
                      <a:lnTo>
                        <a:pt x="3385" y="261"/>
                      </a:lnTo>
                      <a:lnTo>
                        <a:pt x="3424" y="242"/>
                      </a:lnTo>
                      <a:cubicBezTo>
                        <a:pt x="3482" y="203"/>
                        <a:pt x="3502" y="144"/>
                        <a:pt x="3482" y="67"/>
                      </a:cubicBezTo>
                      <a:cubicBezTo>
                        <a:pt x="3453" y="23"/>
                        <a:pt x="3402" y="1"/>
                        <a:pt x="3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22" name="Google Shape;2522;p36"/>
                <p:cNvSpPr/>
                <p:nvPr/>
              </p:nvSpPr>
              <p:spPr>
                <a:xfrm>
                  <a:off x="1251650" y="2196375"/>
                  <a:ext cx="426075" cy="247950"/>
                </a:xfrm>
                <a:custGeom>
                  <a:rect b="b" l="l" r="r" t="t"/>
                  <a:pathLst>
                    <a:path extrusionOk="0" h="9918" w="17043">
                      <a:moveTo>
                        <a:pt x="134" y="1"/>
                      </a:moveTo>
                      <a:cubicBezTo>
                        <a:pt x="98" y="1"/>
                        <a:pt x="55" y="27"/>
                        <a:pt x="20" y="74"/>
                      </a:cubicBezTo>
                      <a:cubicBezTo>
                        <a:pt x="0" y="113"/>
                        <a:pt x="0" y="190"/>
                        <a:pt x="78" y="249"/>
                      </a:cubicBezTo>
                      <a:lnTo>
                        <a:pt x="2024" y="1358"/>
                      </a:lnTo>
                      <a:lnTo>
                        <a:pt x="16829" y="9918"/>
                      </a:lnTo>
                      <a:cubicBezTo>
                        <a:pt x="16887" y="9879"/>
                        <a:pt x="16926" y="9860"/>
                        <a:pt x="16985" y="9801"/>
                      </a:cubicBezTo>
                      <a:cubicBezTo>
                        <a:pt x="17004" y="9782"/>
                        <a:pt x="17023" y="9782"/>
                        <a:pt x="17043" y="9762"/>
                      </a:cubicBezTo>
                      <a:lnTo>
                        <a:pt x="2257" y="1222"/>
                      </a:lnTo>
                      <a:lnTo>
                        <a:pt x="195" y="35"/>
                      </a:lnTo>
                      <a:cubicBezTo>
                        <a:pt x="180" y="12"/>
                        <a:pt x="158" y="1"/>
                        <a:pt x="13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23" name="Google Shape;2523;p36"/>
                <p:cNvSpPr/>
                <p:nvPr/>
              </p:nvSpPr>
              <p:spPr>
                <a:xfrm>
                  <a:off x="1669925" y="2438475"/>
                  <a:ext cx="41375" cy="26775"/>
                </a:xfrm>
                <a:custGeom>
                  <a:rect b="b" l="l" r="r" t="t"/>
                  <a:pathLst>
                    <a:path extrusionOk="0" h="1071" w="1655">
                      <a:moveTo>
                        <a:pt x="837" y="215"/>
                      </a:moveTo>
                      <a:cubicBezTo>
                        <a:pt x="993" y="215"/>
                        <a:pt x="1149" y="273"/>
                        <a:pt x="1265" y="312"/>
                      </a:cubicBezTo>
                      <a:cubicBezTo>
                        <a:pt x="1363" y="370"/>
                        <a:pt x="1421" y="429"/>
                        <a:pt x="1421" y="506"/>
                      </a:cubicBezTo>
                      <a:cubicBezTo>
                        <a:pt x="1421" y="584"/>
                        <a:pt x="1363" y="623"/>
                        <a:pt x="1265" y="701"/>
                      </a:cubicBezTo>
                      <a:cubicBezTo>
                        <a:pt x="1149" y="779"/>
                        <a:pt x="983" y="818"/>
                        <a:pt x="820" y="818"/>
                      </a:cubicBezTo>
                      <a:cubicBezTo>
                        <a:pt x="657" y="818"/>
                        <a:pt x="497" y="779"/>
                        <a:pt x="390" y="701"/>
                      </a:cubicBezTo>
                      <a:cubicBezTo>
                        <a:pt x="292" y="662"/>
                        <a:pt x="254" y="584"/>
                        <a:pt x="254" y="506"/>
                      </a:cubicBezTo>
                      <a:cubicBezTo>
                        <a:pt x="254" y="429"/>
                        <a:pt x="292" y="390"/>
                        <a:pt x="390" y="312"/>
                      </a:cubicBezTo>
                      <a:cubicBezTo>
                        <a:pt x="506" y="234"/>
                        <a:pt x="682" y="215"/>
                        <a:pt x="837" y="215"/>
                      </a:cubicBezTo>
                      <a:close/>
                      <a:moveTo>
                        <a:pt x="839" y="0"/>
                      </a:moveTo>
                      <a:cubicBezTo>
                        <a:pt x="668" y="0"/>
                        <a:pt x="497" y="34"/>
                        <a:pt x="351" y="98"/>
                      </a:cubicBezTo>
                      <a:cubicBezTo>
                        <a:pt x="312" y="98"/>
                        <a:pt x="292" y="117"/>
                        <a:pt x="273" y="137"/>
                      </a:cubicBezTo>
                      <a:cubicBezTo>
                        <a:pt x="195" y="137"/>
                        <a:pt x="156" y="195"/>
                        <a:pt x="117" y="234"/>
                      </a:cubicBezTo>
                      <a:cubicBezTo>
                        <a:pt x="59" y="312"/>
                        <a:pt x="1" y="409"/>
                        <a:pt x="1" y="526"/>
                      </a:cubicBezTo>
                      <a:cubicBezTo>
                        <a:pt x="1" y="681"/>
                        <a:pt x="98" y="818"/>
                        <a:pt x="273" y="915"/>
                      </a:cubicBezTo>
                      <a:cubicBezTo>
                        <a:pt x="448" y="1012"/>
                        <a:pt x="643" y="1071"/>
                        <a:pt x="837" y="1071"/>
                      </a:cubicBezTo>
                      <a:cubicBezTo>
                        <a:pt x="1032" y="1071"/>
                        <a:pt x="1246" y="1012"/>
                        <a:pt x="1382" y="915"/>
                      </a:cubicBezTo>
                      <a:cubicBezTo>
                        <a:pt x="1557" y="818"/>
                        <a:pt x="1654" y="681"/>
                        <a:pt x="1654" y="526"/>
                      </a:cubicBezTo>
                      <a:cubicBezTo>
                        <a:pt x="1654" y="390"/>
                        <a:pt x="1557" y="234"/>
                        <a:pt x="1382" y="137"/>
                      </a:cubicBezTo>
                      <a:cubicBezTo>
                        <a:pt x="1227" y="44"/>
                        <a:pt x="1033" y="0"/>
                        <a:pt x="83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24" name="Google Shape;2524;p36"/>
                <p:cNvSpPr/>
                <p:nvPr/>
              </p:nvSpPr>
              <p:spPr>
                <a:xfrm>
                  <a:off x="1149025" y="2248550"/>
                  <a:ext cx="41375" cy="27025"/>
                </a:xfrm>
                <a:custGeom>
                  <a:rect b="b" l="l" r="r" t="t"/>
                  <a:pathLst>
                    <a:path extrusionOk="0" h="1081" w="1655">
                      <a:moveTo>
                        <a:pt x="1187" y="730"/>
                      </a:moveTo>
                      <a:cubicBezTo>
                        <a:pt x="1187" y="730"/>
                        <a:pt x="1182" y="730"/>
                        <a:pt x="1177" y="735"/>
                      </a:cubicBezTo>
                      <a:lnTo>
                        <a:pt x="1177" y="735"/>
                      </a:lnTo>
                      <a:cubicBezTo>
                        <a:pt x="1180" y="734"/>
                        <a:pt x="1184" y="732"/>
                        <a:pt x="1187" y="730"/>
                      </a:cubicBezTo>
                      <a:close/>
                      <a:moveTo>
                        <a:pt x="827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8" y="244"/>
                        <a:pt x="0" y="399"/>
                        <a:pt x="0" y="535"/>
                      </a:cubicBezTo>
                      <a:cubicBezTo>
                        <a:pt x="0" y="691"/>
                        <a:pt x="98" y="827"/>
                        <a:pt x="273" y="924"/>
                      </a:cubicBezTo>
                      <a:cubicBezTo>
                        <a:pt x="428" y="1022"/>
                        <a:pt x="623" y="1080"/>
                        <a:pt x="818" y="1080"/>
                      </a:cubicBezTo>
                      <a:cubicBezTo>
                        <a:pt x="993" y="1080"/>
                        <a:pt x="1129" y="1061"/>
                        <a:pt x="1284" y="983"/>
                      </a:cubicBezTo>
                      <a:lnTo>
                        <a:pt x="1246" y="963"/>
                      </a:lnTo>
                      <a:cubicBezTo>
                        <a:pt x="1168" y="886"/>
                        <a:pt x="1148" y="808"/>
                        <a:pt x="1168" y="769"/>
                      </a:cubicBezTo>
                      <a:cubicBezTo>
                        <a:pt x="1168" y="750"/>
                        <a:pt x="1172" y="740"/>
                        <a:pt x="1177" y="735"/>
                      </a:cubicBezTo>
                      <a:lnTo>
                        <a:pt x="1177" y="735"/>
                      </a:lnTo>
                      <a:cubicBezTo>
                        <a:pt x="1067" y="792"/>
                        <a:pt x="940" y="816"/>
                        <a:pt x="812" y="816"/>
                      </a:cubicBezTo>
                      <a:cubicBezTo>
                        <a:pt x="647" y="816"/>
                        <a:pt x="480" y="775"/>
                        <a:pt x="351" y="710"/>
                      </a:cubicBezTo>
                      <a:cubicBezTo>
                        <a:pt x="253" y="672"/>
                        <a:pt x="214" y="594"/>
                        <a:pt x="214" y="516"/>
                      </a:cubicBezTo>
                      <a:cubicBezTo>
                        <a:pt x="214" y="438"/>
                        <a:pt x="273" y="399"/>
                        <a:pt x="351" y="321"/>
                      </a:cubicBezTo>
                      <a:cubicBezTo>
                        <a:pt x="487" y="244"/>
                        <a:pt x="642" y="224"/>
                        <a:pt x="798" y="224"/>
                      </a:cubicBezTo>
                      <a:cubicBezTo>
                        <a:pt x="973" y="224"/>
                        <a:pt x="1109" y="244"/>
                        <a:pt x="1226" y="321"/>
                      </a:cubicBezTo>
                      <a:cubicBezTo>
                        <a:pt x="1323" y="360"/>
                        <a:pt x="1382" y="438"/>
                        <a:pt x="1382" y="516"/>
                      </a:cubicBezTo>
                      <a:cubicBezTo>
                        <a:pt x="1382" y="594"/>
                        <a:pt x="1323" y="633"/>
                        <a:pt x="1226" y="710"/>
                      </a:cubicBezTo>
                      <a:cubicBezTo>
                        <a:pt x="1265" y="710"/>
                        <a:pt x="1304" y="710"/>
                        <a:pt x="1323" y="730"/>
                      </a:cubicBezTo>
                      <a:lnTo>
                        <a:pt x="1498" y="827"/>
                      </a:lnTo>
                      <a:cubicBezTo>
                        <a:pt x="1596" y="730"/>
                        <a:pt x="1654" y="633"/>
                        <a:pt x="1654" y="535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25" name="Google Shape;2525;p36"/>
                <p:cNvSpPr/>
                <p:nvPr/>
              </p:nvSpPr>
              <p:spPr>
                <a:xfrm>
                  <a:off x="1430625" y="2410200"/>
                  <a:ext cx="41375" cy="26350"/>
                </a:xfrm>
                <a:custGeom>
                  <a:rect b="b" l="l" r="r" t="t"/>
                  <a:pathLst>
                    <a:path extrusionOk="0" h="1054" w="1655">
                      <a:moveTo>
                        <a:pt x="818" y="256"/>
                      </a:moveTo>
                      <a:cubicBezTo>
                        <a:pt x="993" y="256"/>
                        <a:pt x="1129" y="275"/>
                        <a:pt x="1265" y="353"/>
                      </a:cubicBezTo>
                      <a:cubicBezTo>
                        <a:pt x="1363" y="392"/>
                        <a:pt x="1402" y="470"/>
                        <a:pt x="1402" y="548"/>
                      </a:cubicBezTo>
                      <a:cubicBezTo>
                        <a:pt x="1402" y="626"/>
                        <a:pt x="1363" y="665"/>
                        <a:pt x="1265" y="742"/>
                      </a:cubicBezTo>
                      <a:cubicBezTo>
                        <a:pt x="1139" y="810"/>
                        <a:pt x="974" y="845"/>
                        <a:pt x="813" y="845"/>
                      </a:cubicBezTo>
                      <a:cubicBezTo>
                        <a:pt x="653" y="845"/>
                        <a:pt x="497" y="810"/>
                        <a:pt x="390" y="742"/>
                      </a:cubicBezTo>
                      <a:cubicBezTo>
                        <a:pt x="293" y="684"/>
                        <a:pt x="234" y="626"/>
                        <a:pt x="234" y="548"/>
                      </a:cubicBezTo>
                      <a:cubicBezTo>
                        <a:pt x="234" y="470"/>
                        <a:pt x="293" y="431"/>
                        <a:pt x="390" y="353"/>
                      </a:cubicBezTo>
                      <a:cubicBezTo>
                        <a:pt x="487" y="295"/>
                        <a:pt x="643" y="256"/>
                        <a:pt x="818" y="256"/>
                      </a:cubicBezTo>
                      <a:close/>
                      <a:moveTo>
                        <a:pt x="818" y="1"/>
                      </a:moveTo>
                      <a:cubicBezTo>
                        <a:pt x="630" y="1"/>
                        <a:pt x="443" y="35"/>
                        <a:pt x="293" y="100"/>
                      </a:cubicBezTo>
                      <a:lnTo>
                        <a:pt x="332" y="120"/>
                      </a:lnTo>
                      <a:cubicBezTo>
                        <a:pt x="370" y="178"/>
                        <a:pt x="409" y="275"/>
                        <a:pt x="351" y="334"/>
                      </a:cubicBezTo>
                      <a:cubicBezTo>
                        <a:pt x="332" y="373"/>
                        <a:pt x="273" y="373"/>
                        <a:pt x="254" y="373"/>
                      </a:cubicBezTo>
                      <a:cubicBezTo>
                        <a:pt x="234" y="373"/>
                        <a:pt x="215" y="373"/>
                        <a:pt x="215" y="353"/>
                      </a:cubicBezTo>
                      <a:lnTo>
                        <a:pt x="98" y="275"/>
                      </a:lnTo>
                      <a:cubicBezTo>
                        <a:pt x="40" y="353"/>
                        <a:pt x="1" y="431"/>
                        <a:pt x="1" y="528"/>
                      </a:cubicBezTo>
                      <a:cubicBezTo>
                        <a:pt x="1" y="665"/>
                        <a:pt x="98" y="820"/>
                        <a:pt x="254" y="918"/>
                      </a:cubicBezTo>
                      <a:cubicBezTo>
                        <a:pt x="429" y="1015"/>
                        <a:pt x="623" y="1054"/>
                        <a:pt x="818" y="1054"/>
                      </a:cubicBezTo>
                      <a:cubicBezTo>
                        <a:pt x="1012" y="1054"/>
                        <a:pt x="1226" y="1015"/>
                        <a:pt x="1382" y="918"/>
                      </a:cubicBezTo>
                      <a:cubicBezTo>
                        <a:pt x="1557" y="820"/>
                        <a:pt x="1654" y="665"/>
                        <a:pt x="1654" y="528"/>
                      </a:cubicBezTo>
                      <a:cubicBezTo>
                        <a:pt x="1654" y="373"/>
                        <a:pt x="1557" y="237"/>
                        <a:pt x="1382" y="120"/>
                      </a:cubicBezTo>
                      <a:cubicBezTo>
                        <a:pt x="1221" y="39"/>
                        <a:pt x="1019" y="1"/>
                        <a:pt x="8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26" name="Google Shape;2526;p36"/>
                <p:cNvSpPr/>
                <p:nvPr/>
              </p:nvSpPr>
              <p:spPr>
                <a:xfrm>
                  <a:off x="1353775" y="2411300"/>
                  <a:ext cx="41375" cy="26725"/>
                </a:xfrm>
                <a:custGeom>
                  <a:rect b="b" l="l" r="r" t="t"/>
                  <a:pathLst>
                    <a:path extrusionOk="0" h="1069" w="1655">
                      <a:moveTo>
                        <a:pt x="799" y="251"/>
                      </a:moveTo>
                      <a:cubicBezTo>
                        <a:pt x="974" y="251"/>
                        <a:pt x="1129" y="290"/>
                        <a:pt x="1246" y="348"/>
                      </a:cubicBezTo>
                      <a:cubicBezTo>
                        <a:pt x="1343" y="407"/>
                        <a:pt x="1382" y="484"/>
                        <a:pt x="1382" y="543"/>
                      </a:cubicBezTo>
                      <a:cubicBezTo>
                        <a:pt x="1382" y="621"/>
                        <a:pt x="1343" y="679"/>
                        <a:pt x="1246" y="737"/>
                      </a:cubicBezTo>
                      <a:cubicBezTo>
                        <a:pt x="1120" y="815"/>
                        <a:pt x="954" y="854"/>
                        <a:pt x="794" y="854"/>
                      </a:cubicBezTo>
                      <a:cubicBezTo>
                        <a:pt x="633" y="854"/>
                        <a:pt x="478" y="815"/>
                        <a:pt x="371" y="737"/>
                      </a:cubicBezTo>
                      <a:cubicBezTo>
                        <a:pt x="273" y="698"/>
                        <a:pt x="215" y="621"/>
                        <a:pt x="215" y="543"/>
                      </a:cubicBezTo>
                      <a:cubicBezTo>
                        <a:pt x="215" y="484"/>
                        <a:pt x="273" y="426"/>
                        <a:pt x="371" y="348"/>
                      </a:cubicBezTo>
                      <a:cubicBezTo>
                        <a:pt x="487" y="309"/>
                        <a:pt x="643" y="251"/>
                        <a:pt x="799" y="251"/>
                      </a:cubicBezTo>
                      <a:close/>
                      <a:moveTo>
                        <a:pt x="845" y="0"/>
                      </a:moveTo>
                      <a:cubicBezTo>
                        <a:pt x="661" y="0"/>
                        <a:pt x="473" y="39"/>
                        <a:pt x="312" y="115"/>
                      </a:cubicBezTo>
                      <a:cubicBezTo>
                        <a:pt x="371" y="154"/>
                        <a:pt x="390" y="231"/>
                        <a:pt x="371" y="290"/>
                      </a:cubicBezTo>
                      <a:cubicBezTo>
                        <a:pt x="351" y="329"/>
                        <a:pt x="293" y="329"/>
                        <a:pt x="273" y="329"/>
                      </a:cubicBezTo>
                      <a:cubicBezTo>
                        <a:pt x="254" y="329"/>
                        <a:pt x="215" y="329"/>
                        <a:pt x="215" y="309"/>
                      </a:cubicBezTo>
                      <a:lnTo>
                        <a:pt x="118" y="251"/>
                      </a:lnTo>
                      <a:cubicBezTo>
                        <a:pt x="40" y="329"/>
                        <a:pt x="1" y="426"/>
                        <a:pt x="1" y="523"/>
                      </a:cubicBezTo>
                      <a:cubicBezTo>
                        <a:pt x="1" y="679"/>
                        <a:pt x="98" y="815"/>
                        <a:pt x="273" y="912"/>
                      </a:cubicBezTo>
                      <a:cubicBezTo>
                        <a:pt x="429" y="1010"/>
                        <a:pt x="643" y="1068"/>
                        <a:pt x="837" y="1068"/>
                      </a:cubicBezTo>
                      <a:cubicBezTo>
                        <a:pt x="1032" y="1068"/>
                        <a:pt x="1246" y="1010"/>
                        <a:pt x="1382" y="912"/>
                      </a:cubicBezTo>
                      <a:cubicBezTo>
                        <a:pt x="1557" y="815"/>
                        <a:pt x="1655" y="679"/>
                        <a:pt x="1655" y="523"/>
                      </a:cubicBezTo>
                      <a:cubicBezTo>
                        <a:pt x="1655" y="387"/>
                        <a:pt x="1557" y="231"/>
                        <a:pt x="1382" y="134"/>
                      </a:cubicBezTo>
                      <a:cubicBezTo>
                        <a:pt x="1232" y="44"/>
                        <a:pt x="1041" y="0"/>
                        <a:pt x="84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27" name="Google Shape;2527;p36"/>
                <p:cNvSpPr/>
                <p:nvPr/>
              </p:nvSpPr>
              <p:spPr>
                <a:xfrm>
                  <a:off x="1357675" y="2488550"/>
                  <a:ext cx="41375" cy="26300"/>
                </a:xfrm>
                <a:custGeom>
                  <a:rect b="b" l="l" r="r" t="t"/>
                  <a:pathLst>
                    <a:path extrusionOk="0" h="1052" w="1655">
                      <a:moveTo>
                        <a:pt x="798" y="254"/>
                      </a:moveTo>
                      <a:cubicBezTo>
                        <a:pt x="973" y="254"/>
                        <a:pt x="1110" y="274"/>
                        <a:pt x="1226" y="352"/>
                      </a:cubicBezTo>
                      <a:cubicBezTo>
                        <a:pt x="1324" y="390"/>
                        <a:pt x="1382" y="468"/>
                        <a:pt x="1382" y="546"/>
                      </a:cubicBezTo>
                      <a:cubicBezTo>
                        <a:pt x="1382" y="624"/>
                        <a:pt x="1324" y="663"/>
                        <a:pt x="1226" y="741"/>
                      </a:cubicBezTo>
                      <a:cubicBezTo>
                        <a:pt x="1110" y="818"/>
                        <a:pt x="949" y="857"/>
                        <a:pt x="789" y="857"/>
                      </a:cubicBezTo>
                      <a:cubicBezTo>
                        <a:pt x="628" y="857"/>
                        <a:pt x="467" y="818"/>
                        <a:pt x="351" y="741"/>
                      </a:cubicBezTo>
                      <a:cubicBezTo>
                        <a:pt x="253" y="702"/>
                        <a:pt x="215" y="624"/>
                        <a:pt x="215" y="546"/>
                      </a:cubicBezTo>
                      <a:cubicBezTo>
                        <a:pt x="215" y="468"/>
                        <a:pt x="253" y="429"/>
                        <a:pt x="351" y="352"/>
                      </a:cubicBezTo>
                      <a:cubicBezTo>
                        <a:pt x="487" y="313"/>
                        <a:pt x="623" y="254"/>
                        <a:pt x="798" y="254"/>
                      </a:cubicBezTo>
                      <a:close/>
                      <a:moveTo>
                        <a:pt x="818" y="1"/>
                      </a:moveTo>
                      <a:cubicBezTo>
                        <a:pt x="638" y="1"/>
                        <a:pt x="458" y="35"/>
                        <a:pt x="312" y="99"/>
                      </a:cubicBezTo>
                      <a:lnTo>
                        <a:pt x="331" y="138"/>
                      </a:lnTo>
                      <a:cubicBezTo>
                        <a:pt x="370" y="176"/>
                        <a:pt x="409" y="254"/>
                        <a:pt x="370" y="313"/>
                      </a:cubicBezTo>
                      <a:cubicBezTo>
                        <a:pt x="351" y="352"/>
                        <a:pt x="312" y="352"/>
                        <a:pt x="273" y="352"/>
                      </a:cubicBezTo>
                      <a:cubicBezTo>
                        <a:pt x="253" y="352"/>
                        <a:pt x="234" y="352"/>
                        <a:pt x="234" y="332"/>
                      </a:cubicBezTo>
                      <a:lnTo>
                        <a:pt x="117" y="254"/>
                      </a:lnTo>
                      <a:cubicBezTo>
                        <a:pt x="39" y="332"/>
                        <a:pt x="1" y="429"/>
                        <a:pt x="1" y="527"/>
                      </a:cubicBezTo>
                      <a:cubicBezTo>
                        <a:pt x="1" y="663"/>
                        <a:pt x="98" y="818"/>
                        <a:pt x="253" y="916"/>
                      </a:cubicBezTo>
                      <a:cubicBezTo>
                        <a:pt x="429" y="1013"/>
                        <a:pt x="623" y="1052"/>
                        <a:pt x="818" y="1052"/>
                      </a:cubicBezTo>
                      <a:cubicBezTo>
                        <a:pt x="1012" y="1052"/>
                        <a:pt x="1226" y="1013"/>
                        <a:pt x="1382" y="916"/>
                      </a:cubicBezTo>
                      <a:cubicBezTo>
                        <a:pt x="1557" y="818"/>
                        <a:pt x="1654" y="663"/>
                        <a:pt x="1654" y="527"/>
                      </a:cubicBezTo>
                      <a:cubicBezTo>
                        <a:pt x="1654" y="371"/>
                        <a:pt x="1557" y="235"/>
                        <a:pt x="1382" y="138"/>
                      </a:cubicBezTo>
                      <a:cubicBezTo>
                        <a:pt x="1227" y="45"/>
                        <a:pt x="1022" y="1"/>
                        <a:pt x="8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28" name="Google Shape;2528;p36"/>
                <p:cNvSpPr/>
                <p:nvPr/>
              </p:nvSpPr>
              <p:spPr>
                <a:xfrm>
                  <a:off x="1177725" y="2309350"/>
                  <a:ext cx="41350" cy="27000"/>
                </a:xfrm>
                <a:custGeom>
                  <a:rect b="b" l="l" r="r" t="t"/>
                  <a:pathLst>
                    <a:path extrusionOk="0" h="1080" w="1654">
                      <a:moveTo>
                        <a:pt x="798" y="243"/>
                      </a:moveTo>
                      <a:cubicBezTo>
                        <a:pt x="973" y="243"/>
                        <a:pt x="1109" y="282"/>
                        <a:pt x="1226" y="341"/>
                      </a:cubicBezTo>
                      <a:cubicBezTo>
                        <a:pt x="1323" y="399"/>
                        <a:pt x="1382" y="477"/>
                        <a:pt x="1382" y="535"/>
                      </a:cubicBezTo>
                      <a:cubicBezTo>
                        <a:pt x="1382" y="613"/>
                        <a:pt x="1323" y="671"/>
                        <a:pt x="1226" y="730"/>
                      </a:cubicBezTo>
                      <a:cubicBezTo>
                        <a:pt x="1119" y="808"/>
                        <a:pt x="963" y="846"/>
                        <a:pt x="803" y="846"/>
                      </a:cubicBezTo>
                      <a:cubicBezTo>
                        <a:pt x="642" y="846"/>
                        <a:pt x="477" y="808"/>
                        <a:pt x="350" y="730"/>
                      </a:cubicBezTo>
                      <a:cubicBezTo>
                        <a:pt x="253" y="691"/>
                        <a:pt x="214" y="613"/>
                        <a:pt x="214" y="535"/>
                      </a:cubicBezTo>
                      <a:cubicBezTo>
                        <a:pt x="214" y="477"/>
                        <a:pt x="253" y="418"/>
                        <a:pt x="350" y="341"/>
                      </a:cubicBezTo>
                      <a:cubicBezTo>
                        <a:pt x="487" y="263"/>
                        <a:pt x="642" y="243"/>
                        <a:pt x="798" y="243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3" y="146"/>
                      </a:cubicBezTo>
                      <a:cubicBezTo>
                        <a:pt x="98" y="243"/>
                        <a:pt x="0" y="399"/>
                        <a:pt x="0" y="535"/>
                      </a:cubicBezTo>
                      <a:cubicBezTo>
                        <a:pt x="0" y="691"/>
                        <a:pt x="98" y="827"/>
                        <a:pt x="253" y="924"/>
                      </a:cubicBezTo>
                      <a:cubicBezTo>
                        <a:pt x="428" y="1022"/>
                        <a:pt x="623" y="1080"/>
                        <a:pt x="817" y="1080"/>
                      </a:cubicBezTo>
                      <a:cubicBezTo>
                        <a:pt x="992" y="1080"/>
                        <a:pt x="1187" y="1022"/>
                        <a:pt x="1323" y="983"/>
                      </a:cubicBezTo>
                      <a:lnTo>
                        <a:pt x="1284" y="963"/>
                      </a:lnTo>
                      <a:cubicBezTo>
                        <a:pt x="1187" y="924"/>
                        <a:pt x="1187" y="866"/>
                        <a:pt x="1206" y="788"/>
                      </a:cubicBezTo>
                      <a:cubicBezTo>
                        <a:pt x="1221" y="744"/>
                        <a:pt x="1268" y="722"/>
                        <a:pt x="1324" y="722"/>
                      </a:cubicBezTo>
                      <a:cubicBezTo>
                        <a:pt x="1343" y="722"/>
                        <a:pt x="1362" y="725"/>
                        <a:pt x="1382" y="730"/>
                      </a:cubicBezTo>
                      <a:lnTo>
                        <a:pt x="1518" y="808"/>
                      </a:lnTo>
                      <a:cubicBezTo>
                        <a:pt x="1596" y="730"/>
                        <a:pt x="1654" y="632"/>
                        <a:pt x="1654" y="535"/>
                      </a:cubicBezTo>
                      <a:cubicBezTo>
                        <a:pt x="1654" y="399"/>
                        <a:pt x="1557" y="243"/>
                        <a:pt x="1382" y="146"/>
                      </a:cubicBezTo>
                      <a:cubicBezTo>
                        <a:pt x="1226" y="49"/>
                        <a:pt x="1026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29" name="Google Shape;2529;p36"/>
                <p:cNvSpPr/>
                <p:nvPr/>
              </p:nvSpPr>
              <p:spPr>
                <a:xfrm>
                  <a:off x="1320225" y="2208150"/>
                  <a:ext cx="525300" cy="130650"/>
                </a:xfrm>
                <a:custGeom>
                  <a:rect b="b" l="l" r="r" t="t"/>
                  <a:pathLst>
                    <a:path extrusionOk="0" h="5226" w="21012">
                      <a:moveTo>
                        <a:pt x="127" y="0"/>
                      </a:moveTo>
                      <a:cubicBezTo>
                        <a:pt x="91" y="0"/>
                        <a:pt x="52" y="18"/>
                        <a:pt x="39" y="70"/>
                      </a:cubicBezTo>
                      <a:cubicBezTo>
                        <a:pt x="1" y="109"/>
                        <a:pt x="1" y="186"/>
                        <a:pt x="78" y="245"/>
                      </a:cubicBezTo>
                      <a:lnTo>
                        <a:pt x="273" y="323"/>
                      </a:lnTo>
                      <a:lnTo>
                        <a:pt x="8716" y="5206"/>
                      </a:lnTo>
                      <a:cubicBezTo>
                        <a:pt x="8736" y="5206"/>
                        <a:pt x="8755" y="5225"/>
                        <a:pt x="8755" y="5225"/>
                      </a:cubicBezTo>
                      <a:lnTo>
                        <a:pt x="20895" y="5225"/>
                      </a:lnTo>
                      <a:cubicBezTo>
                        <a:pt x="20973" y="5225"/>
                        <a:pt x="21012" y="5167"/>
                        <a:pt x="21012" y="5108"/>
                      </a:cubicBezTo>
                      <a:cubicBezTo>
                        <a:pt x="21012" y="5031"/>
                        <a:pt x="20973" y="4972"/>
                        <a:pt x="20895" y="4972"/>
                      </a:cubicBezTo>
                      <a:lnTo>
                        <a:pt x="8794" y="4972"/>
                      </a:lnTo>
                      <a:lnTo>
                        <a:pt x="487" y="186"/>
                      </a:lnTo>
                      <a:lnTo>
                        <a:pt x="176" y="11"/>
                      </a:lnTo>
                      <a:cubicBezTo>
                        <a:pt x="163" y="5"/>
                        <a:pt x="145" y="0"/>
                        <a:pt x="1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0" name="Google Shape;2530;p36"/>
                <p:cNvSpPr/>
                <p:nvPr/>
              </p:nvSpPr>
              <p:spPr>
                <a:xfrm>
                  <a:off x="1177725" y="2265800"/>
                  <a:ext cx="261700" cy="153725"/>
                </a:xfrm>
                <a:custGeom>
                  <a:rect b="b" l="l" r="r" t="t"/>
                  <a:pathLst>
                    <a:path extrusionOk="0" h="6149" w="10468">
                      <a:moveTo>
                        <a:pt x="98" y="1"/>
                      </a:moveTo>
                      <a:cubicBezTo>
                        <a:pt x="59" y="1"/>
                        <a:pt x="59" y="1"/>
                        <a:pt x="39" y="20"/>
                      </a:cubicBezTo>
                      <a:cubicBezTo>
                        <a:pt x="20" y="20"/>
                        <a:pt x="20" y="40"/>
                        <a:pt x="20" y="40"/>
                      </a:cubicBezTo>
                      <a:cubicBezTo>
                        <a:pt x="0" y="98"/>
                        <a:pt x="0" y="176"/>
                        <a:pt x="59" y="215"/>
                      </a:cubicBezTo>
                      <a:lnTo>
                        <a:pt x="117" y="234"/>
                      </a:lnTo>
                      <a:lnTo>
                        <a:pt x="3171" y="2024"/>
                      </a:lnTo>
                      <a:cubicBezTo>
                        <a:pt x="3171" y="1946"/>
                        <a:pt x="3230" y="1888"/>
                        <a:pt x="3308" y="1888"/>
                      </a:cubicBezTo>
                      <a:cubicBezTo>
                        <a:pt x="3366" y="1888"/>
                        <a:pt x="3424" y="1946"/>
                        <a:pt x="3424" y="2024"/>
                      </a:cubicBezTo>
                      <a:lnTo>
                        <a:pt x="3424" y="2160"/>
                      </a:lnTo>
                      <a:lnTo>
                        <a:pt x="10175" y="6051"/>
                      </a:lnTo>
                      <a:lnTo>
                        <a:pt x="10311" y="6129"/>
                      </a:lnTo>
                      <a:cubicBezTo>
                        <a:pt x="10331" y="6129"/>
                        <a:pt x="10350" y="6149"/>
                        <a:pt x="10350" y="6149"/>
                      </a:cubicBezTo>
                      <a:cubicBezTo>
                        <a:pt x="10389" y="6149"/>
                        <a:pt x="10428" y="6129"/>
                        <a:pt x="10448" y="6110"/>
                      </a:cubicBezTo>
                      <a:cubicBezTo>
                        <a:pt x="10467" y="6051"/>
                        <a:pt x="10467" y="5974"/>
                        <a:pt x="10409" y="5935"/>
                      </a:cubicBezTo>
                      <a:lnTo>
                        <a:pt x="10350" y="5915"/>
                      </a:lnTo>
                      <a:lnTo>
                        <a:pt x="9008" y="5137"/>
                      </a:lnTo>
                      <a:lnTo>
                        <a:pt x="9008" y="5157"/>
                      </a:lnTo>
                      <a:cubicBezTo>
                        <a:pt x="9066" y="5234"/>
                        <a:pt x="8988" y="5273"/>
                        <a:pt x="8950" y="5273"/>
                      </a:cubicBezTo>
                      <a:cubicBezTo>
                        <a:pt x="8872" y="5273"/>
                        <a:pt x="8813" y="5234"/>
                        <a:pt x="8813" y="5157"/>
                      </a:cubicBezTo>
                      <a:lnTo>
                        <a:pt x="8813" y="4981"/>
                      </a:lnTo>
                      <a:lnTo>
                        <a:pt x="6420" y="3600"/>
                      </a:lnTo>
                      <a:lnTo>
                        <a:pt x="6420" y="3620"/>
                      </a:lnTo>
                      <a:cubicBezTo>
                        <a:pt x="6420" y="3697"/>
                        <a:pt x="6362" y="3736"/>
                        <a:pt x="6284" y="3736"/>
                      </a:cubicBezTo>
                      <a:cubicBezTo>
                        <a:pt x="6226" y="3736"/>
                        <a:pt x="6167" y="3697"/>
                        <a:pt x="6167" y="3620"/>
                      </a:cubicBezTo>
                      <a:lnTo>
                        <a:pt x="6167" y="3445"/>
                      </a:lnTo>
                      <a:lnTo>
                        <a:pt x="350" y="118"/>
                      </a:lnTo>
                      <a:lnTo>
                        <a:pt x="195" y="20"/>
                      </a:lnTo>
                      <a:cubicBezTo>
                        <a:pt x="156" y="1"/>
                        <a:pt x="136" y="1"/>
                        <a:pt x="9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1" name="Google Shape;2531;p36"/>
                <p:cNvSpPr/>
                <p:nvPr/>
              </p:nvSpPr>
              <p:spPr>
                <a:xfrm>
                  <a:off x="1262825" y="2358225"/>
                  <a:ext cx="99750" cy="61800"/>
                </a:xfrm>
                <a:custGeom>
                  <a:rect b="b" l="l" r="r" t="t"/>
                  <a:pathLst>
                    <a:path extrusionOk="0" h="2472" w="3990">
                      <a:moveTo>
                        <a:pt x="1" y="0"/>
                      </a:moveTo>
                      <a:lnTo>
                        <a:pt x="1" y="292"/>
                      </a:lnTo>
                      <a:lnTo>
                        <a:pt x="3717" y="2413"/>
                      </a:lnTo>
                      <a:lnTo>
                        <a:pt x="3814" y="2452"/>
                      </a:lnTo>
                      <a:cubicBezTo>
                        <a:pt x="3833" y="2452"/>
                        <a:pt x="3853" y="2471"/>
                        <a:pt x="3853" y="2471"/>
                      </a:cubicBezTo>
                      <a:cubicBezTo>
                        <a:pt x="3911" y="2471"/>
                        <a:pt x="3931" y="2452"/>
                        <a:pt x="3950" y="2432"/>
                      </a:cubicBezTo>
                      <a:cubicBezTo>
                        <a:pt x="3989" y="2374"/>
                        <a:pt x="3989" y="2316"/>
                        <a:pt x="3911" y="2257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2" name="Google Shape;2532;p36"/>
                <p:cNvSpPr/>
                <p:nvPr/>
              </p:nvSpPr>
              <p:spPr>
                <a:xfrm>
                  <a:off x="1207375" y="2327925"/>
                  <a:ext cx="50625" cy="33725"/>
                </a:xfrm>
                <a:custGeom>
                  <a:rect b="b" l="l" r="r" t="t"/>
                  <a:pathLst>
                    <a:path extrusionOk="0" h="1349" w="2025">
                      <a:moveTo>
                        <a:pt x="123" y="0"/>
                      </a:moveTo>
                      <a:cubicBezTo>
                        <a:pt x="89" y="0"/>
                        <a:pt x="55" y="19"/>
                        <a:pt x="20" y="65"/>
                      </a:cubicBezTo>
                      <a:cubicBezTo>
                        <a:pt x="1" y="123"/>
                        <a:pt x="1" y="181"/>
                        <a:pt x="79" y="240"/>
                      </a:cubicBezTo>
                      <a:lnTo>
                        <a:pt x="118" y="259"/>
                      </a:lnTo>
                      <a:lnTo>
                        <a:pt x="2024" y="1349"/>
                      </a:lnTo>
                      <a:lnTo>
                        <a:pt x="2024" y="1057"/>
                      </a:lnTo>
                      <a:lnTo>
                        <a:pt x="332" y="84"/>
                      </a:lnTo>
                      <a:lnTo>
                        <a:pt x="196" y="26"/>
                      </a:lnTo>
                      <a:cubicBezTo>
                        <a:pt x="171" y="10"/>
                        <a:pt x="147" y="0"/>
                        <a:pt x="12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3" name="Google Shape;2533;p36"/>
                <p:cNvSpPr/>
                <p:nvPr/>
              </p:nvSpPr>
              <p:spPr>
                <a:xfrm>
                  <a:off x="1331900" y="2273100"/>
                  <a:ext cx="6350" cy="86125"/>
                </a:xfrm>
                <a:custGeom>
                  <a:rect b="b" l="l" r="r" t="t"/>
                  <a:pathLst>
                    <a:path extrusionOk="0" h="3445" w="254">
                      <a:moveTo>
                        <a:pt x="117" y="1"/>
                      </a:moveTo>
                      <a:cubicBezTo>
                        <a:pt x="59" y="1"/>
                        <a:pt x="0" y="40"/>
                        <a:pt x="0" y="118"/>
                      </a:cubicBezTo>
                      <a:lnTo>
                        <a:pt x="0" y="176"/>
                      </a:lnTo>
                      <a:lnTo>
                        <a:pt x="0" y="3172"/>
                      </a:lnTo>
                      <a:lnTo>
                        <a:pt x="0" y="3347"/>
                      </a:lnTo>
                      <a:cubicBezTo>
                        <a:pt x="0" y="3405"/>
                        <a:pt x="59" y="3444"/>
                        <a:pt x="117" y="3444"/>
                      </a:cubicBezTo>
                      <a:cubicBezTo>
                        <a:pt x="195" y="3444"/>
                        <a:pt x="253" y="3405"/>
                        <a:pt x="253" y="3328"/>
                      </a:cubicBezTo>
                      <a:lnTo>
                        <a:pt x="253" y="3308"/>
                      </a:lnTo>
                      <a:lnTo>
                        <a:pt x="253" y="293"/>
                      </a:lnTo>
                      <a:lnTo>
                        <a:pt x="253" y="118"/>
                      </a:lnTo>
                      <a:cubicBezTo>
                        <a:pt x="253" y="40"/>
                        <a:pt x="195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4" name="Google Shape;2534;p36"/>
                <p:cNvSpPr/>
                <p:nvPr/>
              </p:nvSpPr>
              <p:spPr>
                <a:xfrm>
                  <a:off x="1398050" y="2311525"/>
                  <a:ext cx="6350" cy="86600"/>
                </a:xfrm>
                <a:custGeom>
                  <a:rect b="b" l="l" r="r" t="t"/>
                  <a:pathLst>
                    <a:path extrusionOk="0" h="3464" w="254">
                      <a:moveTo>
                        <a:pt x="137" y="1"/>
                      </a:moveTo>
                      <a:cubicBezTo>
                        <a:pt x="59" y="1"/>
                        <a:pt x="0" y="40"/>
                        <a:pt x="0" y="117"/>
                      </a:cubicBezTo>
                      <a:lnTo>
                        <a:pt x="0" y="156"/>
                      </a:lnTo>
                      <a:lnTo>
                        <a:pt x="0" y="3172"/>
                      </a:lnTo>
                      <a:lnTo>
                        <a:pt x="0" y="3347"/>
                      </a:lnTo>
                      <a:cubicBezTo>
                        <a:pt x="0" y="3425"/>
                        <a:pt x="59" y="3464"/>
                        <a:pt x="137" y="3464"/>
                      </a:cubicBezTo>
                      <a:cubicBezTo>
                        <a:pt x="195" y="3464"/>
                        <a:pt x="253" y="3425"/>
                        <a:pt x="253" y="3347"/>
                      </a:cubicBezTo>
                      <a:lnTo>
                        <a:pt x="253" y="3328"/>
                      </a:lnTo>
                      <a:lnTo>
                        <a:pt x="253" y="312"/>
                      </a:lnTo>
                      <a:lnTo>
                        <a:pt x="253" y="137"/>
                      </a:lnTo>
                      <a:cubicBezTo>
                        <a:pt x="253" y="40"/>
                        <a:pt x="175" y="1"/>
                        <a:pt x="1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5" name="Google Shape;2535;p36"/>
                <p:cNvSpPr/>
                <p:nvPr/>
              </p:nvSpPr>
              <p:spPr>
                <a:xfrm>
                  <a:off x="1257000" y="2313975"/>
                  <a:ext cx="109450" cy="184825"/>
                </a:xfrm>
                <a:custGeom>
                  <a:rect b="b" l="l" r="r" t="t"/>
                  <a:pathLst>
                    <a:path extrusionOk="0" h="7393" w="4378">
                      <a:moveTo>
                        <a:pt x="137" y="0"/>
                      </a:moveTo>
                      <a:cubicBezTo>
                        <a:pt x="59" y="0"/>
                        <a:pt x="0" y="39"/>
                        <a:pt x="0" y="117"/>
                      </a:cubicBezTo>
                      <a:lnTo>
                        <a:pt x="0" y="1615"/>
                      </a:lnTo>
                      <a:lnTo>
                        <a:pt x="0" y="1907"/>
                      </a:lnTo>
                      <a:lnTo>
                        <a:pt x="0" y="4864"/>
                      </a:lnTo>
                      <a:cubicBezTo>
                        <a:pt x="0" y="4903"/>
                        <a:pt x="20" y="4922"/>
                        <a:pt x="59" y="4942"/>
                      </a:cubicBezTo>
                      <a:lnTo>
                        <a:pt x="4086" y="7296"/>
                      </a:lnTo>
                      <a:lnTo>
                        <a:pt x="4203" y="7354"/>
                      </a:lnTo>
                      <a:cubicBezTo>
                        <a:pt x="4242" y="7354"/>
                        <a:pt x="4261" y="7393"/>
                        <a:pt x="4261" y="7393"/>
                      </a:cubicBezTo>
                      <a:cubicBezTo>
                        <a:pt x="4300" y="7393"/>
                        <a:pt x="4339" y="7354"/>
                        <a:pt x="4358" y="7335"/>
                      </a:cubicBezTo>
                      <a:cubicBezTo>
                        <a:pt x="4378" y="7296"/>
                        <a:pt x="4378" y="7218"/>
                        <a:pt x="4300" y="7159"/>
                      </a:cubicBezTo>
                      <a:lnTo>
                        <a:pt x="4280" y="7140"/>
                      </a:lnTo>
                      <a:lnTo>
                        <a:pt x="234" y="4786"/>
                      </a:lnTo>
                      <a:lnTo>
                        <a:pt x="234" y="2062"/>
                      </a:lnTo>
                      <a:lnTo>
                        <a:pt x="234" y="1770"/>
                      </a:lnTo>
                      <a:lnTo>
                        <a:pt x="234" y="253"/>
                      </a:lnTo>
                      <a:lnTo>
                        <a:pt x="234" y="117"/>
                      </a:lnTo>
                      <a:cubicBezTo>
                        <a:pt x="253" y="39"/>
                        <a:pt x="195" y="0"/>
                        <a:pt x="1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6" name="Google Shape;2536;p36"/>
                <p:cNvSpPr/>
                <p:nvPr/>
              </p:nvSpPr>
              <p:spPr>
                <a:xfrm>
                  <a:off x="1774025" y="2543350"/>
                  <a:ext cx="31625" cy="15275"/>
                </a:xfrm>
                <a:custGeom>
                  <a:rect b="b" l="l" r="r" t="t"/>
                  <a:pathLst>
                    <a:path extrusionOk="0" h="611" w="1265">
                      <a:moveTo>
                        <a:pt x="1125" y="0"/>
                      </a:moveTo>
                      <a:cubicBezTo>
                        <a:pt x="1108" y="0"/>
                        <a:pt x="1090" y="3"/>
                        <a:pt x="1070" y="8"/>
                      </a:cubicBezTo>
                      <a:lnTo>
                        <a:pt x="914" y="86"/>
                      </a:lnTo>
                      <a:lnTo>
                        <a:pt x="0" y="611"/>
                      </a:lnTo>
                      <a:lnTo>
                        <a:pt x="486" y="611"/>
                      </a:lnTo>
                      <a:lnTo>
                        <a:pt x="1187" y="222"/>
                      </a:lnTo>
                      <a:cubicBezTo>
                        <a:pt x="1245" y="202"/>
                        <a:pt x="1265" y="125"/>
                        <a:pt x="1245" y="66"/>
                      </a:cubicBezTo>
                      <a:cubicBezTo>
                        <a:pt x="1216" y="22"/>
                        <a:pt x="1176" y="0"/>
                        <a:pt x="11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7" name="Google Shape;2537;p36"/>
                <p:cNvSpPr/>
                <p:nvPr/>
              </p:nvSpPr>
              <p:spPr>
                <a:xfrm>
                  <a:off x="1108175" y="627225"/>
                  <a:ext cx="163450" cy="93400"/>
                </a:xfrm>
                <a:custGeom>
                  <a:rect b="b" l="l" r="r" t="t"/>
                  <a:pathLst>
                    <a:path extrusionOk="0" h="3736" w="6538">
                      <a:moveTo>
                        <a:pt x="3152" y="0"/>
                      </a:moveTo>
                      <a:lnTo>
                        <a:pt x="2607" y="311"/>
                      </a:lnTo>
                      <a:lnTo>
                        <a:pt x="3988" y="1109"/>
                      </a:lnTo>
                      <a:cubicBezTo>
                        <a:pt x="4027" y="1148"/>
                        <a:pt x="4066" y="1206"/>
                        <a:pt x="4027" y="1284"/>
                      </a:cubicBezTo>
                      <a:cubicBezTo>
                        <a:pt x="4008" y="1342"/>
                        <a:pt x="3969" y="1342"/>
                        <a:pt x="3930" y="1342"/>
                      </a:cubicBezTo>
                      <a:cubicBezTo>
                        <a:pt x="3911" y="1342"/>
                        <a:pt x="3891" y="1342"/>
                        <a:pt x="3891" y="1304"/>
                      </a:cubicBezTo>
                      <a:lnTo>
                        <a:pt x="2374" y="428"/>
                      </a:lnTo>
                      <a:lnTo>
                        <a:pt x="895" y="1284"/>
                      </a:lnTo>
                      <a:lnTo>
                        <a:pt x="662" y="1440"/>
                      </a:lnTo>
                      <a:lnTo>
                        <a:pt x="0" y="1829"/>
                      </a:lnTo>
                      <a:lnTo>
                        <a:pt x="2335" y="3152"/>
                      </a:lnTo>
                      <a:lnTo>
                        <a:pt x="2568" y="3307"/>
                      </a:lnTo>
                      <a:lnTo>
                        <a:pt x="3346" y="3735"/>
                      </a:lnTo>
                      <a:lnTo>
                        <a:pt x="4222" y="3230"/>
                      </a:lnTo>
                      <a:lnTo>
                        <a:pt x="4475" y="3093"/>
                      </a:lnTo>
                      <a:lnTo>
                        <a:pt x="6537" y="1887"/>
                      </a:lnTo>
                      <a:lnTo>
                        <a:pt x="6031" y="1595"/>
                      </a:lnTo>
                      <a:lnTo>
                        <a:pt x="4942" y="2237"/>
                      </a:lnTo>
                      <a:lnTo>
                        <a:pt x="4767" y="2237"/>
                      </a:lnTo>
                      <a:cubicBezTo>
                        <a:pt x="4728" y="2237"/>
                        <a:pt x="4689" y="2218"/>
                        <a:pt x="4669" y="2198"/>
                      </a:cubicBezTo>
                      <a:cubicBezTo>
                        <a:pt x="4650" y="2140"/>
                        <a:pt x="4650" y="2062"/>
                        <a:pt x="4728" y="2023"/>
                      </a:cubicBezTo>
                      <a:lnTo>
                        <a:pt x="5700" y="1459"/>
                      </a:lnTo>
                      <a:lnTo>
                        <a:pt x="4922" y="992"/>
                      </a:lnTo>
                      <a:lnTo>
                        <a:pt x="4280" y="1362"/>
                      </a:lnTo>
                      <a:cubicBezTo>
                        <a:pt x="4261" y="1362"/>
                        <a:pt x="4241" y="1381"/>
                        <a:pt x="4241" y="1381"/>
                      </a:cubicBezTo>
                      <a:cubicBezTo>
                        <a:pt x="4183" y="1381"/>
                        <a:pt x="4164" y="1362"/>
                        <a:pt x="4144" y="1342"/>
                      </a:cubicBezTo>
                      <a:cubicBezTo>
                        <a:pt x="4105" y="1284"/>
                        <a:pt x="4105" y="1206"/>
                        <a:pt x="4183" y="1167"/>
                      </a:cubicBezTo>
                      <a:lnTo>
                        <a:pt x="4689" y="875"/>
                      </a:lnTo>
                      <a:lnTo>
                        <a:pt x="3969" y="467"/>
                      </a:lnTo>
                      <a:lnTo>
                        <a:pt x="3658" y="623"/>
                      </a:lnTo>
                      <a:cubicBezTo>
                        <a:pt x="3619" y="623"/>
                        <a:pt x="3599" y="661"/>
                        <a:pt x="3599" y="661"/>
                      </a:cubicBezTo>
                      <a:cubicBezTo>
                        <a:pt x="3541" y="661"/>
                        <a:pt x="3522" y="623"/>
                        <a:pt x="3502" y="603"/>
                      </a:cubicBezTo>
                      <a:cubicBezTo>
                        <a:pt x="3483" y="564"/>
                        <a:pt x="3483" y="486"/>
                        <a:pt x="3541" y="428"/>
                      </a:cubicBezTo>
                      <a:lnTo>
                        <a:pt x="3736" y="331"/>
                      </a:lnTo>
                      <a:lnTo>
                        <a:pt x="315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8" name="Google Shape;2538;p36"/>
                <p:cNvSpPr/>
                <p:nvPr/>
              </p:nvSpPr>
              <p:spPr>
                <a:xfrm>
                  <a:off x="1224400" y="462325"/>
                  <a:ext cx="382800" cy="220850"/>
                </a:xfrm>
                <a:custGeom>
                  <a:rect b="b" l="l" r="r" t="t"/>
                  <a:pathLst>
                    <a:path extrusionOk="0" h="8834" w="15312">
                      <a:moveTo>
                        <a:pt x="14981" y="1"/>
                      </a:moveTo>
                      <a:lnTo>
                        <a:pt x="1051" y="8036"/>
                      </a:lnTo>
                      <a:lnTo>
                        <a:pt x="79" y="8619"/>
                      </a:lnTo>
                      <a:cubicBezTo>
                        <a:pt x="20" y="8639"/>
                        <a:pt x="1" y="8717"/>
                        <a:pt x="20" y="8794"/>
                      </a:cubicBezTo>
                      <a:cubicBezTo>
                        <a:pt x="40" y="8833"/>
                        <a:pt x="98" y="8833"/>
                        <a:pt x="118" y="8833"/>
                      </a:cubicBezTo>
                      <a:cubicBezTo>
                        <a:pt x="137" y="8833"/>
                        <a:pt x="176" y="8833"/>
                        <a:pt x="176" y="8814"/>
                      </a:cubicBezTo>
                      <a:lnTo>
                        <a:pt x="1265" y="8172"/>
                      </a:lnTo>
                      <a:lnTo>
                        <a:pt x="5234" y="5896"/>
                      </a:lnTo>
                      <a:cubicBezTo>
                        <a:pt x="5176" y="5896"/>
                        <a:pt x="5137" y="5837"/>
                        <a:pt x="5137" y="5779"/>
                      </a:cubicBezTo>
                      <a:cubicBezTo>
                        <a:pt x="5137" y="5701"/>
                        <a:pt x="5176" y="5643"/>
                        <a:pt x="5254" y="5643"/>
                      </a:cubicBezTo>
                      <a:lnTo>
                        <a:pt x="5662" y="5643"/>
                      </a:lnTo>
                      <a:lnTo>
                        <a:pt x="7900" y="4359"/>
                      </a:lnTo>
                      <a:cubicBezTo>
                        <a:pt x="7861" y="4359"/>
                        <a:pt x="7802" y="4320"/>
                        <a:pt x="7802" y="4242"/>
                      </a:cubicBezTo>
                      <a:cubicBezTo>
                        <a:pt x="7802" y="4164"/>
                        <a:pt x="7841" y="4125"/>
                        <a:pt x="7919" y="4125"/>
                      </a:cubicBezTo>
                      <a:lnTo>
                        <a:pt x="8328" y="4125"/>
                      </a:lnTo>
                      <a:lnTo>
                        <a:pt x="15312" y="79"/>
                      </a:lnTo>
                      <a:lnTo>
                        <a:pt x="15234" y="59"/>
                      </a:lnTo>
                      <a:lnTo>
                        <a:pt x="1519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9" name="Google Shape;2539;p36"/>
                <p:cNvSpPr/>
                <p:nvPr/>
              </p:nvSpPr>
              <p:spPr>
                <a:xfrm>
                  <a:off x="1604275" y="461850"/>
                  <a:ext cx="42825" cy="21900"/>
                </a:xfrm>
                <a:custGeom>
                  <a:rect b="b" l="l" r="r" t="t"/>
                  <a:pathLst>
                    <a:path extrusionOk="0" h="876" w="1713">
                      <a:moveTo>
                        <a:pt x="0" y="0"/>
                      </a:moveTo>
                      <a:cubicBezTo>
                        <a:pt x="0" y="59"/>
                        <a:pt x="20" y="59"/>
                        <a:pt x="20" y="78"/>
                      </a:cubicBezTo>
                      <a:lnTo>
                        <a:pt x="98" y="98"/>
                      </a:lnTo>
                      <a:lnTo>
                        <a:pt x="1459" y="876"/>
                      </a:lnTo>
                      <a:lnTo>
                        <a:pt x="1712" y="740"/>
                      </a:lnTo>
                      <a:lnTo>
                        <a:pt x="4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0" name="Google Shape;2540;p36"/>
                <p:cNvSpPr/>
                <p:nvPr/>
              </p:nvSpPr>
              <p:spPr>
                <a:xfrm>
                  <a:off x="1721475" y="462325"/>
                  <a:ext cx="92450" cy="39925"/>
                </a:xfrm>
                <a:custGeom>
                  <a:rect b="b" l="l" r="r" t="t"/>
                  <a:pathLst>
                    <a:path extrusionOk="0" h="1597" w="3698">
                      <a:moveTo>
                        <a:pt x="1" y="1"/>
                      </a:moveTo>
                      <a:lnTo>
                        <a:pt x="2763" y="1596"/>
                      </a:lnTo>
                      <a:lnTo>
                        <a:pt x="3697" y="1051"/>
                      </a:lnTo>
                      <a:lnTo>
                        <a:pt x="18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1" name="Google Shape;2541;p36"/>
                <p:cNvSpPr/>
                <p:nvPr/>
              </p:nvSpPr>
              <p:spPr>
                <a:xfrm>
                  <a:off x="1632475" y="475475"/>
                  <a:ext cx="113350" cy="65675"/>
                </a:xfrm>
                <a:custGeom>
                  <a:rect b="b" l="l" r="r" t="t"/>
                  <a:pathLst>
                    <a:path extrusionOk="0" h="2627" w="4534">
                      <a:moveTo>
                        <a:pt x="915" y="0"/>
                      </a:moveTo>
                      <a:lnTo>
                        <a:pt x="545" y="214"/>
                      </a:lnTo>
                      <a:lnTo>
                        <a:pt x="312" y="350"/>
                      </a:lnTo>
                      <a:lnTo>
                        <a:pt x="1" y="525"/>
                      </a:lnTo>
                      <a:lnTo>
                        <a:pt x="3619" y="2626"/>
                      </a:lnTo>
                      <a:lnTo>
                        <a:pt x="4534" y="2082"/>
                      </a:lnTo>
                      <a:lnTo>
                        <a:pt x="91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2" name="Google Shape;2542;p36"/>
                <p:cNvSpPr/>
                <p:nvPr/>
              </p:nvSpPr>
              <p:spPr>
                <a:xfrm>
                  <a:off x="1209825" y="461850"/>
                  <a:ext cx="348275" cy="199425"/>
                </a:xfrm>
                <a:custGeom>
                  <a:rect b="b" l="l" r="r" t="t"/>
                  <a:pathLst>
                    <a:path extrusionOk="0" h="7977" w="13931">
                      <a:moveTo>
                        <a:pt x="13444" y="0"/>
                      </a:moveTo>
                      <a:lnTo>
                        <a:pt x="564" y="7452"/>
                      </a:lnTo>
                      <a:lnTo>
                        <a:pt x="78" y="7763"/>
                      </a:lnTo>
                      <a:cubicBezTo>
                        <a:pt x="20" y="7782"/>
                        <a:pt x="0" y="7860"/>
                        <a:pt x="20" y="7938"/>
                      </a:cubicBezTo>
                      <a:cubicBezTo>
                        <a:pt x="39" y="7977"/>
                        <a:pt x="98" y="7977"/>
                        <a:pt x="117" y="7977"/>
                      </a:cubicBezTo>
                      <a:cubicBezTo>
                        <a:pt x="136" y="7977"/>
                        <a:pt x="175" y="7977"/>
                        <a:pt x="175" y="7957"/>
                      </a:cubicBezTo>
                      <a:lnTo>
                        <a:pt x="798" y="7588"/>
                      </a:lnTo>
                      <a:lnTo>
                        <a:pt x="1393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3" name="Google Shape;2543;p36"/>
                <p:cNvSpPr/>
                <p:nvPr/>
              </p:nvSpPr>
              <p:spPr>
                <a:xfrm>
                  <a:off x="1277425" y="707575"/>
                  <a:ext cx="41375" cy="26675"/>
                </a:xfrm>
                <a:custGeom>
                  <a:rect b="b" l="l" r="r" t="t"/>
                  <a:pathLst>
                    <a:path extrusionOk="0" h="1067" w="1655">
                      <a:moveTo>
                        <a:pt x="1285" y="385"/>
                      </a:moveTo>
                      <a:cubicBezTo>
                        <a:pt x="1297" y="398"/>
                        <a:pt x="1301" y="402"/>
                        <a:pt x="1308" y="404"/>
                      </a:cubicBezTo>
                      <a:lnTo>
                        <a:pt x="1308" y="404"/>
                      </a:lnTo>
                      <a:cubicBezTo>
                        <a:pt x="1301" y="398"/>
                        <a:pt x="1293" y="392"/>
                        <a:pt x="1285" y="385"/>
                      </a:cubicBezTo>
                      <a:close/>
                      <a:moveTo>
                        <a:pt x="827" y="1"/>
                      </a:moveTo>
                      <a:cubicBezTo>
                        <a:pt x="616" y="1"/>
                        <a:pt x="407" y="49"/>
                        <a:pt x="253" y="152"/>
                      </a:cubicBezTo>
                      <a:cubicBezTo>
                        <a:pt x="98" y="249"/>
                        <a:pt x="1" y="385"/>
                        <a:pt x="1" y="541"/>
                      </a:cubicBezTo>
                      <a:cubicBezTo>
                        <a:pt x="1" y="677"/>
                        <a:pt x="98" y="833"/>
                        <a:pt x="253" y="930"/>
                      </a:cubicBezTo>
                      <a:cubicBezTo>
                        <a:pt x="429" y="1027"/>
                        <a:pt x="623" y="1066"/>
                        <a:pt x="818" y="1066"/>
                      </a:cubicBezTo>
                      <a:cubicBezTo>
                        <a:pt x="1012" y="1066"/>
                        <a:pt x="1226" y="1008"/>
                        <a:pt x="1382" y="930"/>
                      </a:cubicBezTo>
                      <a:cubicBezTo>
                        <a:pt x="1557" y="813"/>
                        <a:pt x="1654" y="677"/>
                        <a:pt x="1654" y="541"/>
                      </a:cubicBezTo>
                      <a:cubicBezTo>
                        <a:pt x="1654" y="444"/>
                        <a:pt x="1615" y="366"/>
                        <a:pt x="1557" y="288"/>
                      </a:cubicBezTo>
                      <a:lnTo>
                        <a:pt x="1401" y="366"/>
                      </a:lnTo>
                      <a:cubicBezTo>
                        <a:pt x="1362" y="385"/>
                        <a:pt x="1323" y="405"/>
                        <a:pt x="1323" y="405"/>
                      </a:cubicBezTo>
                      <a:cubicBezTo>
                        <a:pt x="1316" y="405"/>
                        <a:pt x="1312" y="405"/>
                        <a:pt x="1308" y="404"/>
                      </a:cubicBezTo>
                      <a:lnTo>
                        <a:pt x="1308" y="404"/>
                      </a:lnTo>
                      <a:cubicBezTo>
                        <a:pt x="1366" y="453"/>
                        <a:pt x="1382" y="491"/>
                        <a:pt x="1382" y="560"/>
                      </a:cubicBezTo>
                      <a:cubicBezTo>
                        <a:pt x="1382" y="638"/>
                        <a:pt x="1323" y="677"/>
                        <a:pt x="1226" y="755"/>
                      </a:cubicBezTo>
                      <a:cubicBezTo>
                        <a:pt x="1109" y="823"/>
                        <a:pt x="949" y="857"/>
                        <a:pt x="788" y="857"/>
                      </a:cubicBezTo>
                      <a:cubicBezTo>
                        <a:pt x="628" y="857"/>
                        <a:pt x="467" y="823"/>
                        <a:pt x="351" y="755"/>
                      </a:cubicBezTo>
                      <a:cubicBezTo>
                        <a:pt x="253" y="696"/>
                        <a:pt x="215" y="638"/>
                        <a:pt x="215" y="560"/>
                      </a:cubicBezTo>
                      <a:cubicBezTo>
                        <a:pt x="215" y="482"/>
                        <a:pt x="253" y="444"/>
                        <a:pt x="351" y="366"/>
                      </a:cubicBezTo>
                      <a:cubicBezTo>
                        <a:pt x="487" y="288"/>
                        <a:pt x="643" y="268"/>
                        <a:pt x="798" y="268"/>
                      </a:cubicBezTo>
                      <a:cubicBezTo>
                        <a:pt x="973" y="268"/>
                        <a:pt x="1109" y="288"/>
                        <a:pt x="1226" y="366"/>
                      </a:cubicBezTo>
                      <a:lnTo>
                        <a:pt x="1265" y="366"/>
                      </a:lnTo>
                      <a:lnTo>
                        <a:pt x="1226" y="346"/>
                      </a:lnTo>
                      <a:cubicBezTo>
                        <a:pt x="1207" y="288"/>
                        <a:pt x="1207" y="210"/>
                        <a:pt x="1285" y="171"/>
                      </a:cubicBezTo>
                      <a:lnTo>
                        <a:pt x="1362" y="113"/>
                      </a:lnTo>
                      <a:cubicBezTo>
                        <a:pt x="1206" y="39"/>
                        <a:pt x="1015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4" name="Google Shape;2544;p36"/>
                <p:cNvSpPr/>
                <p:nvPr/>
              </p:nvSpPr>
              <p:spPr>
                <a:xfrm>
                  <a:off x="1591125" y="526775"/>
                  <a:ext cx="41375" cy="27025"/>
                </a:xfrm>
                <a:custGeom>
                  <a:rect b="b" l="l" r="r" t="t"/>
                  <a:pathLst>
                    <a:path extrusionOk="0" h="1081" w="1655">
                      <a:moveTo>
                        <a:pt x="818" y="224"/>
                      </a:moveTo>
                      <a:cubicBezTo>
                        <a:pt x="993" y="224"/>
                        <a:pt x="1129" y="244"/>
                        <a:pt x="1266" y="322"/>
                      </a:cubicBezTo>
                      <a:cubicBezTo>
                        <a:pt x="1363" y="380"/>
                        <a:pt x="1402" y="438"/>
                        <a:pt x="1402" y="516"/>
                      </a:cubicBezTo>
                      <a:cubicBezTo>
                        <a:pt x="1402" y="594"/>
                        <a:pt x="1363" y="633"/>
                        <a:pt x="1266" y="711"/>
                      </a:cubicBezTo>
                      <a:cubicBezTo>
                        <a:pt x="1139" y="779"/>
                        <a:pt x="974" y="813"/>
                        <a:pt x="813" y="813"/>
                      </a:cubicBezTo>
                      <a:cubicBezTo>
                        <a:pt x="653" y="813"/>
                        <a:pt x="497" y="779"/>
                        <a:pt x="390" y="711"/>
                      </a:cubicBezTo>
                      <a:cubicBezTo>
                        <a:pt x="293" y="652"/>
                        <a:pt x="234" y="594"/>
                        <a:pt x="234" y="516"/>
                      </a:cubicBezTo>
                      <a:cubicBezTo>
                        <a:pt x="234" y="438"/>
                        <a:pt x="293" y="380"/>
                        <a:pt x="390" y="322"/>
                      </a:cubicBezTo>
                      <a:cubicBezTo>
                        <a:pt x="507" y="244"/>
                        <a:pt x="682" y="224"/>
                        <a:pt x="818" y="224"/>
                      </a:cubicBezTo>
                      <a:close/>
                      <a:moveTo>
                        <a:pt x="825" y="1"/>
                      </a:moveTo>
                      <a:cubicBezTo>
                        <a:pt x="624" y="1"/>
                        <a:pt x="419" y="49"/>
                        <a:pt x="254" y="146"/>
                      </a:cubicBezTo>
                      <a:cubicBezTo>
                        <a:pt x="98" y="244"/>
                        <a:pt x="1" y="399"/>
                        <a:pt x="1" y="536"/>
                      </a:cubicBezTo>
                      <a:cubicBezTo>
                        <a:pt x="1" y="672"/>
                        <a:pt x="40" y="750"/>
                        <a:pt x="137" y="827"/>
                      </a:cubicBezTo>
                      <a:lnTo>
                        <a:pt x="234" y="788"/>
                      </a:lnTo>
                      <a:cubicBezTo>
                        <a:pt x="260" y="754"/>
                        <a:pt x="286" y="739"/>
                        <a:pt x="311" y="739"/>
                      </a:cubicBezTo>
                      <a:cubicBezTo>
                        <a:pt x="344" y="739"/>
                        <a:pt x="377" y="764"/>
                        <a:pt x="410" y="808"/>
                      </a:cubicBezTo>
                      <a:cubicBezTo>
                        <a:pt x="429" y="866"/>
                        <a:pt x="429" y="925"/>
                        <a:pt x="351" y="983"/>
                      </a:cubicBezTo>
                      <a:cubicBezTo>
                        <a:pt x="507" y="1022"/>
                        <a:pt x="643" y="1080"/>
                        <a:pt x="818" y="1080"/>
                      </a:cubicBezTo>
                      <a:cubicBezTo>
                        <a:pt x="1013" y="1080"/>
                        <a:pt x="1227" y="1022"/>
                        <a:pt x="1382" y="925"/>
                      </a:cubicBezTo>
                      <a:cubicBezTo>
                        <a:pt x="1557" y="827"/>
                        <a:pt x="1655" y="691"/>
                        <a:pt x="1655" y="536"/>
                      </a:cubicBezTo>
                      <a:cubicBezTo>
                        <a:pt x="1655" y="399"/>
                        <a:pt x="1557" y="244"/>
                        <a:pt x="1382" y="146"/>
                      </a:cubicBezTo>
                      <a:cubicBezTo>
                        <a:pt x="1227" y="49"/>
                        <a:pt x="1027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5" name="Google Shape;2545;p36"/>
                <p:cNvSpPr/>
                <p:nvPr/>
              </p:nvSpPr>
              <p:spPr>
                <a:xfrm>
                  <a:off x="1593575" y="570550"/>
                  <a:ext cx="41350" cy="27025"/>
                </a:xfrm>
                <a:custGeom>
                  <a:rect b="b" l="l" r="r" t="t"/>
                  <a:pathLst>
                    <a:path extrusionOk="0" h="1081" w="1654">
                      <a:moveTo>
                        <a:pt x="297" y="730"/>
                      </a:moveTo>
                      <a:cubicBezTo>
                        <a:pt x="312" y="744"/>
                        <a:pt x="330" y="757"/>
                        <a:pt x="350" y="769"/>
                      </a:cubicBezTo>
                      <a:cubicBezTo>
                        <a:pt x="363" y="776"/>
                        <a:pt x="376" y="783"/>
                        <a:pt x="390" y="790"/>
                      </a:cubicBezTo>
                      <a:lnTo>
                        <a:pt x="390" y="790"/>
                      </a:lnTo>
                      <a:cubicBezTo>
                        <a:pt x="390" y="789"/>
                        <a:pt x="390" y="789"/>
                        <a:pt x="389" y="788"/>
                      </a:cubicBezTo>
                      <a:cubicBezTo>
                        <a:pt x="360" y="759"/>
                        <a:pt x="326" y="740"/>
                        <a:pt x="297" y="730"/>
                      </a:cubicBezTo>
                      <a:close/>
                      <a:moveTo>
                        <a:pt x="825" y="1"/>
                      </a:moveTo>
                      <a:cubicBezTo>
                        <a:pt x="623" y="1"/>
                        <a:pt x="419" y="49"/>
                        <a:pt x="253" y="146"/>
                      </a:cubicBezTo>
                      <a:cubicBezTo>
                        <a:pt x="98" y="244"/>
                        <a:pt x="0" y="399"/>
                        <a:pt x="0" y="536"/>
                      </a:cubicBezTo>
                      <a:cubicBezTo>
                        <a:pt x="0" y="633"/>
                        <a:pt x="39" y="730"/>
                        <a:pt x="117" y="808"/>
                      </a:cubicBezTo>
                      <a:lnTo>
                        <a:pt x="234" y="730"/>
                      </a:lnTo>
                      <a:cubicBezTo>
                        <a:pt x="239" y="725"/>
                        <a:pt x="247" y="723"/>
                        <a:pt x="258" y="723"/>
                      </a:cubicBezTo>
                      <a:cubicBezTo>
                        <a:pt x="269" y="723"/>
                        <a:pt x="282" y="725"/>
                        <a:pt x="297" y="730"/>
                      </a:cubicBezTo>
                      <a:lnTo>
                        <a:pt x="297" y="730"/>
                      </a:lnTo>
                      <a:cubicBezTo>
                        <a:pt x="239" y="679"/>
                        <a:pt x="214" y="621"/>
                        <a:pt x="214" y="574"/>
                      </a:cubicBezTo>
                      <a:cubicBezTo>
                        <a:pt x="214" y="497"/>
                        <a:pt x="253" y="419"/>
                        <a:pt x="350" y="380"/>
                      </a:cubicBezTo>
                      <a:cubicBezTo>
                        <a:pt x="487" y="302"/>
                        <a:pt x="642" y="283"/>
                        <a:pt x="798" y="283"/>
                      </a:cubicBezTo>
                      <a:cubicBezTo>
                        <a:pt x="973" y="283"/>
                        <a:pt x="1109" y="302"/>
                        <a:pt x="1226" y="380"/>
                      </a:cubicBezTo>
                      <a:cubicBezTo>
                        <a:pt x="1323" y="419"/>
                        <a:pt x="1382" y="497"/>
                        <a:pt x="1382" y="574"/>
                      </a:cubicBezTo>
                      <a:cubicBezTo>
                        <a:pt x="1382" y="633"/>
                        <a:pt x="1323" y="691"/>
                        <a:pt x="1226" y="769"/>
                      </a:cubicBezTo>
                      <a:cubicBezTo>
                        <a:pt x="1109" y="837"/>
                        <a:pt x="949" y="871"/>
                        <a:pt x="788" y="871"/>
                      </a:cubicBezTo>
                      <a:cubicBezTo>
                        <a:pt x="645" y="871"/>
                        <a:pt x="502" y="844"/>
                        <a:pt x="390" y="790"/>
                      </a:cubicBezTo>
                      <a:lnTo>
                        <a:pt x="390" y="790"/>
                      </a:lnTo>
                      <a:cubicBezTo>
                        <a:pt x="409" y="829"/>
                        <a:pt x="408" y="906"/>
                        <a:pt x="331" y="964"/>
                      </a:cubicBezTo>
                      <a:lnTo>
                        <a:pt x="312" y="983"/>
                      </a:lnTo>
                      <a:cubicBezTo>
                        <a:pt x="448" y="1061"/>
                        <a:pt x="623" y="1080"/>
                        <a:pt x="817" y="1080"/>
                      </a:cubicBezTo>
                      <a:cubicBezTo>
                        <a:pt x="1012" y="1080"/>
                        <a:pt x="1226" y="1022"/>
                        <a:pt x="1382" y="925"/>
                      </a:cubicBezTo>
                      <a:cubicBezTo>
                        <a:pt x="1557" y="827"/>
                        <a:pt x="1654" y="691"/>
                        <a:pt x="1654" y="536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6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6" name="Google Shape;2546;p36"/>
                <p:cNvSpPr/>
                <p:nvPr/>
              </p:nvSpPr>
              <p:spPr>
                <a:xfrm>
                  <a:off x="1609625" y="843175"/>
                  <a:ext cx="41350" cy="25800"/>
                </a:xfrm>
                <a:custGeom>
                  <a:rect b="b" l="l" r="r" t="t"/>
                  <a:pathLst>
                    <a:path extrusionOk="0" h="1032" w="1654">
                      <a:moveTo>
                        <a:pt x="856" y="214"/>
                      </a:moveTo>
                      <a:cubicBezTo>
                        <a:pt x="1031" y="214"/>
                        <a:pt x="1168" y="234"/>
                        <a:pt x="1304" y="311"/>
                      </a:cubicBezTo>
                      <a:cubicBezTo>
                        <a:pt x="1362" y="389"/>
                        <a:pt x="1440" y="467"/>
                        <a:pt x="1440" y="506"/>
                      </a:cubicBezTo>
                      <a:cubicBezTo>
                        <a:pt x="1440" y="584"/>
                        <a:pt x="1401" y="623"/>
                        <a:pt x="1304" y="700"/>
                      </a:cubicBezTo>
                      <a:cubicBezTo>
                        <a:pt x="1177" y="769"/>
                        <a:pt x="1012" y="803"/>
                        <a:pt x="851" y="803"/>
                      </a:cubicBezTo>
                      <a:cubicBezTo>
                        <a:pt x="691" y="803"/>
                        <a:pt x="535" y="769"/>
                        <a:pt x="428" y="700"/>
                      </a:cubicBezTo>
                      <a:cubicBezTo>
                        <a:pt x="331" y="642"/>
                        <a:pt x="273" y="584"/>
                        <a:pt x="273" y="506"/>
                      </a:cubicBezTo>
                      <a:cubicBezTo>
                        <a:pt x="273" y="428"/>
                        <a:pt x="331" y="389"/>
                        <a:pt x="428" y="311"/>
                      </a:cubicBezTo>
                      <a:cubicBezTo>
                        <a:pt x="545" y="234"/>
                        <a:pt x="720" y="214"/>
                        <a:pt x="856" y="214"/>
                      </a:cubicBezTo>
                      <a:close/>
                      <a:moveTo>
                        <a:pt x="720" y="0"/>
                      </a:moveTo>
                      <a:cubicBezTo>
                        <a:pt x="545" y="19"/>
                        <a:pt x="389" y="39"/>
                        <a:pt x="273" y="117"/>
                      </a:cubicBezTo>
                      <a:cubicBezTo>
                        <a:pt x="98" y="214"/>
                        <a:pt x="0" y="370"/>
                        <a:pt x="0" y="506"/>
                      </a:cubicBezTo>
                      <a:cubicBezTo>
                        <a:pt x="0" y="642"/>
                        <a:pt x="98" y="798"/>
                        <a:pt x="273" y="895"/>
                      </a:cubicBezTo>
                      <a:cubicBezTo>
                        <a:pt x="448" y="992"/>
                        <a:pt x="642" y="1031"/>
                        <a:pt x="837" y="1031"/>
                      </a:cubicBezTo>
                      <a:cubicBezTo>
                        <a:pt x="1031" y="1031"/>
                        <a:pt x="1245" y="992"/>
                        <a:pt x="1401" y="895"/>
                      </a:cubicBezTo>
                      <a:cubicBezTo>
                        <a:pt x="1557" y="798"/>
                        <a:pt x="1654" y="642"/>
                        <a:pt x="1654" y="506"/>
                      </a:cubicBezTo>
                      <a:cubicBezTo>
                        <a:pt x="1654" y="370"/>
                        <a:pt x="1557" y="214"/>
                        <a:pt x="1401" y="117"/>
                      </a:cubicBezTo>
                      <a:cubicBezTo>
                        <a:pt x="1265" y="39"/>
                        <a:pt x="1109" y="0"/>
                        <a:pt x="954" y="0"/>
                      </a:cubicBezTo>
                      <a:lnTo>
                        <a:pt x="954" y="39"/>
                      </a:lnTo>
                      <a:cubicBezTo>
                        <a:pt x="954" y="117"/>
                        <a:pt x="915" y="175"/>
                        <a:pt x="837" y="175"/>
                      </a:cubicBezTo>
                      <a:cubicBezTo>
                        <a:pt x="759" y="175"/>
                        <a:pt x="720" y="117"/>
                        <a:pt x="720" y="39"/>
                      </a:cubicBezTo>
                      <a:lnTo>
                        <a:pt x="72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7" name="Google Shape;2547;p36"/>
                <p:cNvSpPr/>
                <p:nvPr/>
              </p:nvSpPr>
              <p:spPr>
                <a:xfrm>
                  <a:off x="1417025" y="672500"/>
                  <a:ext cx="41350" cy="26225"/>
                </a:xfrm>
                <a:custGeom>
                  <a:rect b="b" l="l" r="r" t="t"/>
                  <a:pathLst>
                    <a:path extrusionOk="0" h="1049" w="1654">
                      <a:moveTo>
                        <a:pt x="837" y="232"/>
                      </a:moveTo>
                      <a:cubicBezTo>
                        <a:pt x="992" y="232"/>
                        <a:pt x="1148" y="251"/>
                        <a:pt x="1265" y="329"/>
                      </a:cubicBezTo>
                      <a:cubicBezTo>
                        <a:pt x="1362" y="387"/>
                        <a:pt x="1420" y="446"/>
                        <a:pt x="1420" y="524"/>
                      </a:cubicBezTo>
                      <a:cubicBezTo>
                        <a:pt x="1401" y="601"/>
                        <a:pt x="1362" y="679"/>
                        <a:pt x="1265" y="718"/>
                      </a:cubicBezTo>
                      <a:cubicBezTo>
                        <a:pt x="1148" y="796"/>
                        <a:pt x="983" y="835"/>
                        <a:pt x="820" y="835"/>
                      </a:cubicBezTo>
                      <a:cubicBezTo>
                        <a:pt x="657" y="835"/>
                        <a:pt x="496" y="796"/>
                        <a:pt x="389" y="718"/>
                      </a:cubicBezTo>
                      <a:cubicBezTo>
                        <a:pt x="292" y="679"/>
                        <a:pt x="253" y="601"/>
                        <a:pt x="253" y="524"/>
                      </a:cubicBezTo>
                      <a:cubicBezTo>
                        <a:pt x="253" y="446"/>
                        <a:pt x="292" y="407"/>
                        <a:pt x="389" y="329"/>
                      </a:cubicBezTo>
                      <a:cubicBezTo>
                        <a:pt x="506" y="251"/>
                        <a:pt x="681" y="232"/>
                        <a:pt x="837" y="232"/>
                      </a:cubicBezTo>
                      <a:close/>
                      <a:moveTo>
                        <a:pt x="817" y="1"/>
                      </a:moveTo>
                      <a:cubicBezTo>
                        <a:pt x="624" y="1"/>
                        <a:pt x="433" y="44"/>
                        <a:pt x="272" y="135"/>
                      </a:cubicBezTo>
                      <a:cubicBezTo>
                        <a:pt x="97" y="232"/>
                        <a:pt x="0" y="387"/>
                        <a:pt x="0" y="524"/>
                      </a:cubicBezTo>
                      <a:cubicBezTo>
                        <a:pt x="0" y="660"/>
                        <a:pt x="97" y="815"/>
                        <a:pt x="272" y="913"/>
                      </a:cubicBezTo>
                      <a:cubicBezTo>
                        <a:pt x="428" y="1010"/>
                        <a:pt x="623" y="1049"/>
                        <a:pt x="817" y="1049"/>
                      </a:cubicBezTo>
                      <a:cubicBezTo>
                        <a:pt x="1031" y="1049"/>
                        <a:pt x="1245" y="1010"/>
                        <a:pt x="1381" y="913"/>
                      </a:cubicBezTo>
                      <a:cubicBezTo>
                        <a:pt x="1556" y="815"/>
                        <a:pt x="1654" y="660"/>
                        <a:pt x="1654" y="524"/>
                      </a:cubicBezTo>
                      <a:cubicBezTo>
                        <a:pt x="1654" y="426"/>
                        <a:pt x="1615" y="329"/>
                        <a:pt x="1537" y="251"/>
                      </a:cubicBezTo>
                      <a:lnTo>
                        <a:pt x="1401" y="329"/>
                      </a:lnTo>
                      <a:cubicBezTo>
                        <a:pt x="1381" y="329"/>
                        <a:pt x="1362" y="349"/>
                        <a:pt x="1362" y="349"/>
                      </a:cubicBezTo>
                      <a:cubicBezTo>
                        <a:pt x="1323" y="349"/>
                        <a:pt x="1284" y="329"/>
                        <a:pt x="1265" y="310"/>
                      </a:cubicBezTo>
                      <a:cubicBezTo>
                        <a:pt x="1245" y="251"/>
                        <a:pt x="1245" y="193"/>
                        <a:pt x="1304" y="135"/>
                      </a:cubicBezTo>
                      <a:lnTo>
                        <a:pt x="1342" y="115"/>
                      </a:lnTo>
                      <a:cubicBezTo>
                        <a:pt x="1182" y="40"/>
                        <a:pt x="999" y="1"/>
                        <a:pt x="8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8" name="Google Shape;2548;p36"/>
                <p:cNvSpPr/>
                <p:nvPr/>
              </p:nvSpPr>
              <p:spPr>
                <a:xfrm>
                  <a:off x="1193775" y="497825"/>
                  <a:ext cx="75400" cy="144500"/>
                </a:xfrm>
                <a:custGeom>
                  <a:rect b="b" l="l" r="r" t="t"/>
                  <a:pathLst>
                    <a:path extrusionOk="0" h="5780" w="3016">
                      <a:moveTo>
                        <a:pt x="2899" y="1"/>
                      </a:moveTo>
                      <a:cubicBezTo>
                        <a:pt x="2821" y="1"/>
                        <a:pt x="2782" y="40"/>
                        <a:pt x="2782" y="118"/>
                      </a:cubicBezTo>
                      <a:lnTo>
                        <a:pt x="2782" y="4009"/>
                      </a:lnTo>
                      <a:lnTo>
                        <a:pt x="234" y="5487"/>
                      </a:lnTo>
                      <a:lnTo>
                        <a:pt x="39" y="5585"/>
                      </a:lnTo>
                      <a:cubicBezTo>
                        <a:pt x="39" y="5623"/>
                        <a:pt x="0" y="5682"/>
                        <a:pt x="39" y="5740"/>
                      </a:cubicBezTo>
                      <a:cubicBezTo>
                        <a:pt x="59" y="5779"/>
                        <a:pt x="98" y="5779"/>
                        <a:pt x="136" y="5779"/>
                      </a:cubicBezTo>
                      <a:cubicBezTo>
                        <a:pt x="156" y="5779"/>
                        <a:pt x="175" y="5779"/>
                        <a:pt x="175" y="5760"/>
                      </a:cubicBezTo>
                      <a:lnTo>
                        <a:pt x="487" y="5585"/>
                      </a:lnTo>
                      <a:lnTo>
                        <a:pt x="2977" y="4164"/>
                      </a:lnTo>
                      <a:cubicBezTo>
                        <a:pt x="3016" y="4125"/>
                        <a:pt x="3016" y="4087"/>
                        <a:pt x="3016" y="4067"/>
                      </a:cubicBezTo>
                      <a:lnTo>
                        <a:pt x="3016" y="118"/>
                      </a:lnTo>
                      <a:cubicBezTo>
                        <a:pt x="3016" y="40"/>
                        <a:pt x="2977" y="1"/>
                        <a:pt x="289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9" name="Google Shape;2549;p36"/>
                <p:cNvSpPr/>
                <p:nvPr/>
              </p:nvSpPr>
              <p:spPr>
                <a:xfrm>
                  <a:off x="1307575" y="545325"/>
                  <a:ext cx="294275" cy="172875"/>
                </a:xfrm>
                <a:custGeom>
                  <a:rect b="b" l="l" r="r" t="t"/>
                  <a:pathLst>
                    <a:path extrusionOk="0" h="6915" w="11771">
                      <a:moveTo>
                        <a:pt x="11634" y="0"/>
                      </a:moveTo>
                      <a:cubicBezTo>
                        <a:pt x="11615" y="0"/>
                        <a:pt x="11596" y="3"/>
                        <a:pt x="11576" y="8"/>
                      </a:cubicBezTo>
                      <a:lnTo>
                        <a:pt x="11479" y="66"/>
                      </a:lnTo>
                      <a:lnTo>
                        <a:pt x="10215" y="805"/>
                      </a:lnTo>
                      <a:cubicBezTo>
                        <a:pt x="10273" y="805"/>
                        <a:pt x="10312" y="844"/>
                        <a:pt x="10312" y="922"/>
                      </a:cubicBezTo>
                      <a:cubicBezTo>
                        <a:pt x="10312" y="980"/>
                        <a:pt x="10273" y="1039"/>
                        <a:pt x="10195" y="1039"/>
                      </a:cubicBezTo>
                      <a:lnTo>
                        <a:pt x="9806" y="1039"/>
                      </a:lnTo>
                      <a:lnTo>
                        <a:pt x="7569" y="2323"/>
                      </a:lnTo>
                      <a:cubicBezTo>
                        <a:pt x="7608" y="2323"/>
                        <a:pt x="7666" y="2381"/>
                        <a:pt x="7666" y="2439"/>
                      </a:cubicBezTo>
                      <a:cubicBezTo>
                        <a:pt x="7666" y="2517"/>
                        <a:pt x="7608" y="2576"/>
                        <a:pt x="7549" y="2576"/>
                      </a:cubicBezTo>
                      <a:lnTo>
                        <a:pt x="7160" y="2576"/>
                      </a:lnTo>
                      <a:lnTo>
                        <a:pt x="156" y="6642"/>
                      </a:lnTo>
                      <a:lnTo>
                        <a:pt x="79" y="6681"/>
                      </a:lnTo>
                      <a:cubicBezTo>
                        <a:pt x="20" y="6700"/>
                        <a:pt x="1" y="6778"/>
                        <a:pt x="20" y="6856"/>
                      </a:cubicBezTo>
                      <a:cubicBezTo>
                        <a:pt x="20" y="6875"/>
                        <a:pt x="59" y="6875"/>
                        <a:pt x="59" y="6875"/>
                      </a:cubicBezTo>
                      <a:cubicBezTo>
                        <a:pt x="59" y="6875"/>
                        <a:pt x="79" y="6875"/>
                        <a:pt x="79" y="6895"/>
                      </a:cubicBezTo>
                      <a:cubicBezTo>
                        <a:pt x="98" y="6895"/>
                        <a:pt x="98" y="6914"/>
                        <a:pt x="117" y="6914"/>
                      </a:cubicBezTo>
                      <a:cubicBezTo>
                        <a:pt x="156" y="6914"/>
                        <a:pt x="176" y="6914"/>
                        <a:pt x="176" y="6895"/>
                      </a:cubicBezTo>
                      <a:lnTo>
                        <a:pt x="312" y="6817"/>
                      </a:lnTo>
                      <a:lnTo>
                        <a:pt x="4670" y="4327"/>
                      </a:lnTo>
                      <a:cubicBezTo>
                        <a:pt x="4650" y="4249"/>
                        <a:pt x="4631" y="4229"/>
                        <a:pt x="4631" y="4171"/>
                      </a:cubicBezTo>
                      <a:cubicBezTo>
                        <a:pt x="4631" y="4113"/>
                        <a:pt x="4670" y="4054"/>
                        <a:pt x="4748" y="4054"/>
                      </a:cubicBezTo>
                      <a:lnTo>
                        <a:pt x="5078" y="4054"/>
                      </a:lnTo>
                      <a:lnTo>
                        <a:pt x="11693" y="241"/>
                      </a:lnTo>
                      <a:cubicBezTo>
                        <a:pt x="11752" y="222"/>
                        <a:pt x="11771" y="144"/>
                        <a:pt x="11752" y="66"/>
                      </a:cubicBezTo>
                      <a:cubicBezTo>
                        <a:pt x="11737" y="22"/>
                        <a:pt x="11689" y="0"/>
                        <a:pt x="116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0" name="Google Shape;2550;p36"/>
                <p:cNvSpPr/>
                <p:nvPr/>
              </p:nvSpPr>
              <p:spPr>
                <a:xfrm>
                  <a:off x="1499700" y="588600"/>
                  <a:ext cx="104100" cy="58100"/>
                </a:xfrm>
                <a:custGeom>
                  <a:rect b="b" l="l" r="r" t="t"/>
                  <a:pathLst>
                    <a:path extrusionOk="0" h="2324" w="4164">
                      <a:moveTo>
                        <a:pt x="4015" y="1"/>
                      </a:moveTo>
                      <a:cubicBezTo>
                        <a:pt x="4000" y="1"/>
                        <a:pt x="3984" y="3"/>
                        <a:pt x="3969" y="8"/>
                      </a:cubicBezTo>
                      <a:lnTo>
                        <a:pt x="3853" y="86"/>
                      </a:lnTo>
                      <a:lnTo>
                        <a:pt x="0" y="2323"/>
                      </a:lnTo>
                      <a:lnTo>
                        <a:pt x="487" y="2323"/>
                      </a:lnTo>
                      <a:lnTo>
                        <a:pt x="4067" y="261"/>
                      </a:lnTo>
                      <a:lnTo>
                        <a:pt x="4086" y="242"/>
                      </a:lnTo>
                      <a:cubicBezTo>
                        <a:pt x="4125" y="203"/>
                        <a:pt x="4164" y="144"/>
                        <a:pt x="4125" y="66"/>
                      </a:cubicBezTo>
                      <a:cubicBezTo>
                        <a:pt x="4110" y="23"/>
                        <a:pt x="4063" y="1"/>
                        <a:pt x="401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1" name="Google Shape;2551;p36"/>
                <p:cNvSpPr/>
                <p:nvPr/>
              </p:nvSpPr>
              <p:spPr>
                <a:xfrm>
                  <a:off x="1447650" y="653000"/>
                  <a:ext cx="52550" cy="28225"/>
                </a:xfrm>
                <a:custGeom>
                  <a:rect b="b" l="l" r="r" t="t"/>
                  <a:pathLst>
                    <a:path extrusionOk="0" h="1129" w="2102">
                      <a:moveTo>
                        <a:pt x="1616" y="0"/>
                      </a:moveTo>
                      <a:lnTo>
                        <a:pt x="98" y="895"/>
                      </a:lnTo>
                      <a:lnTo>
                        <a:pt x="59" y="915"/>
                      </a:lnTo>
                      <a:cubicBezTo>
                        <a:pt x="20" y="934"/>
                        <a:pt x="1" y="1012"/>
                        <a:pt x="20" y="1090"/>
                      </a:cubicBezTo>
                      <a:cubicBezTo>
                        <a:pt x="40" y="1129"/>
                        <a:pt x="98" y="1129"/>
                        <a:pt x="117" y="1129"/>
                      </a:cubicBezTo>
                      <a:cubicBezTo>
                        <a:pt x="137" y="1129"/>
                        <a:pt x="156" y="1129"/>
                        <a:pt x="156" y="1109"/>
                      </a:cubicBezTo>
                      <a:lnTo>
                        <a:pt x="293" y="1031"/>
                      </a:lnTo>
                      <a:lnTo>
                        <a:pt x="210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2" name="Google Shape;2552;p36"/>
                <p:cNvSpPr/>
                <p:nvPr/>
              </p:nvSpPr>
              <p:spPr>
                <a:xfrm>
                  <a:off x="1352825" y="603375"/>
                  <a:ext cx="146400" cy="6350"/>
                </a:xfrm>
                <a:custGeom>
                  <a:rect b="b" l="l" r="r" t="t"/>
                  <a:pathLst>
                    <a:path extrusionOk="0" h="254" w="5856">
                      <a:moveTo>
                        <a:pt x="117" y="1"/>
                      </a:moveTo>
                      <a:cubicBezTo>
                        <a:pt x="39" y="1"/>
                        <a:pt x="0" y="59"/>
                        <a:pt x="0" y="137"/>
                      </a:cubicBezTo>
                      <a:cubicBezTo>
                        <a:pt x="0" y="195"/>
                        <a:pt x="39" y="254"/>
                        <a:pt x="97" y="254"/>
                      </a:cubicBezTo>
                      <a:lnTo>
                        <a:pt x="5700" y="254"/>
                      </a:lnTo>
                      <a:cubicBezTo>
                        <a:pt x="5778" y="254"/>
                        <a:pt x="5856" y="195"/>
                        <a:pt x="5856" y="137"/>
                      </a:cubicBezTo>
                      <a:cubicBezTo>
                        <a:pt x="5856" y="59"/>
                        <a:pt x="5798" y="40"/>
                        <a:pt x="575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3" name="Google Shape;2553;p36"/>
                <p:cNvSpPr/>
                <p:nvPr/>
              </p:nvSpPr>
              <p:spPr>
                <a:xfrm>
                  <a:off x="1418475" y="565450"/>
                  <a:ext cx="146425" cy="5850"/>
                </a:xfrm>
                <a:custGeom>
                  <a:rect b="b" l="l" r="r" t="t"/>
                  <a:pathLst>
                    <a:path extrusionOk="0" h="234" w="5857">
                      <a:moveTo>
                        <a:pt x="117" y="0"/>
                      </a:moveTo>
                      <a:cubicBezTo>
                        <a:pt x="39" y="0"/>
                        <a:pt x="0" y="39"/>
                        <a:pt x="0" y="117"/>
                      </a:cubicBezTo>
                      <a:cubicBezTo>
                        <a:pt x="0" y="175"/>
                        <a:pt x="39" y="234"/>
                        <a:pt x="98" y="234"/>
                      </a:cubicBezTo>
                      <a:lnTo>
                        <a:pt x="5740" y="234"/>
                      </a:lnTo>
                      <a:cubicBezTo>
                        <a:pt x="5798" y="234"/>
                        <a:pt x="5856" y="175"/>
                        <a:pt x="5856" y="117"/>
                      </a:cubicBezTo>
                      <a:cubicBezTo>
                        <a:pt x="5856" y="39"/>
                        <a:pt x="5798" y="20"/>
                        <a:pt x="575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4" name="Google Shape;2554;p36"/>
                <p:cNvSpPr/>
                <p:nvPr/>
              </p:nvSpPr>
              <p:spPr>
                <a:xfrm>
                  <a:off x="1423325" y="462325"/>
                  <a:ext cx="537475" cy="190700"/>
                </a:xfrm>
                <a:custGeom>
                  <a:rect b="b" l="l" r="r" t="t"/>
                  <a:pathLst>
                    <a:path extrusionOk="0" h="7628" w="21499">
                      <a:moveTo>
                        <a:pt x="13756" y="4184"/>
                      </a:moveTo>
                      <a:cubicBezTo>
                        <a:pt x="13706" y="4184"/>
                        <a:pt x="13672" y="4208"/>
                        <a:pt x="13654" y="4246"/>
                      </a:cubicBezTo>
                      <a:lnTo>
                        <a:pt x="13654" y="4246"/>
                      </a:lnTo>
                      <a:lnTo>
                        <a:pt x="13761" y="4184"/>
                      </a:lnTo>
                      <a:lnTo>
                        <a:pt x="13761" y="4184"/>
                      </a:lnTo>
                      <a:cubicBezTo>
                        <a:pt x="13759" y="4184"/>
                        <a:pt x="13758" y="4184"/>
                        <a:pt x="13756" y="4184"/>
                      </a:cubicBezTo>
                      <a:close/>
                      <a:moveTo>
                        <a:pt x="21012" y="1"/>
                      </a:moveTo>
                      <a:lnTo>
                        <a:pt x="13761" y="4184"/>
                      </a:lnTo>
                      <a:lnTo>
                        <a:pt x="13761" y="4184"/>
                      </a:lnTo>
                      <a:cubicBezTo>
                        <a:pt x="13835" y="4186"/>
                        <a:pt x="13872" y="4244"/>
                        <a:pt x="13872" y="4320"/>
                      </a:cubicBezTo>
                      <a:lnTo>
                        <a:pt x="13872" y="4378"/>
                      </a:lnTo>
                      <a:lnTo>
                        <a:pt x="21499" y="1"/>
                      </a:lnTo>
                      <a:close/>
                      <a:moveTo>
                        <a:pt x="11899" y="5258"/>
                      </a:moveTo>
                      <a:cubicBezTo>
                        <a:pt x="11884" y="5263"/>
                        <a:pt x="11870" y="5271"/>
                        <a:pt x="11857" y="5282"/>
                      </a:cubicBezTo>
                      <a:lnTo>
                        <a:pt x="11857" y="5282"/>
                      </a:lnTo>
                      <a:lnTo>
                        <a:pt x="11899" y="5258"/>
                      </a:lnTo>
                      <a:close/>
                      <a:moveTo>
                        <a:pt x="13654" y="4246"/>
                      </a:moveTo>
                      <a:lnTo>
                        <a:pt x="11899" y="5258"/>
                      </a:lnTo>
                      <a:lnTo>
                        <a:pt x="11899" y="5258"/>
                      </a:lnTo>
                      <a:cubicBezTo>
                        <a:pt x="11908" y="5255"/>
                        <a:pt x="11917" y="5254"/>
                        <a:pt x="11927" y="5254"/>
                      </a:cubicBezTo>
                      <a:cubicBezTo>
                        <a:pt x="12005" y="5254"/>
                        <a:pt x="12063" y="5312"/>
                        <a:pt x="12063" y="5390"/>
                      </a:cubicBezTo>
                      <a:lnTo>
                        <a:pt x="12063" y="5448"/>
                      </a:lnTo>
                      <a:lnTo>
                        <a:pt x="13639" y="4534"/>
                      </a:lnTo>
                      <a:lnTo>
                        <a:pt x="13639" y="4320"/>
                      </a:lnTo>
                      <a:cubicBezTo>
                        <a:pt x="13639" y="4292"/>
                        <a:pt x="13644" y="4267"/>
                        <a:pt x="13654" y="4246"/>
                      </a:cubicBezTo>
                      <a:close/>
                      <a:moveTo>
                        <a:pt x="10075" y="6310"/>
                      </a:moveTo>
                      <a:cubicBezTo>
                        <a:pt x="10052" y="6317"/>
                        <a:pt x="10033" y="6329"/>
                        <a:pt x="10017" y="6343"/>
                      </a:cubicBezTo>
                      <a:lnTo>
                        <a:pt x="10017" y="6343"/>
                      </a:lnTo>
                      <a:lnTo>
                        <a:pt x="10075" y="6310"/>
                      </a:lnTo>
                      <a:close/>
                      <a:moveTo>
                        <a:pt x="11857" y="5282"/>
                      </a:moveTo>
                      <a:lnTo>
                        <a:pt x="10075" y="6310"/>
                      </a:lnTo>
                      <a:lnTo>
                        <a:pt x="10075" y="6310"/>
                      </a:lnTo>
                      <a:cubicBezTo>
                        <a:pt x="10088" y="6306"/>
                        <a:pt x="10102" y="6304"/>
                        <a:pt x="10118" y="6304"/>
                      </a:cubicBezTo>
                      <a:cubicBezTo>
                        <a:pt x="10176" y="6304"/>
                        <a:pt x="10234" y="6363"/>
                        <a:pt x="10234" y="6421"/>
                      </a:cubicBezTo>
                      <a:lnTo>
                        <a:pt x="10234" y="6499"/>
                      </a:lnTo>
                      <a:lnTo>
                        <a:pt x="11810" y="5584"/>
                      </a:lnTo>
                      <a:lnTo>
                        <a:pt x="11810" y="5390"/>
                      </a:lnTo>
                      <a:cubicBezTo>
                        <a:pt x="11810" y="5345"/>
                        <a:pt x="11830" y="5307"/>
                        <a:pt x="11857" y="5282"/>
                      </a:cubicBezTo>
                      <a:close/>
                      <a:moveTo>
                        <a:pt x="10017" y="6343"/>
                      </a:moveTo>
                      <a:lnTo>
                        <a:pt x="8230" y="7374"/>
                      </a:lnTo>
                      <a:lnTo>
                        <a:pt x="118" y="7374"/>
                      </a:lnTo>
                      <a:cubicBezTo>
                        <a:pt x="40" y="7374"/>
                        <a:pt x="1" y="7433"/>
                        <a:pt x="1" y="7491"/>
                      </a:cubicBezTo>
                      <a:cubicBezTo>
                        <a:pt x="1" y="7549"/>
                        <a:pt x="20" y="7569"/>
                        <a:pt x="59" y="7588"/>
                      </a:cubicBezTo>
                      <a:cubicBezTo>
                        <a:pt x="98" y="7588"/>
                        <a:pt x="118" y="7627"/>
                        <a:pt x="118" y="7627"/>
                      </a:cubicBezTo>
                      <a:lnTo>
                        <a:pt x="8172" y="7627"/>
                      </a:lnTo>
                      <a:lnTo>
                        <a:pt x="8172" y="7491"/>
                      </a:lnTo>
                      <a:cubicBezTo>
                        <a:pt x="8172" y="7433"/>
                        <a:pt x="8211" y="7374"/>
                        <a:pt x="8289" y="7374"/>
                      </a:cubicBezTo>
                      <a:cubicBezTo>
                        <a:pt x="8367" y="7374"/>
                        <a:pt x="8406" y="7433"/>
                        <a:pt x="8406" y="7491"/>
                      </a:cubicBezTo>
                      <a:lnTo>
                        <a:pt x="8406" y="7569"/>
                      </a:lnTo>
                      <a:lnTo>
                        <a:pt x="9981" y="6654"/>
                      </a:lnTo>
                      <a:lnTo>
                        <a:pt x="9981" y="6421"/>
                      </a:lnTo>
                      <a:cubicBezTo>
                        <a:pt x="9981" y="6393"/>
                        <a:pt x="9995" y="6365"/>
                        <a:pt x="10017" y="634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5" name="Google Shape;2555;p36"/>
                <p:cNvSpPr/>
                <p:nvPr/>
              </p:nvSpPr>
              <p:spPr>
                <a:xfrm>
                  <a:off x="809525" y="914650"/>
                  <a:ext cx="41375" cy="25825"/>
                </a:xfrm>
                <a:custGeom>
                  <a:rect b="b" l="l" r="r" t="t"/>
                  <a:pathLst>
                    <a:path extrusionOk="0" h="1033" w="1655">
                      <a:moveTo>
                        <a:pt x="1294" y="681"/>
                      </a:moveTo>
                      <a:cubicBezTo>
                        <a:pt x="1266" y="690"/>
                        <a:pt x="1244" y="705"/>
                        <a:pt x="1232" y="728"/>
                      </a:cubicBezTo>
                      <a:lnTo>
                        <a:pt x="1232" y="728"/>
                      </a:lnTo>
                      <a:cubicBezTo>
                        <a:pt x="1236" y="726"/>
                        <a:pt x="1241" y="723"/>
                        <a:pt x="1246" y="721"/>
                      </a:cubicBezTo>
                      <a:cubicBezTo>
                        <a:pt x="1263" y="707"/>
                        <a:pt x="1279" y="694"/>
                        <a:pt x="1294" y="681"/>
                      </a:cubicBezTo>
                      <a:close/>
                      <a:moveTo>
                        <a:pt x="831" y="0"/>
                      </a:moveTo>
                      <a:cubicBezTo>
                        <a:pt x="653" y="0"/>
                        <a:pt x="477" y="34"/>
                        <a:pt x="332" y="98"/>
                      </a:cubicBezTo>
                      <a:cubicBezTo>
                        <a:pt x="370" y="137"/>
                        <a:pt x="370" y="195"/>
                        <a:pt x="351" y="254"/>
                      </a:cubicBezTo>
                      <a:cubicBezTo>
                        <a:pt x="332" y="293"/>
                        <a:pt x="273" y="293"/>
                        <a:pt x="254" y="293"/>
                      </a:cubicBezTo>
                      <a:cubicBezTo>
                        <a:pt x="234" y="293"/>
                        <a:pt x="195" y="293"/>
                        <a:pt x="195" y="273"/>
                      </a:cubicBezTo>
                      <a:lnTo>
                        <a:pt x="137" y="234"/>
                      </a:lnTo>
                      <a:cubicBezTo>
                        <a:pt x="59" y="293"/>
                        <a:pt x="1" y="390"/>
                        <a:pt x="1" y="487"/>
                      </a:cubicBezTo>
                      <a:cubicBezTo>
                        <a:pt x="1" y="643"/>
                        <a:pt x="98" y="779"/>
                        <a:pt x="273" y="876"/>
                      </a:cubicBezTo>
                      <a:cubicBezTo>
                        <a:pt x="448" y="974"/>
                        <a:pt x="643" y="1032"/>
                        <a:pt x="837" y="1032"/>
                      </a:cubicBezTo>
                      <a:cubicBezTo>
                        <a:pt x="1012" y="1032"/>
                        <a:pt x="1168" y="974"/>
                        <a:pt x="1324" y="935"/>
                      </a:cubicBezTo>
                      <a:lnTo>
                        <a:pt x="1265" y="896"/>
                      </a:lnTo>
                      <a:cubicBezTo>
                        <a:pt x="1226" y="876"/>
                        <a:pt x="1207" y="799"/>
                        <a:pt x="1226" y="740"/>
                      </a:cubicBezTo>
                      <a:cubicBezTo>
                        <a:pt x="1228" y="736"/>
                        <a:pt x="1230" y="732"/>
                        <a:pt x="1232" y="728"/>
                      </a:cubicBezTo>
                      <a:lnTo>
                        <a:pt x="1232" y="728"/>
                      </a:lnTo>
                      <a:cubicBezTo>
                        <a:pt x="1107" y="791"/>
                        <a:pt x="948" y="823"/>
                        <a:pt x="794" y="823"/>
                      </a:cubicBezTo>
                      <a:cubicBezTo>
                        <a:pt x="633" y="823"/>
                        <a:pt x="477" y="789"/>
                        <a:pt x="370" y="721"/>
                      </a:cubicBezTo>
                      <a:cubicBezTo>
                        <a:pt x="273" y="662"/>
                        <a:pt x="215" y="585"/>
                        <a:pt x="215" y="526"/>
                      </a:cubicBezTo>
                      <a:cubicBezTo>
                        <a:pt x="215" y="448"/>
                        <a:pt x="273" y="390"/>
                        <a:pt x="370" y="332"/>
                      </a:cubicBezTo>
                      <a:cubicBezTo>
                        <a:pt x="487" y="254"/>
                        <a:pt x="662" y="234"/>
                        <a:pt x="818" y="234"/>
                      </a:cubicBezTo>
                      <a:cubicBezTo>
                        <a:pt x="974" y="234"/>
                        <a:pt x="1129" y="254"/>
                        <a:pt x="1246" y="332"/>
                      </a:cubicBezTo>
                      <a:cubicBezTo>
                        <a:pt x="1343" y="371"/>
                        <a:pt x="1402" y="448"/>
                        <a:pt x="1402" y="526"/>
                      </a:cubicBezTo>
                      <a:cubicBezTo>
                        <a:pt x="1402" y="574"/>
                        <a:pt x="1362" y="622"/>
                        <a:pt x="1294" y="681"/>
                      </a:cubicBezTo>
                      <a:lnTo>
                        <a:pt x="1294" y="681"/>
                      </a:lnTo>
                      <a:cubicBezTo>
                        <a:pt x="1309" y="677"/>
                        <a:pt x="1326" y="675"/>
                        <a:pt x="1344" y="675"/>
                      </a:cubicBezTo>
                      <a:cubicBezTo>
                        <a:pt x="1363" y="675"/>
                        <a:pt x="1382" y="677"/>
                        <a:pt x="1402" y="682"/>
                      </a:cubicBezTo>
                      <a:lnTo>
                        <a:pt x="1538" y="779"/>
                      </a:lnTo>
                      <a:cubicBezTo>
                        <a:pt x="1616" y="701"/>
                        <a:pt x="1655" y="604"/>
                        <a:pt x="1655" y="526"/>
                      </a:cubicBezTo>
                      <a:cubicBezTo>
                        <a:pt x="1655" y="371"/>
                        <a:pt x="1557" y="215"/>
                        <a:pt x="1402" y="137"/>
                      </a:cubicBezTo>
                      <a:cubicBezTo>
                        <a:pt x="1236" y="44"/>
                        <a:pt x="1032" y="0"/>
                        <a:pt x="8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6" name="Google Shape;2556;p36"/>
                <p:cNvSpPr/>
                <p:nvPr/>
              </p:nvSpPr>
              <p:spPr>
                <a:xfrm>
                  <a:off x="839700" y="931675"/>
                  <a:ext cx="66650" cy="41375"/>
                </a:xfrm>
                <a:custGeom>
                  <a:rect b="b" l="l" r="r" t="t"/>
                  <a:pathLst>
                    <a:path extrusionOk="0" h="1655" w="2666">
                      <a:moveTo>
                        <a:pt x="104" y="0"/>
                      </a:moveTo>
                      <a:cubicBezTo>
                        <a:pt x="69" y="0"/>
                        <a:pt x="32" y="22"/>
                        <a:pt x="19" y="59"/>
                      </a:cubicBezTo>
                      <a:cubicBezTo>
                        <a:pt x="0" y="98"/>
                        <a:pt x="0" y="176"/>
                        <a:pt x="58" y="234"/>
                      </a:cubicBezTo>
                      <a:lnTo>
                        <a:pt x="117" y="254"/>
                      </a:lnTo>
                      <a:lnTo>
                        <a:pt x="2082" y="1402"/>
                      </a:lnTo>
                      <a:lnTo>
                        <a:pt x="2490" y="1635"/>
                      </a:lnTo>
                      <a:cubicBezTo>
                        <a:pt x="2529" y="1635"/>
                        <a:pt x="2549" y="1655"/>
                        <a:pt x="2549" y="1655"/>
                      </a:cubicBezTo>
                      <a:cubicBezTo>
                        <a:pt x="2588" y="1655"/>
                        <a:pt x="2626" y="1635"/>
                        <a:pt x="2646" y="1616"/>
                      </a:cubicBezTo>
                      <a:cubicBezTo>
                        <a:pt x="2665" y="1557"/>
                        <a:pt x="2665" y="1479"/>
                        <a:pt x="2588" y="1441"/>
                      </a:cubicBezTo>
                      <a:lnTo>
                        <a:pt x="311" y="118"/>
                      </a:lnTo>
                      <a:lnTo>
                        <a:pt x="156" y="20"/>
                      </a:lnTo>
                      <a:cubicBezTo>
                        <a:pt x="142" y="7"/>
                        <a:pt x="123" y="0"/>
                        <a:pt x="10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7" name="Google Shape;2557;p36"/>
                <p:cNvSpPr/>
                <p:nvPr/>
              </p:nvSpPr>
              <p:spPr>
                <a:xfrm>
                  <a:off x="739500" y="877200"/>
                  <a:ext cx="78825" cy="45750"/>
                </a:xfrm>
                <a:custGeom>
                  <a:rect b="b" l="l" r="r" t="t"/>
                  <a:pathLst>
                    <a:path extrusionOk="0" h="1830" w="3153">
                      <a:moveTo>
                        <a:pt x="253" y="1"/>
                      </a:moveTo>
                      <a:lnTo>
                        <a:pt x="0" y="137"/>
                      </a:lnTo>
                      <a:lnTo>
                        <a:pt x="2899" y="1752"/>
                      </a:lnTo>
                      <a:lnTo>
                        <a:pt x="2977" y="1791"/>
                      </a:lnTo>
                      <a:cubicBezTo>
                        <a:pt x="2996" y="1791"/>
                        <a:pt x="3035" y="1830"/>
                        <a:pt x="3035" y="1830"/>
                      </a:cubicBezTo>
                      <a:cubicBezTo>
                        <a:pt x="3074" y="1830"/>
                        <a:pt x="3094" y="1791"/>
                        <a:pt x="3133" y="1771"/>
                      </a:cubicBezTo>
                      <a:cubicBezTo>
                        <a:pt x="3152" y="1713"/>
                        <a:pt x="3152" y="1655"/>
                        <a:pt x="3094" y="1635"/>
                      </a:cubicBezTo>
                      <a:lnTo>
                        <a:pt x="3074" y="1635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8" name="Google Shape;2558;p36"/>
                <p:cNvSpPr/>
                <p:nvPr/>
              </p:nvSpPr>
              <p:spPr>
                <a:xfrm>
                  <a:off x="701550" y="853375"/>
                  <a:ext cx="38950" cy="22400"/>
                </a:xfrm>
                <a:custGeom>
                  <a:rect b="b" l="l" r="r" t="t"/>
                  <a:pathLst>
                    <a:path extrusionOk="0" h="896" w="1558">
                      <a:moveTo>
                        <a:pt x="234" y="1"/>
                      </a:moveTo>
                      <a:lnTo>
                        <a:pt x="1" y="117"/>
                      </a:lnTo>
                      <a:lnTo>
                        <a:pt x="1304" y="896"/>
                      </a:lnTo>
                      <a:lnTo>
                        <a:pt x="1557" y="759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9" name="Google Shape;2559;p36"/>
                <p:cNvSpPr/>
                <p:nvPr/>
              </p:nvSpPr>
              <p:spPr>
                <a:xfrm>
                  <a:off x="697675" y="771175"/>
                  <a:ext cx="187275" cy="132800"/>
                </a:xfrm>
                <a:custGeom>
                  <a:rect b="b" l="l" r="r" t="t"/>
                  <a:pathLst>
                    <a:path extrusionOk="0" h="5312" w="7491">
                      <a:moveTo>
                        <a:pt x="6070" y="1"/>
                      </a:moveTo>
                      <a:lnTo>
                        <a:pt x="5817" y="156"/>
                      </a:lnTo>
                      <a:lnTo>
                        <a:pt x="7140" y="915"/>
                      </a:lnTo>
                      <a:lnTo>
                        <a:pt x="4475" y="2433"/>
                      </a:lnTo>
                      <a:lnTo>
                        <a:pt x="4533" y="2452"/>
                      </a:lnTo>
                      <a:cubicBezTo>
                        <a:pt x="4572" y="2491"/>
                        <a:pt x="4611" y="2549"/>
                        <a:pt x="4572" y="2627"/>
                      </a:cubicBezTo>
                      <a:cubicBezTo>
                        <a:pt x="4553" y="2685"/>
                        <a:pt x="4514" y="2685"/>
                        <a:pt x="4475" y="2685"/>
                      </a:cubicBezTo>
                      <a:cubicBezTo>
                        <a:pt x="4455" y="2685"/>
                        <a:pt x="4436" y="2685"/>
                        <a:pt x="4436" y="2666"/>
                      </a:cubicBezTo>
                      <a:lnTo>
                        <a:pt x="4261" y="2549"/>
                      </a:lnTo>
                      <a:lnTo>
                        <a:pt x="1732" y="4008"/>
                      </a:lnTo>
                      <a:lnTo>
                        <a:pt x="1498" y="4164"/>
                      </a:lnTo>
                      <a:lnTo>
                        <a:pt x="0" y="5020"/>
                      </a:lnTo>
                      <a:lnTo>
                        <a:pt x="0" y="5312"/>
                      </a:lnTo>
                      <a:lnTo>
                        <a:pt x="1732" y="4320"/>
                      </a:lnTo>
                      <a:lnTo>
                        <a:pt x="1946" y="4184"/>
                      </a:lnTo>
                      <a:lnTo>
                        <a:pt x="7451" y="1012"/>
                      </a:lnTo>
                      <a:cubicBezTo>
                        <a:pt x="7490" y="973"/>
                        <a:pt x="7490" y="935"/>
                        <a:pt x="7490" y="915"/>
                      </a:cubicBezTo>
                      <a:cubicBezTo>
                        <a:pt x="7490" y="876"/>
                        <a:pt x="7471" y="837"/>
                        <a:pt x="7451" y="818"/>
                      </a:cubicBezTo>
                      <a:lnTo>
                        <a:pt x="607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0" name="Google Shape;2560;p36"/>
                <p:cNvSpPr/>
                <p:nvPr/>
              </p:nvSpPr>
              <p:spPr>
                <a:xfrm>
                  <a:off x="770625" y="813975"/>
                  <a:ext cx="42350" cy="24825"/>
                </a:xfrm>
                <a:custGeom>
                  <a:rect b="b" l="l" r="r" t="t"/>
                  <a:pathLst>
                    <a:path extrusionOk="0" h="993" w="1694">
                      <a:moveTo>
                        <a:pt x="253" y="1"/>
                      </a:moveTo>
                      <a:lnTo>
                        <a:pt x="0" y="137"/>
                      </a:lnTo>
                      <a:lnTo>
                        <a:pt x="1343" y="876"/>
                      </a:lnTo>
                      <a:lnTo>
                        <a:pt x="1518" y="973"/>
                      </a:lnTo>
                      <a:cubicBezTo>
                        <a:pt x="1537" y="973"/>
                        <a:pt x="1557" y="993"/>
                        <a:pt x="1557" y="993"/>
                      </a:cubicBezTo>
                      <a:cubicBezTo>
                        <a:pt x="1615" y="993"/>
                        <a:pt x="1635" y="973"/>
                        <a:pt x="1654" y="954"/>
                      </a:cubicBezTo>
                      <a:cubicBezTo>
                        <a:pt x="1693" y="896"/>
                        <a:pt x="1693" y="818"/>
                        <a:pt x="1615" y="779"/>
                      </a:cubicBezTo>
                      <a:lnTo>
                        <a:pt x="1557" y="759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1" name="Google Shape;2561;p36"/>
                <p:cNvSpPr/>
                <p:nvPr/>
              </p:nvSpPr>
              <p:spPr>
                <a:xfrm>
                  <a:off x="748725" y="716700"/>
                  <a:ext cx="114325" cy="65700"/>
                </a:xfrm>
                <a:custGeom>
                  <a:rect b="b" l="l" r="r" t="t"/>
                  <a:pathLst>
                    <a:path extrusionOk="0" h="2628" w="4573">
                      <a:moveTo>
                        <a:pt x="1324" y="1"/>
                      </a:moveTo>
                      <a:lnTo>
                        <a:pt x="1" y="759"/>
                      </a:lnTo>
                      <a:lnTo>
                        <a:pt x="3269" y="2627"/>
                      </a:lnTo>
                      <a:lnTo>
                        <a:pt x="3775" y="2335"/>
                      </a:lnTo>
                      <a:lnTo>
                        <a:pt x="4028" y="2180"/>
                      </a:lnTo>
                      <a:lnTo>
                        <a:pt x="4573" y="1868"/>
                      </a:lnTo>
                      <a:lnTo>
                        <a:pt x="132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2" name="Google Shape;2562;p36"/>
                <p:cNvSpPr/>
                <p:nvPr/>
              </p:nvSpPr>
              <p:spPr>
                <a:xfrm>
                  <a:off x="697175" y="758050"/>
                  <a:ext cx="93900" cy="66175"/>
                </a:xfrm>
                <a:custGeom>
                  <a:rect b="b" l="l" r="r" t="t"/>
                  <a:pathLst>
                    <a:path extrusionOk="0" h="2647" w="3756">
                      <a:moveTo>
                        <a:pt x="487" y="0"/>
                      </a:moveTo>
                      <a:lnTo>
                        <a:pt x="1" y="292"/>
                      </a:lnTo>
                      <a:lnTo>
                        <a:pt x="1" y="1246"/>
                      </a:lnTo>
                      <a:lnTo>
                        <a:pt x="2433" y="2646"/>
                      </a:lnTo>
                      <a:lnTo>
                        <a:pt x="2938" y="2335"/>
                      </a:lnTo>
                      <a:lnTo>
                        <a:pt x="3191" y="2218"/>
                      </a:lnTo>
                      <a:lnTo>
                        <a:pt x="3756" y="1888"/>
                      </a:lnTo>
                      <a:lnTo>
                        <a:pt x="48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3" name="Google Shape;2563;p36"/>
                <p:cNvSpPr/>
                <p:nvPr/>
              </p:nvSpPr>
              <p:spPr>
                <a:xfrm>
                  <a:off x="697175" y="831500"/>
                  <a:ext cx="24350" cy="27250"/>
                </a:xfrm>
                <a:custGeom>
                  <a:rect b="b" l="l" r="r" t="t"/>
                  <a:pathLst>
                    <a:path extrusionOk="0" h="1090" w="974">
                      <a:moveTo>
                        <a:pt x="1" y="0"/>
                      </a:moveTo>
                      <a:lnTo>
                        <a:pt x="1" y="1090"/>
                      </a:lnTo>
                      <a:lnTo>
                        <a:pt x="176" y="992"/>
                      </a:lnTo>
                      <a:lnTo>
                        <a:pt x="409" y="876"/>
                      </a:lnTo>
                      <a:lnTo>
                        <a:pt x="973" y="56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4" name="Google Shape;2564;p36"/>
                <p:cNvSpPr/>
                <p:nvPr/>
              </p:nvSpPr>
              <p:spPr>
                <a:xfrm>
                  <a:off x="2270125" y="2491500"/>
                  <a:ext cx="99225" cy="68600"/>
                </a:xfrm>
                <a:custGeom>
                  <a:rect b="b" l="l" r="r" t="t"/>
                  <a:pathLst>
                    <a:path extrusionOk="0" h="2744" w="3969">
                      <a:moveTo>
                        <a:pt x="3191" y="0"/>
                      </a:moveTo>
                      <a:lnTo>
                        <a:pt x="0" y="1848"/>
                      </a:lnTo>
                      <a:lnTo>
                        <a:pt x="1556" y="2743"/>
                      </a:lnTo>
                      <a:lnTo>
                        <a:pt x="3969" y="2743"/>
                      </a:lnTo>
                      <a:lnTo>
                        <a:pt x="3969" y="486"/>
                      </a:lnTo>
                      <a:lnTo>
                        <a:pt x="3677" y="642"/>
                      </a:lnTo>
                      <a:lnTo>
                        <a:pt x="3619" y="642"/>
                      </a:lnTo>
                      <a:cubicBezTo>
                        <a:pt x="3580" y="642"/>
                        <a:pt x="3541" y="623"/>
                        <a:pt x="3521" y="603"/>
                      </a:cubicBezTo>
                      <a:cubicBezTo>
                        <a:pt x="3502" y="545"/>
                        <a:pt x="3502" y="486"/>
                        <a:pt x="3580" y="428"/>
                      </a:cubicBezTo>
                      <a:lnTo>
                        <a:pt x="3774" y="331"/>
                      </a:lnTo>
                      <a:lnTo>
                        <a:pt x="31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5" name="Google Shape;2565;p36"/>
                <p:cNvSpPr/>
                <p:nvPr/>
              </p:nvSpPr>
              <p:spPr>
                <a:xfrm>
                  <a:off x="2357175" y="2494900"/>
                  <a:ext cx="11200" cy="12175"/>
                </a:xfrm>
                <a:custGeom>
                  <a:rect b="b" l="l" r="r" t="t"/>
                  <a:pathLst>
                    <a:path extrusionOk="0" h="487" w="448">
                      <a:moveTo>
                        <a:pt x="448" y="0"/>
                      </a:moveTo>
                      <a:lnTo>
                        <a:pt x="215" y="156"/>
                      </a:lnTo>
                      <a:lnTo>
                        <a:pt x="59" y="273"/>
                      </a:lnTo>
                      <a:cubicBezTo>
                        <a:pt x="20" y="292"/>
                        <a:pt x="1" y="370"/>
                        <a:pt x="20" y="448"/>
                      </a:cubicBezTo>
                      <a:cubicBezTo>
                        <a:pt x="39" y="487"/>
                        <a:pt x="98" y="487"/>
                        <a:pt x="117" y="487"/>
                      </a:cubicBezTo>
                      <a:cubicBezTo>
                        <a:pt x="137" y="487"/>
                        <a:pt x="156" y="487"/>
                        <a:pt x="156" y="467"/>
                      </a:cubicBezTo>
                      <a:lnTo>
                        <a:pt x="448" y="292"/>
                      </a:lnTo>
                      <a:lnTo>
                        <a:pt x="4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6" name="Google Shape;2566;p36"/>
                <p:cNvSpPr/>
                <p:nvPr/>
              </p:nvSpPr>
              <p:spPr>
                <a:xfrm>
                  <a:off x="1777425" y="1980800"/>
                  <a:ext cx="104600" cy="60825"/>
                </a:xfrm>
                <a:custGeom>
                  <a:rect b="b" l="l" r="r" t="t"/>
                  <a:pathLst>
                    <a:path extrusionOk="0" h="2433" w="4184">
                      <a:moveTo>
                        <a:pt x="3969" y="0"/>
                      </a:moveTo>
                      <a:lnTo>
                        <a:pt x="0" y="2277"/>
                      </a:lnTo>
                      <a:cubicBezTo>
                        <a:pt x="39" y="2277"/>
                        <a:pt x="59" y="2296"/>
                        <a:pt x="59" y="2296"/>
                      </a:cubicBezTo>
                      <a:cubicBezTo>
                        <a:pt x="136" y="2335"/>
                        <a:pt x="175" y="2374"/>
                        <a:pt x="234" y="2432"/>
                      </a:cubicBezTo>
                      <a:lnTo>
                        <a:pt x="4183" y="137"/>
                      </a:lnTo>
                      <a:cubicBezTo>
                        <a:pt x="4164" y="137"/>
                        <a:pt x="4144" y="117"/>
                        <a:pt x="4125" y="117"/>
                      </a:cubicBezTo>
                      <a:cubicBezTo>
                        <a:pt x="4066" y="98"/>
                        <a:pt x="4027" y="39"/>
                        <a:pt x="396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7" name="Google Shape;2567;p36"/>
                <p:cNvSpPr/>
                <p:nvPr/>
              </p:nvSpPr>
              <p:spPr>
                <a:xfrm>
                  <a:off x="1873725" y="1959150"/>
                  <a:ext cx="41350" cy="27025"/>
                </a:xfrm>
                <a:custGeom>
                  <a:rect b="b" l="l" r="r" t="t"/>
                  <a:pathLst>
                    <a:path extrusionOk="0" h="1081" w="1654">
                      <a:moveTo>
                        <a:pt x="817" y="283"/>
                      </a:moveTo>
                      <a:cubicBezTo>
                        <a:pt x="992" y="283"/>
                        <a:pt x="1148" y="302"/>
                        <a:pt x="1265" y="380"/>
                      </a:cubicBezTo>
                      <a:cubicBezTo>
                        <a:pt x="1362" y="419"/>
                        <a:pt x="1401" y="497"/>
                        <a:pt x="1401" y="575"/>
                      </a:cubicBezTo>
                      <a:cubicBezTo>
                        <a:pt x="1401" y="633"/>
                        <a:pt x="1362" y="691"/>
                        <a:pt x="1265" y="769"/>
                      </a:cubicBezTo>
                      <a:cubicBezTo>
                        <a:pt x="1138" y="837"/>
                        <a:pt x="973" y="871"/>
                        <a:pt x="813" y="871"/>
                      </a:cubicBezTo>
                      <a:cubicBezTo>
                        <a:pt x="652" y="871"/>
                        <a:pt x="496" y="837"/>
                        <a:pt x="389" y="769"/>
                      </a:cubicBezTo>
                      <a:cubicBezTo>
                        <a:pt x="292" y="711"/>
                        <a:pt x="234" y="633"/>
                        <a:pt x="234" y="575"/>
                      </a:cubicBezTo>
                      <a:cubicBezTo>
                        <a:pt x="234" y="497"/>
                        <a:pt x="312" y="419"/>
                        <a:pt x="389" y="380"/>
                      </a:cubicBezTo>
                      <a:cubicBezTo>
                        <a:pt x="506" y="302"/>
                        <a:pt x="681" y="283"/>
                        <a:pt x="817" y="283"/>
                      </a:cubicBezTo>
                      <a:close/>
                      <a:moveTo>
                        <a:pt x="827" y="1"/>
                      </a:moveTo>
                      <a:cubicBezTo>
                        <a:pt x="628" y="1"/>
                        <a:pt x="428" y="49"/>
                        <a:pt x="273" y="146"/>
                      </a:cubicBezTo>
                      <a:cubicBezTo>
                        <a:pt x="98" y="244"/>
                        <a:pt x="0" y="399"/>
                        <a:pt x="0" y="536"/>
                      </a:cubicBezTo>
                      <a:cubicBezTo>
                        <a:pt x="0" y="633"/>
                        <a:pt x="39" y="730"/>
                        <a:pt x="117" y="808"/>
                      </a:cubicBezTo>
                      <a:cubicBezTo>
                        <a:pt x="175" y="886"/>
                        <a:pt x="214" y="925"/>
                        <a:pt x="273" y="964"/>
                      </a:cubicBezTo>
                      <a:cubicBezTo>
                        <a:pt x="292" y="983"/>
                        <a:pt x="312" y="983"/>
                        <a:pt x="331" y="983"/>
                      </a:cubicBezTo>
                      <a:cubicBezTo>
                        <a:pt x="487" y="1061"/>
                        <a:pt x="662" y="1080"/>
                        <a:pt x="817" y="1080"/>
                      </a:cubicBezTo>
                      <a:cubicBezTo>
                        <a:pt x="1012" y="1080"/>
                        <a:pt x="1245" y="1022"/>
                        <a:pt x="1382" y="925"/>
                      </a:cubicBezTo>
                      <a:cubicBezTo>
                        <a:pt x="1557" y="827"/>
                        <a:pt x="1654" y="691"/>
                        <a:pt x="1654" y="536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7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8" name="Google Shape;2568;p36"/>
                <p:cNvSpPr/>
                <p:nvPr/>
              </p:nvSpPr>
              <p:spPr>
                <a:xfrm>
                  <a:off x="1745325" y="2034775"/>
                  <a:ext cx="40875" cy="26300"/>
                </a:xfrm>
                <a:custGeom>
                  <a:rect b="b" l="l" r="r" t="t"/>
                  <a:pathLst>
                    <a:path extrusionOk="0" h="1052" w="1635">
                      <a:moveTo>
                        <a:pt x="1252" y="704"/>
                      </a:moveTo>
                      <a:lnTo>
                        <a:pt x="1252" y="704"/>
                      </a:lnTo>
                      <a:cubicBezTo>
                        <a:pt x="1239" y="710"/>
                        <a:pt x="1227" y="717"/>
                        <a:pt x="1216" y="726"/>
                      </a:cubicBezTo>
                      <a:lnTo>
                        <a:pt x="1216" y="726"/>
                      </a:lnTo>
                      <a:cubicBezTo>
                        <a:pt x="1219" y="725"/>
                        <a:pt x="1223" y="723"/>
                        <a:pt x="1226" y="721"/>
                      </a:cubicBezTo>
                      <a:cubicBezTo>
                        <a:pt x="1235" y="715"/>
                        <a:pt x="1244" y="710"/>
                        <a:pt x="1252" y="704"/>
                      </a:cubicBezTo>
                      <a:close/>
                      <a:moveTo>
                        <a:pt x="817" y="1"/>
                      </a:moveTo>
                      <a:cubicBezTo>
                        <a:pt x="637" y="1"/>
                        <a:pt x="457" y="40"/>
                        <a:pt x="311" y="118"/>
                      </a:cubicBezTo>
                      <a:cubicBezTo>
                        <a:pt x="370" y="156"/>
                        <a:pt x="389" y="215"/>
                        <a:pt x="350" y="254"/>
                      </a:cubicBezTo>
                      <a:cubicBezTo>
                        <a:pt x="311" y="312"/>
                        <a:pt x="273" y="312"/>
                        <a:pt x="253" y="312"/>
                      </a:cubicBezTo>
                      <a:cubicBezTo>
                        <a:pt x="214" y="312"/>
                        <a:pt x="195" y="312"/>
                        <a:pt x="195" y="293"/>
                      </a:cubicBezTo>
                      <a:lnTo>
                        <a:pt x="117" y="234"/>
                      </a:lnTo>
                      <a:cubicBezTo>
                        <a:pt x="59" y="312"/>
                        <a:pt x="0" y="409"/>
                        <a:pt x="0" y="507"/>
                      </a:cubicBezTo>
                      <a:cubicBezTo>
                        <a:pt x="0" y="662"/>
                        <a:pt x="97" y="798"/>
                        <a:pt x="273" y="896"/>
                      </a:cubicBezTo>
                      <a:cubicBezTo>
                        <a:pt x="448" y="993"/>
                        <a:pt x="642" y="1051"/>
                        <a:pt x="837" y="1051"/>
                      </a:cubicBezTo>
                      <a:cubicBezTo>
                        <a:pt x="992" y="1051"/>
                        <a:pt x="1167" y="993"/>
                        <a:pt x="1323" y="954"/>
                      </a:cubicBezTo>
                      <a:lnTo>
                        <a:pt x="1265" y="915"/>
                      </a:lnTo>
                      <a:cubicBezTo>
                        <a:pt x="1167" y="896"/>
                        <a:pt x="1148" y="818"/>
                        <a:pt x="1187" y="760"/>
                      </a:cubicBezTo>
                      <a:cubicBezTo>
                        <a:pt x="1196" y="747"/>
                        <a:pt x="1205" y="736"/>
                        <a:pt x="1216" y="726"/>
                      </a:cubicBezTo>
                      <a:lnTo>
                        <a:pt x="1216" y="726"/>
                      </a:lnTo>
                      <a:cubicBezTo>
                        <a:pt x="1100" y="791"/>
                        <a:pt x="944" y="823"/>
                        <a:pt x="788" y="823"/>
                      </a:cubicBezTo>
                      <a:cubicBezTo>
                        <a:pt x="628" y="823"/>
                        <a:pt x="467" y="789"/>
                        <a:pt x="350" y="721"/>
                      </a:cubicBezTo>
                      <a:cubicBezTo>
                        <a:pt x="253" y="682"/>
                        <a:pt x="195" y="604"/>
                        <a:pt x="195" y="526"/>
                      </a:cubicBezTo>
                      <a:cubicBezTo>
                        <a:pt x="195" y="448"/>
                        <a:pt x="253" y="409"/>
                        <a:pt x="350" y="332"/>
                      </a:cubicBezTo>
                      <a:cubicBezTo>
                        <a:pt x="467" y="254"/>
                        <a:pt x="642" y="234"/>
                        <a:pt x="778" y="234"/>
                      </a:cubicBezTo>
                      <a:cubicBezTo>
                        <a:pt x="953" y="234"/>
                        <a:pt x="1090" y="273"/>
                        <a:pt x="1226" y="332"/>
                      </a:cubicBezTo>
                      <a:cubicBezTo>
                        <a:pt x="1323" y="390"/>
                        <a:pt x="1362" y="448"/>
                        <a:pt x="1362" y="526"/>
                      </a:cubicBezTo>
                      <a:cubicBezTo>
                        <a:pt x="1362" y="597"/>
                        <a:pt x="1330" y="651"/>
                        <a:pt x="1252" y="704"/>
                      </a:cubicBezTo>
                      <a:lnTo>
                        <a:pt x="1252" y="704"/>
                      </a:lnTo>
                      <a:cubicBezTo>
                        <a:pt x="1268" y="697"/>
                        <a:pt x="1287" y="694"/>
                        <a:pt x="1307" y="694"/>
                      </a:cubicBezTo>
                      <a:cubicBezTo>
                        <a:pt x="1324" y="694"/>
                        <a:pt x="1343" y="696"/>
                        <a:pt x="1362" y="701"/>
                      </a:cubicBezTo>
                      <a:lnTo>
                        <a:pt x="1518" y="798"/>
                      </a:lnTo>
                      <a:cubicBezTo>
                        <a:pt x="1576" y="721"/>
                        <a:pt x="1634" y="623"/>
                        <a:pt x="1634" y="526"/>
                      </a:cubicBezTo>
                      <a:cubicBezTo>
                        <a:pt x="1634" y="429"/>
                        <a:pt x="1576" y="332"/>
                        <a:pt x="1518" y="254"/>
                      </a:cubicBezTo>
                      <a:cubicBezTo>
                        <a:pt x="1459" y="215"/>
                        <a:pt x="1420" y="176"/>
                        <a:pt x="1362" y="137"/>
                      </a:cubicBezTo>
                      <a:cubicBezTo>
                        <a:pt x="1343" y="137"/>
                        <a:pt x="1323" y="118"/>
                        <a:pt x="1323" y="118"/>
                      </a:cubicBezTo>
                      <a:cubicBezTo>
                        <a:pt x="1177" y="40"/>
                        <a:pt x="997" y="1"/>
                        <a:pt x="8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9" name="Google Shape;2569;p36"/>
                <p:cNvSpPr/>
                <p:nvPr/>
              </p:nvSpPr>
              <p:spPr>
                <a:xfrm>
                  <a:off x="1774500" y="2052500"/>
                  <a:ext cx="594850" cy="348075"/>
                </a:xfrm>
                <a:custGeom>
                  <a:rect b="b" l="l" r="r" t="t"/>
                  <a:pathLst>
                    <a:path extrusionOk="0" h="13923" w="23794">
                      <a:moveTo>
                        <a:pt x="145" y="1"/>
                      </a:moveTo>
                      <a:cubicBezTo>
                        <a:pt x="106" y="1"/>
                        <a:pt x="59" y="18"/>
                        <a:pt x="20" y="70"/>
                      </a:cubicBezTo>
                      <a:cubicBezTo>
                        <a:pt x="0" y="109"/>
                        <a:pt x="0" y="187"/>
                        <a:pt x="78" y="226"/>
                      </a:cubicBezTo>
                      <a:lnTo>
                        <a:pt x="117" y="265"/>
                      </a:lnTo>
                      <a:lnTo>
                        <a:pt x="23794" y="13922"/>
                      </a:lnTo>
                      <a:lnTo>
                        <a:pt x="23794" y="13630"/>
                      </a:lnTo>
                      <a:lnTo>
                        <a:pt x="351" y="89"/>
                      </a:lnTo>
                      <a:lnTo>
                        <a:pt x="195" y="12"/>
                      </a:lnTo>
                      <a:cubicBezTo>
                        <a:pt x="182" y="5"/>
                        <a:pt x="165" y="1"/>
                        <a:pt x="14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0" name="Google Shape;2570;p36"/>
                <p:cNvSpPr/>
                <p:nvPr/>
              </p:nvSpPr>
              <p:spPr>
                <a:xfrm>
                  <a:off x="1650475" y="1981775"/>
                  <a:ext cx="38925" cy="22400"/>
                </a:xfrm>
                <a:custGeom>
                  <a:rect b="b" l="l" r="r" t="t"/>
                  <a:pathLst>
                    <a:path extrusionOk="0" h="896" w="1557">
                      <a:moveTo>
                        <a:pt x="253" y="0"/>
                      </a:moveTo>
                      <a:lnTo>
                        <a:pt x="0" y="136"/>
                      </a:lnTo>
                      <a:lnTo>
                        <a:pt x="1323" y="895"/>
                      </a:lnTo>
                      <a:lnTo>
                        <a:pt x="1557" y="759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1" name="Google Shape;2571;p36"/>
                <p:cNvSpPr/>
                <p:nvPr/>
              </p:nvSpPr>
              <p:spPr>
                <a:xfrm>
                  <a:off x="1689375" y="2005125"/>
                  <a:ext cx="64725" cy="37950"/>
                </a:xfrm>
                <a:custGeom>
                  <a:rect b="b" l="l" r="r" t="t"/>
                  <a:pathLst>
                    <a:path extrusionOk="0" h="1518" w="2589">
                      <a:moveTo>
                        <a:pt x="254" y="0"/>
                      </a:moveTo>
                      <a:lnTo>
                        <a:pt x="1" y="136"/>
                      </a:lnTo>
                      <a:lnTo>
                        <a:pt x="2316" y="1479"/>
                      </a:lnTo>
                      <a:lnTo>
                        <a:pt x="2394" y="1518"/>
                      </a:lnTo>
                      <a:cubicBezTo>
                        <a:pt x="2413" y="1498"/>
                        <a:pt x="2433" y="1498"/>
                        <a:pt x="2452" y="1498"/>
                      </a:cubicBezTo>
                      <a:cubicBezTo>
                        <a:pt x="2511" y="1498"/>
                        <a:pt x="2530" y="1479"/>
                        <a:pt x="2549" y="1459"/>
                      </a:cubicBezTo>
                      <a:cubicBezTo>
                        <a:pt x="2588" y="1401"/>
                        <a:pt x="2588" y="1323"/>
                        <a:pt x="2530" y="1304"/>
                      </a:cubicBezTo>
                      <a:lnTo>
                        <a:pt x="2511" y="1304"/>
                      </a:lnTo>
                      <a:lnTo>
                        <a:pt x="2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2" name="Google Shape;2572;p36"/>
                <p:cNvSpPr/>
                <p:nvPr/>
              </p:nvSpPr>
              <p:spPr>
                <a:xfrm>
                  <a:off x="1510875" y="1900550"/>
                  <a:ext cx="323475" cy="188250"/>
                </a:xfrm>
                <a:custGeom>
                  <a:rect b="b" l="l" r="r" t="t"/>
                  <a:pathLst>
                    <a:path extrusionOk="0" h="7530" w="12939">
                      <a:moveTo>
                        <a:pt x="11499" y="0"/>
                      </a:moveTo>
                      <a:lnTo>
                        <a:pt x="11246" y="136"/>
                      </a:lnTo>
                      <a:lnTo>
                        <a:pt x="12569" y="895"/>
                      </a:lnTo>
                      <a:lnTo>
                        <a:pt x="9923" y="2432"/>
                      </a:lnTo>
                      <a:cubicBezTo>
                        <a:pt x="9962" y="2452"/>
                        <a:pt x="9981" y="2529"/>
                        <a:pt x="9962" y="2588"/>
                      </a:cubicBezTo>
                      <a:cubicBezTo>
                        <a:pt x="9942" y="2646"/>
                        <a:pt x="9884" y="2646"/>
                        <a:pt x="9865" y="2646"/>
                      </a:cubicBezTo>
                      <a:cubicBezTo>
                        <a:pt x="9845" y="2646"/>
                        <a:pt x="9826" y="2646"/>
                        <a:pt x="9826" y="2627"/>
                      </a:cubicBezTo>
                      <a:lnTo>
                        <a:pt x="9689" y="2549"/>
                      </a:lnTo>
                      <a:lnTo>
                        <a:pt x="7160" y="4008"/>
                      </a:lnTo>
                      <a:lnTo>
                        <a:pt x="6927" y="4144"/>
                      </a:lnTo>
                      <a:lnTo>
                        <a:pt x="4339" y="5642"/>
                      </a:lnTo>
                      <a:cubicBezTo>
                        <a:pt x="4398" y="5662"/>
                        <a:pt x="4417" y="5739"/>
                        <a:pt x="4398" y="5798"/>
                      </a:cubicBezTo>
                      <a:cubicBezTo>
                        <a:pt x="4378" y="5856"/>
                        <a:pt x="4320" y="5856"/>
                        <a:pt x="4300" y="5856"/>
                      </a:cubicBezTo>
                      <a:cubicBezTo>
                        <a:pt x="4281" y="5856"/>
                        <a:pt x="4242" y="5856"/>
                        <a:pt x="4242" y="5837"/>
                      </a:cubicBezTo>
                      <a:lnTo>
                        <a:pt x="4125" y="5759"/>
                      </a:lnTo>
                      <a:lnTo>
                        <a:pt x="1557" y="7238"/>
                      </a:lnTo>
                      <a:lnTo>
                        <a:pt x="234" y="6479"/>
                      </a:lnTo>
                      <a:lnTo>
                        <a:pt x="1" y="6634"/>
                      </a:lnTo>
                      <a:lnTo>
                        <a:pt x="1499" y="7510"/>
                      </a:lnTo>
                      <a:cubicBezTo>
                        <a:pt x="1518" y="7510"/>
                        <a:pt x="1557" y="7529"/>
                        <a:pt x="1557" y="7529"/>
                      </a:cubicBezTo>
                      <a:cubicBezTo>
                        <a:pt x="1577" y="7529"/>
                        <a:pt x="1596" y="7529"/>
                        <a:pt x="1596" y="7510"/>
                      </a:cubicBezTo>
                      <a:lnTo>
                        <a:pt x="7160" y="4300"/>
                      </a:lnTo>
                      <a:lnTo>
                        <a:pt x="7413" y="4144"/>
                      </a:lnTo>
                      <a:lnTo>
                        <a:pt x="12880" y="992"/>
                      </a:lnTo>
                      <a:cubicBezTo>
                        <a:pt x="12938" y="954"/>
                        <a:pt x="12938" y="915"/>
                        <a:pt x="12938" y="895"/>
                      </a:cubicBezTo>
                      <a:cubicBezTo>
                        <a:pt x="12938" y="876"/>
                        <a:pt x="12900" y="817"/>
                        <a:pt x="12880" y="798"/>
                      </a:cubicBezTo>
                      <a:lnTo>
                        <a:pt x="1149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3" name="Google Shape;2573;p36"/>
                <p:cNvSpPr/>
                <p:nvPr/>
              </p:nvSpPr>
              <p:spPr>
                <a:xfrm>
                  <a:off x="1720025" y="1941875"/>
                  <a:ext cx="40400" cy="24350"/>
                </a:xfrm>
                <a:custGeom>
                  <a:rect b="b" l="l" r="r" t="t"/>
                  <a:pathLst>
                    <a:path extrusionOk="0" h="974" w="1616">
                      <a:moveTo>
                        <a:pt x="234" y="1"/>
                      </a:moveTo>
                      <a:lnTo>
                        <a:pt x="1" y="137"/>
                      </a:lnTo>
                      <a:lnTo>
                        <a:pt x="1304" y="896"/>
                      </a:lnTo>
                      <a:lnTo>
                        <a:pt x="1421" y="974"/>
                      </a:lnTo>
                      <a:lnTo>
                        <a:pt x="1499" y="974"/>
                      </a:lnTo>
                      <a:cubicBezTo>
                        <a:pt x="1557" y="974"/>
                        <a:pt x="1576" y="935"/>
                        <a:pt x="1596" y="915"/>
                      </a:cubicBezTo>
                      <a:cubicBezTo>
                        <a:pt x="1615" y="876"/>
                        <a:pt x="1615" y="799"/>
                        <a:pt x="1557" y="740"/>
                      </a:cubicBez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4" name="Google Shape;2574;p36"/>
                <p:cNvSpPr/>
                <p:nvPr/>
              </p:nvSpPr>
              <p:spPr>
                <a:xfrm>
                  <a:off x="1579950" y="2022625"/>
                  <a:ext cx="40875" cy="24350"/>
                </a:xfrm>
                <a:custGeom>
                  <a:rect b="b" l="l" r="r" t="t"/>
                  <a:pathLst>
                    <a:path extrusionOk="0" h="974" w="1635">
                      <a:moveTo>
                        <a:pt x="253" y="0"/>
                      </a:moveTo>
                      <a:lnTo>
                        <a:pt x="0" y="137"/>
                      </a:lnTo>
                      <a:lnTo>
                        <a:pt x="1323" y="895"/>
                      </a:lnTo>
                      <a:lnTo>
                        <a:pt x="1440" y="973"/>
                      </a:lnTo>
                      <a:lnTo>
                        <a:pt x="1518" y="973"/>
                      </a:lnTo>
                      <a:cubicBezTo>
                        <a:pt x="1557" y="973"/>
                        <a:pt x="1576" y="934"/>
                        <a:pt x="1615" y="915"/>
                      </a:cubicBezTo>
                      <a:cubicBezTo>
                        <a:pt x="1635" y="876"/>
                        <a:pt x="1635" y="798"/>
                        <a:pt x="1557" y="759"/>
                      </a:cubicBez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5" name="Google Shape;2575;p36"/>
                <p:cNvSpPr/>
                <p:nvPr/>
              </p:nvSpPr>
              <p:spPr>
                <a:xfrm>
                  <a:off x="1620325" y="1799875"/>
                  <a:ext cx="191175" cy="110900"/>
                </a:xfrm>
                <a:custGeom>
                  <a:rect b="b" l="l" r="r" t="t"/>
                  <a:pathLst>
                    <a:path extrusionOk="0" h="4436" w="7647">
                      <a:moveTo>
                        <a:pt x="1304" y="0"/>
                      </a:moveTo>
                      <a:lnTo>
                        <a:pt x="0" y="759"/>
                      </a:lnTo>
                      <a:lnTo>
                        <a:pt x="6362" y="4436"/>
                      </a:lnTo>
                      <a:lnTo>
                        <a:pt x="6868" y="4144"/>
                      </a:lnTo>
                      <a:lnTo>
                        <a:pt x="7121" y="3988"/>
                      </a:lnTo>
                      <a:lnTo>
                        <a:pt x="7646" y="3677"/>
                      </a:lnTo>
                      <a:lnTo>
                        <a:pt x="130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6" name="Google Shape;2576;p36"/>
                <p:cNvSpPr/>
                <p:nvPr/>
              </p:nvSpPr>
              <p:spPr>
                <a:xfrm>
                  <a:off x="1547850" y="1842175"/>
                  <a:ext cx="192150" cy="110425"/>
                </a:xfrm>
                <a:custGeom>
                  <a:rect b="b" l="l" r="r" t="t"/>
                  <a:pathLst>
                    <a:path extrusionOk="0" h="4417" w="7686">
                      <a:moveTo>
                        <a:pt x="1304" y="1"/>
                      </a:moveTo>
                      <a:lnTo>
                        <a:pt x="0" y="740"/>
                      </a:lnTo>
                      <a:lnTo>
                        <a:pt x="6362" y="4417"/>
                      </a:lnTo>
                      <a:lnTo>
                        <a:pt x="6888" y="4125"/>
                      </a:lnTo>
                      <a:lnTo>
                        <a:pt x="7121" y="3989"/>
                      </a:lnTo>
                      <a:lnTo>
                        <a:pt x="7685" y="3658"/>
                      </a:lnTo>
                      <a:lnTo>
                        <a:pt x="130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7" name="Google Shape;2577;p36"/>
                <p:cNvSpPr/>
                <p:nvPr/>
              </p:nvSpPr>
              <p:spPr>
                <a:xfrm>
                  <a:off x="1408750" y="1922425"/>
                  <a:ext cx="191175" cy="110450"/>
                </a:xfrm>
                <a:custGeom>
                  <a:rect b="b" l="l" r="r" t="t"/>
                  <a:pathLst>
                    <a:path extrusionOk="0" h="4418" w="7647">
                      <a:moveTo>
                        <a:pt x="1304" y="1"/>
                      </a:moveTo>
                      <a:lnTo>
                        <a:pt x="0" y="740"/>
                      </a:lnTo>
                      <a:lnTo>
                        <a:pt x="6362" y="4417"/>
                      </a:lnTo>
                      <a:lnTo>
                        <a:pt x="6848" y="4125"/>
                      </a:lnTo>
                      <a:lnTo>
                        <a:pt x="7101" y="4008"/>
                      </a:lnTo>
                      <a:lnTo>
                        <a:pt x="7646" y="3658"/>
                      </a:lnTo>
                      <a:lnTo>
                        <a:pt x="130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8" name="Google Shape;2578;p36"/>
                <p:cNvSpPr/>
                <p:nvPr/>
              </p:nvSpPr>
              <p:spPr>
                <a:xfrm>
                  <a:off x="1336275" y="1963775"/>
                  <a:ext cx="192150" cy="110925"/>
                </a:xfrm>
                <a:custGeom>
                  <a:rect b="b" l="l" r="r" t="t"/>
                  <a:pathLst>
                    <a:path extrusionOk="0" h="4437" w="7686">
                      <a:moveTo>
                        <a:pt x="1304" y="0"/>
                      </a:moveTo>
                      <a:lnTo>
                        <a:pt x="1" y="740"/>
                      </a:lnTo>
                      <a:lnTo>
                        <a:pt x="6362" y="4436"/>
                      </a:lnTo>
                      <a:lnTo>
                        <a:pt x="6927" y="4125"/>
                      </a:lnTo>
                      <a:lnTo>
                        <a:pt x="7179" y="3989"/>
                      </a:lnTo>
                      <a:lnTo>
                        <a:pt x="7685" y="3697"/>
                      </a:lnTo>
                      <a:lnTo>
                        <a:pt x="130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9" name="Google Shape;2579;p36"/>
                <p:cNvSpPr/>
                <p:nvPr/>
              </p:nvSpPr>
              <p:spPr>
                <a:xfrm>
                  <a:off x="1478300" y="1882050"/>
                  <a:ext cx="191650" cy="110925"/>
                </a:xfrm>
                <a:custGeom>
                  <a:rect b="b" l="l" r="r" t="t"/>
                  <a:pathLst>
                    <a:path extrusionOk="0" h="4437" w="7666">
                      <a:moveTo>
                        <a:pt x="1323" y="1"/>
                      </a:moveTo>
                      <a:lnTo>
                        <a:pt x="0" y="760"/>
                      </a:lnTo>
                      <a:lnTo>
                        <a:pt x="6382" y="4437"/>
                      </a:lnTo>
                      <a:lnTo>
                        <a:pt x="6887" y="4125"/>
                      </a:lnTo>
                      <a:lnTo>
                        <a:pt x="7140" y="3989"/>
                      </a:lnTo>
                      <a:lnTo>
                        <a:pt x="7666" y="3678"/>
                      </a:lnTo>
                      <a:lnTo>
                        <a:pt x="13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0" name="Google Shape;2580;p36"/>
                <p:cNvSpPr/>
                <p:nvPr/>
              </p:nvSpPr>
              <p:spPr>
                <a:xfrm>
                  <a:off x="2162625" y="2011175"/>
                  <a:ext cx="37975" cy="20600"/>
                </a:xfrm>
                <a:custGeom>
                  <a:rect b="b" l="l" r="r" t="t"/>
                  <a:pathLst>
                    <a:path extrusionOk="0" h="824" w="1519">
                      <a:moveTo>
                        <a:pt x="785" y="1"/>
                      </a:moveTo>
                      <a:cubicBezTo>
                        <a:pt x="640" y="1"/>
                        <a:pt x="495" y="25"/>
                        <a:pt x="370" y="69"/>
                      </a:cubicBezTo>
                      <a:cubicBezTo>
                        <a:pt x="331" y="89"/>
                        <a:pt x="292" y="89"/>
                        <a:pt x="234" y="108"/>
                      </a:cubicBezTo>
                      <a:cubicBezTo>
                        <a:pt x="234" y="147"/>
                        <a:pt x="215" y="167"/>
                        <a:pt x="156" y="186"/>
                      </a:cubicBezTo>
                      <a:cubicBezTo>
                        <a:pt x="1" y="361"/>
                        <a:pt x="39" y="556"/>
                        <a:pt x="253" y="692"/>
                      </a:cubicBezTo>
                      <a:cubicBezTo>
                        <a:pt x="390" y="779"/>
                        <a:pt x="574" y="823"/>
                        <a:pt x="759" y="823"/>
                      </a:cubicBezTo>
                      <a:cubicBezTo>
                        <a:pt x="944" y="823"/>
                        <a:pt x="1129" y="779"/>
                        <a:pt x="1265" y="692"/>
                      </a:cubicBezTo>
                      <a:cubicBezTo>
                        <a:pt x="1518" y="536"/>
                        <a:pt x="1518" y="283"/>
                        <a:pt x="1265" y="108"/>
                      </a:cubicBezTo>
                      <a:cubicBezTo>
                        <a:pt x="1128" y="34"/>
                        <a:pt x="957" y="1"/>
                        <a:pt x="78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1" name="Google Shape;2581;p36"/>
                <p:cNvSpPr/>
                <p:nvPr/>
              </p:nvSpPr>
              <p:spPr>
                <a:xfrm>
                  <a:off x="2191800" y="1994150"/>
                  <a:ext cx="38950" cy="20600"/>
                </a:xfrm>
                <a:custGeom>
                  <a:rect b="b" l="l" r="r" t="t"/>
                  <a:pathLst>
                    <a:path extrusionOk="0" h="824" w="1558">
                      <a:moveTo>
                        <a:pt x="816" y="1"/>
                      </a:moveTo>
                      <a:cubicBezTo>
                        <a:pt x="675" y="1"/>
                        <a:pt x="534" y="25"/>
                        <a:pt x="409" y="69"/>
                      </a:cubicBezTo>
                      <a:cubicBezTo>
                        <a:pt x="351" y="89"/>
                        <a:pt x="312" y="89"/>
                        <a:pt x="254" y="108"/>
                      </a:cubicBezTo>
                      <a:cubicBezTo>
                        <a:pt x="215" y="147"/>
                        <a:pt x="176" y="167"/>
                        <a:pt x="156" y="186"/>
                      </a:cubicBezTo>
                      <a:cubicBezTo>
                        <a:pt x="1" y="361"/>
                        <a:pt x="40" y="556"/>
                        <a:pt x="254" y="692"/>
                      </a:cubicBezTo>
                      <a:cubicBezTo>
                        <a:pt x="390" y="780"/>
                        <a:pt x="575" y="823"/>
                        <a:pt x="760" y="823"/>
                      </a:cubicBezTo>
                      <a:cubicBezTo>
                        <a:pt x="944" y="823"/>
                        <a:pt x="1129" y="780"/>
                        <a:pt x="1265" y="692"/>
                      </a:cubicBezTo>
                      <a:cubicBezTo>
                        <a:pt x="1557" y="556"/>
                        <a:pt x="1557" y="283"/>
                        <a:pt x="1285" y="108"/>
                      </a:cubicBezTo>
                      <a:cubicBezTo>
                        <a:pt x="1148" y="35"/>
                        <a:pt x="982" y="1"/>
                        <a:pt x="81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2" name="Google Shape;2582;p36"/>
                <p:cNvSpPr/>
                <p:nvPr/>
              </p:nvSpPr>
              <p:spPr>
                <a:xfrm>
                  <a:off x="2220025" y="1977675"/>
                  <a:ext cx="38925" cy="20650"/>
                </a:xfrm>
                <a:custGeom>
                  <a:rect b="b" l="l" r="r" t="t"/>
                  <a:pathLst>
                    <a:path extrusionOk="0" h="826" w="1557">
                      <a:moveTo>
                        <a:pt x="811" y="0"/>
                      </a:moveTo>
                      <a:cubicBezTo>
                        <a:pt x="674" y="0"/>
                        <a:pt x="540" y="24"/>
                        <a:pt x="428" y="67"/>
                      </a:cubicBezTo>
                      <a:cubicBezTo>
                        <a:pt x="370" y="86"/>
                        <a:pt x="331" y="86"/>
                        <a:pt x="273" y="125"/>
                      </a:cubicBezTo>
                      <a:cubicBezTo>
                        <a:pt x="214" y="145"/>
                        <a:pt x="195" y="164"/>
                        <a:pt x="175" y="184"/>
                      </a:cubicBezTo>
                      <a:cubicBezTo>
                        <a:pt x="0" y="359"/>
                        <a:pt x="59" y="553"/>
                        <a:pt x="273" y="709"/>
                      </a:cubicBezTo>
                      <a:cubicBezTo>
                        <a:pt x="409" y="787"/>
                        <a:pt x="589" y="826"/>
                        <a:pt x="769" y="826"/>
                      </a:cubicBezTo>
                      <a:cubicBezTo>
                        <a:pt x="949" y="826"/>
                        <a:pt x="1129" y="787"/>
                        <a:pt x="1265" y="709"/>
                      </a:cubicBezTo>
                      <a:cubicBezTo>
                        <a:pt x="1557" y="534"/>
                        <a:pt x="1557" y="262"/>
                        <a:pt x="1304" y="125"/>
                      </a:cubicBezTo>
                      <a:cubicBezTo>
                        <a:pt x="1162" y="38"/>
                        <a:pt x="985" y="0"/>
                        <a:pt x="81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3" name="Google Shape;2583;p36"/>
                <p:cNvSpPr/>
                <p:nvPr/>
              </p:nvSpPr>
              <p:spPr>
                <a:xfrm>
                  <a:off x="2248725" y="1961125"/>
                  <a:ext cx="39400" cy="21025"/>
                </a:xfrm>
                <a:custGeom>
                  <a:rect b="b" l="l" r="r" t="t"/>
                  <a:pathLst>
                    <a:path extrusionOk="0" h="841" w="1576">
                      <a:moveTo>
                        <a:pt x="806" y="1"/>
                      </a:moveTo>
                      <a:cubicBezTo>
                        <a:pt x="668" y="1"/>
                        <a:pt x="529" y="25"/>
                        <a:pt x="409" y="67"/>
                      </a:cubicBezTo>
                      <a:cubicBezTo>
                        <a:pt x="370" y="106"/>
                        <a:pt x="311" y="106"/>
                        <a:pt x="272" y="126"/>
                      </a:cubicBezTo>
                      <a:cubicBezTo>
                        <a:pt x="214" y="145"/>
                        <a:pt x="195" y="165"/>
                        <a:pt x="175" y="204"/>
                      </a:cubicBezTo>
                      <a:cubicBezTo>
                        <a:pt x="0" y="359"/>
                        <a:pt x="39" y="554"/>
                        <a:pt x="272" y="710"/>
                      </a:cubicBezTo>
                      <a:cubicBezTo>
                        <a:pt x="399" y="797"/>
                        <a:pt x="579" y="841"/>
                        <a:pt x="761" y="841"/>
                      </a:cubicBezTo>
                      <a:cubicBezTo>
                        <a:pt x="944" y="841"/>
                        <a:pt x="1128" y="797"/>
                        <a:pt x="1265" y="710"/>
                      </a:cubicBezTo>
                      <a:cubicBezTo>
                        <a:pt x="1537" y="534"/>
                        <a:pt x="1576" y="262"/>
                        <a:pt x="1284" y="126"/>
                      </a:cubicBezTo>
                      <a:cubicBezTo>
                        <a:pt x="1154" y="39"/>
                        <a:pt x="981" y="1"/>
                        <a:pt x="80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4" name="Google Shape;2584;p36"/>
                <p:cNvSpPr/>
                <p:nvPr/>
              </p:nvSpPr>
              <p:spPr>
                <a:xfrm>
                  <a:off x="2277900" y="1944100"/>
                  <a:ext cx="38450" cy="21025"/>
                </a:xfrm>
                <a:custGeom>
                  <a:rect b="b" l="l" r="r" t="t"/>
                  <a:pathLst>
                    <a:path extrusionOk="0" h="841" w="1538">
                      <a:moveTo>
                        <a:pt x="787" y="1"/>
                      </a:moveTo>
                      <a:cubicBezTo>
                        <a:pt x="649" y="1"/>
                        <a:pt x="510" y="25"/>
                        <a:pt x="389" y="68"/>
                      </a:cubicBezTo>
                      <a:cubicBezTo>
                        <a:pt x="331" y="106"/>
                        <a:pt x="292" y="106"/>
                        <a:pt x="234" y="126"/>
                      </a:cubicBezTo>
                      <a:lnTo>
                        <a:pt x="175" y="184"/>
                      </a:lnTo>
                      <a:cubicBezTo>
                        <a:pt x="0" y="359"/>
                        <a:pt x="59" y="554"/>
                        <a:pt x="273" y="710"/>
                      </a:cubicBezTo>
                      <a:cubicBezTo>
                        <a:pt x="409" y="797"/>
                        <a:pt x="589" y="841"/>
                        <a:pt x="769" y="841"/>
                      </a:cubicBezTo>
                      <a:cubicBezTo>
                        <a:pt x="949" y="841"/>
                        <a:pt x="1129" y="797"/>
                        <a:pt x="1265" y="710"/>
                      </a:cubicBezTo>
                      <a:cubicBezTo>
                        <a:pt x="1537" y="534"/>
                        <a:pt x="1537" y="301"/>
                        <a:pt x="1265" y="126"/>
                      </a:cubicBezTo>
                      <a:cubicBezTo>
                        <a:pt x="1135" y="39"/>
                        <a:pt x="962" y="1"/>
                        <a:pt x="78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5" name="Google Shape;2585;p36"/>
                <p:cNvSpPr/>
                <p:nvPr/>
              </p:nvSpPr>
              <p:spPr>
                <a:xfrm>
                  <a:off x="2173825" y="1848975"/>
                  <a:ext cx="41350" cy="26300"/>
                </a:xfrm>
                <a:custGeom>
                  <a:rect b="b" l="l" r="r" t="t"/>
                  <a:pathLst>
                    <a:path extrusionOk="0" h="1052" w="1654">
                      <a:moveTo>
                        <a:pt x="856" y="254"/>
                      </a:moveTo>
                      <a:cubicBezTo>
                        <a:pt x="1012" y="254"/>
                        <a:pt x="1167" y="273"/>
                        <a:pt x="1303" y="351"/>
                      </a:cubicBezTo>
                      <a:cubicBezTo>
                        <a:pt x="1381" y="390"/>
                        <a:pt x="1440" y="468"/>
                        <a:pt x="1440" y="546"/>
                      </a:cubicBezTo>
                      <a:cubicBezTo>
                        <a:pt x="1440" y="624"/>
                        <a:pt x="1401" y="662"/>
                        <a:pt x="1303" y="740"/>
                      </a:cubicBezTo>
                      <a:cubicBezTo>
                        <a:pt x="1177" y="818"/>
                        <a:pt x="1012" y="857"/>
                        <a:pt x="849" y="857"/>
                      </a:cubicBezTo>
                      <a:cubicBezTo>
                        <a:pt x="686" y="857"/>
                        <a:pt x="525" y="818"/>
                        <a:pt x="409" y="740"/>
                      </a:cubicBezTo>
                      <a:cubicBezTo>
                        <a:pt x="331" y="701"/>
                        <a:pt x="272" y="624"/>
                        <a:pt x="272" y="546"/>
                      </a:cubicBezTo>
                      <a:cubicBezTo>
                        <a:pt x="272" y="468"/>
                        <a:pt x="311" y="429"/>
                        <a:pt x="409" y="351"/>
                      </a:cubicBezTo>
                      <a:cubicBezTo>
                        <a:pt x="545" y="273"/>
                        <a:pt x="700" y="254"/>
                        <a:pt x="856" y="254"/>
                      </a:cubicBezTo>
                      <a:close/>
                      <a:moveTo>
                        <a:pt x="837" y="1"/>
                      </a:moveTo>
                      <a:cubicBezTo>
                        <a:pt x="657" y="1"/>
                        <a:pt x="477" y="34"/>
                        <a:pt x="331" y="98"/>
                      </a:cubicBezTo>
                      <a:cubicBezTo>
                        <a:pt x="292" y="98"/>
                        <a:pt x="272" y="137"/>
                        <a:pt x="253" y="137"/>
                      </a:cubicBezTo>
                      <a:cubicBezTo>
                        <a:pt x="233" y="176"/>
                        <a:pt x="175" y="234"/>
                        <a:pt x="117" y="254"/>
                      </a:cubicBezTo>
                      <a:cubicBezTo>
                        <a:pt x="58" y="332"/>
                        <a:pt x="0" y="429"/>
                        <a:pt x="0" y="526"/>
                      </a:cubicBezTo>
                      <a:cubicBezTo>
                        <a:pt x="0" y="662"/>
                        <a:pt x="97" y="818"/>
                        <a:pt x="272" y="915"/>
                      </a:cubicBezTo>
                      <a:cubicBezTo>
                        <a:pt x="447" y="1013"/>
                        <a:pt x="642" y="1052"/>
                        <a:pt x="837" y="1052"/>
                      </a:cubicBezTo>
                      <a:cubicBezTo>
                        <a:pt x="1031" y="1052"/>
                        <a:pt x="1245" y="1013"/>
                        <a:pt x="1401" y="915"/>
                      </a:cubicBezTo>
                      <a:cubicBezTo>
                        <a:pt x="1556" y="818"/>
                        <a:pt x="1654" y="662"/>
                        <a:pt x="1654" y="526"/>
                      </a:cubicBezTo>
                      <a:cubicBezTo>
                        <a:pt x="1654" y="371"/>
                        <a:pt x="1556" y="234"/>
                        <a:pt x="1401" y="137"/>
                      </a:cubicBezTo>
                      <a:cubicBezTo>
                        <a:pt x="1246" y="44"/>
                        <a:pt x="1041" y="1"/>
                        <a:pt x="8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6" name="Google Shape;2586;p36"/>
                <p:cNvSpPr/>
                <p:nvPr/>
              </p:nvSpPr>
              <p:spPr>
                <a:xfrm>
                  <a:off x="2345500" y="1914150"/>
                  <a:ext cx="23850" cy="26800"/>
                </a:xfrm>
                <a:custGeom>
                  <a:rect b="b" l="l" r="r" t="t"/>
                  <a:pathLst>
                    <a:path extrusionOk="0" h="1072" w="954">
                      <a:moveTo>
                        <a:pt x="954" y="1"/>
                      </a:moveTo>
                      <a:cubicBezTo>
                        <a:pt x="720" y="1"/>
                        <a:pt x="506" y="40"/>
                        <a:pt x="331" y="137"/>
                      </a:cubicBezTo>
                      <a:cubicBezTo>
                        <a:pt x="312" y="137"/>
                        <a:pt x="292" y="157"/>
                        <a:pt x="273" y="157"/>
                      </a:cubicBezTo>
                      <a:cubicBezTo>
                        <a:pt x="195" y="176"/>
                        <a:pt x="137" y="234"/>
                        <a:pt x="117" y="273"/>
                      </a:cubicBezTo>
                      <a:cubicBezTo>
                        <a:pt x="40" y="351"/>
                        <a:pt x="1" y="448"/>
                        <a:pt x="1" y="546"/>
                      </a:cubicBezTo>
                      <a:cubicBezTo>
                        <a:pt x="1" y="682"/>
                        <a:pt x="98" y="838"/>
                        <a:pt x="273" y="935"/>
                      </a:cubicBezTo>
                      <a:cubicBezTo>
                        <a:pt x="429" y="1032"/>
                        <a:pt x="623" y="1071"/>
                        <a:pt x="818" y="1071"/>
                      </a:cubicBezTo>
                      <a:lnTo>
                        <a:pt x="954" y="1071"/>
                      </a:lnTo>
                      <a:lnTo>
                        <a:pt x="954" y="838"/>
                      </a:lnTo>
                      <a:cubicBezTo>
                        <a:pt x="910" y="842"/>
                        <a:pt x="864" y="844"/>
                        <a:pt x="818" y="844"/>
                      </a:cubicBezTo>
                      <a:cubicBezTo>
                        <a:pt x="659" y="844"/>
                        <a:pt x="495" y="816"/>
                        <a:pt x="390" y="740"/>
                      </a:cubicBezTo>
                      <a:cubicBezTo>
                        <a:pt x="292" y="682"/>
                        <a:pt x="234" y="624"/>
                        <a:pt x="234" y="546"/>
                      </a:cubicBezTo>
                      <a:cubicBezTo>
                        <a:pt x="234" y="468"/>
                        <a:pt x="292" y="429"/>
                        <a:pt x="390" y="351"/>
                      </a:cubicBezTo>
                      <a:cubicBezTo>
                        <a:pt x="506" y="273"/>
                        <a:pt x="682" y="254"/>
                        <a:pt x="818" y="254"/>
                      </a:cubicBezTo>
                      <a:lnTo>
                        <a:pt x="954" y="254"/>
                      </a:lnTo>
                      <a:lnTo>
                        <a:pt x="9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7" name="Google Shape;2587;p36"/>
                <p:cNvSpPr/>
                <p:nvPr/>
              </p:nvSpPr>
              <p:spPr>
                <a:xfrm>
                  <a:off x="697175" y="1784300"/>
                  <a:ext cx="16575" cy="26775"/>
                </a:xfrm>
                <a:custGeom>
                  <a:rect b="b" l="l" r="r" t="t"/>
                  <a:pathLst>
                    <a:path extrusionOk="0" h="1071" w="663">
                      <a:moveTo>
                        <a:pt x="1" y="1"/>
                      </a:moveTo>
                      <a:lnTo>
                        <a:pt x="1" y="234"/>
                      </a:lnTo>
                      <a:cubicBezTo>
                        <a:pt x="98" y="273"/>
                        <a:pt x="195" y="292"/>
                        <a:pt x="273" y="331"/>
                      </a:cubicBezTo>
                      <a:cubicBezTo>
                        <a:pt x="370" y="390"/>
                        <a:pt x="409" y="467"/>
                        <a:pt x="409" y="526"/>
                      </a:cubicBezTo>
                      <a:cubicBezTo>
                        <a:pt x="409" y="604"/>
                        <a:pt x="370" y="662"/>
                        <a:pt x="273" y="720"/>
                      </a:cubicBezTo>
                      <a:cubicBezTo>
                        <a:pt x="195" y="779"/>
                        <a:pt x="98" y="798"/>
                        <a:pt x="1" y="818"/>
                      </a:cubicBezTo>
                      <a:lnTo>
                        <a:pt x="1" y="1071"/>
                      </a:lnTo>
                      <a:cubicBezTo>
                        <a:pt x="156" y="1032"/>
                        <a:pt x="273" y="1012"/>
                        <a:pt x="390" y="954"/>
                      </a:cubicBezTo>
                      <a:cubicBezTo>
                        <a:pt x="565" y="818"/>
                        <a:pt x="662" y="681"/>
                        <a:pt x="662" y="526"/>
                      </a:cubicBezTo>
                      <a:cubicBezTo>
                        <a:pt x="662" y="429"/>
                        <a:pt x="604" y="331"/>
                        <a:pt x="545" y="234"/>
                      </a:cubicBezTo>
                      <a:cubicBezTo>
                        <a:pt x="487" y="195"/>
                        <a:pt x="448" y="176"/>
                        <a:pt x="390" y="117"/>
                      </a:cubicBezTo>
                      <a:cubicBezTo>
                        <a:pt x="370" y="98"/>
                        <a:pt x="351" y="98"/>
                        <a:pt x="312" y="98"/>
                      </a:cubicBezTo>
                      <a:cubicBezTo>
                        <a:pt x="215" y="39"/>
                        <a:pt x="117" y="20"/>
                        <a:pt x="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8" name="Google Shape;2588;p36"/>
                <p:cNvSpPr/>
                <p:nvPr/>
              </p:nvSpPr>
              <p:spPr>
                <a:xfrm>
                  <a:off x="894150" y="1688775"/>
                  <a:ext cx="41375" cy="27450"/>
                </a:xfrm>
                <a:custGeom>
                  <a:rect b="b" l="l" r="r" t="t"/>
                  <a:pathLst>
                    <a:path extrusionOk="0" h="1098" w="1655">
                      <a:moveTo>
                        <a:pt x="838" y="261"/>
                      </a:moveTo>
                      <a:cubicBezTo>
                        <a:pt x="993" y="261"/>
                        <a:pt x="1149" y="300"/>
                        <a:pt x="1266" y="359"/>
                      </a:cubicBezTo>
                      <a:cubicBezTo>
                        <a:pt x="1363" y="417"/>
                        <a:pt x="1402" y="495"/>
                        <a:pt x="1402" y="553"/>
                      </a:cubicBezTo>
                      <a:cubicBezTo>
                        <a:pt x="1402" y="631"/>
                        <a:pt x="1363" y="689"/>
                        <a:pt x="1266" y="748"/>
                      </a:cubicBezTo>
                      <a:cubicBezTo>
                        <a:pt x="1139" y="825"/>
                        <a:pt x="974" y="864"/>
                        <a:pt x="813" y="864"/>
                      </a:cubicBezTo>
                      <a:cubicBezTo>
                        <a:pt x="653" y="864"/>
                        <a:pt x="497" y="825"/>
                        <a:pt x="390" y="748"/>
                      </a:cubicBezTo>
                      <a:cubicBezTo>
                        <a:pt x="293" y="709"/>
                        <a:pt x="254" y="631"/>
                        <a:pt x="254" y="553"/>
                      </a:cubicBezTo>
                      <a:cubicBezTo>
                        <a:pt x="254" y="495"/>
                        <a:pt x="293" y="417"/>
                        <a:pt x="390" y="359"/>
                      </a:cubicBezTo>
                      <a:cubicBezTo>
                        <a:pt x="507" y="300"/>
                        <a:pt x="682" y="261"/>
                        <a:pt x="838" y="261"/>
                      </a:cubicBezTo>
                      <a:close/>
                      <a:moveTo>
                        <a:pt x="833" y="0"/>
                      </a:moveTo>
                      <a:cubicBezTo>
                        <a:pt x="631" y="0"/>
                        <a:pt x="432" y="49"/>
                        <a:pt x="273" y="145"/>
                      </a:cubicBezTo>
                      <a:cubicBezTo>
                        <a:pt x="98" y="242"/>
                        <a:pt x="1" y="397"/>
                        <a:pt x="1" y="534"/>
                      </a:cubicBezTo>
                      <a:cubicBezTo>
                        <a:pt x="1" y="709"/>
                        <a:pt x="98" y="825"/>
                        <a:pt x="273" y="942"/>
                      </a:cubicBezTo>
                      <a:cubicBezTo>
                        <a:pt x="448" y="1039"/>
                        <a:pt x="643" y="1098"/>
                        <a:pt x="838" y="1098"/>
                      </a:cubicBezTo>
                      <a:cubicBezTo>
                        <a:pt x="1013" y="1098"/>
                        <a:pt x="1246" y="1039"/>
                        <a:pt x="1382" y="942"/>
                      </a:cubicBezTo>
                      <a:cubicBezTo>
                        <a:pt x="1557" y="845"/>
                        <a:pt x="1655" y="709"/>
                        <a:pt x="1655" y="553"/>
                      </a:cubicBezTo>
                      <a:cubicBezTo>
                        <a:pt x="1655" y="456"/>
                        <a:pt x="1596" y="359"/>
                        <a:pt x="1538" y="261"/>
                      </a:cubicBezTo>
                      <a:cubicBezTo>
                        <a:pt x="1480" y="222"/>
                        <a:pt x="1441" y="203"/>
                        <a:pt x="1382" y="145"/>
                      </a:cubicBezTo>
                      <a:cubicBezTo>
                        <a:pt x="1363" y="125"/>
                        <a:pt x="1343" y="125"/>
                        <a:pt x="1324" y="106"/>
                      </a:cubicBezTo>
                      <a:cubicBezTo>
                        <a:pt x="1173" y="35"/>
                        <a:pt x="1002" y="0"/>
                        <a:pt x="83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9" name="Google Shape;2589;p36"/>
                <p:cNvSpPr/>
                <p:nvPr/>
              </p:nvSpPr>
              <p:spPr>
                <a:xfrm>
                  <a:off x="849425" y="1582025"/>
                  <a:ext cx="41350" cy="26225"/>
                </a:xfrm>
                <a:custGeom>
                  <a:rect b="b" l="l" r="r" t="t"/>
                  <a:pathLst>
                    <a:path extrusionOk="0" h="1049" w="1654">
                      <a:moveTo>
                        <a:pt x="837" y="232"/>
                      </a:moveTo>
                      <a:cubicBezTo>
                        <a:pt x="1012" y="232"/>
                        <a:pt x="1167" y="251"/>
                        <a:pt x="1284" y="329"/>
                      </a:cubicBezTo>
                      <a:cubicBezTo>
                        <a:pt x="1381" y="368"/>
                        <a:pt x="1420" y="446"/>
                        <a:pt x="1420" y="524"/>
                      </a:cubicBezTo>
                      <a:cubicBezTo>
                        <a:pt x="1420" y="601"/>
                        <a:pt x="1381" y="640"/>
                        <a:pt x="1284" y="718"/>
                      </a:cubicBezTo>
                      <a:cubicBezTo>
                        <a:pt x="1158" y="796"/>
                        <a:pt x="992" y="835"/>
                        <a:pt x="832" y="835"/>
                      </a:cubicBezTo>
                      <a:cubicBezTo>
                        <a:pt x="671" y="835"/>
                        <a:pt x="516" y="796"/>
                        <a:pt x="409" y="718"/>
                      </a:cubicBezTo>
                      <a:cubicBezTo>
                        <a:pt x="311" y="679"/>
                        <a:pt x="253" y="601"/>
                        <a:pt x="253" y="524"/>
                      </a:cubicBezTo>
                      <a:cubicBezTo>
                        <a:pt x="253" y="446"/>
                        <a:pt x="311" y="407"/>
                        <a:pt x="409" y="329"/>
                      </a:cubicBezTo>
                      <a:cubicBezTo>
                        <a:pt x="525" y="251"/>
                        <a:pt x="701" y="232"/>
                        <a:pt x="837" y="232"/>
                      </a:cubicBezTo>
                      <a:close/>
                      <a:moveTo>
                        <a:pt x="812" y="1"/>
                      </a:moveTo>
                      <a:cubicBezTo>
                        <a:pt x="619" y="1"/>
                        <a:pt x="423" y="44"/>
                        <a:pt x="253" y="134"/>
                      </a:cubicBezTo>
                      <a:cubicBezTo>
                        <a:pt x="97" y="232"/>
                        <a:pt x="0" y="387"/>
                        <a:pt x="0" y="524"/>
                      </a:cubicBezTo>
                      <a:cubicBezTo>
                        <a:pt x="0" y="679"/>
                        <a:pt x="97" y="815"/>
                        <a:pt x="253" y="913"/>
                      </a:cubicBezTo>
                      <a:cubicBezTo>
                        <a:pt x="428" y="1010"/>
                        <a:pt x="623" y="1049"/>
                        <a:pt x="817" y="1049"/>
                      </a:cubicBezTo>
                      <a:cubicBezTo>
                        <a:pt x="1012" y="1049"/>
                        <a:pt x="1226" y="1010"/>
                        <a:pt x="1381" y="913"/>
                      </a:cubicBezTo>
                      <a:cubicBezTo>
                        <a:pt x="1557" y="815"/>
                        <a:pt x="1654" y="679"/>
                        <a:pt x="1654" y="524"/>
                      </a:cubicBezTo>
                      <a:cubicBezTo>
                        <a:pt x="1654" y="426"/>
                        <a:pt x="1595" y="329"/>
                        <a:pt x="1518" y="251"/>
                      </a:cubicBezTo>
                      <a:cubicBezTo>
                        <a:pt x="1498" y="212"/>
                        <a:pt x="1459" y="154"/>
                        <a:pt x="1401" y="134"/>
                      </a:cubicBezTo>
                      <a:cubicBezTo>
                        <a:pt x="1381" y="115"/>
                        <a:pt x="1343" y="115"/>
                        <a:pt x="1323" y="115"/>
                      </a:cubicBezTo>
                      <a:cubicBezTo>
                        <a:pt x="1172" y="39"/>
                        <a:pt x="993" y="1"/>
                        <a:pt x="8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0" name="Google Shape;2590;p36"/>
                <p:cNvSpPr/>
                <p:nvPr/>
              </p:nvSpPr>
              <p:spPr>
                <a:xfrm>
                  <a:off x="854775" y="1512350"/>
                  <a:ext cx="41350" cy="26350"/>
                </a:xfrm>
                <a:custGeom>
                  <a:rect b="b" l="l" r="r" t="t"/>
                  <a:pathLst>
                    <a:path extrusionOk="0" h="1054" w="1654">
                      <a:moveTo>
                        <a:pt x="817" y="217"/>
                      </a:moveTo>
                      <a:cubicBezTo>
                        <a:pt x="992" y="217"/>
                        <a:pt x="1129" y="237"/>
                        <a:pt x="1265" y="314"/>
                      </a:cubicBezTo>
                      <a:cubicBezTo>
                        <a:pt x="1362" y="373"/>
                        <a:pt x="1401" y="431"/>
                        <a:pt x="1401" y="509"/>
                      </a:cubicBezTo>
                      <a:cubicBezTo>
                        <a:pt x="1401" y="587"/>
                        <a:pt x="1362" y="665"/>
                        <a:pt x="1265" y="704"/>
                      </a:cubicBezTo>
                      <a:cubicBezTo>
                        <a:pt x="1138" y="781"/>
                        <a:pt x="973" y="820"/>
                        <a:pt x="812" y="820"/>
                      </a:cubicBezTo>
                      <a:cubicBezTo>
                        <a:pt x="652" y="820"/>
                        <a:pt x="496" y="781"/>
                        <a:pt x="389" y="704"/>
                      </a:cubicBezTo>
                      <a:cubicBezTo>
                        <a:pt x="292" y="665"/>
                        <a:pt x="234" y="587"/>
                        <a:pt x="234" y="509"/>
                      </a:cubicBezTo>
                      <a:cubicBezTo>
                        <a:pt x="234" y="431"/>
                        <a:pt x="292" y="392"/>
                        <a:pt x="389" y="314"/>
                      </a:cubicBezTo>
                      <a:cubicBezTo>
                        <a:pt x="506" y="237"/>
                        <a:pt x="681" y="217"/>
                        <a:pt x="817" y="217"/>
                      </a:cubicBezTo>
                      <a:close/>
                      <a:moveTo>
                        <a:pt x="800" y="1"/>
                      </a:moveTo>
                      <a:cubicBezTo>
                        <a:pt x="601" y="1"/>
                        <a:pt x="404" y="39"/>
                        <a:pt x="253" y="120"/>
                      </a:cubicBezTo>
                      <a:cubicBezTo>
                        <a:pt x="97" y="217"/>
                        <a:pt x="0" y="373"/>
                        <a:pt x="0" y="509"/>
                      </a:cubicBezTo>
                      <a:cubicBezTo>
                        <a:pt x="0" y="665"/>
                        <a:pt x="97" y="801"/>
                        <a:pt x="253" y="898"/>
                      </a:cubicBezTo>
                      <a:cubicBezTo>
                        <a:pt x="428" y="995"/>
                        <a:pt x="623" y="1054"/>
                        <a:pt x="817" y="1054"/>
                      </a:cubicBezTo>
                      <a:cubicBezTo>
                        <a:pt x="1012" y="1054"/>
                        <a:pt x="1245" y="995"/>
                        <a:pt x="1381" y="898"/>
                      </a:cubicBezTo>
                      <a:cubicBezTo>
                        <a:pt x="1557" y="801"/>
                        <a:pt x="1654" y="665"/>
                        <a:pt x="1654" y="509"/>
                      </a:cubicBezTo>
                      <a:cubicBezTo>
                        <a:pt x="1654" y="412"/>
                        <a:pt x="1595" y="314"/>
                        <a:pt x="1518" y="256"/>
                      </a:cubicBezTo>
                      <a:cubicBezTo>
                        <a:pt x="1498" y="198"/>
                        <a:pt x="1459" y="159"/>
                        <a:pt x="1381" y="120"/>
                      </a:cubicBezTo>
                      <a:cubicBezTo>
                        <a:pt x="1362" y="120"/>
                        <a:pt x="1362" y="100"/>
                        <a:pt x="1323" y="100"/>
                      </a:cubicBezTo>
                      <a:cubicBezTo>
                        <a:pt x="1173" y="35"/>
                        <a:pt x="986" y="1"/>
                        <a:pt x="80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1" name="Google Shape;2591;p36"/>
                <p:cNvSpPr/>
                <p:nvPr/>
              </p:nvSpPr>
              <p:spPr>
                <a:xfrm>
                  <a:off x="697175" y="1574425"/>
                  <a:ext cx="34575" cy="26150"/>
                </a:xfrm>
                <a:custGeom>
                  <a:rect b="b" l="l" r="r" t="t"/>
                  <a:pathLst>
                    <a:path extrusionOk="0" h="1046" w="1383">
                      <a:moveTo>
                        <a:pt x="535" y="0"/>
                      </a:moveTo>
                      <a:cubicBezTo>
                        <a:pt x="344" y="0"/>
                        <a:pt x="156" y="44"/>
                        <a:pt x="1" y="127"/>
                      </a:cubicBezTo>
                      <a:lnTo>
                        <a:pt x="1" y="419"/>
                      </a:lnTo>
                      <a:lnTo>
                        <a:pt x="98" y="322"/>
                      </a:lnTo>
                      <a:cubicBezTo>
                        <a:pt x="215" y="244"/>
                        <a:pt x="390" y="224"/>
                        <a:pt x="526" y="224"/>
                      </a:cubicBezTo>
                      <a:cubicBezTo>
                        <a:pt x="701" y="224"/>
                        <a:pt x="857" y="244"/>
                        <a:pt x="973" y="322"/>
                      </a:cubicBezTo>
                      <a:cubicBezTo>
                        <a:pt x="1071" y="361"/>
                        <a:pt x="1110" y="438"/>
                        <a:pt x="1110" y="516"/>
                      </a:cubicBezTo>
                      <a:cubicBezTo>
                        <a:pt x="1110" y="594"/>
                        <a:pt x="1071" y="633"/>
                        <a:pt x="973" y="711"/>
                      </a:cubicBezTo>
                      <a:cubicBezTo>
                        <a:pt x="847" y="779"/>
                        <a:pt x="682" y="813"/>
                        <a:pt x="521" y="813"/>
                      </a:cubicBezTo>
                      <a:cubicBezTo>
                        <a:pt x="361" y="813"/>
                        <a:pt x="205" y="779"/>
                        <a:pt x="98" y="711"/>
                      </a:cubicBezTo>
                      <a:cubicBezTo>
                        <a:pt x="40" y="691"/>
                        <a:pt x="20" y="652"/>
                        <a:pt x="1" y="613"/>
                      </a:cubicBezTo>
                      <a:lnTo>
                        <a:pt x="1" y="905"/>
                      </a:lnTo>
                      <a:cubicBezTo>
                        <a:pt x="137" y="1003"/>
                        <a:pt x="331" y="1022"/>
                        <a:pt x="565" y="1022"/>
                      </a:cubicBezTo>
                      <a:cubicBezTo>
                        <a:pt x="618" y="1038"/>
                        <a:pt x="672" y="1045"/>
                        <a:pt x="725" y="1045"/>
                      </a:cubicBezTo>
                      <a:cubicBezTo>
                        <a:pt x="865" y="1045"/>
                        <a:pt x="1002" y="995"/>
                        <a:pt x="1129" y="925"/>
                      </a:cubicBezTo>
                      <a:cubicBezTo>
                        <a:pt x="1285" y="828"/>
                        <a:pt x="1382" y="691"/>
                        <a:pt x="1382" y="536"/>
                      </a:cubicBezTo>
                      <a:cubicBezTo>
                        <a:pt x="1382" y="438"/>
                        <a:pt x="1343" y="341"/>
                        <a:pt x="1265" y="244"/>
                      </a:cubicBezTo>
                      <a:cubicBezTo>
                        <a:pt x="1226" y="205"/>
                        <a:pt x="1187" y="166"/>
                        <a:pt x="1129" y="147"/>
                      </a:cubicBezTo>
                      <a:cubicBezTo>
                        <a:pt x="1090" y="127"/>
                        <a:pt x="1071" y="127"/>
                        <a:pt x="1032" y="108"/>
                      </a:cubicBezTo>
                      <a:cubicBezTo>
                        <a:pt x="877" y="35"/>
                        <a:pt x="705" y="0"/>
                        <a:pt x="53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2" name="Google Shape;2592;p36"/>
                <p:cNvSpPr/>
                <p:nvPr/>
              </p:nvSpPr>
              <p:spPr>
                <a:xfrm>
                  <a:off x="697175" y="1662225"/>
                  <a:ext cx="4900" cy="17050"/>
                </a:xfrm>
                <a:custGeom>
                  <a:rect b="b" l="l" r="r" t="t"/>
                  <a:pathLst>
                    <a:path extrusionOk="0" h="682" w="196">
                      <a:moveTo>
                        <a:pt x="1" y="0"/>
                      </a:moveTo>
                      <a:lnTo>
                        <a:pt x="1" y="681"/>
                      </a:lnTo>
                      <a:cubicBezTo>
                        <a:pt x="117" y="584"/>
                        <a:pt x="195" y="487"/>
                        <a:pt x="195" y="331"/>
                      </a:cubicBezTo>
                      <a:cubicBezTo>
                        <a:pt x="195" y="234"/>
                        <a:pt x="137" y="136"/>
                        <a:pt x="79" y="59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3" name="Google Shape;2593;p36"/>
                <p:cNvSpPr/>
                <p:nvPr/>
              </p:nvSpPr>
              <p:spPr>
                <a:xfrm>
                  <a:off x="972475" y="1709875"/>
                  <a:ext cx="41350" cy="26300"/>
                </a:xfrm>
                <a:custGeom>
                  <a:rect b="b" l="l" r="r" t="t"/>
                  <a:pathLst>
                    <a:path extrusionOk="0" h="1052" w="1654">
                      <a:moveTo>
                        <a:pt x="837" y="215"/>
                      </a:moveTo>
                      <a:cubicBezTo>
                        <a:pt x="1012" y="215"/>
                        <a:pt x="1148" y="254"/>
                        <a:pt x="1265" y="312"/>
                      </a:cubicBezTo>
                      <a:cubicBezTo>
                        <a:pt x="1362" y="371"/>
                        <a:pt x="1420" y="448"/>
                        <a:pt x="1420" y="526"/>
                      </a:cubicBezTo>
                      <a:cubicBezTo>
                        <a:pt x="1420" y="585"/>
                        <a:pt x="1362" y="662"/>
                        <a:pt x="1265" y="721"/>
                      </a:cubicBezTo>
                      <a:cubicBezTo>
                        <a:pt x="1148" y="789"/>
                        <a:pt x="988" y="823"/>
                        <a:pt x="827" y="823"/>
                      </a:cubicBezTo>
                      <a:cubicBezTo>
                        <a:pt x="667" y="823"/>
                        <a:pt x="506" y="789"/>
                        <a:pt x="389" y="721"/>
                      </a:cubicBezTo>
                      <a:cubicBezTo>
                        <a:pt x="292" y="662"/>
                        <a:pt x="253" y="585"/>
                        <a:pt x="253" y="526"/>
                      </a:cubicBezTo>
                      <a:cubicBezTo>
                        <a:pt x="253" y="448"/>
                        <a:pt x="292" y="390"/>
                        <a:pt x="389" y="312"/>
                      </a:cubicBezTo>
                      <a:cubicBezTo>
                        <a:pt x="526" y="254"/>
                        <a:pt x="681" y="215"/>
                        <a:pt x="837" y="215"/>
                      </a:cubicBezTo>
                      <a:close/>
                      <a:moveTo>
                        <a:pt x="837" y="0"/>
                      </a:moveTo>
                      <a:cubicBezTo>
                        <a:pt x="632" y="0"/>
                        <a:pt x="428" y="44"/>
                        <a:pt x="273" y="137"/>
                      </a:cubicBezTo>
                      <a:cubicBezTo>
                        <a:pt x="98" y="234"/>
                        <a:pt x="0" y="371"/>
                        <a:pt x="0" y="526"/>
                      </a:cubicBezTo>
                      <a:cubicBezTo>
                        <a:pt x="0" y="662"/>
                        <a:pt x="98" y="799"/>
                        <a:pt x="273" y="915"/>
                      </a:cubicBezTo>
                      <a:cubicBezTo>
                        <a:pt x="448" y="1013"/>
                        <a:pt x="642" y="1051"/>
                        <a:pt x="837" y="1051"/>
                      </a:cubicBezTo>
                      <a:cubicBezTo>
                        <a:pt x="1031" y="1051"/>
                        <a:pt x="1245" y="1013"/>
                        <a:pt x="1382" y="915"/>
                      </a:cubicBezTo>
                      <a:cubicBezTo>
                        <a:pt x="1557" y="799"/>
                        <a:pt x="1654" y="662"/>
                        <a:pt x="1654" y="526"/>
                      </a:cubicBezTo>
                      <a:cubicBezTo>
                        <a:pt x="1654" y="429"/>
                        <a:pt x="1615" y="312"/>
                        <a:pt x="1537" y="254"/>
                      </a:cubicBezTo>
                      <a:cubicBezTo>
                        <a:pt x="1518" y="234"/>
                        <a:pt x="1459" y="176"/>
                        <a:pt x="1401" y="137"/>
                      </a:cubicBezTo>
                      <a:cubicBezTo>
                        <a:pt x="1362" y="137"/>
                        <a:pt x="1343" y="98"/>
                        <a:pt x="1343" y="98"/>
                      </a:cubicBezTo>
                      <a:cubicBezTo>
                        <a:pt x="1197" y="34"/>
                        <a:pt x="1017" y="0"/>
                        <a:pt x="8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4" name="Google Shape;2594;p36"/>
                <p:cNvSpPr/>
                <p:nvPr/>
              </p:nvSpPr>
              <p:spPr>
                <a:xfrm>
                  <a:off x="838225" y="1887400"/>
                  <a:ext cx="41375" cy="26300"/>
                </a:xfrm>
                <a:custGeom>
                  <a:rect b="b" l="l" r="r" t="t"/>
                  <a:pathLst>
                    <a:path extrusionOk="0" h="1052" w="1655">
                      <a:moveTo>
                        <a:pt x="837" y="234"/>
                      </a:moveTo>
                      <a:cubicBezTo>
                        <a:pt x="993" y="234"/>
                        <a:pt x="1149" y="254"/>
                        <a:pt x="1265" y="312"/>
                      </a:cubicBezTo>
                      <a:cubicBezTo>
                        <a:pt x="1363" y="371"/>
                        <a:pt x="1421" y="448"/>
                        <a:pt x="1421" y="507"/>
                      </a:cubicBezTo>
                      <a:cubicBezTo>
                        <a:pt x="1421" y="585"/>
                        <a:pt x="1363" y="662"/>
                        <a:pt x="1265" y="721"/>
                      </a:cubicBezTo>
                      <a:cubicBezTo>
                        <a:pt x="1149" y="789"/>
                        <a:pt x="983" y="823"/>
                        <a:pt x="820" y="823"/>
                      </a:cubicBezTo>
                      <a:cubicBezTo>
                        <a:pt x="657" y="823"/>
                        <a:pt x="497" y="789"/>
                        <a:pt x="390" y="721"/>
                      </a:cubicBezTo>
                      <a:cubicBezTo>
                        <a:pt x="292" y="662"/>
                        <a:pt x="254" y="585"/>
                        <a:pt x="254" y="507"/>
                      </a:cubicBezTo>
                      <a:cubicBezTo>
                        <a:pt x="254" y="448"/>
                        <a:pt x="292" y="390"/>
                        <a:pt x="390" y="312"/>
                      </a:cubicBezTo>
                      <a:cubicBezTo>
                        <a:pt x="507" y="254"/>
                        <a:pt x="682" y="234"/>
                        <a:pt x="837" y="234"/>
                      </a:cubicBezTo>
                      <a:close/>
                      <a:moveTo>
                        <a:pt x="837" y="1"/>
                      </a:moveTo>
                      <a:cubicBezTo>
                        <a:pt x="633" y="1"/>
                        <a:pt x="428" y="44"/>
                        <a:pt x="273" y="137"/>
                      </a:cubicBezTo>
                      <a:cubicBezTo>
                        <a:pt x="98" y="234"/>
                        <a:pt x="1" y="371"/>
                        <a:pt x="1" y="526"/>
                      </a:cubicBezTo>
                      <a:cubicBezTo>
                        <a:pt x="1" y="662"/>
                        <a:pt x="98" y="818"/>
                        <a:pt x="273" y="915"/>
                      </a:cubicBezTo>
                      <a:cubicBezTo>
                        <a:pt x="448" y="1013"/>
                        <a:pt x="643" y="1052"/>
                        <a:pt x="837" y="1052"/>
                      </a:cubicBezTo>
                      <a:cubicBezTo>
                        <a:pt x="1032" y="1052"/>
                        <a:pt x="1246" y="1013"/>
                        <a:pt x="1382" y="915"/>
                      </a:cubicBezTo>
                      <a:cubicBezTo>
                        <a:pt x="1557" y="818"/>
                        <a:pt x="1654" y="662"/>
                        <a:pt x="1654" y="526"/>
                      </a:cubicBezTo>
                      <a:cubicBezTo>
                        <a:pt x="1654" y="429"/>
                        <a:pt x="1615" y="332"/>
                        <a:pt x="1538" y="254"/>
                      </a:cubicBezTo>
                      <a:cubicBezTo>
                        <a:pt x="1479" y="196"/>
                        <a:pt x="1440" y="176"/>
                        <a:pt x="1382" y="137"/>
                      </a:cubicBezTo>
                      <a:cubicBezTo>
                        <a:pt x="1363" y="137"/>
                        <a:pt x="1343" y="98"/>
                        <a:pt x="1343" y="98"/>
                      </a:cubicBezTo>
                      <a:cubicBezTo>
                        <a:pt x="1197" y="34"/>
                        <a:pt x="1017" y="1"/>
                        <a:pt x="8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5" name="Google Shape;2595;p36"/>
                <p:cNvSpPr/>
                <p:nvPr/>
              </p:nvSpPr>
              <p:spPr>
                <a:xfrm>
                  <a:off x="1004075" y="1825225"/>
                  <a:ext cx="41375" cy="26700"/>
                </a:xfrm>
                <a:custGeom>
                  <a:rect b="b" l="l" r="r" t="t"/>
                  <a:pathLst>
                    <a:path extrusionOk="0" h="1068" w="1655">
                      <a:moveTo>
                        <a:pt x="837" y="231"/>
                      </a:moveTo>
                      <a:cubicBezTo>
                        <a:pt x="1012" y="231"/>
                        <a:pt x="1149" y="251"/>
                        <a:pt x="1265" y="328"/>
                      </a:cubicBezTo>
                      <a:cubicBezTo>
                        <a:pt x="1363" y="367"/>
                        <a:pt x="1421" y="445"/>
                        <a:pt x="1421" y="523"/>
                      </a:cubicBezTo>
                      <a:cubicBezTo>
                        <a:pt x="1421" y="562"/>
                        <a:pt x="1363" y="640"/>
                        <a:pt x="1265" y="718"/>
                      </a:cubicBezTo>
                      <a:cubicBezTo>
                        <a:pt x="1149" y="795"/>
                        <a:pt x="988" y="834"/>
                        <a:pt x="828" y="834"/>
                      </a:cubicBezTo>
                      <a:cubicBezTo>
                        <a:pt x="667" y="834"/>
                        <a:pt x="507" y="795"/>
                        <a:pt x="390" y="718"/>
                      </a:cubicBezTo>
                      <a:cubicBezTo>
                        <a:pt x="293" y="679"/>
                        <a:pt x="254" y="601"/>
                        <a:pt x="254" y="523"/>
                      </a:cubicBezTo>
                      <a:cubicBezTo>
                        <a:pt x="254" y="445"/>
                        <a:pt x="293" y="406"/>
                        <a:pt x="390" y="328"/>
                      </a:cubicBezTo>
                      <a:cubicBezTo>
                        <a:pt x="526" y="251"/>
                        <a:pt x="682" y="231"/>
                        <a:pt x="837" y="231"/>
                      </a:cubicBezTo>
                      <a:close/>
                      <a:moveTo>
                        <a:pt x="808" y="0"/>
                      </a:moveTo>
                      <a:cubicBezTo>
                        <a:pt x="615" y="0"/>
                        <a:pt x="423" y="44"/>
                        <a:pt x="273" y="134"/>
                      </a:cubicBezTo>
                      <a:cubicBezTo>
                        <a:pt x="98" y="231"/>
                        <a:pt x="1" y="387"/>
                        <a:pt x="1" y="523"/>
                      </a:cubicBezTo>
                      <a:cubicBezTo>
                        <a:pt x="1" y="679"/>
                        <a:pt x="98" y="815"/>
                        <a:pt x="273" y="912"/>
                      </a:cubicBezTo>
                      <a:cubicBezTo>
                        <a:pt x="448" y="1009"/>
                        <a:pt x="643" y="1068"/>
                        <a:pt x="837" y="1068"/>
                      </a:cubicBezTo>
                      <a:cubicBezTo>
                        <a:pt x="1032" y="1068"/>
                        <a:pt x="1246" y="1009"/>
                        <a:pt x="1402" y="912"/>
                      </a:cubicBezTo>
                      <a:cubicBezTo>
                        <a:pt x="1557" y="815"/>
                        <a:pt x="1654" y="679"/>
                        <a:pt x="1654" y="523"/>
                      </a:cubicBezTo>
                      <a:cubicBezTo>
                        <a:pt x="1654" y="426"/>
                        <a:pt x="1616" y="328"/>
                        <a:pt x="1538" y="251"/>
                      </a:cubicBezTo>
                      <a:cubicBezTo>
                        <a:pt x="1499" y="212"/>
                        <a:pt x="1460" y="153"/>
                        <a:pt x="1402" y="134"/>
                      </a:cubicBezTo>
                      <a:cubicBezTo>
                        <a:pt x="1363" y="114"/>
                        <a:pt x="1343" y="114"/>
                        <a:pt x="1324" y="114"/>
                      </a:cubicBezTo>
                      <a:cubicBezTo>
                        <a:pt x="1173" y="39"/>
                        <a:pt x="990" y="0"/>
                        <a:pt x="80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6" name="Google Shape;2596;p36"/>
                <p:cNvSpPr/>
                <p:nvPr/>
              </p:nvSpPr>
              <p:spPr>
                <a:xfrm>
                  <a:off x="1129575" y="1785825"/>
                  <a:ext cx="41350" cy="26225"/>
                </a:xfrm>
                <a:custGeom>
                  <a:rect b="b" l="l" r="r" t="t"/>
                  <a:pathLst>
                    <a:path extrusionOk="0" h="1049" w="1654">
                      <a:moveTo>
                        <a:pt x="856" y="231"/>
                      </a:moveTo>
                      <a:cubicBezTo>
                        <a:pt x="1012" y="231"/>
                        <a:pt x="1167" y="251"/>
                        <a:pt x="1284" y="329"/>
                      </a:cubicBezTo>
                      <a:cubicBezTo>
                        <a:pt x="1382" y="368"/>
                        <a:pt x="1440" y="445"/>
                        <a:pt x="1440" y="523"/>
                      </a:cubicBezTo>
                      <a:cubicBezTo>
                        <a:pt x="1440" y="601"/>
                        <a:pt x="1382" y="659"/>
                        <a:pt x="1284" y="718"/>
                      </a:cubicBezTo>
                      <a:cubicBezTo>
                        <a:pt x="1167" y="786"/>
                        <a:pt x="1002" y="820"/>
                        <a:pt x="839" y="820"/>
                      </a:cubicBezTo>
                      <a:cubicBezTo>
                        <a:pt x="676" y="820"/>
                        <a:pt x="516" y="786"/>
                        <a:pt x="409" y="718"/>
                      </a:cubicBezTo>
                      <a:cubicBezTo>
                        <a:pt x="311" y="659"/>
                        <a:pt x="273" y="601"/>
                        <a:pt x="273" y="523"/>
                      </a:cubicBezTo>
                      <a:cubicBezTo>
                        <a:pt x="273" y="445"/>
                        <a:pt x="311" y="406"/>
                        <a:pt x="409" y="329"/>
                      </a:cubicBezTo>
                      <a:cubicBezTo>
                        <a:pt x="525" y="251"/>
                        <a:pt x="701" y="231"/>
                        <a:pt x="856" y="231"/>
                      </a:cubicBezTo>
                      <a:close/>
                      <a:moveTo>
                        <a:pt x="817" y="0"/>
                      </a:moveTo>
                      <a:cubicBezTo>
                        <a:pt x="624" y="0"/>
                        <a:pt x="433" y="44"/>
                        <a:pt x="273" y="134"/>
                      </a:cubicBezTo>
                      <a:cubicBezTo>
                        <a:pt x="97" y="231"/>
                        <a:pt x="0" y="368"/>
                        <a:pt x="0" y="523"/>
                      </a:cubicBezTo>
                      <a:cubicBezTo>
                        <a:pt x="0" y="659"/>
                        <a:pt x="97" y="815"/>
                        <a:pt x="273" y="912"/>
                      </a:cubicBezTo>
                      <a:cubicBezTo>
                        <a:pt x="428" y="1010"/>
                        <a:pt x="623" y="1048"/>
                        <a:pt x="817" y="1048"/>
                      </a:cubicBezTo>
                      <a:cubicBezTo>
                        <a:pt x="1012" y="1048"/>
                        <a:pt x="1245" y="1010"/>
                        <a:pt x="1382" y="912"/>
                      </a:cubicBezTo>
                      <a:cubicBezTo>
                        <a:pt x="1557" y="815"/>
                        <a:pt x="1654" y="659"/>
                        <a:pt x="1654" y="523"/>
                      </a:cubicBezTo>
                      <a:cubicBezTo>
                        <a:pt x="1654" y="426"/>
                        <a:pt x="1596" y="329"/>
                        <a:pt x="1537" y="251"/>
                      </a:cubicBezTo>
                      <a:cubicBezTo>
                        <a:pt x="1498" y="212"/>
                        <a:pt x="1459" y="154"/>
                        <a:pt x="1401" y="134"/>
                      </a:cubicBezTo>
                      <a:cubicBezTo>
                        <a:pt x="1382" y="115"/>
                        <a:pt x="1362" y="115"/>
                        <a:pt x="1343" y="115"/>
                      </a:cubicBezTo>
                      <a:cubicBezTo>
                        <a:pt x="1182" y="39"/>
                        <a:pt x="999" y="0"/>
                        <a:pt x="8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7" name="Google Shape;2597;p36"/>
                <p:cNvSpPr/>
                <p:nvPr/>
              </p:nvSpPr>
              <p:spPr>
                <a:xfrm>
                  <a:off x="1223925" y="1796325"/>
                  <a:ext cx="41850" cy="26900"/>
                </a:xfrm>
                <a:custGeom>
                  <a:rect b="b" l="l" r="r" t="t"/>
                  <a:pathLst>
                    <a:path extrusionOk="0" h="1076" w="1674">
                      <a:moveTo>
                        <a:pt x="837" y="239"/>
                      </a:moveTo>
                      <a:cubicBezTo>
                        <a:pt x="1012" y="239"/>
                        <a:pt x="1168" y="278"/>
                        <a:pt x="1284" y="337"/>
                      </a:cubicBezTo>
                      <a:cubicBezTo>
                        <a:pt x="1284" y="337"/>
                        <a:pt x="1304" y="337"/>
                        <a:pt x="1304" y="376"/>
                      </a:cubicBezTo>
                      <a:cubicBezTo>
                        <a:pt x="1382" y="414"/>
                        <a:pt x="1421" y="492"/>
                        <a:pt x="1421" y="531"/>
                      </a:cubicBezTo>
                      <a:cubicBezTo>
                        <a:pt x="1421" y="609"/>
                        <a:pt x="1382" y="667"/>
                        <a:pt x="1284" y="726"/>
                      </a:cubicBezTo>
                      <a:cubicBezTo>
                        <a:pt x="1158" y="804"/>
                        <a:pt x="993" y="842"/>
                        <a:pt x="832" y="842"/>
                      </a:cubicBezTo>
                      <a:cubicBezTo>
                        <a:pt x="672" y="842"/>
                        <a:pt x="516" y="804"/>
                        <a:pt x="409" y="726"/>
                      </a:cubicBezTo>
                      <a:cubicBezTo>
                        <a:pt x="312" y="687"/>
                        <a:pt x="253" y="609"/>
                        <a:pt x="253" y="531"/>
                      </a:cubicBezTo>
                      <a:cubicBezTo>
                        <a:pt x="253" y="473"/>
                        <a:pt x="312" y="414"/>
                        <a:pt x="409" y="337"/>
                      </a:cubicBezTo>
                      <a:cubicBezTo>
                        <a:pt x="526" y="259"/>
                        <a:pt x="701" y="239"/>
                        <a:pt x="837" y="239"/>
                      </a:cubicBezTo>
                      <a:close/>
                      <a:moveTo>
                        <a:pt x="840" y="1"/>
                      </a:moveTo>
                      <a:cubicBezTo>
                        <a:pt x="635" y="1"/>
                        <a:pt x="428" y="50"/>
                        <a:pt x="253" y="142"/>
                      </a:cubicBezTo>
                      <a:cubicBezTo>
                        <a:pt x="98" y="239"/>
                        <a:pt x="0" y="395"/>
                        <a:pt x="0" y="531"/>
                      </a:cubicBezTo>
                      <a:cubicBezTo>
                        <a:pt x="20" y="687"/>
                        <a:pt x="117" y="823"/>
                        <a:pt x="292" y="920"/>
                      </a:cubicBezTo>
                      <a:cubicBezTo>
                        <a:pt x="448" y="1018"/>
                        <a:pt x="642" y="1076"/>
                        <a:pt x="837" y="1076"/>
                      </a:cubicBezTo>
                      <a:cubicBezTo>
                        <a:pt x="1032" y="1076"/>
                        <a:pt x="1265" y="1018"/>
                        <a:pt x="1401" y="920"/>
                      </a:cubicBezTo>
                      <a:cubicBezTo>
                        <a:pt x="1576" y="823"/>
                        <a:pt x="1674" y="687"/>
                        <a:pt x="1674" y="531"/>
                      </a:cubicBezTo>
                      <a:cubicBezTo>
                        <a:pt x="1674" y="434"/>
                        <a:pt x="1615" y="376"/>
                        <a:pt x="1576" y="298"/>
                      </a:cubicBezTo>
                      <a:cubicBezTo>
                        <a:pt x="1518" y="239"/>
                        <a:pt x="1479" y="200"/>
                        <a:pt x="1401" y="142"/>
                      </a:cubicBezTo>
                      <a:cubicBezTo>
                        <a:pt x="1401" y="142"/>
                        <a:pt x="1382" y="142"/>
                        <a:pt x="1362" y="123"/>
                      </a:cubicBezTo>
                      <a:cubicBezTo>
                        <a:pt x="1206" y="40"/>
                        <a:pt x="1024" y="1"/>
                        <a:pt x="84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8" name="Google Shape;2598;p36"/>
                <p:cNvSpPr/>
                <p:nvPr/>
              </p:nvSpPr>
              <p:spPr>
                <a:xfrm>
                  <a:off x="1308075" y="1782300"/>
                  <a:ext cx="41350" cy="26350"/>
                </a:xfrm>
                <a:custGeom>
                  <a:rect b="b" l="l" r="r" t="t"/>
                  <a:pathLst>
                    <a:path extrusionOk="0" h="1054" w="1654">
                      <a:moveTo>
                        <a:pt x="837" y="217"/>
                      </a:moveTo>
                      <a:cubicBezTo>
                        <a:pt x="1012" y="217"/>
                        <a:pt x="1148" y="236"/>
                        <a:pt x="1265" y="314"/>
                      </a:cubicBezTo>
                      <a:cubicBezTo>
                        <a:pt x="1362" y="372"/>
                        <a:pt x="1420" y="431"/>
                        <a:pt x="1420" y="509"/>
                      </a:cubicBezTo>
                      <a:cubicBezTo>
                        <a:pt x="1420" y="586"/>
                        <a:pt x="1362" y="664"/>
                        <a:pt x="1265" y="703"/>
                      </a:cubicBezTo>
                      <a:cubicBezTo>
                        <a:pt x="1148" y="781"/>
                        <a:pt x="988" y="820"/>
                        <a:pt x="827" y="820"/>
                      </a:cubicBezTo>
                      <a:cubicBezTo>
                        <a:pt x="667" y="820"/>
                        <a:pt x="506" y="781"/>
                        <a:pt x="389" y="703"/>
                      </a:cubicBezTo>
                      <a:cubicBezTo>
                        <a:pt x="292" y="664"/>
                        <a:pt x="253" y="586"/>
                        <a:pt x="253" y="509"/>
                      </a:cubicBezTo>
                      <a:cubicBezTo>
                        <a:pt x="253" y="431"/>
                        <a:pt x="292" y="392"/>
                        <a:pt x="389" y="314"/>
                      </a:cubicBezTo>
                      <a:cubicBezTo>
                        <a:pt x="525" y="236"/>
                        <a:pt x="681" y="217"/>
                        <a:pt x="837" y="217"/>
                      </a:cubicBezTo>
                      <a:close/>
                      <a:moveTo>
                        <a:pt x="819" y="0"/>
                      </a:moveTo>
                      <a:cubicBezTo>
                        <a:pt x="621" y="0"/>
                        <a:pt x="423" y="39"/>
                        <a:pt x="273" y="119"/>
                      </a:cubicBezTo>
                      <a:cubicBezTo>
                        <a:pt x="97" y="217"/>
                        <a:pt x="0" y="372"/>
                        <a:pt x="0" y="509"/>
                      </a:cubicBezTo>
                      <a:cubicBezTo>
                        <a:pt x="0" y="664"/>
                        <a:pt x="97" y="800"/>
                        <a:pt x="273" y="898"/>
                      </a:cubicBezTo>
                      <a:cubicBezTo>
                        <a:pt x="448" y="995"/>
                        <a:pt x="642" y="1053"/>
                        <a:pt x="837" y="1053"/>
                      </a:cubicBezTo>
                      <a:cubicBezTo>
                        <a:pt x="1031" y="1053"/>
                        <a:pt x="1245" y="995"/>
                        <a:pt x="1401" y="898"/>
                      </a:cubicBezTo>
                      <a:cubicBezTo>
                        <a:pt x="1557" y="800"/>
                        <a:pt x="1654" y="664"/>
                        <a:pt x="1654" y="509"/>
                      </a:cubicBezTo>
                      <a:cubicBezTo>
                        <a:pt x="1654" y="411"/>
                        <a:pt x="1615" y="314"/>
                        <a:pt x="1537" y="256"/>
                      </a:cubicBezTo>
                      <a:cubicBezTo>
                        <a:pt x="1518" y="197"/>
                        <a:pt x="1459" y="178"/>
                        <a:pt x="1381" y="119"/>
                      </a:cubicBezTo>
                      <a:cubicBezTo>
                        <a:pt x="1362" y="119"/>
                        <a:pt x="1343" y="100"/>
                        <a:pt x="1343" y="100"/>
                      </a:cubicBezTo>
                      <a:cubicBezTo>
                        <a:pt x="1192" y="34"/>
                        <a:pt x="1005" y="0"/>
                        <a:pt x="8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9" name="Google Shape;2599;p36"/>
                <p:cNvSpPr/>
                <p:nvPr/>
              </p:nvSpPr>
              <p:spPr>
                <a:xfrm>
                  <a:off x="1058550" y="1692650"/>
                  <a:ext cx="40875" cy="26500"/>
                </a:xfrm>
                <a:custGeom>
                  <a:rect b="b" l="l" r="r" t="t"/>
                  <a:pathLst>
                    <a:path extrusionOk="0" h="1060" w="1635">
                      <a:moveTo>
                        <a:pt x="837" y="223"/>
                      </a:moveTo>
                      <a:cubicBezTo>
                        <a:pt x="1012" y="223"/>
                        <a:pt x="1168" y="262"/>
                        <a:pt x="1285" y="320"/>
                      </a:cubicBezTo>
                      <a:cubicBezTo>
                        <a:pt x="1382" y="379"/>
                        <a:pt x="1421" y="456"/>
                        <a:pt x="1421" y="515"/>
                      </a:cubicBezTo>
                      <a:cubicBezTo>
                        <a:pt x="1421" y="593"/>
                        <a:pt x="1382" y="670"/>
                        <a:pt x="1285" y="729"/>
                      </a:cubicBezTo>
                      <a:cubicBezTo>
                        <a:pt x="1158" y="797"/>
                        <a:pt x="993" y="831"/>
                        <a:pt x="832" y="831"/>
                      </a:cubicBezTo>
                      <a:cubicBezTo>
                        <a:pt x="672" y="831"/>
                        <a:pt x="516" y="797"/>
                        <a:pt x="409" y="729"/>
                      </a:cubicBezTo>
                      <a:cubicBezTo>
                        <a:pt x="312" y="670"/>
                        <a:pt x="254" y="593"/>
                        <a:pt x="254" y="515"/>
                      </a:cubicBezTo>
                      <a:cubicBezTo>
                        <a:pt x="254" y="456"/>
                        <a:pt x="312" y="398"/>
                        <a:pt x="409" y="320"/>
                      </a:cubicBezTo>
                      <a:cubicBezTo>
                        <a:pt x="526" y="262"/>
                        <a:pt x="701" y="223"/>
                        <a:pt x="837" y="223"/>
                      </a:cubicBezTo>
                      <a:close/>
                      <a:moveTo>
                        <a:pt x="859" y="1"/>
                      </a:moveTo>
                      <a:cubicBezTo>
                        <a:pt x="648" y="1"/>
                        <a:pt x="434" y="50"/>
                        <a:pt x="254" y="145"/>
                      </a:cubicBezTo>
                      <a:cubicBezTo>
                        <a:pt x="98" y="242"/>
                        <a:pt x="1" y="379"/>
                        <a:pt x="1" y="534"/>
                      </a:cubicBezTo>
                      <a:cubicBezTo>
                        <a:pt x="1" y="670"/>
                        <a:pt x="98" y="826"/>
                        <a:pt x="254" y="923"/>
                      </a:cubicBezTo>
                      <a:cubicBezTo>
                        <a:pt x="429" y="1021"/>
                        <a:pt x="623" y="1060"/>
                        <a:pt x="818" y="1060"/>
                      </a:cubicBezTo>
                      <a:cubicBezTo>
                        <a:pt x="1012" y="1060"/>
                        <a:pt x="1226" y="1021"/>
                        <a:pt x="1382" y="923"/>
                      </a:cubicBezTo>
                      <a:cubicBezTo>
                        <a:pt x="1557" y="826"/>
                        <a:pt x="1635" y="670"/>
                        <a:pt x="1635" y="534"/>
                      </a:cubicBezTo>
                      <a:cubicBezTo>
                        <a:pt x="1635" y="437"/>
                        <a:pt x="1596" y="359"/>
                        <a:pt x="1538" y="262"/>
                      </a:cubicBezTo>
                      <a:cubicBezTo>
                        <a:pt x="1518" y="242"/>
                        <a:pt x="1479" y="184"/>
                        <a:pt x="1402" y="145"/>
                      </a:cubicBezTo>
                      <a:cubicBezTo>
                        <a:pt x="1382" y="145"/>
                        <a:pt x="1382" y="106"/>
                        <a:pt x="1363" y="106"/>
                      </a:cubicBezTo>
                      <a:cubicBezTo>
                        <a:pt x="1212" y="35"/>
                        <a:pt x="1037" y="1"/>
                        <a:pt x="85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0" name="Google Shape;2600;p36"/>
                <p:cNvSpPr/>
                <p:nvPr/>
              </p:nvSpPr>
              <p:spPr>
                <a:xfrm>
                  <a:off x="795925" y="1779000"/>
                  <a:ext cx="41850" cy="26725"/>
                </a:xfrm>
                <a:custGeom>
                  <a:rect b="b" l="l" r="r" t="t"/>
                  <a:pathLst>
                    <a:path extrusionOk="0" h="1069" w="1674">
                      <a:moveTo>
                        <a:pt x="837" y="232"/>
                      </a:moveTo>
                      <a:cubicBezTo>
                        <a:pt x="1012" y="232"/>
                        <a:pt x="1148" y="251"/>
                        <a:pt x="1284" y="329"/>
                      </a:cubicBezTo>
                      <a:cubicBezTo>
                        <a:pt x="1381" y="388"/>
                        <a:pt x="1420" y="446"/>
                        <a:pt x="1420" y="524"/>
                      </a:cubicBezTo>
                      <a:cubicBezTo>
                        <a:pt x="1420" y="602"/>
                        <a:pt x="1381" y="641"/>
                        <a:pt x="1284" y="718"/>
                      </a:cubicBezTo>
                      <a:cubicBezTo>
                        <a:pt x="1158" y="796"/>
                        <a:pt x="992" y="835"/>
                        <a:pt x="832" y="835"/>
                      </a:cubicBezTo>
                      <a:cubicBezTo>
                        <a:pt x="671" y="835"/>
                        <a:pt x="516" y="796"/>
                        <a:pt x="409" y="718"/>
                      </a:cubicBezTo>
                      <a:cubicBezTo>
                        <a:pt x="311" y="679"/>
                        <a:pt x="253" y="602"/>
                        <a:pt x="253" y="524"/>
                      </a:cubicBezTo>
                      <a:cubicBezTo>
                        <a:pt x="253" y="446"/>
                        <a:pt x="311" y="407"/>
                        <a:pt x="409" y="329"/>
                      </a:cubicBezTo>
                      <a:cubicBezTo>
                        <a:pt x="525" y="251"/>
                        <a:pt x="700" y="232"/>
                        <a:pt x="837" y="232"/>
                      </a:cubicBezTo>
                      <a:close/>
                      <a:moveTo>
                        <a:pt x="809" y="1"/>
                      </a:moveTo>
                      <a:cubicBezTo>
                        <a:pt x="619" y="1"/>
                        <a:pt x="432" y="45"/>
                        <a:pt x="292" y="135"/>
                      </a:cubicBezTo>
                      <a:cubicBezTo>
                        <a:pt x="117" y="232"/>
                        <a:pt x="20" y="388"/>
                        <a:pt x="20" y="524"/>
                      </a:cubicBezTo>
                      <a:cubicBezTo>
                        <a:pt x="0" y="679"/>
                        <a:pt x="97" y="816"/>
                        <a:pt x="292" y="913"/>
                      </a:cubicBezTo>
                      <a:cubicBezTo>
                        <a:pt x="448" y="1010"/>
                        <a:pt x="642" y="1069"/>
                        <a:pt x="837" y="1069"/>
                      </a:cubicBezTo>
                      <a:cubicBezTo>
                        <a:pt x="1031" y="1069"/>
                        <a:pt x="1265" y="1010"/>
                        <a:pt x="1401" y="913"/>
                      </a:cubicBezTo>
                      <a:cubicBezTo>
                        <a:pt x="1576" y="816"/>
                        <a:pt x="1673" y="679"/>
                        <a:pt x="1673" y="524"/>
                      </a:cubicBezTo>
                      <a:cubicBezTo>
                        <a:pt x="1673" y="427"/>
                        <a:pt x="1615" y="329"/>
                        <a:pt x="1537" y="251"/>
                      </a:cubicBezTo>
                      <a:cubicBezTo>
                        <a:pt x="1498" y="213"/>
                        <a:pt x="1459" y="193"/>
                        <a:pt x="1401" y="135"/>
                      </a:cubicBezTo>
                      <a:cubicBezTo>
                        <a:pt x="1381" y="115"/>
                        <a:pt x="1342" y="115"/>
                        <a:pt x="1323" y="115"/>
                      </a:cubicBezTo>
                      <a:cubicBezTo>
                        <a:pt x="1172" y="40"/>
                        <a:pt x="989" y="1"/>
                        <a:pt x="80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1" name="Google Shape;2601;p36"/>
                <p:cNvSpPr/>
                <p:nvPr/>
              </p:nvSpPr>
              <p:spPr>
                <a:xfrm>
                  <a:off x="707875" y="1929225"/>
                  <a:ext cx="41375" cy="26300"/>
                </a:xfrm>
                <a:custGeom>
                  <a:rect b="b" l="l" r="r" t="t"/>
                  <a:pathLst>
                    <a:path extrusionOk="0" h="1052" w="1655">
                      <a:moveTo>
                        <a:pt x="837" y="235"/>
                      </a:moveTo>
                      <a:cubicBezTo>
                        <a:pt x="1012" y="235"/>
                        <a:pt x="1149" y="254"/>
                        <a:pt x="1265" y="332"/>
                      </a:cubicBezTo>
                      <a:cubicBezTo>
                        <a:pt x="1363" y="371"/>
                        <a:pt x="1421" y="449"/>
                        <a:pt x="1421" y="526"/>
                      </a:cubicBezTo>
                      <a:cubicBezTo>
                        <a:pt x="1421" y="604"/>
                        <a:pt x="1382" y="643"/>
                        <a:pt x="1285" y="721"/>
                      </a:cubicBezTo>
                      <a:cubicBezTo>
                        <a:pt x="1158" y="789"/>
                        <a:pt x="993" y="823"/>
                        <a:pt x="832" y="823"/>
                      </a:cubicBezTo>
                      <a:cubicBezTo>
                        <a:pt x="672" y="823"/>
                        <a:pt x="516" y="789"/>
                        <a:pt x="409" y="721"/>
                      </a:cubicBezTo>
                      <a:cubicBezTo>
                        <a:pt x="312" y="663"/>
                        <a:pt x="254" y="604"/>
                        <a:pt x="254" y="526"/>
                      </a:cubicBezTo>
                      <a:cubicBezTo>
                        <a:pt x="254" y="449"/>
                        <a:pt x="312" y="410"/>
                        <a:pt x="409" y="332"/>
                      </a:cubicBezTo>
                      <a:cubicBezTo>
                        <a:pt x="526" y="254"/>
                        <a:pt x="701" y="235"/>
                        <a:pt x="837" y="235"/>
                      </a:cubicBezTo>
                      <a:close/>
                      <a:moveTo>
                        <a:pt x="837" y="1"/>
                      </a:moveTo>
                      <a:cubicBezTo>
                        <a:pt x="633" y="1"/>
                        <a:pt x="428" y="44"/>
                        <a:pt x="273" y="137"/>
                      </a:cubicBezTo>
                      <a:cubicBezTo>
                        <a:pt x="98" y="235"/>
                        <a:pt x="1" y="371"/>
                        <a:pt x="1" y="526"/>
                      </a:cubicBezTo>
                      <a:cubicBezTo>
                        <a:pt x="1" y="663"/>
                        <a:pt x="98" y="818"/>
                        <a:pt x="273" y="915"/>
                      </a:cubicBezTo>
                      <a:cubicBezTo>
                        <a:pt x="448" y="1013"/>
                        <a:pt x="643" y="1052"/>
                        <a:pt x="837" y="1052"/>
                      </a:cubicBezTo>
                      <a:cubicBezTo>
                        <a:pt x="1032" y="1052"/>
                        <a:pt x="1246" y="1013"/>
                        <a:pt x="1402" y="915"/>
                      </a:cubicBezTo>
                      <a:cubicBezTo>
                        <a:pt x="1577" y="818"/>
                        <a:pt x="1654" y="663"/>
                        <a:pt x="1654" y="526"/>
                      </a:cubicBezTo>
                      <a:cubicBezTo>
                        <a:pt x="1654" y="429"/>
                        <a:pt x="1616" y="332"/>
                        <a:pt x="1538" y="254"/>
                      </a:cubicBezTo>
                      <a:cubicBezTo>
                        <a:pt x="1518" y="215"/>
                        <a:pt x="1479" y="157"/>
                        <a:pt x="1402" y="137"/>
                      </a:cubicBezTo>
                      <a:cubicBezTo>
                        <a:pt x="1382" y="137"/>
                        <a:pt x="1343" y="98"/>
                        <a:pt x="1343" y="98"/>
                      </a:cubicBezTo>
                      <a:cubicBezTo>
                        <a:pt x="1197" y="35"/>
                        <a:pt x="1017" y="1"/>
                        <a:pt x="8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2" name="Google Shape;2602;p36"/>
                <p:cNvSpPr/>
                <p:nvPr/>
              </p:nvSpPr>
              <p:spPr>
                <a:xfrm>
                  <a:off x="2094525" y="1736625"/>
                  <a:ext cx="41375" cy="26300"/>
                </a:xfrm>
                <a:custGeom>
                  <a:rect b="b" l="l" r="r" t="t"/>
                  <a:pathLst>
                    <a:path extrusionOk="0" h="1052" w="1655">
                      <a:moveTo>
                        <a:pt x="837" y="254"/>
                      </a:moveTo>
                      <a:cubicBezTo>
                        <a:pt x="1013" y="254"/>
                        <a:pt x="1168" y="273"/>
                        <a:pt x="1285" y="351"/>
                      </a:cubicBezTo>
                      <a:cubicBezTo>
                        <a:pt x="1382" y="390"/>
                        <a:pt x="1421" y="468"/>
                        <a:pt x="1421" y="546"/>
                      </a:cubicBezTo>
                      <a:cubicBezTo>
                        <a:pt x="1421" y="623"/>
                        <a:pt x="1382" y="662"/>
                        <a:pt x="1285" y="740"/>
                      </a:cubicBezTo>
                      <a:cubicBezTo>
                        <a:pt x="1158" y="808"/>
                        <a:pt x="993" y="842"/>
                        <a:pt x="833" y="842"/>
                      </a:cubicBezTo>
                      <a:cubicBezTo>
                        <a:pt x="672" y="842"/>
                        <a:pt x="516" y="808"/>
                        <a:pt x="409" y="740"/>
                      </a:cubicBezTo>
                      <a:cubicBezTo>
                        <a:pt x="312" y="682"/>
                        <a:pt x="254" y="623"/>
                        <a:pt x="254" y="546"/>
                      </a:cubicBezTo>
                      <a:cubicBezTo>
                        <a:pt x="254" y="468"/>
                        <a:pt x="312" y="429"/>
                        <a:pt x="409" y="351"/>
                      </a:cubicBezTo>
                      <a:cubicBezTo>
                        <a:pt x="526" y="273"/>
                        <a:pt x="701" y="254"/>
                        <a:pt x="837" y="254"/>
                      </a:cubicBezTo>
                      <a:close/>
                      <a:moveTo>
                        <a:pt x="818" y="0"/>
                      </a:moveTo>
                      <a:cubicBezTo>
                        <a:pt x="638" y="0"/>
                        <a:pt x="458" y="34"/>
                        <a:pt x="312" y="98"/>
                      </a:cubicBezTo>
                      <a:cubicBezTo>
                        <a:pt x="293" y="98"/>
                        <a:pt x="254" y="137"/>
                        <a:pt x="234" y="137"/>
                      </a:cubicBezTo>
                      <a:cubicBezTo>
                        <a:pt x="215" y="176"/>
                        <a:pt x="156" y="234"/>
                        <a:pt x="118" y="254"/>
                      </a:cubicBezTo>
                      <a:cubicBezTo>
                        <a:pt x="40" y="332"/>
                        <a:pt x="1" y="429"/>
                        <a:pt x="1" y="526"/>
                      </a:cubicBezTo>
                      <a:cubicBezTo>
                        <a:pt x="1" y="662"/>
                        <a:pt x="98" y="818"/>
                        <a:pt x="254" y="915"/>
                      </a:cubicBezTo>
                      <a:cubicBezTo>
                        <a:pt x="429" y="1013"/>
                        <a:pt x="623" y="1051"/>
                        <a:pt x="818" y="1051"/>
                      </a:cubicBezTo>
                      <a:cubicBezTo>
                        <a:pt x="1013" y="1051"/>
                        <a:pt x="1227" y="1013"/>
                        <a:pt x="1382" y="915"/>
                      </a:cubicBezTo>
                      <a:cubicBezTo>
                        <a:pt x="1557" y="818"/>
                        <a:pt x="1655" y="662"/>
                        <a:pt x="1655" y="526"/>
                      </a:cubicBezTo>
                      <a:cubicBezTo>
                        <a:pt x="1655" y="371"/>
                        <a:pt x="1557" y="234"/>
                        <a:pt x="1382" y="137"/>
                      </a:cubicBezTo>
                      <a:cubicBezTo>
                        <a:pt x="1227" y="44"/>
                        <a:pt x="1023" y="0"/>
                        <a:pt x="8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3" name="Google Shape;2603;p36"/>
                <p:cNvSpPr/>
                <p:nvPr/>
              </p:nvSpPr>
              <p:spPr>
                <a:xfrm>
                  <a:off x="829475" y="1143025"/>
                  <a:ext cx="41375" cy="26525"/>
                </a:xfrm>
                <a:custGeom>
                  <a:rect b="b" l="l" r="r" t="t"/>
                  <a:pathLst>
                    <a:path extrusionOk="0" h="1061" w="1655">
                      <a:moveTo>
                        <a:pt x="837" y="204"/>
                      </a:moveTo>
                      <a:cubicBezTo>
                        <a:pt x="1012" y="204"/>
                        <a:pt x="1148" y="224"/>
                        <a:pt x="1265" y="302"/>
                      </a:cubicBezTo>
                      <a:cubicBezTo>
                        <a:pt x="1362" y="360"/>
                        <a:pt x="1421" y="418"/>
                        <a:pt x="1421" y="496"/>
                      </a:cubicBezTo>
                      <a:cubicBezTo>
                        <a:pt x="1421" y="574"/>
                        <a:pt x="1362" y="613"/>
                        <a:pt x="1265" y="691"/>
                      </a:cubicBezTo>
                      <a:cubicBezTo>
                        <a:pt x="1148" y="769"/>
                        <a:pt x="993" y="807"/>
                        <a:pt x="837" y="807"/>
                      </a:cubicBezTo>
                      <a:cubicBezTo>
                        <a:pt x="681" y="807"/>
                        <a:pt x="526" y="769"/>
                        <a:pt x="409" y="691"/>
                      </a:cubicBezTo>
                      <a:cubicBezTo>
                        <a:pt x="312" y="652"/>
                        <a:pt x="253" y="574"/>
                        <a:pt x="253" y="496"/>
                      </a:cubicBezTo>
                      <a:cubicBezTo>
                        <a:pt x="253" y="418"/>
                        <a:pt x="312" y="379"/>
                        <a:pt x="409" y="302"/>
                      </a:cubicBezTo>
                      <a:cubicBezTo>
                        <a:pt x="526" y="224"/>
                        <a:pt x="701" y="204"/>
                        <a:pt x="837" y="204"/>
                      </a:cubicBezTo>
                      <a:close/>
                      <a:moveTo>
                        <a:pt x="844" y="0"/>
                      </a:moveTo>
                      <a:cubicBezTo>
                        <a:pt x="642" y="0"/>
                        <a:pt x="438" y="49"/>
                        <a:pt x="273" y="146"/>
                      </a:cubicBezTo>
                      <a:cubicBezTo>
                        <a:pt x="98" y="243"/>
                        <a:pt x="0" y="379"/>
                        <a:pt x="0" y="535"/>
                      </a:cubicBezTo>
                      <a:cubicBezTo>
                        <a:pt x="0" y="671"/>
                        <a:pt x="98" y="807"/>
                        <a:pt x="273" y="924"/>
                      </a:cubicBezTo>
                      <a:cubicBezTo>
                        <a:pt x="448" y="1021"/>
                        <a:pt x="642" y="1060"/>
                        <a:pt x="837" y="1060"/>
                      </a:cubicBezTo>
                      <a:cubicBezTo>
                        <a:pt x="1012" y="1060"/>
                        <a:pt x="1168" y="1041"/>
                        <a:pt x="1323" y="963"/>
                      </a:cubicBezTo>
                      <a:cubicBezTo>
                        <a:pt x="1343" y="944"/>
                        <a:pt x="1362" y="944"/>
                        <a:pt x="1401" y="924"/>
                      </a:cubicBezTo>
                      <a:cubicBezTo>
                        <a:pt x="1440" y="885"/>
                        <a:pt x="1499" y="846"/>
                        <a:pt x="1537" y="807"/>
                      </a:cubicBezTo>
                      <a:cubicBezTo>
                        <a:pt x="1615" y="749"/>
                        <a:pt x="1654" y="652"/>
                        <a:pt x="1654" y="535"/>
                      </a:cubicBezTo>
                      <a:cubicBezTo>
                        <a:pt x="1654" y="379"/>
                        <a:pt x="1557" y="243"/>
                        <a:pt x="1401" y="146"/>
                      </a:cubicBezTo>
                      <a:cubicBezTo>
                        <a:pt x="1246" y="49"/>
                        <a:pt x="1046" y="0"/>
                        <a:pt x="84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4" name="Google Shape;2604;p36"/>
                <p:cNvSpPr/>
                <p:nvPr/>
              </p:nvSpPr>
              <p:spPr>
                <a:xfrm>
                  <a:off x="745325" y="1062750"/>
                  <a:ext cx="41375" cy="26550"/>
                </a:xfrm>
                <a:custGeom>
                  <a:rect b="b" l="l" r="r" t="t"/>
                  <a:pathLst>
                    <a:path extrusionOk="0" h="1062" w="1655">
                      <a:moveTo>
                        <a:pt x="798" y="225"/>
                      </a:moveTo>
                      <a:cubicBezTo>
                        <a:pt x="974" y="225"/>
                        <a:pt x="1110" y="264"/>
                        <a:pt x="1226" y="322"/>
                      </a:cubicBezTo>
                      <a:cubicBezTo>
                        <a:pt x="1324" y="380"/>
                        <a:pt x="1382" y="458"/>
                        <a:pt x="1382" y="517"/>
                      </a:cubicBezTo>
                      <a:cubicBezTo>
                        <a:pt x="1382" y="594"/>
                        <a:pt x="1324" y="653"/>
                        <a:pt x="1226" y="731"/>
                      </a:cubicBezTo>
                      <a:cubicBezTo>
                        <a:pt x="1119" y="799"/>
                        <a:pt x="964" y="833"/>
                        <a:pt x="806" y="833"/>
                      </a:cubicBezTo>
                      <a:cubicBezTo>
                        <a:pt x="648" y="833"/>
                        <a:pt x="487" y="799"/>
                        <a:pt x="370" y="731"/>
                      </a:cubicBezTo>
                      <a:cubicBezTo>
                        <a:pt x="273" y="672"/>
                        <a:pt x="215" y="594"/>
                        <a:pt x="215" y="517"/>
                      </a:cubicBezTo>
                      <a:cubicBezTo>
                        <a:pt x="215" y="458"/>
                        <a:pt x="273" y="400"/>
                        <a:pt x="370" y="322"/>
                      </a:cubicBezTo>
                      <a:cubicBezTo>
                        <a:pt x="487" y="264"/>
                        <a:pt x="662" y="225"/>
                        <a:pt x="798" y="225"/>
                      </a:cubicBezTo>
                      <a:close/>
                      <a:moveTo>
                        <a:pt x="828" y="1"/>
                      </a:moveTo>
                      <a:cubicBezTo>
                        <a:pt x="628" y="1"/>
                        <a:pt x="429" y="50"/>
                        <a:pt x="273" y="147"/>
                      </a:cubicBezTo>
                      <a:cubicBezTo>
                        <a:pt x="98" y="244"/>
                        <a:pt x="1" y="380"/>
                        <a:pt x="1" y="536"/>
                      </a:cubicBezTo>
                      <a:cubicBezTo>
                        <a:pt x="1" y="672"/>
                        <a:pt x="98" y="828"/>
                        <a:pt x="273" y="925"/>
                      </a:cubicBezTo>
                      <a:cubicBezTo>
                        <a:pt x="429" y="1022"/>
                        <a:pt x="623" y="1061"/>
                        <a:pt x="818" y="1061"/>
                      </a:cubicBezTo>
                      <a:cubicBezTo>
                        <a:pt x="993" y="1061"/>
                        <a:pt x="1168" y="1042"/>
                        <a:pt x="1304" y="964"/>
                      </a:cubicBezTo>
                      <a:cubicBezTo>
                        <a:pt x="1343" y="964"/>
                        <a:pt x="1363" y="964"/>
                        <a:pt x="1382" y="945"/>
                      </a:cubicBezTo>
                      <a:cubicBezTo>
                        <a:pt x="1440" y="925"/>
                        <a:pt x="1479" y="867"/>
                        <a:pt x="1538" y="828"/>
                      </a:cubicBezTo>
                      <a:cubicBezTo>
                        <a:pt x="1596" y="750"/>
                        <a:pt x="1654" y="653"/>
                        <a:pt x="1654" y="536"/>
                      </a:cubicBezTo>
                      <a:cubicBezTo>
                        <a:pt x="1654" y="380"/>
                        <a:pt x="1557" y="244"/>
                        <a:pt x="1382" y="147"/>
                      </a:cubicBezTo>
                      <a:cubicBezTo>
                        <a:pt x="1226" y="50"/>
                        <a:pt x="1027" y="1"/>
                        <a:pt x="8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5" name="Google Shape;2605;p36"/>
                <p:cNvSpPr/>
                <p:nvPr/>
              </p:nvSpPr>
              <p:spPr>
                <a:xfrm>
                  <a:off x="825100" y="1077850"/>
                  <a:ext cx="41375" cy="26525"/>
                </a:xfrm>
                <a:custGeom>
                  <a:rect b="b" l="l" r="r" t="t"/>
                  <a:pathLst>
                    <a:path extrusionOk="0" h="1061" w="1655">
                      <a:moveTo>
                        <a:pt x="817" y="243"/>
                      </a:moveTo>
                      <a:cubicBezTo>
                        <a:pt x="993" y="243"/>
                        <a:pt x="1129" y="263"/>
                        <a:pt x="1265" y="341"/>
                      </a:cubicBezTo>
                      <a:cubicBezTo>
                        <a:pt x="1343" y="379"/>
                        <a:pt x="1401" y="457"/>
                        <a:pt x="1401" y="535"/>
                      </a:cubicBezTo>
                      <a:cubicBezTo>
                        <a:pt x="1401" y="613"/>
                        <a:pt x="1343" y="652"/>
                        <a:pt x="1265" y="730"/>
                      </a:cubicBezTo>
                      <a:cubicBezTo>
                        <a:pt x="1139" y="798"/>
                        <a:pt x="978" y="832"/>
                        <a:pt x="820" y="832"/>
                      </a:cubicBezTo>
                      <a:cubicBezTo>
                        <a:pt x="662" y="832"/>
                        <a:pt x="506" y="798"/>
                        <a:pt x="389" y="730"/>
                      </a:cubicBezTo>
                      <a:cubicBezTo>
                        <a:pt x="292" y="671"/>
                        <a:pt x="234" y="613"/>
                        <a:pt x="234" y="535"/>
                      </a:cubicBezTo>
                      <a:cubicBezTo>
                        <a:pt x="234" y="457"/>
                        <a:pt x="292" y="399"/>
                        <a:pt x="389" y="341"/>
                      </a:cubicBezTo>
                      <a:cubicBezTo>
                        <a:pt x="506" y="263"/>
                        <a:pt x="681" y="243"/>
                        <a:pt x="817" y="243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3" y="146"/>
                      </a:cubicBezTo>
                      <a:cubicBezTo>
                        <a:pt x="98" y="243"/>
                        <a:pt x="0" y="379"/>
                        <a:pt x="0" y="535"/>
                      </a:cubicBezTo>
                      <a:cubicBezTo>
                        <a:pt x="0" y="671"/>
                        <a:pt x="98" y="827"/>
                        <a:pt x="253" y="924"/>
                      </a:cubicBezTo>
                      <a:cubicBezTo>
                        <a:pt x="428" y="1021"/>
                        <a:pt x="623" y="1060"/>
                        <a:pt x="817" y="1060"/>
                      </a:cubicBezTo>
                      <a:cubicBezTo>
                        <a:pt x="993" y="1060"/>
                        <a:pt x="1168" y="1041"/>
                        <a:pt x="1304" y="963"/>
                      </a:cubicBezTo>
                      <a:cubicBezTo>
                        <a:pt x="1323" y="963"/>
                        <a:pt x="1362" y="944"/>
                        <a:pt x="1382" y="944"/>
                      </a:cubicBezTo>
                      <a:cubicBezTo>
                        <a:pt x="1421" y="924"/>
                        <a:pt x="1479" y="866"/>
                        <a:pt x="1518" y="827"/>
                      </a:cubicBezTo>
                      <a:cubicBezTo>
                        <a:pt x="1596" y="749"/>
                        <a:pt x="1654" y="652"/>
                        <a:pt x="1654" y="555"/>
                      </a:cubicBezTo>
                      <a:cubicBezTo>
                        <a:pt x="1654" y="379"/>
                        <a:pt x="1557" y="263"/>
                        <a:pt x="1382" y="146"/>
                      </a:cubicBezTo>
                      <a:cubicBezTo>
                        <a:pt x="1226" y="49"/>
                        <a:pt x="1027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6" name="Google Shape;2606;p36"/>
                <p:cNvSpPr/>
                <p:nvPr/>
              </p:nvSpPr>
              <p:spPr>
                <a:xfrm>
                  <a:off x="987050" y="1141075"/>
                  <a:ext cx="42350" cy="26525"/>
                </a:xfrm>
                <a:custGeom>
                  <a:rect b="b" l="l" r="r" t="t"/>
                  <a:pathLst>
                    <a:path extrusionOk="0" h="1061" w="1694">
                      <a:moveTo>
                        <a:pt x="837" y="243"/>
                      </a:moveTo>
                      <a:cubicBezTo>
                        <a:pt x="1013" y="243"/>
                        <a:pt x="1149" y="263"/>
                        <a:pt x="1265" y="341"/>
                      </a:cubicBezTo>
                      <a:cubicBezTo>
                        <a:pt x="1363" y="380"/>
                        <a:pt x="1421" y="457"/>
                        <a:pt x="1421" y="535"/>
                      </a:cubicBezTo>
                      <a:cubicBezTo>
                        <a:pt x="1421" y="613"/>
                        <a:pt x="1363" y="652"/>
                        <a:pt x="1265" y="730"/>
                      </a:cubicBezTo>
                      <a:cubicBezTo>
                        <a:pt x="1158" y="798"/>
                        <a:pt x="1003" y="832"/>
                        <a:pt x="842" y="832"/>
                      </a:cubicBezTo>
                      <a:cubicBezTo>
                        <a:pt x="682" y="832"/>
                        <a:pt x="516" y="798"/>
                        <a:pt x="390" y="730"/>
                      </a:cubicBezTo>
                      <a:cubicBezTo>
                        <a:pt x="293" y="671"/>
                        <a:pt x="254" y="613"/>
                        <a:pt x="254" y="535"/>
                      </a:cubicBezTo>
                      <a:cubicBezTo>
                        <a:pt x="254" y="457"/>
                        <a:pt x="293" y="399"/>
                        <a:pt x="390" y="341"/>
                      </a:cubicBezTo>
                      <a:cubicBezTo>
                        <a:pt x="526" y="263"/>
                        <a:pt x="682" y="243"/>
                        <a:pt x="837" y="243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80"/>
                        <a:pt x="1" y="535"/>
                      </a:cubicBezTo>
                      <a:cubicBezTo>
                        <a:pt x="1" y="671"/>
                        <a:pt x="98" y="827"/>
                        <a:pt x="273" y="924"/>
                      </a:cubicBezTo>
                      <a:cubicBezTo>
                        <a:pt x="448" y="1022"/>
                        <a:pt x="643" y="1061"/>
                        <a:pt x="837" y="1061"/>
                      </a:cubicBezTo>
                      <a:cubicBezTo>
                        <a:pt x="1013" y="1061"/>
                        <a:pt x="1168" y="1022"/>
                        <a:pt x="1343" y="963"/>
                      </a:cubicBezTo>
                      <a:cubicBezTo>
                        <a:pt x="1363" y="963"/>
                        <a:pt x="1402" y="944"/>
                        <a:pt x="1421" y="944"/>
                      </a:cubicBezTo>
                      <a:cubicBezTo>
                        <a:pt x="1499" y="924"/>
                        <a:pt x="1538" y="866"/>
                        <a:pt x="1557" y="827"/>
                      </a:cubicBezTo>
                      <a:cubicBezTo>
                        <a:pt x="1635" y="749"/>
                        <a:pt x="1693" y="652"/>
                        <a:pt x="1693" y="555"/>
                      </a:cubicBezTo>
                      <a:cubicBezTo>
                        <a:pt x="1693" y="380"/>
                        <a:pt x="1596" y="243"/>
                        <a:pt x="1402" y="146"/>
                      </a:cubicBezTo>
                      <a:cubicBezTo>
                        <a:pt x="1236" y="49"/>
                        <a:pt x="1032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7" name="Google Shape;2607;p36"/>
                <p:cNvSpPr/>
                <p:nvPr/>
              </p:nvSpPr>
              <p:spPr>
                <a:xfrm>
                  <a:off x="731725" y="962075"/>
                  <a:ext cx="41350" cy="27025"/>
                </a:xfrm>
                <a:custGeom>
                  <a:rect b="b" l="l" r="r" t="t"/>
                  <a:pathLst>
                    <a:path extrusionOk="0" h="1081" w="1654">
                      <a:moveTo>
                        <a:pt x="817" y="244"/>
                      </a:moveTo>
                      <a:cubicBezTo>
                        <a:pt x="973" y="244"/>
                        <a:pt x="1128" y="263"/>
                        <a:pt x="1245" y="341"/>
                      </a:cubicBezTo>
                      <a:cubicBezTo>
                        <a:pt x="1342" y="400"/>
                        <a:pt x="1401" y="477"/>
                        <a:pt x="1401" y="536"/>
                      </a:cubicBezTo>
                      <a:cubicBezTo>
                        <a:pt x="1401" y="614"/>
                        <a:pt x="1342" y="672"/>
                        <a:pt x="1245" y="730"/>
                      </a:cubicBezTo>
                      <a:cubicBezTo>
                        <a:pt x="1128" y="808"/>
                        <a:pt x="973" y="847"/>
                        <a:pt x="815" y="847"/>
                      </a:cubicBezTo>
                      <a:cubicBezTo>
                        <a:pt x="657" y="847"/>
                        <a:pt x="496" y="808"/>
                        <a:pt x="370" y="730"/>
                      </a:cubicBezTo>
                      <a:cubicBezTo>
                        <a:pt x="272" y="691"/>
                        <a:pt x="233" y="614"/>
                        <a:pt x="233" y="536"/>
                      </a:cubicBezTo>
                      <a:cubicBezTo>
                        <a:pt x="233" y="477"/>
                        <a:pt x="272" y="419"/>
                        <a:pt x="370" y="341"/>
                      </a:cubicBezTo>
                      <a:cubicBezTo>
                        <a:pt x="486" y="283"/>
                        <a:pt x="662" y="244"/>
                        <a:pt x="817" y="244"/>
                      </a:cubicBezTo>
                      <a:close/>
                      <a:moveTo>
                        <a:pt x="829" y="1"/>
                      </a:moveTo>
                      <a:cubicBezTo>
                        <a:pt x="627" y="1"/>
                        <a:pt x="428" y="49"/>
                        <a:pt x="272" y="147"/>
                      </a:cubicBezTo>
                      <a:cubicBezTo>
                        <a:pt x="97" y="244"/>
                        <a:pt x="0" y="400"/>
                        <a:pt x="0" y="536"/>
                      </a:cubicBezTo>
                      <a:cubicBezTo>
                        <a:pt x="0" y="691"/>
                        <a:pt x="97" y="828"/>
                        <a:pt x="272" y="925"/>
                      </a:cubicBezTo>
                      <a:cubicBezTo>
                        <a:pt x="448" y="1022"/>
                        <a:pt x="642" y="1081"/>
                        <a:pt x="837" y="1081"/>
                      </a:cubicBezTo>
                      <a:cubicBezTo>
                        <a:pt x="1012" y="1081"/>
                        <a:pt x="1187" y="1022"/>
                        <a:pt x="1342" y="983"/>
                      </a:cubicBezTo>
                      <a:cubicBezTo>
                        <a:pt x="1362" y="983"/>
                        <a:pt x="1401" y="964"/>
                        <a:pt x="1401" y="964"/>
                      </a:cubicBezTo>
                      <a:lnTo>
                        <a:pt x="1537" y="808"/>
                      </a:lnTo>
                      <a:cubicBezTo>
                        <a:pt x="1615" y="730"/>
                        <a:pt x="1654" y="633"/>
                        <a:pt x="1654" y="536"/>
                      </a:cubicBezTo>
                      <a:cubicBezTo>
                        <a:pt x="1654" y="400"/>
                        <a:pt x="1556" y="244"/>
                        <a:pt x="1401" y="147"/>
                      </a:cubicBezTo>
                      <a:cubicBezTo>
                        <a:pt x="1235" y="49"/>
                        <a:pt x="1031" y="1"/>
                        <a:pt x="82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8" name="Google Shape;2608;p36"/>
                <p:cNvSpPr/>
                <p:nvPr/>
              </p:nvSpPr>
              <p:spPr>
                <a:xfrm>
                  <a:off x="973925" y="1071025"/>
                  <a:ext cx="41375" cy="27025"/>
                </a:xfrm>
                <a:custGeom>
                  <a:rect b="b" l="l" r="r" t="t"/>
                  <a:pathLst>
                    <a:path extrusionOk="0" h="1081" w="1655">
                      <a:moveTo>
                        <a:pt x="798" y="244"/>
                      </a:moveTo>
                      <a:cubicBezTo>
                        <a:pt x="973" y="244"/>
                        <a:pt x="1110" y="263"/>
                        <a:pt x="1246" y="341"/>
                      </a:cubicBezTo>
                      <a:cubicBezTo>
                        <a:pt x="1343" y="380"/>
                        <a:pt x="1382" y="458"/>
                        <a:pt x="1382" y="536"/>
                      </a:cubicBezTo>
                      <a:cubicBezTo>
                        <a:pt x="1382" y="614"/>
                        <a:pt x="1324" y="652"/>
                        <a:pt x="1246" y="730"/>
                      </a:cubicBezTo>
                      <a:cubicBezTo>
                        <a:pt x="1129" y="808"/>
                        <a:pt x="968" y="847"/>
                        <a:pt x="808" y="847"/>
                      </a:cubicBezTo>
                      <a:cubicBezTo>
                        <a:pt x="647" y="847"/>
                        <a:pt x="487" y="808"/>
                        <a:pt x="370" y="730"/>
                      </a:cubicBezTo>
                      <a:cubicBezTo>
                        <a:pt x="273" y="691"/>
                        <a:pt x="215" y="614"/>
                        <a:pt x="215" y="536"/>
                      </a:cubicBezTo>
                      <a:cubicBezTo>
                        <a:pt x="215" y="458"/>
                        <a:pt x="273" y="419"/>
                        <a:pt x="370" y="341"/>
                      </a:cubicBezTo>
                      <a:cubicBezTo>
                        <a:pt x="487" y="263"/>
                        <a:pt x="662" y="244"/>
                        <a:pt x="798" y="244"/>
                      </a:cubicBezTo>
                      <a:close/>
                      <a:moveTo>
                        <a:pt x="827" y="1"/>
                      </a:moveTo>
                      <a:cubicBezTo>
                        <a:pt x="628" y="1"/>
                        <a:pt x="429" y="49"/>
                        <a:pt x="273" y="147"/>
                      </a:cubicBezTo>
                      <a:cubicBezTo>
                        <a:pt x="98" y="244"/>
                        <a:pt x="1" y="400"/>
                        <a:pt x="1" y="536"/>
                      </a:cubicBezTo>
                      <a:cubicBezTo>
                        <a:pt x="1" y="691"/>
                        <a:pt x="98" y="828"/>
                        <a:pt x="273" y="925"/>
                      </a:cubicBezTo>
                      <a:cubicBezTo>
                        <a:pt x="429" y="1022"/>
                        <a:pt x="623" y="1080"/>
                        <a:pt x="818" y="1080"/>
                      </a:cubicBezTo>
                      <a:cubicBezTo>
                        <a:pt x="993" y="1080"/>
                        <a:pt x="1187" y="1022"/>
                        <a:pt x="1343" y="944"/>
                      </a:cubicBezTo>
                      <a:cubicBezTo>
                        <a:pt x="1362" y="944"/>
                        <a:pt x="1362" y="925"/>
                        <a:pt x="1382" y="925"/>
                      </a:cubicBezTo>
                      <a:cubicBezTo>
                        <a:pt x="1440" y="905"/>
                        <a:pt x="1479" y="847"/>
                        <a:pt x="1538" y="808"/>
                      </a:cubicBezTo>
                      <a:cubicBezTo>
                        <a:pt x="1596" y="730"/>
                        <a:pt x="1654" y="633"/>
                        <a:pt x="1654" y="536"/>
                      </a:cubicBezTo>
                      <a:cubicBezTo>
                        <a:pt x="1654" y="400"/>
                        <a:pt x="1557" y="244"/>
                        <a:pt x="1382" y="147"/>
                      </a:cubicBezTo>
                      <a:cubicBezTo>
                        <a:pt x="1226" y="49"/>
                        <a:pt x="1027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9" name="Google Shape;2609;p36"/>
                <p:cNvSpPr/>
                <p:nvPr/>
              </p:nvSpPr>
              <p:spPr>
                <a:xfrm>
                  <a:off x="1016250" y="1001975"/>
                  <a:ext cx="41350" cy="26525"/>
                </a:xfrm>
                <a:custGeom>
                  <a:rect b="b" l="l" r="r" t="t"/>
                  <a:pathLst>
                    <a:path extrusionOk="0" h="1061" w="1654">
                      <a:moveTo>
                        <a:pt x="837" y="243"/>
                      </a:moveTo>
                      <a:cubicBezTo>
                        <a:pt x="1012" y="243"/>
                        <a:pt x="1148" y="263"/>
                        <a:pt x="1265" y="341"/>
                      </a:cubicBezTo>
                      <a:cubicBezTo>
                        <a:pt x="1362" y="379"/>
                        <a:pt x="1420" y="457"/>
                        <a:pt x="1420" y="535"/>
                      </a:cubicBezTo>
                      <a:cubicBezTo>
                        <a:pt x="1420" y="593"/>
                        <a:pt x="1362" y="652"/>
                        <a:pt x="1265" y="730"/>
                      </a:cubicBezTo>
                      <a:cubicBezTo>
                        <a:pt x="1148" y="798"/>
                        <a:pt x="992" y="832"/>
                        <a:pt x="834" y="832"/>
                      </a:cubicBezTo>
                      <a:cubicBezTo>
                        <a:pt x="676" y="832"/>
                        <a:pt x="516" y="798"/>
                        <a:pt x="389" y="730"/>
                      </a:cubicBezTo>
                      <a:cubicBezTo>
                        <a:pt x="292" y="671"/>
                        <a:pt x="253" y="593"/>
                        <a:pt x="253" y="535"/>
                      </a:cubicBezTo>
                      <a:cubicBezTo>
                        <a:pt x="253" y="457"/>
                        <a:pt x="292" y="399"/>
                        <a:pt x="389" y="341"/>
                      </a:cubicBezTo>
                      <a:cubicBezTo>
                        <a:pt x="525" y="263"/>
                        <a:pt x="681" y="243"/>
                        <a:pt x="837" y="243"/>
                      </a:cubicBezTo>
                      <a:close/>
                      <a:moveTo>
                        <a:pt x="829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7" y="243"/>
                        <a:pt x="0" y="379"/>
                        <a:pt x="0" y="535"/>
                      </a:cubicBezTo>
                      <a:cubicBezTo>
                        <a:pt x="0" y="671"/>
                        <a:pt x="97" y="827"/>
                        <a:pt x="273" y="924"/>
                      </a:cubicBezTo>
                      <a:cubicBezTo>
                        <a:pt x="448" y="1021"/>
                        <a:pt x="642" y="1060"/>
                        <a:pt x="837" y="1060"/>
                      </a:cubicBezTo>
                      <a:cubicBezTo>
                        <a:pt x="1012" y="1060"/>
                        <a:pt x="1167" y="1041"/>
                        <a:pt x="1323" y="963"/>
                      </a:cubicBezTo>
                      <a:cubicBezTo>
                        <a:pt x="1343" y="944"/>
                        <a:pt x="1401" y="944"/>
                        <a:pt x="1420" y="924"/>
                      </a:cubicBezTo>
                      <a:cubicBezTo>
                        <a:pt x="1459" y="885"/>
                        <a:pt x="1498" y="866"/>
                        <a:pt x="1537" y="827"/>
                      </a:cubicBezTo>
                      <a:cubicBezTo>
                        <a:pt x="1615" y="749"/>
                        <a:pt x="1654" y="613"/>
                        <a:pt x="1654" y="535"/>
                      </a:cubicBezTo>
                      <a:cubicBezTo>
                        <a:pt x="1654" y="379"/>
                        <a:pt x="1557" y="243"/>
                        <a:pt x="1401" y="146"/>
                      </a:cubicBezTo>
                      <a:cubicBezTo>
                        <a:pt x="1236" y="49"/>
                        <a:pt x="1031" y="0"/>
                        <a:pt x="8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0" name="Google Shape;2610;p36"/>
                <p:cNvSpPr/>
                <p:nvPr/>
              </p:nvSpPr>
              <p:spPr>
                <a:xfrm>
                  <a:off x="989500" y="893025"/>
                  <a:ext cx="41350" cy="26525"/>
                </a:xfrm>
                <a:custGeom>
                  <a:rect b="b" l="l" r="r" t="t"/>
                  <a:pathLst>
                    <a:path extrusionOk="0" h="1061" w="1654">
                      <a:moveTo>
                        <a:pt x="837" y="224"/>
                      </a:moveTo>
                      <a:cubicBezTo>
                        <a:pt x="973" y="224"/>
                        <a:pt x="1148" y="243"/>
                        <a:pt x="1265" y="321"/>
                      </a:cubicBezTo>
                      <a:cubicBezTo>
                        <a:pt x="1362" y="360"/>
                        <a:pt x="1420" y="438"/>
                        <a:pt x="1420" y="516"/>
                      </a:cubicBezTo>
                      <a:cubicBezTo>
                        <a:pt x="1420" y="574"/>
                        <a:pt x="1362" y="632"/>
                        <a:pt x="1265" y="710"/>
                      </a:cubicBezTo>
                      <a:cubicBezTo>
                        <a:pt x="1158" y="778"/>
                        <a:pt x="1002" y="812"/>
                        <a:pt x="842" y="812"/>
                      </a:cubicBezTo>
                      <a:cubicBezTo>
                        <a:pt x="681" y="812"/>
                        <a:pt x="516" y="778"/>
                        <a:pt x="389" y="710"/>
                      </a:cubicBezTo>
                      <a:cubicBezTo>
                        <a:pt x="292" y="652"/>
                        <a:pt x="253" y="574"/>
                        <a:pt x="253" y="516"/>
                      </a:cubicBezTo>
                      <a:cubicBezTo>
                        <a:pt x="253" y="438"/>
                        <a:pt x="292" y="380"/>
                        <a:pt x="389" y="321"/>
                      </a:cubicBezTo>
                      <a:cubicBezTo>
                        <a:pt x="525" y="243"/>
                        <a:pt x="681" y="224"/>
                        <a:pt x="837" y="224"/>
                      </a:cubicBezTo>
                      <a:close/>
                      <a:moveTo>
                        <a:pt x="829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7" y="243"/>
                        <a:pt x="0" y="380"/>
                        <a:pt x="0" y="535"/>
                      </a:cubicBezTo>
                      <a:cubicBezTo>
                        <a:pt x="0" y="671"/>
                        <a:pt x="97" y="827"/>
                        <a:pt x="273" y="924"/>
                      </a:cubicBezTo>
                      <a:cubicBezTo>
                        <a:pt x="448" y="1022"/>
                        <a:pt x="642" y="1060"/>
                        <a:pt x="837" y="1060"/>
                      </a:cubicBezTo>
                      <a:cubicBezTo>
                        <a:pt x="973" y="1060"/>
                        <a:pt x="1129" y="1041"/>
                        <a:pt x="1265" y="1002"/>
                      </a:cubicBezTo>
                      <a:cubicBezTo>
                        <a:pt x="1323" y="963"/>
                        <a:pt x="1362" y="944"/>
                        <a:pt x="1401" y="924"/>
                      </a:cubicBezTo>
                      <a:cubicBezTo>
                        <a:pt x="1459" y="905"/>
                        <a:pt x="1498" y="866"/>
                        <a:pt x="1518" y="846"/>
                      </a:cubicBezTo>
                      <a:cubicBezTo>
                        <a:pt x="1615" y="749"/>
                        <a:pt x="1654" y="652"/>
                        <a:pt x="1654" y="535"/>
                      </a:cubicBezTo>
                      <a:cubicBezTo>
                        <a:pt x="1654" y="380"/>
                        <a:pt x="1557" y="243"/>
                        <a:pt x="1401" y="146"/>
                      </a:cubicBezTo>
                      <a:cubicBezTo>
                        <a:pt x="1236" y="49"/>
                        <a:pt x="1031" y="0"/>
                        <a:pt x="8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1" name="Google Shape;2611;p36"/>
                <p:cNvSpPr/>
                <p:nvPr/>
              </p:nvSpPr>
              <p:spPr>
                <a:xfrm>
                  <a:off x="1071700" y="909550"/>
                  <a:ext cx="41350" cy="26525"/>
                </a:xfrm>
                <a:custGeom>
                  <a:rect b="b" l="l" r="r" t="t"/>
                  <a:pathLst>
                    <a:path extrusionOk="0" h="1061" w="1654">
                      <a:moveTo>
                        <a:pt x="798" y="244"/>
                      </a:moveTo>
                      <a:cubicBezTo>
                        <a:pt x="973" y="244"/>
                        <a:pt x="1109" y="263"/>
                        <a:pt x="1245" y="341"/>
                      </a:cubicBezTo>
                      <a:cubicBezTo>
                        <a:pt x="1342" y="380"/>
                        <a:pt x="1381" y="458"/>
                        <a:pt x="1381" y="536"/>
                      </a:cubicBezTo>
                      <a:cubicBezTo>
                        <a:pt x="1381" y="594"/>
                        <a:pt x="1342" y="652"/>
                        <a:pt x="1245" y="730"/>
                      </a:cubicBezTo>
                      <a:cubicBezTo>
                        <a:pt x="1138" y="789"/>
                        <a:pt x="978" y="818"/>
                        <a:pt x="815" y="818"/>
                      </a:cubicBezTo>
                      <a:cubicBezTo>
                        <a:pt x="652" y="818"/>
                        <a:pt x="486" y="789"/>
                        <a:pt x="370" y="730"/>
                      </a:cubicBezTo>
                      <a:cubicBezTo>
                        <a:pt x="272" y="672"/>
                        <a:pt x="214" y="594"/>
                        <a:pt x="214" y="536"/>
                      </a:cubicBezTo>
                      <a:cubicBezTo>
                        <a:pt x="214" y="458"/>
                        <a:pt x="272" y="399"/>
                        <a:pt x="370" y="341"/>
                      </a:cubicBezTo>
                      <a:cubicBezTo>
                        <a:pt x="486" y="263"/>
                        <a:pt x="662" y="244"/>
                        <a:pt x="798" y="244"/>
                      </a:cubicBezTo>
                      <a:close/>
                      <a:moveTo>
                        <a:pt x="827" y="1"/>
                      </a:moveTo>
                      <a:cubicBezTo>
                        <a:pt x="627" y="1"/>
                        <a:pt x="428" y="49"/>
                        <a:pt x="272" y="147"/>
                      </a:cubicBezTo>
                      <a:cubicBezTo>
                        <a:pt x="97" y="244"/>
                        <a:pt x="0" y="380"/>
                        <a:pt x="0" y="536"/>
                      </a:cubicBezTo>
                      <a:cubicBezTo>
                        <a:pt x="0" y="672"/>
                        <a:pt x="97" y="827"/>
                        <a:pt x="272" y="905"/>
                      </a:cubicBezTo>
                      <a:cubicBezTo>
                        <a:pt x="448" y="1022"/>
                        <a:pt x="642" y="1061"/>
                        <a:pt x="837" y="1061"/>
                      </a:cubicBezTo>
                      <a:cubicBezTo>
                        <a:pt x="992" y="1061"/>
                        <a:pt x="1167" y="1041"/>
                        <a:pt x="1284" y="964"/>
                      </a:cubicBezTo>
                      <a:cubicBezTo>
                        <a:pt x="1323" y="944"/>
                        <a:pt x="1362" y="944"/>
                        <a:pt x="1381" y="905"/>
                      </a:cubicBezTo>
                      <a:cubicBezTo>
                        <a:pt x="1440" y="886"/>
                        <a:pt x="1459" y="866"/>
                        <a:pt x="1518" y="827"/>
                      </a:cubicBezTo>
                      <a:cubicBezTo>
                        <a:pt x="1615" y="730"/>
                        <a:pt x="1654" y="633"/>
                        <a:pt x="1654" y="536"/>
                      </a:cubicBezTo>
                      <a:cubicBezTo>
                        <a:pt x="1654" y="380"/>
                        <a:pt x="1556" y="244"/>
                        <a:pt x="1381" y="147"/>
                      </a:cubicBezTo>
                      <a:cubicBezTo>
                        <a:pt x="1226" y="49"/>
                        <a:pt x="1026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2" name="Google Shape;2612;p36"/>
                <p:cNvSpPr/>
                <p:nvPr/>
              </p:nvSpPr>
              <p:spPr>
                <a:xfrm>
                  <a:off x="939875" y="803050"/>
                  <a:ext cx="41375" cy="26525"/>
                </a:xfrm>
                <a:custGeom>
                  <a:rect b="b" l="l" r="r" t="t"/>
                  <a:pathLst>
                    <a:path extrusionOk="0" h="1061" w="1655">
                      <a:moveTo>
                        <a:pt x="818" y="224"/>
                      </a:moveTo>
                      <a:cubicBezTo>
                        <a:pt x="974" y="224"/>
                        <a:pt x="1129" y="243"/>
                        <a:pt x="1265" y="321"/>
                      </a:cubicBezTo>
                      <a:cubicBezTo>
                        <a:pt x="1363" y="360"/>
                        <a:pt x="1402" y="438"/>
                        <a:pt x="1402" y="516"/>
                      </a:cubicBezTo>
                      <a:cubicBezTo>
                        <a:pt x="1402" y="574"/>
                        <a:pt x="1363" y="632"/>
                        <a:pt x="1265" y="710"/>
                      </a:cubicBezTo>
                      <a:cubicBezTo>
                        <a:pt x="1158" y="778"/>
                        <a:pt x="998" y="812"/>
                        <a:pt x="835" y="812"/>
                      </a:cubicBezTo>
                      <a:cubicBezTo>
                        <a:pt x="672" y="812"/>
                        <a:pt x="507" y="778"/>
                        <a:pt x="390" y="710"/>
                      </a:cubicBezTo>
                      <a:cubicBezTo>
                        <a:pt x="293" y="652"/>
                        <a:pt x="234" y="574"/>
                        <a:pt x="234" y="516"/>
                      </a:cubicBezTo>
                      <a:cubicBezTo>
                        <a:pt x="234" y="438"/>
                        <a:pt x="293" y="379"/>
                        <a:pt x="390" y="321"/>
                      </a:cubicBezTo>
                      <a:cubicBezTo>
                        <a:pt x="507" y="243"/>
                        <a:pt x="682" y="224"/>
                        <a:pt x="818" y="224"/>
                      </a:cubicBezTo>
                      <a:close/>
                      <a:moveTo>
                        <a:pt x="828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79"/>
                        <a:pt x="1" y="535"/>
                      </a:cubicBezTo>
                      <a:cubicBezTo>
                        <a:pt x="1" y="671"/>
                        <a:pt x="98" y="827"/>
                        <a:pt x="273" y="924"/>
                      </a:cubicBezTo>
                      <a:cubicBezTo>
                        <a:pt x="429" y="1021"/>
                        <a:pt x="623" y="1060"/>
                        <a:pt x="818" y="1060"/>
                      </a:cubicBezTo>
                      <a:cubicBezTo>
                        <a:pt x="993" y="1060"/>
                        <a:pt x="1168" y="1041"/>
                        <a:pt x="1304" y="963"/>
                      </a:cubicBezTo>
                      <a:cubicBezTo>
                        <a:pt x="1343" y="944"/>
                        <a:pt x="1363" y="944"/>
                        <a:pt x="1382" y="924"/>
                      </a:cubicBezTo>
                      <a:cubicBezTo>
                        <a:pt x="1460" y="905"/>
                        <a:pt x="1499" y="846"/>
                        <a:pt x="1538" y="827"/>
                      </a:cubicBezTo>
                      <a:cubicBezTo>
                        <a:pt x="1596" y="749"/>
                        <a:pt x="1654" y="652"/>
                        <a:pt x="1654" y="535"/>
                      </a:cubicBezTo>
                      <a:cubicBezTo>
                        <a:pt x="1654" y="379"/>
                        <a:pt x="1557" y="243"/>
                        <a:pt x="1382" y="146"/>
                      </a:cubicBezTo>
                      <a:cubicBezTo>
                        <a:pt x="1226" y="49"/>
                        <a:pt x="1027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3" name="Google Shape;2613;p36"/>
                <p:cNvSpPr/>
                <p:nvPr/>
              </p:nvSpPr>
              <p:spPr>
                <a:xfrm>
                  <a:off x="1066825" y="844875"/>
                  <a:ext cx="41375" cy="26525"/>
                </a:xfrm>
                <a:custGeom>
                  <a:rect b="b" l="l" r="r" t="t"/>
                  <a:pathLst>
                    <a:path extrusionOk="0" h="1061" w="1655">
                      <a:moveTo>
                        <a:pt x="837" y="243"/>
                      </a:moveTo>
                      <a:cubicBezTo>
                        <a:pt x="993" y="243"/>
                        <a:pt x="1148" y="263"/>
                        <a:pt x="1265" y="341"/>
                      </a:cubicBezTo>
                      <a:cubicBezTo>
                        <a:pt x="1362" y="399"/>
                        <a:pt x="1421" y="457"/>
                        <a:pt x="1421" y="535"/>
                      </a:cubicBezTo>
                      <a:cubicBezTo>
                        <a:pt x="1421" y="613"/>
                        <a:pt x="1362" y="652"/>
                        <a:pt x="1265" y="730"/>
                      </a:cubicBezTo>
                      <a:cubicBezTo>
                        <a:pt x="1158" y="808"/>
                        <a:pt x="1002" y="846"/>
                        <a:pt x="842" y="846"/>
                      </a:cubicBezTo>
                      <a:cubicBezTo>
                        <a:pt x="681" y="846"/>
                        <a:pt x="516" y="808"/>
                        <a:pt x="390" y="730"/>
                      </a:cubicBezTo>
                      <a:cubicBezTo>
                        <a:pt x="292" y="691"/>
                        <a:pt x="253" y="613"/>
                        <a:pt x="253" y="535"/>
                      </a:cubicBezTo>
                      <a:cubicBezTo>
                        <a:pt x="253" y="457"/>
                        <a:pt x="292" y="418"/>
                        <a:pt x="390" y="341"/>
                      </a:cubicBezTo>
                      <a:cubicBezTo>
                        <a:pt x="506" y="263"/>
                        <a:pt x="681" y="243"/>
                        <a:pt x="837" y="243"/>
                      </a:cubicBezTo>
                      <a:close/>
                      <a:moveTo>
                        <a:pt x="827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99"/>
                        <a:pt x="1" y="535"/>
                      </a:cubicBezTo>
                      <a:cubicBezTo>
                        <a:pt x="1" y="691"/>
                        <a:pt x="98" y="827"/>
                        <a:pt x="273" y="924"/>
                      </a:cubicBezTo>
                      <a:cubicBezTo>
                        <a:pt x="448" y="1022"/>
                        <a:pt x="643" y="1060"/>
                        <a:pt x="837" y="1060"/>
                      </a:cubicBezTo>
                      <a:cubicBezTo>
                        <a:pt x="993" y="1060"/>
                        <a:pt x="1168" y="1041"/>
                        <a:pt x="1323" y="963"/>
                      </a:cubicBezTo>
                      <a:cubicBezTo>
                        <a:pt x="1343" y="944"/>
                        <a:pt x="1362" y="944"/>
                        <a:pt x="1382" y="924"/>
                      </a:cubicBezTo>
                      <a:cubicBezTo>
                        <a:pt x="1460" y="924"/>
                        <a:pt x="1518" y="885"/>
                        <a:pt x="1537" y="827"/>
                      </a:cubicBezTo>
                      <a:cubicBezTo>
                        <a:pt x="1615" y="749"/>
                        <a:pt x="1654" y="652"/>
                        <a:pt x="1654" y="535"/>
                      </a:cubicBezTo>
                      <a:cubicBezTo>
                        <a:pt x="1654" y="399"/>
                        <a:pt x="1557" y="243"/>
                        <a:pt x="1382" y="146"/>
                      </a:cubicBezTo>
                      <a:cubicBezTo>
                        <a:pt x="1226" y="49"/>
                        <a:pt x="1027" y="0"/>
                        <a:pt x="8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4" name="Google Shape;2614;p36"/>
                <p:cNvSpPr/>
                <p:nvPr/>
              </p:nvSpPr>
              <p:spPr>
                <a:xfrm>
                  <a:off x="829000" y="676100"/>
                  <a:ext cx="41350" cy="26525"/>
                </a:xfrm>
                <a:custGeom>
                  <a:rect b="b" l="l" r="r" t="t"/>
                  <a:pathLst>
                    <a:path extrusionOk="0" h="1061" w="1654">
                      <a:moveTo>
                        <a:pt x="817" y="205"/>
                      </a:moveTo>
                      <a:cubicBezTo>
                        <a:pt x="973" y="205"/>
                        <a:pt x="1128" y="243"/>
                        <a:pt x="1245" y="302"/>
                      </a:cubicBezTo>
                      <a:cubicBezTo>
                        <a:pt x="1342" y="360"/>
                        <a:pt x="1401" y="438"/>
                        <a:pt x="1401" y="496"/>
                      </a:cubicBezTo>
                      <a:cubicBezTo>
                        <a:pt x="1401" y="574"/>
                        <a:pt x="1342" y="633"/>
                        <a:pt x="1245" y="691"/>
                      </a:cubicBezTo>
                      <a:cubicBezTo>
                        <a:pt x="1138" y="769"/>
                        <a:pt x="983" y="808"/>
                        <a:pt x="822" y="808"/>
                      </a:cubicBezTo>
                      <a:cubicBezTo>
                        <a:pt x="661" y="808"/>
                        <a:pt x="496" y="769"/>
                        <a:pt x="370" y="691"/>
                      </a:cubicBezTo>
                      <a:cubicBezTo>
                        <a:pt x="272" y="652"/>
                        <a:pt x="233" y="574"/>
                        <a:pt x="233" y="496"/>
                      </a:cubicBezTo>
                      <a:cubicBezTo>
                        <a:pt x="233" y="438"/>
                        <a:pt x="272" y="380"/>
                        <a:pt x="370" y="302"/>
                      </a:cubicBezTo>
                      <a:cubicBezTo>
                        <a:pt x="486" y="243"/>
                        <a:pt x="661" y="205"/>
                        <a:pt x="817" y="205"/>
                      </a:cubicBezTo>
                      <a:close/>
                      <a:moveTo>
                        <a:pt x="829" y="0"/>
                      </a:moveTo>
                      <a:cubicBezTo>
                        <a:pt x="627" y="0"/>
                        <a:pt x="428" y="49"/>
                        <a:pt x="272" y="146"/>
                      </a:cubicBezTo>
                      <a:cubicBezTo>
                        <a:pt x="97" y="243"/>
                        <a:pt x="0" y="380"/>
                        <a:pt x="0" y="535"/>
                      </a:cubicBezTo>
                      <a:cubicBezTo>
                        <a:pt x="0" y="671"/>
                        <a:pt x="97" y="827"/>
                        <a:pt x="272" y="924"/>
                      </a:cubicBezTo>
                      <a:cubicBezTo>
                        <a:pt x="447" y="1022"/>
                        <a:pt x="642" y="1061"/>
                        <a:pt x="837" y="1061"/>
                      </a:cubicBezTo>
                      <a:cubicBezTo>
                        <a:pt x="973" y="1061"/>
                        <a:pt x="1148" y="1041"/>
                        <a:pt x="1265" y="983"/>
                      </a:cubicBezTo>
                      <a:cubicBezTo>
                        <a:pt x="1323" y="963"/>
                        <a:pt x="1342" y="963"/>
                        <a:pt x="1381" y="944"/>
                      </a:cubicBezTo>
                      <a:cubicBezTo>
                        <a:pt x="1440" y="885"/>
                        <a:pt x="1459" y="866"/>
                        <a:pt x="1518" y="847"/>
                      </a:cubicBezTo>
                      <a:cubicBezTo>
                        <a:pt x="1615" y="749"/>
                        <a:pt x="1654" y="652"/>
                        <a:pt x="1654" y="535"/>
                      </a:cubicBezTo>
                      <a:cubicBezTo>
                        <a:pt x="1654" y="380"/>
                        <a:pt x="1556" y="243"/>
                        <a:pt x="1401" y="146"/>
                      </a:cubicBezTo>
                      <a:cubicBezTo>
                        <a:pt x="1235" y="49"/>
                        <a:pt x="1031" y="0"/>
                        <a:pt x="8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5" name="Google Shape;2615;p36"/>
                <p:cNvSpPr/>
                <p:nvPr/>
              </p:nvSpPr>
              <p:spPr>
                <a:xfrm>
                  <a:off x="1183550" y="1036500"/>
                  <a:ext cx="41375" cy="26525"/>
                </a:xfrm>
                <a:custGeom>
                  <a:rect b="b" l="l" r="r" t="t"/>
                  <a:pathLst>
                    <a:path extrusionOk="0" h="1061" w="1655">
                      <a:moveTo>
                        <a:pt x="837" y="244"/>
                      </a:moveTo>
                      <a:cubicBezTo>
                        <a:pt x="993" y="244"/>
                        <a:pt x="1149" y="263"/>
                        <a:pt x="1265" y="341"/>
                      </a:cubicBezTo>
                      <a:cubicBezTo>
                        <a:pt x="1363" y="380"/>
                        <a:pt x="1401" y="458"/>
                        <a:pt x="1401" y="535"/>
                      </a:cubicBezTo>
                      <a:cubicBezTo>
                        <a:pt x="1401" y="613"/>
                        <a:pt x="1363" y="652"/>
                        <a:pt x="1265" y="730"/>
                      </a:cubicBezTo>
                      <a:cubicBezTo>
                        <a:pt x="1139" y="798"/>
                        <a:pt x="973" y="832"/>
                        <a:pt x="813" y="832"/>
                      </a:cubicBezTo>
                      <a:cubicBezTo>
                        <a:pt x="652" y="832"/>
                        <a:pt x="497" y="798"/>
                        <a:pt x="390" y="730"/>
                      </a:cubicBezTo>
                      <a:cubicBezTo>
                        <a:pt x="293" y="672"/>
                        <a:pt x="254" y="613"/>
                        <a:pt x="254" y="535"/>
                      </a:cubicBezTo>
                      <a:cubicBezTo>
                        <a:pt x="254" y="458"/>
                        <a:pt x="293" y="419"/>
                        <a:pt x="390" y="341"/>
                      </a:cubicBezTo>
                      <a:cubicBezTo>
                        <a:pt x="507" y="263"/>
                        <a:pt x="682" y="244"/>
                        <a:pt x="837" y="244"/>
                      </a:cubicBezTo>
                      <a:close/>
                      <a:moveTo>
                        <a:pt x="828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4"/>
                        <a:pt x="1" y="380"/>
                        <a:pt x="1" y="535"/>
                      </a:cubicBezTo>
                      <a:cubicBezTo>
                        <a:pt x="1" y="672"/>
                        <a:pt x="98" y="827"/>
                        <a:pt x="273" y="925"/>
                      </a:cubicBezTo>
                      <a:cubicBezTo>
                        <a:pt x="448" y="1022"/>
                        <a:pt x="643" y="1061"/>
                        <a:pt x="837" y="1061"/>
                      </a:cubicBezTo>
                      <a:cubicBezTo>
                        <a:pt x="993" y="1061"/>
                        <a:pt x="1149" y="1041"/>
                        <a:pt x="1285" y="963"/>
                      </a:cubicBezTo>
                      <a:cubicBezTo>
                        <a:pt x="1324" y="944"/>
                        <a:pt x="1363" y="944"/>
                        <a:pt x="1382" y="925"/>
                      </a:cubicBezTo>
                      <a:cubicBezTo>
                        <a:pt x="1440" y="905"/>
                        <a:pt x="1479" y="847"/>
                        <a:pt x="1518" y="827"/>
                      </a:cubicBezTo>
                      <a:cubicBezTo>
                        <a:pt x="1615" y="730"/>
                        <a:pt x="1654" y="633"/>
                        <a:pt x="1654" y="535"/>
                      </a:cubicBezTo>
                      <a:cubicBezTo>
                        <a:pt x="1654" y="380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6" name="Google Shape;2616;p36"/>
                <p:cNvSpPr/>
                <p:nvPr/>
              </p:nvSpPr>
              <p:spPr>
                <a:xfrm>
                  <a:off x="1110600" y="1025300"/>
                  <a:ext cx="41375" cy="27525"/>
                </a:xfrm>
                <a:custGeom>
                  <a:rect b="b" l="l" r="r" t="t"/>
                  <a:pathLst>
                    <a:path extrusionOk="0" h="1101" w="1655">
                      <a:moveTo>
                        <a:pt x="837" y="283"/>
                      </a:moveTo>
                      <a:cubicBezTo>
                        <a:pt x="993" y="283"/>
                        <a:pt x="1148" y="303"/>
                        <a:pt x="1265" y="380"/>
                      </a:cubicBezTo>
                      <a:cubicBezTo>
                        <a:pt x="1362" y="419"/>
                        <a:pt x="1401" y="497"/>
                        <a:pt x="1401" y="575"/>
                      </a:cubicBezTo>
                      <a:cubicBezTo>
                        <a:pt x="1401" y="633"/>
                        <a:pt x="1362" y="692"/>
                        <a:pt x="1265" y="769"/>
                      </a:cubicBezTo>
                      <a:cubicBezTo>
                        <a:pt x="1139" y="838"/>
                        <a:pt x="973" y="872"/>
                        <a:pt x="813" y="872"/>
                      </a:cubicBezTo>
                      <a:cubicBezTo>
                        <a:pt x="652" y="872"/>
                        <a:pt x="497" y="838"/>
                        <a:pt x="390" y="769"/>
                      </a:cubicBezTo>
                      <a:cubicBezTo>
                        <a:pt x="292" y="711"/>
                        <a:pt x="253" y="633"/>
                        <a:pt x="253" y="575"/>
                      </a:cubicBezTo>
                      <a:cubicBezTo>
                        <a:pt x="253" y="497"/>
                        <a:pt x="312" y="439"/>
                        <a:pt x="390" y="380"/>
                      </a:cubicBezTo>
                      <a:cubicBezTo>
                        <a:pt x="506" y="303"/>
                        <a:pt x="681" y="283"/>
                        <a:pt x="837" y="283"/>
                      </a:cubicBezTo>
                      <a:close/>
                      <a:moveTo>
                        <a:pt x="827" y="1"/>
                      </a:moveTo>
                      <a:cubicBezTo>
                        <a:pt x="628" y="1"/>
                        <a:pt x="428" y="50"/>
                        <a:pt x="273" y="147"/>
                      </a:cubicBezTo>
                      <a:cubicBezTo>
                        <a:pt x="98" y="244"/>
                        <a:pt x="0" y="400"/>
                        <a:pt x="0" y="536"/>
                      </a:cubicBezTo>
                      <a:cubicBezTo>
                        <a:pt x="0" y="711"/>
                        <a:pt x="98" y="867"/>
                        <a:pt x="273" y="964"/>
                      </a:cubicBezTo>
                      <a:cubicBezTo>
                        <a:pt x="448" y="1061"/>
                        <a:pt x="642" y="1100"/>
                        <a:pt x="837" y="1100"/>
                      </a:cubicBezTo>
                      <a:cubicBezTo>
                        <a:pt x="993" y="1100"/>
                        <a:pt x="1168" y="1081"/>
                        <a:pt x="1323" y="1003"/>
                      </a:cubicBezTo>
                      <a:cubicBezTo>
                        <a:pt x="1343" y="1003"/>
                        <a:pt x="1362" y="983"/>
                        <a:pt x="1382" y="964"/>
                      </a:cubicBezTo>
                      <a:cubicBezTo>
                        <a:pt x="1440" y="925"/>
                        <a:pt x="1479" y="886"/>
                        <a:pt x="1537" y="828"/>
                      </a:cubicBezTo>
                      <a:cubicBezTo>
                        <a:pt x="1596" y="769"/>
                        <a:pt x="1654" y="672"/>
                        <a:pt x="1654" y="536"/>
                      </a:cubicBezTo>
                      <a:cubicBezTo>
                        <a:pt x="1654" y="400"/>
                        <a:pt x="1557" y="244"/>
                        <a:pt x="1382" y="147"/>
                      </a:cubicBezTo>
                      <a:cubicBezTo>
                        <a:pt x="1226" y="50"/>
                        <a:pt x="1027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7" name="Google Shape;2617;p36"/>
                <p:cNvSpPr/>
                <p:nvPr/>
              </p:nvSpPr>
              <p:spPr>
                <a:xfrm>
                  <a:off x="894150" y="995150"/>
                  <a:ext cx="41375" cy="26050"/>
                </a:xfrm>
                <a:custGeom>
                  <a:rect b="b" l="l" r="r" t="t"/>
                  <a:pathLst>
                    <a:path extrusionOk="0" h="1042" w="1655">
                      <a:moveTo>
                        <a:pt x="838" y="224"/>
                      </a:moveTo>
                      <a:cubicBezTo>
                        <a:pt x="993" y="224"/>
                        <a:pt x="1149" y="244"/>
                        <a:pt x="1266" y="322"/>
                      </a:cubicBezTo>
                      <a:cubicBezTo>
                        <a:pt x="1363" y="361"/>
                        <a:pt x="1402" y="438"/>
                        <a:pt x="1402" y="516"/>
                      </a:cubicBezTo>
                      <a:cubicBezTo>
                        <a:pt x="1402" y="575"/>
                        <a:pt x="1363" y="633"/>
                        <a:pt x="1266" y="711"/>
                      </a:cubicBezTo>
                      <a:cubicBezTo>
                        <a:pt x="1139" y="779"/>
                        <a:pt x="974" y="813"/>
                        <a:pt x="813" y="813"/>
                      </a:cubicBezTo>
                      <a:cubicBezTo>
                        <a:pt x="653" y="813"/>
                        <a:pt x="497" y="779"/>
                        <a:pt x="390" y="711"/>
                      </a:cubicBezTo>
                      <a:cubicBezTo>
                        <a:pt x="293" y="652"/>
                        <a:pt x="254" y="575"/>
                        <a:pt x="254" y="516"/>
                      </a:cubicBezTo>
                      <a:cubicBezTo>
                        <a:pt x="254" y="438"/>
                        <a:pt x="293" y="361"/>
                        <a:pt x="390" y="322"/>
                      </a:cubicBezTo>
                      <a:cubicBezTo>
                        <a:pt x="507" y="244"/>
                        <a:pt x="682" y="224"/>
                        <a:pt x="838" y="224"/>
                      </a:cubicBezTo>
                      <a:close/>
                      <a:moveTo>
                        <a:pt x="828" y="1"/>
                      </a:moveTo>
                      <a:cubicBezTo>
                        <a:pt x="628" y="1"/>
                        <a:pt x="429" y="49"/>
                        <a:pt x="273" y="147"/>
                      </a:cubicBezTo>
                      <a:cubicBezTo>
                        <a:pt x="98" y="244"/>
                        <a:pt x="1" y="380"/>
                        <a:pt x="1" y="536"/>
                      </a:cubicBezTo>
                      <a:cubicBezTo>
                        <a:pt x="1" y="652"/>
                        <a:pt x="98" y="808"/>
                        <a:pt x="273" y="886"/>
                      </a:cubicBezTo>
                      <a:cubicBezTo>
                        <a:pt x="448" y="1003"/>
                        <a:pt x="643" y="1042"/>
                        <a:pt x="838" y="1042"/>
                      </a:cubicBezTo>
                      <a:cubicBezTo>
                        <a:pt x="993" y="1042"/>
                        <a:pt x="1168" y="1022"/>
                        <a:pt x="1324" y="944"/>
                      </a:cubicBezTo>
                      <a:cubicBezTo>
                        <a:pt x="1343" y="944"/>
                        <a:pt x="1363" y="925"/>
                        <a:pt x="1382" y="925"/>
                      </a:cubicBezTo>
                      <a:cubicBezTo>
                        <a:pt x="1441" y="886"/>
                        <a:pt x="1480" y="847"/>
                        <a:pt x="1538" y="789"/>
                      </a:cubicBezTo>
                      <a:cubicBezTo>
                        <a:pt x="1596" y="730"/>
                        <a:pt x="1655" y="633"/>
                        <a:pt x="1655" y="536"/>
                      </a:cubicBezTo>
                      <a:cubicBezTo>
                        <a:pt x="1655" y="380"/>
                        <a:pt x="1557" y="244"/>
                        <a:pt x="1382" y="147"/>
                      </a:cubicBezTo>
                      <a:cubicBezTo>
                        <a:pt x="1227" y="49"/>
                        <a:pt x="1027" y="1"/>
                        <a:pt x="8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8" name="Google Shape;2618;p36"/>
                <p:cNvSpPr/>
                <p:nvPr/>
              </p:nvSpPr>
              <p:spPr>
                <a:xfrm>
                  <a:off x="2246775" y="1758500"/>
                  <a:ext cx="41350" cy="26300"/>
                </a:xfrm>
                <a:custGeom>
                  <a:rect b="b" l="l" r="r" t="t"/>
                  <a:pathLst>
                    <a:path extrusionOk="0" h="1052" w="1654">
                      <a:moveTo>
                        <a:pt x="936" y="249"/>
                      </a:moveTo>
                      <a:cubicBezTo>
                        <a:pt x="1065" y="249"/>
                        <a:pt x="1191" y="287"/>
                        <a:pt x="1304" y="352"/>
                      </a:cubicBezTo>
                      <a:cubicBezTo>
                        <a:pt x="1382" y="390"/>
                        <a:pt x="1440" y="468"/>
                        <a:pt x="1440" y="546"/>
                      </a:cubicBezTo>
                      <a:cubicBezTo>
                        <a:pt x="1440" y="624"/>
                        <a:pt x="1401" y="663"/>
                        <a:pt x="1304" y="741"/>
                      </a:cubicBezTo>
                      <a:cubicBezTo>
                        <a:pt x="1177" y="809"/>
                        <a:pt x="1012" y="843"/>
                        <a:pt x="849" y="843"/>
                      </a:cubicBezTo>
                      <a:cubicBezTo>
                        <a:pt x="686" y="843"/>
                        <a:pt x="526" y="809"/>
                        <a:pt x="409" y="741"/>
                      </a:cubicBezTo>
                      <a:cubicBezTo>
                        <a:pt x="331" y="682"/>
                        <a:pt x="273" y="624"/>
                        <a:pt x="273" y="546"/>
                      </a:cubicBezTo>
                      <a:cubicBezTo>
                        <a:pt x="273" y="468"/>
                        <a:pt x="312" y="429"/>
                        <a:pt x="409" y="352"/>
                      </a:cubicBezTo>
                      <a:cubicBezTo>
                        <a:pt x="545" y="274"/>
                        <a:pt x="701" y="254"/>
                        <a:pt x="856" y="254"/>
                      </a:cubicBezTo>
                      <a:cubicBezTo>
                        <a:pt x="883" y="251"/>
                        <a:pt x="910" y="249"/>
                        <a:pt x="936" y="249"/>
                      </a:cubicBezTo>
                      <a:close/>
                      <a:moveTo>
                        <a:pt x="837" y="1"/>
                      </a:moveTo>
                      <a:cubicBezTo>
                        <a:pt x="657" y="1"/>
                        <a:pt x="477" y="35"/>
                        <a:pt x="331" y="99"/>
                      </a:cubicBezTo>
                      <a:cubicBezTo>
                        <a:pt x="292" y="99"/>
                        <a:pt x="273" y="138"/>
                        <a:pt x="253" y="138"/>
                      </a:cubicBezTo>
                      <a:lnTo>
                        <a:pt x="117" y="254"/>
                      </a:lnTo>
                      <a:cubicBezTo>
                        <a:pt x="59" y="332"/>
                        <a:pt x="0" y="429"/>
                        <a:pt x="0" y="527"/>
                      </a:cubicBezTo>
                      <a:cubicBezTo>
                        <a:pt x="0" y="663"/>
                        <a:pt x="98" y="799"/>
                        <a:pt x="273" y="916"/>
                      </a:cubicBezTo>
                      <a:cubicBezTo>
                        <a:pt x="448" y="1013"/>
                        <a:pt x="642" y="1052"/>
                        <a:pt x="837" y="1052"/>
                      </a:cubicBezTo>
                      <a:cubicBezTo>
                        <a:pt x="1031" y="1052"/>
                        <a:pt x="1245" y="1013"/>
                        <a:pt x="1401" y="916"/>
                      </a:cubicBezTo>
                      <a:cubicBezTo>
                        <a:pt x="1557" y="799"/>
                        <a:pt x="1654" y="663"/>
                        <a:pt x="1654" y="527"/>
                      </a:cubicBezTo>
                      <a:cubicBezTo>
                        <a:pt x="1654" y="371"/>
                        <a:pt x="1557" y="235"/>
                        <a:pt x="1401" y="138"/>
                      </a:cubicBezTo>
                      <a:cubicBezTo>
                        <a:pt x="1246" y="45"/>
                        <a:pt x="1041" y="1"/>
                        <a:pt x="8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9" name="Google Shape;2619;p36"/>
                <p:cNvSpPr/>
                <p:nvPr/>
              </p:nvSpPr>
              <p:spPr>
                <a:xfrm>
                  <a:off x="2131975" y="1658800"/>
                  <a:ext cx="41375" cy="26300"/>
                </a:xfrm>
                <a:custGeom>
                  <a:rect b="b" l="l" r="r" t="t"/>
                  <a:pathLst>
                    <a:path extrusionOk="0" h="1052" w="1655">
                      <a:moveTo>
                        <a:pt x="818" y="235"/>
                      </a:moveTo>
                      <a:cubicBezTo>
                        <a:pt x="993" y="235"/>
                        <a:pt x="1149" y="254"/>
                        <a:pt x="1265" y="332"/>
                      </a:cubicBezTo>
                      <a:cubicBezTo>
                        <a:pt x="1363" y="371"/>
                        <a:pt x="1421" y="449"/>
                        <a:pt x="1421" y="526"/>
                      </a:cubicBezTo>
                      <a:cubicBezTo>
                        <a:pt x="1421" y="585"/>
                        <a:pt x="1363" y="643"/>
                        <a:pt x="1265" y="721"/>
                      </a:cubicBezTo>
                      <a:cubicBezTo>
                        <a:pt x="1149" y="789"/>
                        <a:pt x="983" y="823"/>
                        <a:pt x="820" y="823"/>
                      </a:cubicBezTo>
                      <a:cubicBezTo>
                        <a:pt x="657" y="823"/>
                        <a:pt x="497" y="789"/>
                        <a:pt x="390" y="721"/>
                      </a:cubicBezTo>
                      <a:cubicBezTo>
                        <a:pt x="293" y="663"/>
                        <a:pt x="234" y="585"/>
                        <a:pt x="234" y="526"/>
                      </a:cubicBezTo>
                      <a:cubicBezTo>
                        <a:pt x="234" y="449"/>
                        <a:pt x="293" y="390"/>
                        <a:pt x="390" y="332"/>
                      </a:cubicBezTo>
                      <a:cubicBezTo>
                        <a:pt x="507" y="273"/>
                        <a:pt x="682" y="235"/>
                        <a:pt x="818" y="235"/>
                      </a:cubicBezTo>
                      <a:close/>
                      <a:moveTo>
                        <a:pt x="826" y="1"/>
                      </a:moveTo>
                      <a:cubicBezTo>
                        <a:pt x="648" y="1"/>
                        <a:pt x="467" y="35"/>
                        <a:pt x="312" y="98"/>
                      </a:cubicBezTo>
                      <a:cubicBezTo>
                        <a:pt x="293" y="98"/>
                        <a:pt x="273" y="137"/>
                        <a:pt x="254" y="137"/>
                      </a:cubicBezTo>
                      <a:lnTo>
                        <a:pt x="118" y="254"/>
                      </a:lnTo>
                      <a:cubicBezTo>
                        <a:pt x="59" y="332"/>
                        <a:pt x="1" y="410"/>
                        <a:pt x="1" y="526"/>
                      </a:cubicBezTo>
                      <a:cubicBezTo>
                        <a:pt x="1" y="663"/>
                        <a:pt x="98" y="799"/>
                        <a:pt x="273" y="896"/>
                      </a:cubicBezTo>
                      <a:cubicBezTo>
                        <a:pt x="448" y="1013"/>
                        <a:pt x="643" y="1052"/>
                        <a:pt x="837" y="1052"/>
                      </a:cubicBezTo>
                      <a:cubicBezTo>
                        <a:pt x="1032" y="1052"/>
                        <a:pt x="1246" y="1013"/>
                        <a:pt x="1382" y="896"/>
                      </a:cubicBezTo>
                      <a:cubicBezTo>
                        <a:pt x="1557" y="799"/>
                        <a:pt x="1655" y="663"/>
                        <a:pt x="1655" y="526"/>
                      </a:cubicBezTo>
                      <a:cubicBezTo>
                        <a:pt x="1655" y="371"/>
                        <a:pt x="1557" y="235"/>
                        <a:pt x="1382" y="137"/>
                      </a:cubicBezTo>
                      <a:cubicBezTo>
                        <a:pt x="1227" y="44"/>
                        <a:pt x="1028" y="1"/>
                        <a:pt x="82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0" name="Google Shape;2620;p36"/>
                <p:cNvSpPr/>
                <p:nvPr/>
              </p:nvSpPr>
              <p:spPr>
                <a:xfrm>
                  <a:off x="2352300" y="1751225"/>
                  <a:ext cx="17050" cy="26775"/>
                </a:xfrm>
                <a:custGeom>
                  <a:rect b="b" l="l" r="r" t="t"/>
                  <a:pathLst>
                    <a:path extrusionOk="0" h="1071" w="682">
                      <a:moveTo>
                        <a:pt x="682" y="1"/>
                      </a:moveTo>
                      <a:cubicBezTo>
                        <a:pt x="546" y="20"/>
                        <a:pt x="429" y="59"/>
                        <a:pt x="312" y="98"/>
                      </a:cubicBezTo>
                      <a:cubicBezTo>
                        <a:pt x="312" y="156"/>
                        <a:pt x="273" y="176"/>
                        <a:pt x="254" y="176"/>
                      </a:cubicBezTo>
                      <a:cubicBezTo>
                        <a:pt x="196" y="195"/>
                        <a:pt x="137" y="253"/>
                        <a:pt x="118" y="292"/>
                      </a:cubicBezTo>
                      <a:cubicBezTo>
                        <a:pt x="40" y="370"/>
                        <a:pt x="1" y="467"/>
                        <a:pt x="1" y="565"/>
                      </a:cubicBezTo>
                      <a:cubicBezTo>
                        <a:pt x="1" y="720"/>
                        <a:pt x="79" y="857"/>
                        <a:pt x="254" y="954"/>
                      </a:cubicBezTo>
                      <a:cubicBezTo>
                        <a:pt x="390" y="1032"/>
                        <a:pt x="526" y="1071"/>
                        <a:pt x="682" y="1071"/>
                      </a:cubicBezTo>
                      <a:lnTo>
                        <a:pt x="682" y="837"/>
                      </a:lnTo>
                      <a:cubicBezTo>
                        <a:pt x="546" y="818"/>
                        <a:pt x="448" y="779"/>
                        <a:pt x="390" y="740"/>
                      </a:cubicBezTo>
                      <a:cubicBezTo>
                        <a:pt x="293" y="681"/>
                        <a:pt x="234" y="604"/>
                        <a:pt x="234" y="545"/>
                      </a:cubicBezTo>
                      <a:cubicBezTo>
                        <a:pt x="234" y="467"/>
                        <a:pt x="273" y="409"/>
                        <a:pt x="390" y="351"/>
                      </a:cubicBezTo>
                      <a:cubicBezTo>
                        <a:pt x="448" y="292"/>
                        <a:pt x="585" y="273"/>
                        <a:pt x="682" y="253"/>
                      </a:cubicBezTo>
                      <a:lnTo>
                        <a:pt x="68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1" name="Google Shape;2621;p36"/>
                <p:cNvSpPr/>
                <p:nvPr/>
              </p:nvSpPr>
              <p:spPr>
                <a:xfrm>
                  <a:off x="2362525" y="1694325"/>
                  <a:ext cx="6825" cy="20450"/>
                </a:xfrm>
                <a:custGeom>
                  <a:rect b="b" l="l" r="r" t="t"/>
                  <a:pathLst>
                    <a:path extrusionOk="0" h="818" w="273">
                      <a:moveTo>
                        <a:pt x="273" y="0"/>
                      </a:moveTo>
                      <a:cubicBezTo>
                        <a:pt x="195" y="78"/>
                        <a:pt x="137" y="117"/>
                        <a:pt x="117" y="175"/>
                      </a:cubicBezTo>
                      <a:cubicBezTo>
                        <a:pt x="39" y="234"/>
                        <a:pt x="1" y="331"/>
                        <a:pt x="1" y="428"/>
                      </a:cubicBezTo>
                      <a:cubicBezTo>
                        <a:pt x="1" y="584"/>
                        <a:pt x="98" y="720"/>
                        <a:pt x="273" y="817"/>
                      </a:cubicBezTo>
                      <a:lnTo>
                        <a:pt x="273" y="506"/>
                      </a:lnTo>
                      <a:cubicBezTo>
                        <a:pt x="234" y="487"/>
                        <a:pt x="234" y="428"/>
                        <a:pt x="234" y="409"/>
                      </a:cubicBezTo>
                      <a:cubicBezTo>
                        <a:pt x="234" y="389"/>
                        <a:pt x="273" y="331"/>
                        <a:pt x="273" y="312"/>
                      </a:cubicBezTo>
                      <a:lnTo>
                        <a:pt x="27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2" name="Google Shape;2622;p36"/>
                <p:cNvSpPr/>
                <p:nvPr/>
              </p:nvSpPr>
              <p:spPr>
                <a:xfrm>
                  <a:off x="2255025" y="1204300"/>
                  <a:ext cx="41375" cy="26525"/>
                </a:xfrm>
                <a:custGeom>
                  <a:rect b="b" l="l" r="r" t="t"/>
                  <a:pathLst>
                    <a:path extrusionOk="0" h="1061" w="1655">
                      <a:moveTo>
                        <a:pt x="818" y="244"/>
                      </a:moveTo>
                      <a:cubicBezTo>
                        <a:pt x="993" y="244"/>
                        <a:pt x="1129" y="263"/>
                        <a:pt x="1266" y="341"/>
                      </a:cubicBezTo>
                      <a:cubicBezTo>
                        <a:pt x="1363" y="380"/>
                        <a:pt x="1402" y="458"/>
                        <a:pt x="1402" y="535"/>
                      </a:cubicBezTo>
                      <a:cubicBezTo>
                        <a:pt x="1402" y="613"/>
                        <a:pt x="1363" y="652"/>
                        <a:pt x="1266" y="730"/>
                      </a:cubicBezTo>
                      <a:cubicBezTo>
                        <a:pt x="1139" y="798"/>
                        <a:pt x="974" y="832"/>
                        <a:pt x="813" y="832"/>
                      </a:cubicBezTo>
                      <a:cubicBezTo>
                        <a:pt x="653" y="832"/>
                        <a:pt x="497" y="798"/>
                        <a:pt x="390" y="730"/>
                      </a:cubicBezTo>
                      <a:cubicBezTo>
                        <a:pt x="293" y="672"/>
                        <a:pt x="234" y="613"/>
                        <a:pt x="234" y="535"/>
                      </a:cubicBezTo>
                      <a:cubicBezTo>
                        <a:pt x="234" y="458"/>
                        <a:pt x="273" y="380"/>
                        <a:pt x="390" y="341"/>
                      </a:cubicBezTo>
                      <a:cubicBezTo>
                        <a:pt x="507" y="263"/>
                        <a:pt x="682" y="244"/>
                        <a:pt x="818" y="244"/>
                      </a:cubicBezTo>
                      <a:close/>
                      <a:moveTo>
                        <a:pt x="825" y="0"/>
                      </a:moveTo>
                      <a:cubicBezTo>
                        <a:pt x="624" y="0"/>
                        <a:pt x="419" y="49"/>
                        <a:pt x="254" y="146"/>
                      </a:cubicBezTo>
                      <a:cubicBezTo>
                        <a:pt x="98" y="244"/>
                        <a:pt x="1" y="380"/>
                        <a:pt x="1" y="535"/>
                      </a:cubicBezTo>
                      <a:cubicBezTo>
                        <a:pt x="1" y="633"/>
                        <a:pt x="40" y="730"/>
                        <a:pt x="79" y="788"/>
                      </a:cubicBezTo>
                      <a:cubicBezTo>
                        <a:pt x="137" y="827"/>
                        <a:pt x="196" y="866"/>
                        <a:pt x="254" y="925"/>
                      </a:cubicBezTo>
                      <a:cubicBezTo>
                        <a:pt x="293" y="925"/>
                        <a:pt x="293" y="944"/>
                        <a:pt x="312" y="944"/>
                      </a:cubicBezTo>
                      <a:cubicBezTo>
                        <a:pt x="448" y="1022"/>
                        <a:pt x="643" y="1061"/>
                        <a:pt x="818" y="1061"/>
                      </a:cubicBezTo>
                      <a:cubicBezTo>
                        <a:pt x="1013" y="1061"/>
                        <a:pt x="1227" y="1022"/>
                        <a:pt x="1382" y="925"/>
                      </a:cubicBezTo>
                      <a:cubicBezTo>
                        <a:pt x="1557" y="827"/>
                        <a:pt x="1655" y="672"/>
                        <a:pt x="1655" y="535"/>
                      </a:cubicBezTo>
                      <a:cubicBezTo>
                        <a:pt x="1655" y="380"/>
                        <a:pt x="1557" y="244"/>
                        <a:pt x="1382" y="146"/>
                      </a:cubicBezTo>
                      <a:cubicBezTo>
                        <a:pt x="1227" y="49"/>
                        <a:pt x="1027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3" name="Google Shape;2623;p36"/>
                <p:cNvSpPr/>
                <p:nvPr/>
              </p:nvSpPr>
              <p:spPr>
                <a:xfrm>
                  <a:off x="2126150" y="1090975"/>
                  <a:ext cx="41375" cy="27025"/>
                </a:xfrm>
                <a:custGeom>
                  <a:rect b="b" l="l" r="r" t="t"/>
                  <a:pathLst>
                    <a:path extrusionOk="0" h="1081" w="1655">
                      <a:moveTo>
                        <a:pt x="818" y="282"/>
                      </a:moveTo>
                      <a:cubicBezTo>
                        <a:pt x="993" y="282"/>
                        <a:pt x="1129" y="302"/>
                        <a:pt x="1265" y="380"/>
                      </a:cubicBezTo>
                      <a:cubicBezTo>
                        <a:pt x="1362" y="419"/>
                        <a:pt x="1401" y="496"/>
                        <a:pt x="1401" y="574"/>
                      </a:cubicBezTo>
                      <a:cubicBezTo>
                        <a:pt x="1401" y="633"/>
                        <a:pt x="1362" y="691"/>
                        <a:pt x="1265" y="769"/>
                      </a:cubicBezTo>
                      <a:cubicBezTo>
                        <a:pt x="1139" y="837"/>
                        <a:pt x="973" y="871"/>
                        <a:pt x="813" y="871"/>
                      </a:cubicBezTo>
                      <a:cubicBezTo>
                        <a:pt x="652" y="871"/>
                        <a:pt x="497" y="837"/>
                        <a:pt x="390" y="769"/>
                      </a:cubicBezTo>
                      <a:cubicBezTo>
                        <a:pt x="292" y="710"/>
                        <a:pt x="234" y="633"/>
                        <a:pt x="234" y="574"/>
                      </a:cubicBezTo>
                      <a:cubicBezTo>
                        <a:pt x="234" y="496"/>
                        <a:pt x="292" y="419"/>
                        <a:pt x="390" y="380"/>
                      </a:cubicBezTo>
                      <a:cubicBezTo>
                        <a:pt x="506" y="302"/>
                        <a:pt x="681" y="282"/>
                        <a:pt x="818" y="282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3" y="146"/>
                      </a:cubicBezTo>
                      <a:cubicBezTo>
                        <a:pt x="98" y="244"/>
                        <a:pt x="0" y="399"/>
                        <a:pt x="0" y="535"/>
                      </a:cubicBezTo>
                      <a:cubicBezTo>
                        <a:pt x="0" y="633"/>
                        <a:pt x="39" y="730"/>
                        <a:pt x="117" y="808"/>
                      </a:cubicBezTo>
                      <a:cubicBezTo>
                        <a:pt x="156" y="886"/>
                        <a:pt x="214" y="905"/>
                        <a:pt x="253" y="944"/>
                      </a:cubicBezTo>
                      <a:cubicBezTo>
                        <a:pt x="292" y="983"/>
                        <a:pt x="312" y="983"/>
                        <a:pt x="331" y="983"/>
                      </a:cubicBezTo>
                      <a:cubicBezTo>
                        <a:pt x="487" y="1061"/>
                        <a:pt x="642" y="1080"/>
                        <a:pt x="818" y="1080"/>
                      </a:cubicBezTo>
                      <a:cubicBezTo>
                        <a:pt x="1012" y="1080"/>
                        <a:pt x="1226" y="1022"/>
                        <a:pt x="1382" y="924"/>
                      </a:cubicBezTo>
                      <a:cubicBezTo>
                        <a:pt x="1557" y="827"/>
                        <a:pt x="1654" y="691"/>
                        <a:pt x="1654" y="535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4" name="Google Shape;2624;p36"/>
                <p:cNvSpPr/>
                <p:nvPr/>
              </p:nvSpPr>
              <p:spPr>
                <a:xfrm>
                  <a:off x="2175275" y="1032125"/>
                  <a:ext cx="41375" cy="27025"/>
                </a:xfrm>
                <a:custGeom>
                  <a:rect b="b" l="l" r="r" t="t"/>
                  <a:pathLst>
                    <a:path extrusionOk="0" h="1081" w="1655">
                      <a:moveTo>
                        <a:pt x="817" y="244"/>
                      </a:moveTo>
                      <a:cubicBezTo>
                        <a:pt x="993" y="244"/>
                        <a:pt x="1148" y="263"/>
                        <a:pt x="1265" y="341"/>
                      </a:cubicBezTo>
                      <a:cubicBezTo>
                        <a:pt x="1362" y="380"/>
                        <a:pt x="1401" y="458"/>
                        <a:pt x="1401" y="535"/>
                      </a:cubicBezTo>
                      <a:cubicBezTo>
                        <a:pt x="1401" y="613"/>
                        <a:pt x="1362" y="652"/>
                        <a:pt x="1265" y="730"/>
                      </a:cubicBezTo>
                      <a:cubicBezTo>
                        <a:pt x="1138" y="808"/>
                        <a:pt x="973" y="847"/>
                        <a:pt x="813" y="847"/>
                      </a:cubicBezTo>
                      <a:cubicBezTo>
                        <a:pt x="652" y="847"/>
                        <a:pt x="496" y="808"/>
                        <a:pt x="389" y="730"/>
                      </a:cubicBezTo>
                      <a:cubicBezTo>
                        <a:pt x="292" y="691"/>
                        <a:pt x="234" y="613"/>
                        <a:pt x="234" y="535"/>
                      </a:cubicBezTo>
                      <a:cubicBezTo>
                        <a:pt x="234" y="458"/>
                        <a:pt x="312" y="380"/>
                        <a:pt x="389" y="341"/>
                      </a:cubicBezTo>
                      <a:cubicBezTo>
                        <a:pt x="506" y="263"/>
                        <a:pt x="681" y="244"/>
                        <a:pt x="817" y="244"/>
                      </a:cubicBezTo>
                      <a:close/>
                      <a:moveTo>
                        <a:pt x="827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8" y="244"/>
                        <a:pt x="0" y="399"/>
                        <a:pt x="0" y="535"/>
                      </a:cubicBezTo>
                      <a:cubicBezTo>
                        <a:pt x="0" y="633"/>
                        <a:pt x="39" y="730"/>
                        <a:pt x="117" y="827"/>
                      </a:cubicBezTo>
                      <a:cubicBezTo>
                        <a:pt x="175" y="847"/>
                        <a:pt x="214" y="866"/>
                        <a:pt x="273" y="924"/>
                      </a:cubicBezTo>
                      <a:cubicBezTo>
                        <a:pt x="292" y="944"/>
                        <a:pt x="312" y="944"/>
                        <a:pt x="331" y="983"/>
                      </a:cubicBezTo>
                      <a:cubicBezTo>
                        <a:pt x="487" y="1041"/>
                        <a:pt x="662" y="1080"/>
                        <a:pt x="817" y="1080"/>
                      </a:cubicBezTo>
                      <a:cubicBezTo>
                        <a:pt x="1012" y="1080"/>
                        <a:pt x="1245" y="1022"/>
                        <a:pt x="1382" y="924"/>
                      </a:cubicBezTo>
                      <a:cubicBezTo>
                        <a:pt x="1557" y="827"/>
                        <a:pt x="1654" y="691"/>
                        <a:pt x="1654" y="535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5" name="Google Shape;2625;p36"/>
                <p:cNvSpPr/>
                <p:nvPr/>
              </p:nvSpPr>
              <p:spPr>
                <a:xfrm>
                  <a:off x="2256500" y="953825"/>
                  <a:ext cx="41375" cy="26525"/>
                </a:xfrm>
                <a:custGeom>
                  <a:rect b="b" l="l" r="r" t="t"/>
                  <a:pathLst>
                    <a:path extrusionOk="0" h="1061" w="1655">
                      <a:moveTo>
                        <a:pt x="837" y="263"/>
                      </a:moveTo>
                      <a:cubicBezTo>
                        <a:pt x="1012" y="263"/>
                        <a:pt x="1148" y="282"/>
                        <a:pt x="1265" y="360"/>
                      </a:cubicBezTo>
                      <a:cubicBezTo>
                        <a:pt x="1362" y="418"/>
                        <a:pt x="1421" y="477"/>
                        <a:pt x="1421" y="555"/>
                      </a:cubicBezTo>
                      <a:cubicBezTo>
                        <a:pt x="1421" y="632"/>
                        <a:pt x="1362" y="671"/>
                        <a:pt x="1265" y="749"/>
                      </a:cubicBezTo>
                      <a:cubicBezTo>
                        <a:pt x="1148" y="827"/>
                        <a:pt x="988" y="866"/>
                        <a:pt x="827" y="866"/>
                      </a:cubicBezTo>
                      <a:cubicBezTo>
                        <a:pt x="667" y="866"/>
                        <a:pt x="506" y="827"/>
                        <a:pt x="389" y="749"/>
                      </a:cubicBezTo>
                      <a:cubicBezTo>
                        <a:pt x="292" y="710"/>
                        <a:pt x="253" y="632"/>
                        <a:pt x="253" y="555"/>
                      </a:cubicBezTo>
                      <a:cubicBezTo>
                        <a:pt x="253" y="477"/>
                        <a:pt x="292" y="418"/>
                        <a:pt x="389" y="360"/>
                      </a:cubicBezTo>
                      <a:cubicBezTo>
                        <a:pt x="526" y="282"/>
                        <a:pt x="681" y="263"/>
                        <a:pt x="837" y="263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8" y="243"/>
                        <a:pt x="0" y="379"/>
                        <a:pt x="0" y="535"/>
                      </a:cubicBezTo>
                      <a:cubicBezTo>
                        <a:pt x="0" y="632"/>
                        <a:pt x="59" y="730"/>
                        <a:pt x="137" y="827"/>
                      </a:cubicBezTo>
                      <a:cubicBezTo>
                        <a:pt x="156" y="846"/>
                        <a:pt x="195" y="905"/>
                        <a:pt x="273" y="924"/>
                      </a:cubicBezTo>
                      <a:cubicBezTo>
                        <a:pt x="292" y="944"/>
                        <a:pt x="331" y="944"/>
                        <a:pt x="351" y="963"/>
                      </a:cubicBezTo>
                      <a:cubicBezTo>
                        <a:pt x="487" y="1041"/>
                        <a:pt x="662" y="1060"/>
                        <a:pt x="837" y="1060"/>
                      </a:cubicBezTo>
                      <a:cubicBezTo>
                        <a:pt x="1031" y="1060"/>
                        <a:pt x="1245" y="1021"/>
                        <a:pt x="1401" y="924"/>
                      </a:cubicBezTo>
                      <a:cubicBezTo>
                        <a:pt x="1557" y="827"/>
                        <a:pt x="1654" y="671"/>
                        <a:pt x="1654" y="535"/>
                      </a:cubicBezTo>
                      <a:cubicBezTo>
                        <a:pt x="1654" y="379"/>
                        <a:pt x="1557" y="243"/>
                        <a:pt x="1401" y="146"/>
                      </a:cubicBezTo>
                      <a:cubicBezTo>
                        <a:pt x="1236" y="49"/>
                        <a:pt x="1031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6" name="Google Shape;2626;p36"/>
                <p:cNvSpPr/>
                <p:nvPr/>
              </p:nvSpPr>
              <p:spPr>
                <a:xfrm>
                  <a:off x="2040050" y="985425"/>
                  <a:ext cx="41375" cy="26525"/>
                </a:xfrm>
                <a:custGeom>
                  <a:rect b="b" l="l" r="r" t="t"/>
                  <a:pathLst>
                    <a:path extrusionOk="0" h="1061" w="1655">
                      <a:moveTo>
                        <a:pt x="837" y="263"/>
                      </a:moveTo>
                      <a:cubicBezTo>
                        <a:pt x="1013" y="263"/>
                        <a:pt x="1149" y="283"/>
                        <a:pt x="1265" y="361"/>
                      </a:cubicBezTo>
                      <a:cubicBezTo>
                        <a:pt x="1363" y="419"/>
                        <a:pt x="1421" y="477"/>
                        <a:pt x="1421" y="555"/>
                      </a:cubicBezTo>
                      <a:cubicBezTo>
                        <a:pt x="1421" y="633"/>
                        <a:pt x="1363" y="672"/>
                        <a:pt x="1265" y="750"/>
                      </a:cubicBezTo>
                      <a:cubicBezTo>
                        <a:pt x="1149" y="827"/>
                        <a:pt x="988" y="866"/>
                        <a:pt x="828" y="866"/>
                      </a:cubicBezTo>
                      <a:cubicBezTo>
                        <a:pt x="667" y="866"/>
                        <a:pt x="507" y="827"/>
                        <a:pt x="390" y="750"/>
                      </a:cubicBezTo>
                      <a:cubicBezTo>
                        <a:pt x="293" y="711"/>
                        <a:pt x="254" y="633"/>
                        <a:pt x="254" y="555"/>
                      </a:cubicBezTo>
                      <a:cubicBezTo>
                        <a:pt x="254" y="477"/>
                        <a:pt x="293" y="419"/>
                        <a:pt x="390" y="361"/>
                      </a:cubicBezTo>
                      <a:cubicBezTo>
                        <a:pt x="526" y="283"/>
                        <a:pt x="682" y="263"/>
                        <a:pt x="837" y="263"/>
                      </a:cubicBezTo>
                      <a:close/>
                      <a:moveTo>
                        <a:pt x="828" y="1"/>
                      </a:moveTo>
                      <a:cubicBezTo>
                        <a:pt x="628" y="1"/>
                        <a:pt x="429" y="49"/>
                        <a:pt x="273" y="147"/>
                      </a:cubicBezTo>
                      <a:cubicBezTo>
                        <a:pt x="98" y="244"/>
                        <a:pt x="1" y="380"/>
                        <a:pt x="1" y="536"/>
                      </a:cubicBezTo>
                      <a:cubicBezTo>
                        <a:pt x="1" y="633"/>
                        <a:pt x="59" y="750"/>
                        <a:pt x="157" y="827"/>
                      </a:cubicBezTo>
                      <a:cubicBezTo>
                        <a:pt x="176" y="866"/>
                        <a:pt x="195" y="905"/>
                        <a:pt x="273" y="925"/>
                      </a:cubicBezTo>
                      <a:cubicBezTo>
                        <a:pt x="293" y="944"/>
                        <a:pt x="351" y="944"/>
                        <a:pt x="371" y="964"/>
                      </a:cubicBezTo>
                      <a:cubicBezTo>
                        <a:pt x="526" y="1022"/>
                        <a:pt x="682" y="1061"/>
                        <a:pt x="837" y="1061"/>
                      </a:cubicBezTo>
                      <a:cubicBezTo>
                        <a:pt x="1032" y="1061"/>
                        <a:pt x="1246" y="1022"/>
                        <a:pt x="1382" y="925"/>
                      </a:cubicBezTo>
                      <a:cubicBezTo>
                        <a:pt x="1557" y="827"/>
                        <a:pt x="1655" y="672"/>
                        <a:pt x="1655" y="536"/>
                      </a:cubicBezTo>
                      <a:cubicBezTo>
                        <a:pt x="1655" y="380"/>
                        <a:pt x="1557" y="244"/>
                        <a:pt x="1382" y="147"/>
                      </a:cubicBezTo>
                      <a:cubicBezTo>
                        <a:pt x="1227" y="49"/>
                        <a:pt x="1027" y="1"/>
                        <a:pt x="8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7" name="Google Shape;2627;p36"/>
                <p:cNvSpPr/>
                <p:nvPr/>
              </p:nvSpPr>
              <p:spPr>
                <a:xfrm>
                  <a:off x="1934025" y="1015575"/>
                  <a:ext cx="41375" cy="27025"/>
                </a:xfrm>
                <a:custGeom>
                  <a:rect b="b" l="l" r="r" t="t"/>
                  <a:pathLst>
                    <a:path extrusionOk="0" h="1081" w="1655">
                      <a:moveTo>
                        <a:pt x="818" y="283"/>
                      </a:moveTo>
                      <a:cubicBezTo>
                        <a:pt x="993" y="283"/>
                        <a:pt x="1129" y="302"/>
                        <a:pt x="1265" y="380"/>
                      </a:cubicBezTo>
                      <a:cubicBezTo>
                        <a:pt x="1363" y="419"/>
                        <a:pt x="1401" y="497"/>
                        <a:pt x="1401" y="575"/>
                      </a:cubicBezTo>
                      <a:cubicBezTo>
                        <a:pt x="1401" y="633"/>
                        <a:pt x="1363" y="692"/>
                        <a:pt x="1265" y="769"/>
                      </a:cubicBezTo>
                      <a:cubicBezTo>
                        <a:pt x="1139" y="837"/>
                        <a:pt x="973" y="871"/>
                        <a:pt x="813" y="871"/>
                      </a:cubicBezTo>
                      <a:cubicBezTo>
                        <a:pt x="652" y="871"/>
                        <a:pt x="497" y="837"/>
                        <a:pt x="390" y="769"/>
                      </a:cubicBezTo>
                      <a:cubicBezTo>
                        <a:pt x="293" y="711"/>
                        <a:pt x="234" y="633"/>
                        <a:pt x="234" y="575"/>
                      </a:cubicBezTo>
                      <a:cubicBezTo>
                        <a:pt x="234" y="497"/>
                        <a:pt x="293" y="419"/>
                        <a:pt x="390" y="380"/>
                      </a:cubicBezTo>
                      <a:cubicBezTo>
                        <a:pt x="507" y="302"/>
                        <a:pt x="682" y="283"/>
                        <a:pt x="818" y="283"/>
                      </a:cubicBezTo>
                      <a:close/>
                      <a:moveTo>
                        <a:pt x="825" y="1"/>
                      </a:moveTo>
                      <a:cubicBezTo>
                        <a:pt x="623" y="1"/>
                        <a:pt x="419" y="49"/>
                        <a:pt x="254" y="147"/>
                      </a:cubicBezTo>
                      <a:cubicBezTo>
                        <a:pt x="98" y="244"/>
                        <a:pt x="1" y="400"/>
                        <a:pt x="1" y="536"/>
                      </a:cubicBezTo>
                      <a:cubicBezTo>
                        <a:pt x="1" y="633"/>
                        <a:pt x="40" y="730"/>
                        <a:pt x="117" y="808"/>
                      </a:cubicBezTo>
                      <a:cubicBezTo>
                        <a:pt x="156" y="886"/>
                        <a:pt x="215" y="906"/>
                        <a:pt x="254" y="964"/>
                      </a:cubicBezTo>
                      <a:cubicBezTo>
                        <a:pt x="293" y="983"/>
                        <a:pt x="312" y="983"/>
                        <a:pt x="331" y="983"/>
                      </a:cubicBezTo>
                      <a:cubicBezTo>
                        <a:pt x="487" y="1061"/>
                        <a:pt x="643" y="1081"/>
                        <a:pt x="818" y="1081"/>
                      </a:cubicBezTo>
                      <a:cubicBezTo>
                        <a:pt x="1012" y="1081"/>
                        <a:pt x="1226" y="1022"/>
                        <a:pt x="1382" y="925"/>
                      </a:cubicBezTo>
                      <a:cubicBezTo>
                        <a:pt x="1557" y="828"/>
                        <a:pt x="1654" y="692"/>
                        <a:pt x="1654" y="536"/>
                      </a:cubicBezTo>
                      <a:cubicBezTo>
                        <a:pt x="1654" y="400"/>
                        <a:pt x="1557" y="244"/>
                        <a:pt x="1382" y="147"/>
                      </a:cubicBezTo>
                      <a:cubicBezTo>
                        <a:pt x="1226" y="49"/>
                        <a:pt x="1027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8" name="Google Shape;2628;p36"/>
                <p:cNvSpPr/>
                <p:nvPr/>
              </p:nvSpPr>
              <p:spPr>
                <a:xfrm>
                  <a:off x="2162150" y="852150"/>
                  <a:ext cx="41850" cy="27025"/>
                </a:xfrm>
                <a:custGeom>
                  <a:rect b="b" l="l" r="r" t="t"/>
                  <a:pathLst>
                    <a:path extrusionOk="0" h="1081" w="1674">
                      <a:moveTo>
                        <a:pt x="837" y="244"/>
                      </a:moveTo>
                      <a:cubicBezTo>
                        <a:pt x="1012" y="244"/>
                        <a:pt x="1148" y="264"/>
                        <a:pt x="1284" y="341"/>
                      </a:cubicBezTo>
                      <a:cubicBezTo>
                        <a:pt x="1381" y="400"/>
                        <a:pt x="1420" y="458"/>
                        <a:pt x="1420" y="536"/>
                      </a:cubicBezTo>
                      <a:cubicBezTo>
                        <a:pt x="1420" y="614"/>
                        <a:pt x="1381" y="653"/>
                        <a:pt x="1284" y="731"/>
                      </a:cubicBezTo>
                      <a:cubicBezTo>
                        <a:pt x="1158" y="808"/>
                        <a:pt x="992" y="847"/>
                        <a:pt x="832" y="847"/>
                      </a:cubicBezTo>
                      <a:cubicBezTo>
                        <a:pt x="671" y="847"/>
                        <a:pt x="516" y="808"/>
                        <a:pt x="409" y="731"/>
                      </a:cubicBezTo>
                      <a:cubicBezTo>
                        <a:pt x="311" y="692"/>
                        <a:pt x="253" y="614"/>
                        <a:pt x="253" y="536"/>
                      </a:cubicBezTo>
                      <a:cubicBezTo>
                        <a:pt x="253" y="458"/>
                        <a:pt x="311" y="419"/>
                        <a:pt x="409" y="341"/>
                      </a:cubicBezTo>
                      <a:cubicBezTo>
                        <a:pt x="525" y="264"/>
                        <a:pt x="700" y="244"/>
                        <a:pt x="837" y="244"/>
                      </a:cubicBezTo>
                      <a:close/>
                      <a:moveTo>
                        <a:pt x="829" y="1"/>
                      </a:moveTo>
                      <a:cubicBezTo>
                        <a:pt x="628" y="1"/>
                        <a:pt x="428" y="50"/>
                        <a:pt x="272" y="147"/>
                      </a:cubicBezTo>
                      <a:cubicBezTo>
                        <a:pt x="97" y="244"/>
                        <a:pt x="0" y="400"/>
                        <a:pt x="0" y="536"/>
                      </a:cubicBezTo>
                      <a:cubicBezTo>
                        <a:pt x="0" y="653"/>
                        <a:pt x="58" y="750"/>
                        <a:pt x="156" y="828"/>
                      </a:cubicBezTo>
                      <a:cubicBezTo>
                        <a:pt x="175" y="886"/>
                        <a:pt x="234" y="906"/>
                        <a:pt x="272" y="925"/>
                      </a:cubicBezTo>
                      <a:cubicBezTo>
                        <a:pt x="311" y="945"/>
                        <a:pt x="350" y="945"/>
                        <a:pt x="370" y="983"/>
                      </a:cubicBezTo>
                      <a:cubicBezTo>
                        <a:pt x="525" y="1022"/>
                        <a:pt x="662" y="1081"/>
                        <a:pt x="837" y="1081"/>
                      </a:cubicBezTo>
                      <a:cubicBezTo>
                        <a:pt x="1031" y="1081"/>
                        <a:pt x="1245" y="1022"/>
                        <a:pt x="1401" y="925"/>
                      </a:cubicBezTo>
                      <a:cubicBezTo>
                        <a:pt x="1556" y="828"/>
                        <a:pt x="1673" y="692"/>
                        <a:pt x="1673" y="536"/>
                      </a:cubicBezTo>
                      <a:cubicBezTo>
                        <a:pt x="1673" y="400"/>
                        <a:pt x="1576" y="244"/>
                        <a:pt x="1401" y="147"/>
                      </a:cubicBezTo>
                      <a:cubicBezTo>
                        <a:pt x="1235" y="50"/>
                        <a:pt x="1031" y="1"/>
                        <a:pt x="82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9" name="Google Shape;2629;p36"/>
                <p:cNvSpPr/>
                <p:nvPr/>
              </p:nvSpPr>
              <p:spPr>
                <a:xfrm>
                  <a:off x="2191325" y="742725"/>
                  <a:ext cx="41850" cy="27025"/>
                </a:xfrm>
                <a:custGeom>
                  <a:rect b="b" l="l" r="r" t="t"/>
                  <a:pathLst>
                    <a:path extrusionOk="0" h="1081" w="1674">
                      <a:moveTo>
                        <a:pt x="837" y="263"/>
                      </a:moveTo>
                      <a:cubicBezTo>
                        <a:pt x="1012" y="263"/>
                        <a:pt x="1148" y="283"/>
                        <a:pt x="1284" y="361"/>
                      </a:cubicBezTo>
                      <a:cubicBezTo>
                        <a:pt x="1362" y="419"/>
                        <a:pt x="1421" y="497"/>
                        <a:pt x="1421" y="555"/>
                      </a:cubicBezTo>
                      <a:cubicBezTo>
                        <a:pt x="1421" y="633"/>
                        <a:pt x="1382" y="691"/>
                        <a:pt x="1284" y="750"/>
                      </a:cubicBezTo>
                      <a:cubicBezTo>
                        <a:pt x="1158" y="827"/>
                        <a:pt x="993" y="866"/>
                        <a:pt x="830" y="866"/>
                      </a:cubicBezTo>
                      <a:cubicBezTo>
                        <a:pt x="667" y="866"/>
                        <a:pt x="506" y="827"/>
                        <a:pt x="389" y="750"/>
                      </a:cubicBezTo>
                      <a:cubicBezTo>
                        <a:pt x="312" y="711"/>
                        <a:pt x="253" y="633"/>
                        <a:pt x="253" y="555"/>
                      </a:cubicBezTo>
                      <a:cubicBezTo>
                        <a:pt x="253" y="497"/>
                        <a:pt x="312" y="438"/>
                        <a:pt x="389" y="361"/>
                      </a:cubicBezTo>
                      <a:cubicBezTo>
                        <a:pt x="526" y="302"/>
                        <a:pt x="681" y="263"/>
                        <a:pt x="837" y="263"/>
                      </a:cubicBezTo>
                      <a:close/>
                      <a:moveTo>
                        <a:pt x="844" y="1"/>
                      </a:moveTo>
                      <a:cubicBezTo>
                        <a:pt x="642" y="1"/>
                        <a:pt x="438" y="49"/>
                        <a:pt x="273" y="146"/>
                      </a:cubicBezTo>
                      <a:cubicBezTo>
                        <a:pt x="117" y="244"/>
                        <a:pt x="0" y="399"/>
                        <a:pt x="0" y="536"/>
                      </a:cubicBezTo>
                      <a:cubicBezTo>
                        <a:pt x="0" y="633"/>
                        <a:pt x="59" y="730"/>
                        <a:pt x="137" y="808"/>
                      </a:cubicBezTo>
                      <a:cubicBezTo>
                        <a:pt x="156" y="886"/>
                        <a:pt x="214" y="925"/>
                        <a:pt x="273" y="944"/>
                      </a:cubicBezTo>
                      <a:cubicBezTo>
                        <a:pt x="312" y="983"/>
                        <a:pt x="331" y="983"/>
                        <a:pt x="351" y="983"/>
                      </a:cubicBezTo>
                      <a:cubicBezTo>
                        <a:pt x="506" y="1041"/>
                        <a:pt x="662" y="1080"/>
                        <a:pt x="837" y="1080"/>
                      </a:cubicBezTo>
                      <a:cubicBezTo>
                        <a:pt x="1031" y="1080"/>
                        <a:pt x="1246" y="1022"/>
                        <a:pt x="1401" y="925"/>
                      </a:cubicBezTo>
                      <a:cubicBezTo>
                        <a:pt x="1576" y="827"/>
                        <a:pt x="1674" y="691"/>
                        <a:pt x="1674" y="536"/>
                      </a:cubicBezTo>
                      <a:cubicBezTo>
                        <a:pt x="1674" y="399"/>
                        <a:pt x="1576" y="244"/>
                        <a:pt x="1401" y="146"/>
                      </a:cubicBezTo>
                      <a:cubicBezTo>
                        <a:pt x="1246" y="49"/>
                        <a:pt x="1046" y="1"/>
                        <a:pt x="84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0" name="Google Shape;2630;p36"/>
                <p:cNvSpPr/>
                <p:nvPr/>
              </p:nvSpPr>
              <p:spPr>
                <a:xfrm>
                  <a:off x="2021575" y="903225"/>
                  <a:ext cx="41375" cy="27025"/>
                </a:xfrm>
                <a:custGeom>
                  <a:rect b="b" l="l" r="r" t="t"/>
                  <a:pathLst>
                    <a:path extrusionOk="0" h="1081" w="1655">
                      <a:moveTo>
                        <a:pt x="818" y="244"/>
                      </a:moveTo>
                      <a:cubicBezTo>
                        <a:pt x="993" y="244"/>
                        <a:pt x="1129" y="263"/>
                        <a:pt x="1265" y="341"/>
                      </a:cubicBezTo>
                      <a:cubicBezTo>
                        <a:pt x="1343" y="400"/>
                        <a:pt x="1401" y="458"/>
                        <a:pt x="1401" y="536"/>
                      </a:cubicBezTo>
                      <a:cubicBezTo>
                        <a:pt x="1401" y="614"/>
                        <a:pt x="1362" y="652"/>
                        <a:pt x="1265" y="730"/>
                      </a:cubicBezTo>
                      <a:cubicBezTo>
                        <a:pt x="1139" y="798"/>
                        <a:pt x="973" y="832"/>
                        <a:pt x="813" y="832"/>
                      </a:cubicBezTo>
                      <a:cubicBezTo>
                        <a:pt x="652" y="832"/>
                        <a:pt x="497" y="798"/>
                        <a:pt x="390" y="730"/>
                      </a:cubicBezTo>
                      <a:cubicBezTo>
                        <a:pt x="292" y="672"/>
                        <a:pt x="234" y="614"/>
                        <a:pt x="234" y="536"/>
                      </a:cubicBezTo>
                      <a:cubicBezTo>
                        <a:pt x="234" y="458"/>
                        <a:pt x="312" y="400"/>
                        <a:pt x="390" y="341"/>
                      </a:cubicBezTo>
                      <a:cubicBezTo>
                        <a:pt x="506" y="263"/>
                        <a:pt x="682" y="244"/>
                        <a:pt x="818" y="244"/>
                      </a:cubicBezTo>
                      <a:close/>
                      <a:moveTo>
                        <a:pt x="825" y="1"/>
                      </a:moveTo>
                      <a:cubicBezTo>
                        <a:pt x="623" y="1"/>
                        <a:pt x="419" y="49"/>
                        <a:pt x="254" y="147"/>
                      </a:cubicBezTo>
                      <a:cubicBezTo>
                        <a:pt x="98" y="244"/>
                        <a:pt x="1" y="400"/>
                        <a:pt x="1" y="536"/>
                      </a:cubicBezTo>
                      <a:cubicBezTo>
                        <a:pt x="1" y="633"/>
                        <a:pt x="40" y="730"/>
                        <a:pt x="117" y="828"/>
                      </a:cubicBezTo>
                      <a:cubicBezTo>
                        <a:pt x="156" y="847"/>
                        <a:pt x="215" y="905"/>
                        <a:pt x="254" y="925"/>
                      </a:cubicBezTo>
                      <a:cubicBezTo>
                        <a:pt x="292" y="944"/>
                        <a:pt x="312" y="944"/>
                        <a:pt x="331" y="983"/>
                      </a:cubicBezTo>
                      <a:cubicBezTo>
                        <a:pt x="487" y="1042"/>
                        <a:pt x="643" y="1080"/>
                        <a:pt x="818" y="1080"/>
                      </a:cubicBezTo>
                      <a:cubicBezTo>
                        <a:pt x="1012" y="1080"/>
                        <a:pt x="1226" y="1022"/>
                        <a:pt x="1382" y="925"/>
                      </a:cubicBezTo>
                      <a:cubicBezTo>
                        <a:pt x="1557" y="828"/>
                        <a:pt x="1654" y="691"/>
                        <a:pt x="1654" y="536"/>
                      </a:cubicBezTo>
                      <a:cubicBezTo>
                        <a:pt x="1654" y="400"/>
                        <a:pt x="1557" y="244"/>
                        <a:pt x="1382" y="147"/>
                      </a:cubicBezTo>
                      <a:cubicBezTo>
                        <a:pt x="1226" y="49"/>
                        <a:pt x="1027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1" name="Google Shape;2631;p36"/>
                <p:cNvSpPr/>
                <p:nvPr/>
              </p:nvSpPr>
              <p:spPr>
                <a:xfrm>
                  <a:off x="1932075" y="923175"/>
                  <a:ext cx="41375" cy="27025"/>
                </a:xfrm>
                <a:custGeom>
                  <a:rect b="b" l="l" r="r" t="t"/>
                  <a:pathLst>
                    <a:path extrusionOk="0" h="1081" w="1655">
                      <a:moveTo>
                        <a:pt x="818" y="302"/>
                      </a:moveTo>
                      <a:cubicBezTo>
                        <a:pt x="993" y="302"/>
                        <a:pt x="1149" y="321"/>
                        <a:pt x="1265" y="399"/>
                      </a:cubicBezTo>
                      <a:cubicBezTo>
                        <a:pt x="1363" y="438"/>
                        <a:pt x="1402" y="516"/>
                        <a:pt x="1402" y="594"/>
                      </a:cubicBezTo>
                      <a:cubicBezTo>
                        <a:pt x="1402" y="672"/>
                        <a:pt x="1363" y="711"/>
                        <a:pt x="1265" y="788"/>
                      </a:cubicBezTo>
                      <a:cubicBezTo>
                        <a:pt x="1139" y="856"/>
                        <a:pt x="974" y="890"/>
                        <a:pt x="813" y="890"/>
                      </a:cubicBezTo>
                      <a:cubicBezTo>
                        <a:pt x="653" y="890"/>
                        <a:pt x="497" y="856"/>
                        <a:pt x="390" y="788"/>
                      </a:cubicBezTo>
                      <a:cubicBezTo>
                        <a:pt x="293" y="730"/>
                        <a:pt x="234" y="672"/>
                        <a:pt x="234" y="594"/>
                      </a:cubicBezTo>
                      <a:cubicBezTo>
                        <a:pt x="234" y="516"/>
                        <a:pt x="293" y="438"/>
                        <a:pt x="390" y="399"/>
                      </a:cubicBezTo>
                      <a:cubicBezTo>
                        <a:pt x="507" y="321"/>
                        <a:pt x="682" y="302"/>
                        <a:pt x="818" y="302"/>
                      </a:cubicBezTo>
                      <a:close/>
                      <a:moveTo>
                        <a:pt x="828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4"/>
                        <a:pt x="1" y="399"/>
                        <a:pt x="1" y="535"/>
                      </a:cubicBezTo>
                      <a:cubicBezTo>
                        <a:pt x="1" y="633"/>
                        <a:pt x="40" y="730"/>
                        <a:pt x="118" y="808"/>
                      </a:cubicBezTo>
                      <a:cubicBezTo>
                        <a:pt x="176" y="886"/>
                        <a:pt x="195" y="925"/>
                        <a:pt x="273" y="963"/>
                      </a:cubicBezTo>
                      <a:cubicBezTo>
                        <a:pt x="293" y="983"/>
                        <a:pt x="312" y="983"/>
                        <a:pt x="332" y="983"/>
                      </a:cubicBezTo>
                      <a:cubicBezTo>
                        <a:pt x="487" y="1041"/>
                        <a:pt x="662" y="1080"/>
                        <a:pt x="818" y="1080"/>
                      </a:cubicBezTo>
                      <a:cubicBezTo>
                        <a:pt x="1013" y="1080"/>
                        <a:pt x="1246" y="1022"/>
                        <a:pt x="1382" y="925"/>
                      </a:cubicBezTo>
                      <a:cubicBezTo>
                        <a:pt x="1557" y="827"/>
                        <a:pt x="1655" y="691"/>
                        <a:pt x="1655" y="535"/>
                      </a:cubicBezTo>
                      <a:cubicBezTo>
                        <a:pt x="1655" y="399"/>
                        <a:pt x="1557" y="244"/>
                        <a:pt x="1382" y="146"/>
                      </a:cubicBezTo>
                      <a:cubicBezTo>
                        <a:pt x="1227" y="49"/>
                        <a:pt x="1027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2" name="Google Shape;2632;p36"/>
                <p:cNvSpPr/>
                <p:nvPr/>
              </p:nvSpPr>
              <p:spPr>
                <a:xfrm>
                  <a:off x="1850375" y="877950"/>
                  <a:ext cx="41375" cy="26525"/>
                </a:xfrm>
                <a:custGeom>
                  <a:rect b="b" l="l" r="r" t="t"/>
                  <a:pathLst>
                    <a:path extrusionOk="0" h="1061" w="1655">
                      <a:moveTo>
                        <a:pt x="818" y="224"/>
                      </a:moveTo>
                      <a:cubicBezTo>
                        <a:pt x="973" y="224"/>
                        <a:pt x="1129" y="263"/>
                        <a:pt x="1246" y="341"/>
                      </a:cubicBezTo>
                      <a:cubicBezTo>
                        <a:pt x="1343" y="379"/>
                        <a:pt x="1401" y="457"/>
                        <a:pt x="1401" y="535"/>
                      </a:cubicBezTo>
                      <a:cubicBezTo>
                        <a:pt x="1401" y="593"/>
                        <a:pt x="1343" y="652"/>
                        <a:pt x="1246" y="710"/>
                      </a:cubicBezTo>
                      <a:cubicBezTo>
                        <a:pt x="1129" y="788"/>
                        <a:pt x="963" y="827"/>
                        <a:pt x="801" y="827"/>
                      </a:cubicBezTo>
                      <a:cubicBezTo>
                        <a:pt x="638" y="827"/>
                        <a:pt x="477" y="788"/>
                        <a:pt x="370" y="710"/>
                      </a:cubicBezTo>
                      <a:cubicBezTo>
                        <a:pt x="273" y="671"/>
                        <a:pt x="234" y="593"/>
                        <a:pt x="234" y="535"/>
                      </a:cubicBezTo>
                      <a:cubicBezTo>
                        <a:pt x="234" y="457"/>
                        <a:pt x="273" y="399"/>
                        <a:pt x="370" y="341"/>
                      </a:cubicBezTo>
                      <a:cubicBezTo>
                        <a:pt x="487" y="263"/>
                        <a:pt x="662" y="224"/>
                        <a:pt x="818" y="224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8" y="243"/>
                        <a:pt x="0" y="379"/>
                        <a:pt x="0" y="535"/>
                      </a:cubicBezTo>
                      <a:cubicBezTo>
                        <a:pt x="0" y="632"/>
                        <a:pt x="59" y="730"/>
                        <a:pt x="137" y="827"/>
                      </a:cubicBezTo>
                      <a:cubicBezTo>
                        <a:pt x="156" y="866"/>
                        <a:pt x="195" y="885"/>
                        <a:pt x="253" y="924"/>
                      </a:cubicBezTo>
                      <a:cubicBezTo>
                        <a:pt x="273" y="944"/>
                        <a:pt x="292" y="944"/>
                        <a:pt x="351" y="963"/>
                      </a:cubicBezTo>
                      <a:cubicBezTo>
                        <a:pt x="487" y="1041"/>
                        <a:pt x="662" y="1060"/>
                        <a:pt x="837" y="1060"/>
                      </a:cubicBezTo>
                      <a:cubicBezTo>
                        <a:pt x="1032" y="1060"/>
                        <a:pt x="1246" y="1021"/>
                        <a:pt x="1401" y="924"/>
                      </a:cubicBezTo>
                      <a:cubicBezTo>
                        <a:pt x="1557" y="827"/>
                        <a:pt x="1654" y="671"/>
                        <a:pt x="1654" y="535"/>
                      </a:cubicBezTo>
                      <a:cubicBezTo>
                        <a:pt x="1654" y="379"/>
                        <a:pt x="1557" y="243"/>
                        <a:pt x="1401" y="146"/>
                      </a:cubicBezTo>
                      <a:cubicBezTo>
                        <a:pt x="1236" y="49"/>
                        <a:pt x="1032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3" name="Google Shape;2633;p36"/>
                <p:cNvSpPr/>
                <p:nvPr/>
              </p:nvSpPr>
              <p:spPr>
                <a:xfrm>
                  <a:off x="1738500" y="911025"/>
                  <a:ext cx="41375" cy="27000"/>
                </a:xfrm>
                <a:custGeom>
                  <a:rect b="b" l="l" r="r" t="t"/>
                  <a:pathLst>
                    <a:path extrusionOk="0" h="1080" w="1655">
                      <a:moveTo>
                        <a:pt x="837" y="243"/>
                      </a:moveTo>
                      <a:cubicBezTo>
                        <a:pt x="1012" y="243"/>
                        <a:pt x="1149" y="263"/>
                        <a:pt x="1265" y="340"/>
                      </a:cubicBezTo>
                      <a:cubicBezTo>
                        <a:pt x="1363" y="399"/>
                        <a:pt x="1421" y="477"/>
                        <a:pt x="1421" y="535"/>
                      </a:cubicBezTo>
                      <a:cubicBezTo>
                        <a:pt x="1421" y="613"/>
                        <a:pt x="1363" y="671"/>
                        <a:pt x="1265" y="730"/>
                      </a:cubicBezTo>
                      <a:cubicBezTo>
                        <a:pt x="1149" y="807"/>
                        <a:pt x="988" y="846"/>
                        <a:pt x="828" y="846"/>
                      </a:cubicBezTo>
                      <a:cubicBezTo>
                        <a:pt x="667" y="846"/>
                        <a:pt x="507" y="807"/>
                        <a:pt x="390" y="730"/>
                      </a:cubicBezTo>
                      <a:cubicBezTo>
                        <a:pt x="293" y="691"/>
                        <a:pt x="254" y="613"/>
                        <a:pt x="254" y="535"/>
                      </a:cubicBezTo>
                      <a:cubicBezTo>
                        <a:pt x="254" y="477"/>
                        <a:pt x="332" y="418"/>
                        <a:pt x="390" y="340"/>
                      </a:cubicBezTo>
                      <a:cubicBezTo>
                        <a:pt x="526" y="282"/>
                        <a:pt x="682" y="243"/>
                        <a:pt x="837" y="243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99"/>
                        <a:pt x="1" y="535"/>
                      </a:cubicBezTo>
                      <a:cubicBezTo>
                        <a:pt x="1" y="632"/>
                        <a:pt x="59" y="730"/>
                        <a:pt x="137" y="827"/>
                      </a:cubicBezTo>
                      <a:cubicBezTo>
                        <a:pt x="176" y="866"/>
                        <a:pt x="234" y="905"/>
                        <a:pt x="273" y="924"/>
                      </a:cubicBezTo>
                      <a:cubicBezTo>
                        <a:pt x="293" y="963"/>
                        <a:pt x="332" y="963"/>
                        <a:pt x="351" y="982"/>
                      </a:cubicBezTo>
                      <a:cubicBezTo>
                        <a:pt x="487" y="1060"/>
                        <a:pt x="662" y="1080"/>
                        <a:pt x="837" y="1080"/>
                      </a:cubicBezTo>
                      <a:cubicBezTo>
                        <a:pt x="1032" y="1080"/>
                        <a:pt x="1246" y="1021"/>
                        <a:pt x="1402" y="924"/>
                      </a:cubicBezTo>
                      <a:cubicBezTo>
                        <a:pt x="1557" y="827"/>
                        <a:pt x="1654" y="691"/>
                        <a:pt x="1654" y="535"/>
                      </a:cubicBezTo>
                      <a:cubicBezTo>
                        <a:pt x="1654" y="399"/>
                        <a:pt x="1557" y="243"/>
                        <a:pt x="1402" y="146"/>
                      </a:cubicBezTo>
                      <a:cubicBezTo>
                        <a:pt x="1236" y="49"/>
                        <a:pt x="1032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4" name="Google Shape;2634;p36"/>
                <p:cNvSpPr/>
                <p:nvPr/>
              </p:nvSpPr>
              <p:spPr>
                <a:xfrm>
                  <a:off x="2276450" y="1035100"/>
                  <a:ext cx="41850" cy="27450"/>
                </a:xfrm>
                <a:custGeom>
                  <a:rect b="b" l="l" r="r" t="t"/>
                  <a:pathLst>
                    <a:path extrusionOk="0" h="1098" w="1674">
                      <a:moveTo>
                        <a:pt x="856" y="241"/>
                      </a:moveTo>
                      <a:cubicBezTo>
                        <a:pt x="1012" y="241"/>
                        <a:pt x="1187" y="300"/>
                        <a:pt x="1303" y="339"/>
                      </a:cubicBezTo>
                      <a:cubicBezTo>
                        <a:pt x="1401" y="397"/>
                        <a:pt x="1440" y="475"/>
                        <a:pt x="1440" y="533"/>
                      </a:cubicBezTo>
                      <a:cubicBezTo>
                        <a:pt x="1440" y="611"/>
                        <a:pt x="1401" y="669"/>
                        <a:pt x="1303" y="728"/>
                      </a:cubicBezTo>
                      <a:cubicBezTo>
                        <a:pt x="1177" y="805"/>
                        <a:pt x="1012" y="844"/>
                        <a:pt x="851" y="844"/>
                      </a:cubicBezTo>
                      <a:cubicBezTo>
                        <a:pt x="691" y="844"/>
                        <a:pt x="535" y="805"/>
                        <a:pt x="428" y="728"/>
                      </a:cubicBezTo>
                      <a:cubicBezTo>
                        <a:pt x="331" y="689"/>
                        <a:pt x="272" y="611"/>
                        <a:pt x="272" y="533"/>
                      </a:cubicBezTo>
                      <a:cubicBezTo>
                        <a:pt x="272" y="475"/>
                        <a:pt x="331" y="416"/>
                        <a:pt x="428" y="339"/>
                      </a:cubicBezTo>
                      <a:cubicBezTo>
                        <a:pt x="545" y="261"/>
                        <a:pt x="720" y="241"/>
                        <a:pt x="856" y="241"/>
                      </a:cubicBezTo>
                      <a:close/>
                      <a:moveTo>
                        <a:pt x="829" y="0"/>
                      </a:moveTo>
                      <a:cubicBezTo>
                        <a:pt x="632" y="0"/>
                        <a:pt x="434" y="49"/>
                        <a:pt x="272" y="144"/>
                      </a:cubicBezTo>
                      <a:cubicBezTo>
                        <a:pt x="117" y="241"/>
                        <a:pt x="0" y="397"/>
                        <a:pt x="0" y="533"/>
                      </a:cubicBezTo>
                      <a:cubicBezTo>
                        <a:pt x="0" y="630"/>
                        <a:pt x="58" y="728"/>
                        <a:pt x="136" y="825"/>
                      </a:cubicBezTo>
                      <a:cubicBezTo>
                        <a:pt x="175" y="883"/>
                        <a:pt x="233" y="903"/>
                        <a:pt x="272" y="942"/>
                      </a:cubicBezTo>
                      <a:cubicBezTo>
                        <a:pt x="311" y="981"/>
                        <a:pt x="331" y="981"/>
                        <a:pt x="350" y="1000"/>
                      </a:cubicBezTo>
                      <a:cubicBezTo>
                        <a:pt x="506" y="1078"/>
                        <a:pt x="661" y="1097"/>
                        <a:pt x="837" y="1097"/>
                      </a:cubicBezTo>
                      <a:cubicBezTo>
                        <a:pt x="1031" y="1097"/>
                        <a:pt x="1245" y="1039"/>
                        <a:pt x="1401" y="942"/>
                      </a:cubicBezTo>
                      <a:cubicBezTo>
                        <a:pt x="1576" y="844"/>
                        <a:pt x="1673" y="708"/>
                        <a:pt x="1673" y="553"/>
                      </a:cubicBezTo>
                      <a:cubicBezTo>
                        <a:pt x="1673" y="416"/>
                        <a:pt x="1576" y="261"/>
                        <a:pt x="1401" y="163"/>
                      </a:cubicBezTo>
                      <a:cubicBezTo>
                        <a:pt x="1241" y="54"/>
                        <a:pt x="1036" y="0"/>
                        <a:pt x="8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5" name="Google Shape;2635;p36"/>
                <p:cNvSpPr/>
                <p:nvPr/>
              </p:nvSpPr>
              <p:spPr>
                <a:xfrm>
                  <a:off x="862050" y="462325"/>
                  <a:ext cx="345350" cy="197500"/>
                </a:xfrm>
                <a:custGeom>
                  <a:rect b="b" l="l" r="r" t="t"/>
                  <a:pathLst>
                    <a:path extrusionOk="0" h="7900" w="13814">
                      <a:moveTo>
                        <a:pt x="1" y="1"/>
                      </a:moveTo>
                      <a:lnTo>
                        <a:pt x="12141" y="7005"/>
                      </a:lnTo>
                      <a:lnTo>
                        <a:pt x="13639" y="7880"/>
                      </a:lnTo>
                      <a:cubicBezTo>
                        <a:pt x="13658" y="7880"/>
                        <a:pt x="13697" y="7900"/>
                        <a:pt x="13697" y="7900"/>
                      </a:cubicBezTo>
                      <a:cubicBezTo>
                        <a:pt x="13736" y="7900"/>
                        <a:pt x="13756" y="7880"/>
                        <a:pt x="13795" y="7861"/>
                      </a:cubicBezTo>
                      <a:cubicBezTo>
                        <a:pt x="13814" y="7802"/>
                        <a:pt x="13814" y="7744"/>
                        <a:pt x="13736" y="7685"/>
                      </a:cubicBezTo>
                      <a:lnTo>
                        <a:pt x="12355" y="6888"/>
                      </a:lnTo>
                      <a:lnTo>
                        <a:pt x="48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6" name="Google Shape;2636;p36"/>
                <p:cNvSpPr/>
                <p:nvPr/>
              </p:nvSpPr>
              <p:spPr>
                <a:xfrm>
                  <a:off x="2138800" y="671475"/>
                  <a:ext cx="230550" cy="6350"/>
                </a:xfrm>
                <a:custGeom>
                  <a:rect b="b" l="l" r="r" t="t"/>
                  <a:pathLst>
                    <a:path extrusionOk="0" h="254" w="9222">
                      <a:moveTo>
                        <a:pt x="117" y="0"/>
                      </a:moveTo>
                      <a:cubicBezTo>
                        <a:pt x="59" y="0"/>
                        <a:pt x="0" y="59"/>
                        <a:pt x="0" y="137"/>
                      </a:cubicBezTo>
                      <a:cubicBezTo>
                        <a:pt x="0" y="195"/>
                        <a:pt x="39" y="253"/>
                        <a:pt x="117" y="253"/>
                      </a:cubicBezTo>
                      <a:lnTo>
                        <a:pt x="9222" y="253"/>
                      </a:lnTo>
                      <a:lnTo>
                        <a:pt x="922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7" name="Google Shape;2637;p36"/>
                <p:cNvSpPr/>
                <p:nvPr/>
              </p:nvSpPr>
              <p:spPr>
                <a:xfrm>
                  <a:off x="1131514" y="2433822"/>
                  <a:ext cx="219375" cy="125775"/>
                </a:xfrm>
                <a:custGeom>
                  <a:rect b="b" l="l" r="r" t="t"/>
                  <a:pathLst>
                    <a:path extrusionOk="0" h="5031" w="8775">
                      <a:moveTo>
                        <a:pt x="136" y="0"/>
                      </a:moveTo>
                      <a:cubicBezTo>
                        <a:pt x="97" y="0"/>
                        <a:pt x="59" y="17"/>
                        <a:pt x="20" y="69"/>
                      </a:cubicBezTo>
                      <a:cubicBezTo>
                        <a:pt x="0" y="108"/>
                        <a:pt x="0" y="186"/>
                        <a:pt x="78" y="244"/>
                      </a:cubicBezTo>
                      <a:lnTo>
                        <a:pt x="292" y="361"/>
                      </a:lnTo>
                      <a:lnTo>
                        <a:pt x="3872" y="2423"/>
                      </a:lnTo>
                      <a:lnTo>
                        <a:pt x="4572" y="2832"/>
                      </a:lnTo>
                      <a:lnTo>
                        <a:pt x="8152" y="4914"/>
                      </a:lnTo>
                      <a:lnTo>
                        <a:pt x="8346" y="5030"/>
                      </a:lnTo>
                      <a:lnTo>
                        <a:pt x="8755" y="5030"/>
                      </a:lnTo>
                      <a:cubicBezTo>
                        <a:pt x="8774" y="4952"/>
                        <a:pt x="8755" y="4933"/>
                        <a:pt x="8735" y="4933"/>
                      </a:cubicBezTo>
                      <a:lnTo>
                        <a:pt x="8444" y="4758"/>
                      </a:lnTo>
                      <a:lnTo>
                        <a:pt x="4844" y="2696"/>
                      </a:lnTo>
                      <a:lnTo>
                        <a:pt x="4125" y="2287"/>
                      </a:lnTo>
                      <a:lnTo>
                        <a:pt x="525" y="205"/>
                      </a:lnTo>
                      <a:lnTo>
                        <a:pt x="195" y="11"/>
                      </a:lnTo>
                      <a:cubicBezTo>
                        <a:pt x="175" y="4"/>
                        <a:pt x="156" y="0"/>
                        <a:pt x="13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8" name="Google Shape;2638;p36"/>
                <p:cNvSpPr/>
                <p:nvPr/>
              </p:nvSpPr>
              <p:spPr>
                <a:xfrm>
                  <a:off x="1627625" y="646675"/>
                  <a:ext cx="5850" cy="200900"/>
                </a:xfrm>
                <a:custGeom>
                  <a:rect b="b" l="l" r="r" t="t"/>
                  <a:pathLst>
                    <a:path extrusionOk="0" h="8036" w="234">
                      <a:moveTo>
                        <a:pt x="117" y="0"/>
                      </a:moveTo>
                      <a:cubicBezTo>
                        <a:pt x="39" y="0"/>
                        <a:pt x="0" y="59"/>
                        <a:pt x="0" y="117"/>
                      </a:cubicBezTo>
                      <a:lnTo>
                        <a:pt x="0" y="253"/>
                      </a:lnTo>
                      <a:lnTo>
                        <a:pt x="0" y="7860"/>
                      </a:lnTo>
                      <a:lnTo>
                        <a:pt x="0" y="7899"/>
                      </a:lnTo>
                      <a:cubicBezTo>
                        <a:pt x="0" y="7977"/>
                        <a:pt x="39" y="8035"/>
                        <a:pt x="117" y="8035"/>
                      </a:cubicBezTo>
                      <a:cubicBezTo>
                        <a:pt x="195" y="8035"/>
                        <a:pt x="234" y="7977"/>
                        <a:pt x="234" y="7899"/>
                      </a:cubicBezTo>
                      <a:lnTo>
                        <a:pt x="234" y="7860"/>
                      </a:lnTo>
                      <a:lnTo>
                        <a:pt x="234" y="195"/>
                      </a:lnTo>
                      <a:lnTo>
                        <a:pt x="234" y="117"/>
                      </a:lnTo>
                      <a:cubicBezTo>
                        <a:pt x="234" y="59"/>
                        <a:pt x="195" y="0"/>
                        <a:pt x="1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9" name="Google Shape;2639;p36"/>
                <p:cNvSpPr/>
                <p:nvPr/>
              </p:nvSpPr>
              <p:spPr>
                <a:xfrm>
                  <a:off x="1655350" y="779450"/>
                  <a:ext cx="41350" cy="25800"/>
                </a:xfrm>
                <a:custGeom>
                  <a:rect b="b" l="l" r="r" t="t"/>
                  <a:pathLst>
                    <a:path extrusionOk="0" h="1032" w="1654">
                      <a:moveTo>
                        <a:pt x="856" y="214"/>
                      </a:moveTo>
                      <a:cubicBezTo>
                        <a:pt x="1031" y="214"/>
                        <a:pt x="1167" y="234"/>
                        <a:pt x="1284" y="312"/>
                      </a:cubicBezTo>
                      <a:cubicBezTo>
                        <a:pt x="1381" y="351"/>
                        <a:pt x="1440" y="428"/>
                        <a:pt x="1440" y="506"/>
                      </a:cubicBezTo>
                      <a:cubicBezTo>
                        <a:pt x="1440" y="584"/>
                        <a:pt x="1381" y="623"/>
                        <a:pt x="1284" y="701"/>
                      </a:cubicBezTo>
                      <a:cubicBezTo>
                        <a:pt x="1167" y="769"/>
                        <a:pt x="1007" y="803"/>
                        <a:pt x="846" y="803"/>
                      </a:cubicBezTo>
                      <a:cubicBezTo>
                        <a:pt x="686" y="803"/>
                        <a:pt x="525" y="769"/>
                        <a:pt x="409" y="701"/>
                      </a:cubicBezTo>
                      <a:cubicBezTo>
                        <a:pt x="311" y="642"/>
                        <a:pt x="272" y="584"/>
                        <a:pt x="272" y="506"/>
                      </a:cubicBezTo>
                      <a:cubicBezTo>
                        <a:pt x="272" y="428"/>
                        <a:pt x="311" y="390"/>
                        <a:pt x="409" y="312"/>
                      </a:cubicBezTo>
                      <a:cubicBezTo>
                        <a:pt x="545" y="234"/>
                        <a:pt x="700" y="214"/>
                        <a:pt x="856" y="214"/>
                      </a:cubicBezTo>
                      <a:close/>
                      <a:moveTo>
                        <a:pt x="700" y="0"/>
                      </a:moveTo>
                      <a:cubicBezTo>
                        <a:pt x="545" y="20"/>
                        <a:pt x="389" y="39"/>
                        <a:pt x="272" y="117"/>
                      </a:cubicBezTo>
                      <a:cubicBezTo>
                        <a:pt x="97" y="214"/>
                        <a:pt x="0" y="351"/>
                        <a:pt x="0" y="506"/>
                      </a:cubicBezTo>
                      <a:cubicBezTo>
                        <a:pt x="0" y="642"/>
                        <a:pt x="97" y="798"/>
                        <a:pt x="272" y="895"/>
                      </a:cubicBezTo>
                      <a:cubicBezTo>
                        <a:pt x="428" y="993"/>
                        <a:pt x="642" y="1032"/>
                        <a:pt x="837" y="1032"/>
                      </a:cubicBezTo>
                      <a:cubicBezTo>
                        <a:pt x="1031" y="1032"/>
                        <a:pt x="1245" y="993"/>
                        <a:pt x="1381" y="895"/>
                      </a:cubicBezTo>
                      <a:cubicBezTo>
                        <a:pt x="1556" y="798"/>
                        <a:pt x="1654" y="642"/>
                        <a:pt x="1654" y="506"/>
                      </a:cubicBezTo>
                      <a:cubicBezTo>
                        <a:pt x="1654" y="351"/>
                        <a:pt x="1556" y="214"/>
                        <a:pt x="1381" y="117"/>
                      </a:cubicBezTo>
                      <a:cubicBezTo>
                        <a:pt x="1265" y="39"/>
                        <a:pt x="1089" y="0"/>
                        <a:pt x="953" y="0"/>
                      </a:cubicBezTo>
                      <a:lnTo>
                        <a:pt x="953" y="39"/>
                      </a:lnTo>
                      <a:cubicBezTo>
                        <a:pt x="953" y="98"/>
                        <a:pt x="895" y="156"/>
                        <a:pt x="837" y="156"/>
                      </a:cubicBezTo>
                      <a:cubicBezTo>
                        <a:pt x="759" y="156"/>
                        <a:pt x="700" y="117"/>
                        <a:pt x="700" y="39"/>
                      </a:cubicBezTo>
                      <a:lnTo>
                        <a:pt x="70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0" name="Google Shape;2640;p36"/>
                <p:cNvSpPr/>
                <p:nvPr/>
              </p:nvSpPr>
              <p:spPr>
                <a:xfrm>
                  <a:off x="1672850" y="619925"/>
                  <a:ext cx="6350" cy="162950"/>
                </a:xfrm>
                <a:custGeom>
                  <a:rect b="b" l="l" r="r" t="t"/>
                  <a:pathLst>
                    <a:path extrusionOk="0" h="6518" w="254">
                      <a:moveTo>
                        <a:pt x="137" y="0"/>
                      </a:moveTo>
                      <a:cubicBezTo>
                        <a:pt x="59" y="0"/>
                        <a:pt x="0" y="59"/>
                        <a:pt x="0" y="117"/>
                      </a:cubicBezTo>
                      <a:lnTo>
                        <a:pt x="0" y="350"/>
                      </a:lnTo>
                      <a:lnTo>
                        <a:pt x="0" y="6343"/>
                      </a:lnTo>
                      <a:lnTo>
                        <a:pt x="0" y="6401"/>
                      </a:lnTo>
                      <a:cubicBezTo>
                        <a:pt x="0" y="6479"/>
                        <a:pt x="59" y="6518"/>
                        <a:pt x="137" y="6518"/>
                      </a:cubicBezTo>
                      <a:cubicBezTo>
                        <a:pt x="195" y="6518"/>
                        <a:pt x="253" y="6479"/>
                        <a:pt x="253" y="6401"/>
                      </a:cubicBezTo>
                      <a:lnTo>
                        <a:pt x="253" y="6343"/>
                      </a:lnTo>
                      <a:lnTo>
                        <a:pt x="253" y="195"/>
                      </a:lnTo>
                      <a:lnTo>
                        <a:pt x="253" y="117"/>
                      </a:lnTo>
                      <a:cubicBezTo>
                        <a:pt x="253" y="78"/>
                        <a:pt x="195" y="0"/>
                        <a:pt x="1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1" name="Google Shape;2641;p36"/>
                <p:cNvSpPr/>
                <p:nvPr/>
              </p:nvSpPr>
              <p:spPr>
                <a:xfrm>
                  <a:off x="1701550" y="719150"/>
                  <a:ext cx="41350" cy="25800"/>
                </a:xfrm>
                <a:custGeom>
                  <a:rect b="b" l="l" r="r" t="t"/>
                  <a:pathLst>
                    <a:path extrusionOk="0" h="1032" w="1654">
                      <a:moveTo>
                        <a:pt x="837" y="233"/>
                      </a:moveTo>
                      <a:cubicBezTo>
                        <a:pt x="992" y="233"/>
                        <a:pt x="1148" y="253"/>
                        <a:pt x="1265" y="331"/>
                      </a:cubicBezTo>
                      <a:cubicBezTo>
                        <a:pt x="1362" y="389"/>
                        <a:pt x="1420" y="467"/>
                        <a:pt x="1420" y="525"/>
                      </a:cubicBezTo>
                      <a:cubicBezTo>
                        <a:pt x="1420" y="603"/>
                        <a:pt x="1362" y="661"/>
                        <a:pt x="1265" y="720"/>
                      </a:cubicBezTo>
                      <a:cubicBezTo>
                        <a:pt x="1148" y="798"/>
                        <a:pt x="983" y="837"/>
                        <a:pt x="820" y="837"/>
                      </a:cubicBezTo>
                      <a:cubicBezTo>
                        <a:pt x="657" y="837"/>
                        <a:pt x="496" y="798"/>
                        <a:pt x="389" y="720"/>
                      </a:cubicBezTo>
                      <a:cubicBezTo>
                        <a:pt x="292" y="681"/>
                        <a:pt x="253" y="603"/>
                        <a:pt x="253" y="525"/>
                      </a:cubicBezTo>
                      <a:cubicBezTo>
                        <a:pt x="253" y="467"/>
                        <a:pt x="292" y="409"/>
                        <a:pt x="389" y="331"/>
                      </a:cubicBezTo>
                      <a:cubicBezTo>
                        <a:pt x="506" y="272"/>
                        <a:pt x="681" y="233"/>
                        <a:pt x="837" y="233"/>
                      </a:cubicBezTo>
                      <a:close/>
                      <a:moveTo>
                        <a:pt x="701" y="0"/>
                      </a:moveTo>
                      <a:cubicBezTo>
                        <a:pt x="545" y="19"/>
                        <a:pt x="389" y="39"/>
                        <a:pt x="273" y="117"/>
                      </a:cubicBezTo>
                      <a:cubicBezTo>
                        <a:pt x="98" y="214"/>
                        <a:pt x="0" y="350"/>
                        <a:pt x="0" y="506"/>
                      </a:cubicBezTo>
                      <a:cubicBezTo>
                        <a:pt x="0" y="642"/>
                        <a:pt x="98" y="798"/>
                        <a:pt x="273" y="895"/>
                      </a:cubicBezTo>
                      <a:cubicBezTo>
                        <a:pt x="428" y="992"/>
                        <a:pt x="642" y="1031"/>
                        <a:pt x="837" y="1031"/>
                      </a:cubicBezTo>
                      <a:cubicBezTo>
                        <a:pt x="1031" y="1031"/>
                        <a:pt x="1245" y="992"/>
                        <a:pt x="1382" y="895"/>
                      </a:cubicBezTo>
                      <a:cubicBezTo>
                        <a:pt x="1557" y="798"/>
                        <a:pt x="1654" y="642"/>
                        <a:pt x="1654" y="506"/>
                      </a:cubicBezTo>
                      <a:cubicBezTo>
                        <a:pt x="1654" y="350"/>
                        <a:pt x="1557" y="214"/>
                        <a:pt x="1382" y="117"/>
                      </a:cubicBezTo>
                      <a:cubicBezTo>
                        <a:pt x="1265" y="39"/>
                        <a:pt x="1090" y="0"/>
                        <a:pt x="954" y="0"/>
                      </a:cubicBezTo>
                      <a:lnTo>
                        <a:pt x="954" y="39"/>
                      </a:lnTo>
                      <a:cubicBezTo>
                        <a:pt x="954" y="117"/>
                        <a:pt x="895" y="175"/>
                        <a:pt x="837" y="175"/>
                      </a:cubicBezTo>
                      <a:cubicBezTo>
                        <a:pt x="759" y="175"/>
                        <a:pt x="701" y="117"/>
                        <a:pt x="701" y="39"/>
                      </a:cubicBezTo>
                      <a:lnTo>
                        <a:pt x="70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2" name="Google Shape;2642;p36"/>
                <p:cNvSpPr/>
                <p:nvPr/>
              </p:nvSpPr>
              <p:spPr>
                <a:xfrm>
                  <a:off x="1719050" y="593650"/>
                  <a:ext cx="6350" cy="129900"/>
                </a:xfrm>
                <a:custGeom>
                  <a:rect b="b" l="l" r="r" t="t"/>
                  <a:pathLst>
                    <a:path extrusionOk="0" h="5196" w="254">
                      <a:moveTo>
                        <a:pt x="137" y="1"/>
                      </a:moveTo>
                      <a:cubicBezTo>
                        <a:pt x="59" y="1"/>
                        <a:pt x="1" y="59"/>
                        <a:pt x="1" y="137"/>
                      </a:cubicBezTo>
                      <a:lnTo>
                        <a:pt x="1" y="351"/>
                      </a:lnTo>
                      <a:lnTo>
                        <a:pt x="1" y="5020"/>
                      </a:lnTo>
                      <a:lnTo>
                        <a:pt x="1" y="5059"/>
                      </a:lnTo>
                      <a:cubicBezTo>
                        <a:pt x="1" y="5137"/>
                        <a:pt x="59" y="5195"/>
                        <a:pt x="137" y="5195"/>
                      </a:cubicBezTo>
                      <a:cubicBezTo>
                        <a:pt x="195" y="5195"/>
                        <a:pt x="254" y="5137"/>
                        <a:pt x="254" y="5059"/>
                      </a:cubicBezTo>
                      <a:lnTo>
                        <a:pt x="254" y="5020"/>
                      </a:lnTo>
                      <a:lnTo>
                        <a:pt x="254" y="195"/>
                      </a:lnTo>
                      <a:lnTo>
                        <a:pt x="254" y="137"/>
                      </a:lnTo>
                      <a:cubicBezTo>
                        <a:pt x="254" y="59"/>
                        <a:pt x="195" y="1"/>
                        <a:pt x="1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3" name="Google Shape;2643;p36"/>
                <p:cNvSpPr/>
                <p:nvPr/>
              </p:nvSpPr>
              <p:spPr>
                <a:xfrm>
                  <a:off x="1747275" y="654925"/>
                  <a:ext cx="41350" cy="26300"/>
                </a:xfrm>
                <a:custGeom>
                  <a:rect b="b" l="l" r="r" t="t"/>
                  <a:pathLst>
                    <a:path extrusionOk="0" h="1052" w="1654">
                      <a:moveTo>
                        <a:pt x="817" y="254"/>
                      </a:moveTo>
                      <a:cubicBezTo>
                        <a:pt x="992" y="254"/>
                        <a:pt x="1148" y="273"/>
                        <a:pt x="1265" y="351"/>
                      </a:cubicBezTo>
                      <a:cubicBezTo>
                        <a:pt x="1362" y="410"/>
                        <a:pt x="1401" y="468"/>
                        <a:pt x="1401" y="546"/>
                      </a:cubicBezTo>
                      <a:cubicBezTo>
                        <a:pt x="1401" y="624"/>
                        <a:pt x="1362" y="662"/>
                        <a:pt x="1265" y="740"/>
                      </a:cubicBezTo>
                      <a:cubicBezTo>
                        <a:pt x="1138" y="808"/>
                        <a:pt x="973" y="842"/>
                        <a:pt x="812" y="842"/>
                      </a:cubicBezTo>
                      <a:cubicBezTo>
                        <a:pt x="652" y="842"/>
                        <a:pt x="496" y="808"/>
                        <a:pt x="389" y="740"/>
                      </a:cubicBezTo>
                      <a:cubicBezTo>
                        <a:pt x="292" y="682"/>
                        <a:pt x="233" y="624"/>
                        <a:pt x="233" y="546"/>
                      </a:cubicBezTo>
                      <a:cubicBezTo>
                        <a:pt x="233" y="468"/>
                        <a:pt x="292" y="429"/>
                        <a:pt x="389" y="351"/>
                      </a:cubicBezTo>
                      <a:cubicBezTo>
                        <a:pt x="506" y="273"/>
                        <a:pt x="681" y="254"/>
                        <a:pt x="817" y="254"/>
                      </a:cubicBezTo>
                      <a:close/>
                      <a:moveTo>
                        <a:pt x="700" y="1"/>
                      </a:moveTo>
                      <a:cubicBezTo>
                        <a:pt x="525" y="40"/>
                        <a:pt x="389" y="59"/>
                        <a:pt x="272" y="137"/>
                      </a:cubicBezTo>
                      <a:cubicBezTo>
                        <a:pt x="97" y="234"/>
                        <a:pt x="0" y="371"/>
                        <a:pt x="0" y="526"/>
                      </a:cubicBezTo>
                      <a:cubicBezTo>
                        <a:pt x="0" y="662"/>
                        <a:pt x="97" y="818"/>
                        <a:pt x="272" y="915"/>
                      </a:cubicBezTo>
                      <a:cubicBezTo>
                        <a:pt x="428" y="1013"/>
                        <a:pt x="623" y="1052"/>
                        <a:pt x="817" y="1052"/>
                      </a:cubicBezTo>
                      <a:cubicBezTo>
                        <a:pt x="1012" y="1052"/>
                        <a:pt x="1245" y="1013"/>
                        <a:pt x="1381" y="915"/>
                      </a:cubicBezTo>
                      <a:cubicBezTo>
                        <a:pt x="1556" y="818"/>
                        <a:pt x="1654" y="662"/>
                        <a:pt x="1654" y="526"/>
                      </a:cubicBezTo>
                      <a:cubicBezTo>
                        <a:pt x="1654" y="371"/>
                        <a:pt x="1556" y="234"/>
                        <a:pt x="1381" y="137"/>
                      </a:cubicBezTo>
                      <a:cubicBezTo>
                        <a:pt x="1265" y="59"/>
                        <a:pt x="1089" y="1"/>
                        <a:pt x="953" y="1"/>
                      </a:cubicBezTo>
                      <a:lnTo>
                        <a:pt x="953" y="59"/>
                      </a:lnTo>
                      <a:cubicBezTo>
                        <a:pt x="953" y="137"/>
                        <a:pt x="895" y="176"/>
                        <a:pt x="817" y="176"/>
                      </a:cubicBezTo>
                      <a:cubicBezTo>
                        <a:pt x="759" y="176"/>
                        <a:pt x="700" y="137"/>
                        <a:pt x="700" y="59"/>
                      </a:cubicBezTo>
                      <a:lnTo>
                        <a:pt x="70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4" name="Google Shape;2644;p36"/>
                <p:cNvSpPr/>
                <p:nvPr/>
              </p:nvSpPr>
              <p:spPr>
                <a:xfrm>
                  <a:off x="1764775" y="566900"/>
                  <a:ext cx="6350" cy="92450"/>
                </a:xfrm>
                <a:custGeom>
                  <a:rect b="b" l="l" r="r" t="t"/>
                  <a:pathLst>
                    <a:path extrusionOk="0" h="3698" w="254">
                      <a:moveTo>
                        <a:pt x="117" y="1"/>
                      </a:moveTo>
                      <a:cubicBezTo>
                        <a:pt x="59" y="1"/>
                        <a:pt x="0" y="59"/>
                        <a:pt x="0" y="137"/>
                      </a:cubicBezTo>
                      <a:lnTo>
                        <a:pt x="0" y="351"/>
                      </a:lnTo>
                      <a:lnTo>
                        <a:pt x="0" y="3522"/>
                      </a:lnTo>
                      <a:lnTo>
                        <a:pt x="0" y="3580"/>
                      </a:lnTo>
                      <a:cubicBezTo>
                        <a:pt x="0" y="3658"/>
                        <a:pt x="59" y="3697"/>
                        <a:pt x="117" y="3697"/>
                      </a:cubicBezTo>
                      <a:cubicBezTo>
                        <a:pt x="195" y="3697"/>
                        <a:pt x="253" y="3658"/>
                        <a:pt x="253" y="3580"/>
                      </a:cubicBezTo>
                      <a:lnTo>
                        <a:pt x="253" y="3522"/>
                      </a:lnTo>
                      <a:lnTo>
                        <a:pt x="253" y="195"/>
                      </a:lnTo>
                      <a:lnTo>
                        <a:pt x="253" y="137"/>
                      </a:lnTo>
                      <a:cubicBezTo>
                        <a:pt x="253" y="78"/>
                        <a:pt x="195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5" name="Google Shape;2645;p36"/>
                <p:cNvSpPr/>
                <p:nvPr/>
              </p:nvSpPr>
              <p:spPr>
                <a:xfrm>
                  <a:off x="2282750" y="462325"/>
                  <a:ext cx="19000" cy="1500"/>
                </a:xfrm>
                <a:custGeom>
                  <a:rect b="b" l="l" r="r" t="t"/>
                  <a:pathLst>
                    <a:path extrusionOk="0" h="60" w="760">
                      <a:moveTo>
                        <a:pt x="1" y="1"/>
                      </a:moveTo>
                      <a:cubicBezTo>
                        <a:pt x="118" y="59"/>
                        <a:pt x="234" y="59"/>
                        <a:pt x="390" y="59"/>
                      </a:cubicBezTo>
                      <a:cubicBezTo>
                        <a:pt x="546" y="59"/>
                        <a:pt x="623" y="40"/>
                        <a:pt x="76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6" name="Google Shape;2646;p36"/>
                <p:cNvSpPr/>
                <p:nvPr/>
              </p:nvSpPr>
              <p:spPr>
                <a:xfrm>
                  <a:off x="2340150" y="477275"/>
                  <a:ext cx="29200" cy="26425"/>
                </a:xfrm>
                <a:custGeom>
                  <a:rect b="b" l="l" r="r" t="t"/>
                  <a:pathLst>
                    <a:path extrusionOk="0" h="1057" w="1168">
                      <a:moveTo>
                        <a:pt x="810" y="0"/>
                      </a:moveTo>
                      <a:cubicBezTo>
                        <a:pt x="617" y="0"/>
                        <a:pt x="412" y="44"/>
                        <a:pt x="254" y="142"/>
                      </a:cubicBezTo>
                      <a:cubicBezTo>
                        <a:pt x="98" y="239"/>
                        <a:pt x="1" y="376"/>
                        <a:pt x="1" y="531"/>
                      </a:cubicBezTo>
                      <a:cubicBezTo>
                        <a:pt x="1" y="667"/>
                        <a:pt x="78" y="823"/>
                        <a:pt x="254" y="920"/>
                      </a:cubicBezTo>
                      <a:cubicBezTo>
                        <a:pt x="429" y="1018"/>
                        <a:pt x="623" y="1056"/>
                        <a:pt x="818" y="1056"/>
                      </a:cubicBezTo>
                      <a:cubicBezTo>
                        <a:pt x="934" y="1056"/>
                        <a:pt x="1071" y="1037"/>
                        <a:pt x="1168" y="1018"/>
                      </a:cubicBezTo>
                      <a:lnTo>
                        <a:pt x="1168" y="765"/>
                      </a:lnTo>
                      <a:cubicBezTo>
                        <a:pt x="1059" y="807"/>
                        <a:pt x="935" y="827"/>
                        <a:pt x="810" y="827"/>
                      </a:cubicBezTo>
                      <a:cubicBezTo>
                        <a:pt x="647" y="827"/>
                        <a:pt x="483" y="792"/>
                        <a:pt x="351" y="726"/>
                      </a:cubicBezTo>
                      <a:cubicBezTo>
                        <a:pt x="254" y="667"/>
                        <a:pt x="215" y="609"/>
                        <a:pt x="215" y="531"/>
                      </a:cubicBezTo>
                      <a:cubicBezTo>
                        <a:pt x="215" y="453"/>
                        <a:pt x="254" y="414"/>
                        <a:pt x="351" y="337"/>
                      </a:cubicBezTo>
                      <a:cubicBezTo>
                        <a:pt x="487" y="259"/>
                        <a:pt x="643" y="239"/>
                        <a:pt x="798" y="239"/>
                      </a:cubicBezTo>
                      <a:cubicBezTo>
                        <a:pt x="915" y="239"/>
                        <a:pt x="1032" y="259"/>
                        <a:pt x="1129" y="278"/>
                      </a:cubicBezTo>
                      <a:lnTo>
                        <a:pt x="1129" y="45"/>
                      </a:lnTo>
                      <a:cubicBezTo>
                        <a:pt x="1035" y="16"/>
                        <a:pt x="925" y="0"/>
                        <a:pt x="81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647" name="Google Shape;2647;p36"/>
            <p:cNvGrpSpPr/>
            <p:nvPr/>
          </p:nvGrpSpPr>
          <p:grpSpPr>
            <a:xfrm>
              <a:off x="8056873" y="1189750"/>
              <a:ext cx="373850" cy="899213"/>
              <a:chOff x="10985382" y="-7411116"/>
              <a:chExt cx="815553" cy="1961633"/>
            </a:xfrm>
          </p:grpSpPr>
          <p:sp>
            <p:nvSpPr>
              <p:cNvPr id="2648" name="Google Shape;2648;p36"/>
              <p:cNvSpPr/>
              <p:nvPr/>
            </p:nvSpPr>
            <p:spPr>
              <a:xfrm>
                <a:off x="11219661" y="-6589108"/>
                <a:ext cx="358461" cy="1139625"/>
              </a:xfrm>
              <a:custGeom>
                <a:rect b="b" l="l" r="r" t="t"/>
                <a:pathLst>
                  <a:path extrusionOk="0" h="4772" w="1501">
                    <a:moveTo>
                      <a:pt x="412" y="1"/>
                    </a:moveTo>
                    <a:cubicBezTo>
                      <a:pt x="341" y="1"/>
                      <a:pt x="274" y="16"/>
                      <a:pt x="213" y="46"/>
                    </a:cubicBezTo>
                    <a:cubicBezTo>
                      <a:pt x="71" y="141"/>
                      <a:pt x="0" y="283"/>
                      <a:pt x="0" y="495"/>
                    </a:cubicBezTo>
                    <a:lnTo>
                      <a:pt x="0" y="3933"/>
                    </a:lnTo>
                    <a:cubicBezTo>
                      <a:pt x="0" y="4004"/>
                      <a:pt x="59" y="4063"/>
                      <a:pt x="130" y="4063"/>
                    </a:cubicBezTo>
                    <a:cubicBezTo>
                      <a:pt x="201" y="4063"/>
                      <a:pt x="260" y="4004"/>
                      <a:pt x="260" y="3933"/>
                    </a:cubicBezTo>
                    <a:lnTo>
                      <a:pt x="260" y="495"/>
                    </a:lnTo>
                    <a:cubicBezTo>
                      <a:pt x="260" y="389"/>
                      <a:pt x="296" y="318"/>
                      <a:pt x="343" y="283"/>
                    </a:cubicBezTo>
                    <a:cubicBezTo>
                      <a:pt x="363" y="275"/>
                      <a:pt x="384" y="271"/>
                      <a:pt x="406" y="271"/>
                    </a:cubicBezTo>
                    <a:cubicBezTo>
                      <a:pt x="450" y="271"/>
                      <a:pt x="500" y="287"/>
                      <a:pt x="555" y="318"/>
                    </a:cubicBezTo>
                    <a:lnTo>
                      <a:pt x="780" y="448"/>
                    </a:lnTo>
                    <a:cubicBezTo>
                      <a:pt x="1004" y="578"/>
                      <a:pt x="1205" y="932"/>
                      <a:pt x="1205" y="1204"/>
                    </a:cubicBezTo>
                    <a:lnTo>
                      <a:pt x="1205" y="4642"/>
                    </a:lnTo>
                    <a:cubicBezTo>
                      <a:pt x="1205" y="4713"/>
                      <a:pt x="1264" y="4772"/>
                      <a:pt x="1347" y="4772"/>
                    </a:cubicBezTo>
                    <a:cubicBezTo>
                      <a:pt x="1418" y="4772"/>
                      <a:pt x="1477" y="4713"/>
                      <a:pt x="1501" y="4642"/>
                    </a:cubicBezTo>
                    <a:lnTo>
                      <a:pt x="1501" y="1204"/>
                    </a:lnTo>
                    <a:cubicBezTo>
                      <a:pt x="1501" y="826"/>
                      <a:pt x="1252" y="389"/>
                      <a:pt x="934" y="212"/>
                    </a:cubicBezTo>
                    <a:lnTo>
                      <a:pt x="709" y="82"/>
                    </a:lnTo>
                    <a:cubicBezTo>
                      <a:pt x="608" y="28"/>
                      <a:pt x="507" y="1"/>
                      <a:pt x="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9" name="Google Shape;2649;p36"/>
              <p:cNvSpPr/>
              <p:nvPr/>
            </p:nvSpPr>
            <p:spPr>
              <a:xfrm>
                <a:off x="11019294" y="-6544210"/>
                <a:ext cx="747969" cy="280846"/>
              </a:xfrm>
              <a:custGeom>
                <a:rect b="b" l="l" r="r" t="t"/>
                <a:pathLst>
                  <a:path extrusionOk="0" h="1176" w="3132">
                    <a:moveTo>
                      <a:pt x="3131" y="0"/>
                    </a:moveTo>
                    <a:lnTo>
                      <a:pt x="3124" y="87"/>
                    </a:lnTo>
                    <a:lnTo>
                      <a:pt x="3124" y="87"/>
                    </a:lnTo>
                    <a:cubicBezTo>
                      <a:pt x="3129" y="58"/>
                      <a:pt x="3131" y="29"/>
                      <a:pt x="3131" y="0"/>
                    </a:cubicBezTo>
                    <a:close/>
                    <a:moveTo>
                      <a:pt x="12" y="0"/>
                    </a:moveTo>
                    <a:lnTo>
                      <a:pt x="1" y="272"/>
                    </a:lnTo>
                    <a:cubicBezTo>
                      <a:pt x="1" y="496"/>
                      <a:pt x="142" y="733"/>
                      <a:pt x="449" y="910"/>
                    </a:cubicBezTo>
                    <a:cubicBezTo>
                      <a:pt x="757" y="1087"/>
                      <a:pt x="1155" y="1176"/>
                      <a:pt x="1554" y="1176"/>
                    </a:cubicBezTo>
                    <a:cubicBezTo>
                      <a:pt x="1953" y="1176"/>
                      <a:pt x="2351" y="1087"/>
                      <a:pt x="2659" y="910"/>
                    </a:cubicBezTo>
                    <a:cubicBezTo>
                      <a:pt x="2966" y="733"/>
                      <a:pt x="3107" y="508"/>
                      <a:pt x="3107" y="272"/>
                    </a:cubicBezTo>
                    <a:lnTo>
                      <a:pt x="3124" y="87"/>
                    </a:lnTo>
                    <a:lnTo>
                      <a:pt x="3124" y="87"/>
                    </a:lnTo>
                    <a:cubicBezTo>
                      <a:pt x="3088" y="289"/>
                      <a:pt x="2929" y="471"/>
                      <a:pt x="2670" y="626"/>
                    </a:cubicBezTo>
                    <a:cubicBezTo>
                      <a:pt x="2369" y="804"/>
                      <a:pt x="1970" y="892"/>
                      <a:pt x="1572" y="892"/>
                    </a:cubicBezTo>
                    <a:cubicBezTo>
                      <a:pt x="1173" y="892"/>
                      <a:pt x="774" y="804"/>
                      <a:pt x="473" y="626"/>
                    </a:cubicBezTo>
                    <a:cubicBezTo>
                      <a:pt x="154" y="449"/>
                      <a:pt x="12" y="237"/>
                      <a:pt x="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0" name="Google Shape;2650;p36"/>
              <p:cNvSpPr/>
              <p:nvPr/>
            </p:nvSpPr>
            <p:spPr>
              <a:xfrm>
                <a:off x="11484748" y="-6544210"/>
                <a:ext cx="282518" cy="273921"/>
              </a:xfrm>
              <a:custGeom>
                <a:rect b="b" l="l" r="r" t="t"/>
                <a:pathLst>
                  <a:path extrusionOk="0" h="1147" w="1183">
                    <a:moveTo>
                      <a:pt x="1182" y="0"/>
                    </a:moveTo>
                    <a:lnTo>
                      <a:pt x="1175" y="87"/>
                    </a:lnTo>
                    <a:lnTo>
                      <a:pt x="1175" y="87"/>
                    </a:lnTo>
                    <a:cubicBezTo>
                      <a:pt x="1180" y="58"/>
                      <a:pt x="1182" y="29"/>
                      <a:pt x="1182" y="0"/>
                    </a:cubicBezTo>
                    <a:close/>
                    <a:moveTo>
                      <a:pt x="1175" y="87"/>
                    </a:moveTo>
                    <a:cubicBezTo>
                      <a:pt x="1139" y="289"/>
                      <a:pt x="980" y="471"/>
                      <a:pt x="721" y="626"/>
                    </a:cubicBezTo>
                    <a:cubicBezTo>
                      <a:pt x="509" y="744"/>
                      <a:pt x="261" y="827"/>
                      <a:pt x="13" y="863"/>
                    </a:cubicBezTo>
                    <a:lnTo>
                      <a:pt x="1" y="1146"/>
                    </a:lnTo>
                    <a:cubicBezTo>
                      <a:pt x="261" y="1099"/>
                      <a:pt x="497" y="1028"/>
                      <a:pt x="710" y="910"/>
                    </a:cubicBezTo>
                    <a:cubicBezTo>
                      <a:pt x="1017" y="733"/>
                      <a:pt x="1158" y="508"/>
                      <a:pt x="1158" y="272"/>
                    </a:cubicBezTo>
                    <a:lnTo>
                      <a:pt x="1175" y="8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1" name="Google Shape;2651;p36"/>
              <p:cNvSpPr/>
              <p:nvPr/>
            </p:nvSpPr>
            <p:spPr>
              <a:xfrm>
                <a:off x="11295844" y="-6338350"/>
                <a:ext cx="192007" cy="76421"/>
              </a:xfrm>
              <a:custGeom>
                <a:rect b="b" l="l" r="r" t="t"/>
                <a:pathLst>
                  <a:path extrusionOk="0" h="320" w="804">
                    <a:moveTo>
                      <a:pt x="24" y="1"/>
                    </a:moveTo>
                    <a:lnTo>
                      <a:pt x="0" y="284"/>
                    </a:lnTo>
                    <a:cubicBezTo>
                      <a:pt x="130" y="308"/>
                      <a:pt x="263" y="320"/>
                      <a:pt x="396" y="320"/>
                    </a:cubicBezTo>
                    <a:cubicBezTo>
                      <a:pt x="529" y="320"/>
                      <a:pt x="662" y="308"/>
                      <a:pt x="792" y="284"/>
                    </a:cubicBezTo>
                    <a:lnTo>
                      <a:pt x="804" y="1"/>
                    </a:lnTo>
                    <a:lnTo>
                      <a:pt x="804" y="1"/>
                    </a:lnTo>
                    <a:cubicBezTo>
                      <a:pt x="679" y="18"/>
                      <a:pt x="550" y="27"/>
                      <a:pt x="418" y="27"/>
                    </a:cubicBezTo>
                    <a:cubicBezTo>
                      <a:pt x="287" y="27"/>
                      <a:pt x="154" y="18"/>
                      <a:pt x="24" y="1"/>
                    </a:cubicBezTo>
                    <a:close/>
                  </a:path>
                </a:pathLst>
              </a:custGeom>
              <a:solidFill>
                <a:srgbClr val="FFFFFF">
                  <a:alpha val="3725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2" name="Google Shape;2652;p36"/>
              <p:cNvSpPr/>
              <p:nvPr/>
            </p:nvSpPr>
            <p:spPr>
              <a:xfrm>
                <a:off x="11098342" y="-6411667"/>
                <a:ext cx="203232" cy="141378"/>
              </a:xfrm>
              <a:custGeom>
                <a:rect b="b" l="l" r="r" t="t"/>
                <a:pathLst>
                  <a:path extrusionOk="0" h="592" w="851">
                    <a:moveTo>
                      <a:pt x="12" y="0"/>
                    </a:moveTo>
                    <a:lnTo>
                      <a:pt x="0" y="284"/>
                    </a:lnTo>
                    <a:cubicBezTo>
                      <a:pt x="48" y="308"/>
                      <a:pt x="71" y="319"/>
                      <a:pt x="118" y="355"/>
                    </a:cubicBezTo>
                    <a:cubicBezTo>
                      <a:pt x="331" y="473"/>
                      <a:pt x="567" y="544"/>
                      <a:pt x="827" y="591"/>
                    </a:cubicBezTo>
                    <a:lnTo>
                      <a:pt x="851" y="308"/>
                    </a:lnTo>
                    <a:cubicBezTo>
                      <a:pt x="591" y="272"/>
                      <a:pt x="343" y="189"/>
                      <a:pt x="130" y="71"/>
                    </a:cubicBezTo>
                    <a:cubicBezTo>
                      <a:pt x="95" y="48"/>
                      <a:pt x="48" y="24"/>
                      <a:pt x="12" y="0"/>
                    </a:cubicBezTo>
                    <a:close/>
                  </a:path>
                </a:pathLst>
              </a:custGeom>
              <a:solidFill>
                <a:srgbClr val="EBEAEA">
                  <a:alpha val="27669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3" name="Google Shape;2653;p36"/>
              <p:cNvSpPr/>
              <p:nvPr/>
            </p:nvSpPr>
            <p:spPr>
              <a:xfrm>
                <a:off x="11019294" y="-6549942"/>
                <a:ext cx="84779" cy="200605"/>
              </a:xfrm>
              <a:custGeom>
                <a:rect b="b" l="l" r="r" t="t"/>
                <a:pathLst>
                  <a:path extrusionOk="0" h="840" w="355">
                    <a:moveTo>
                      <a:pt x="12" y="1"/>
                    </a:moveTo>
                    <a:lnTo>
                      <a:pt x="1" y="284"/>
                    </a:lnTo>
                    <a:cubicBezTo>
                      <a:pt x="1" y="331"/>
                      <a:pt x="1" y="390"/>
                      <a:pt x="12" y="426"/>
                    </a:cubicBezTo>
                    <a:cubicBezTo>
                      <a:pt x="60" y="579"/>
                      <a:pt x="154" y="721"/>
                      <a:pt x="331" y="839"/>
                    </a:cubicBezTo>
                    <a:lnTo>
                      <a:pt x="355" y="568"/>
                    </a:lnTo>
                    <a:cubicBezTo>
                      <a:pt x="190" y="450"/>
                      <a:pt x="71" y="320"/>
                      <a:pt x="24" y="154"/>
                    </a:cubicBezTo>
                    <a:cubicBezTo>
                      <a:pt x="12" y="107"/>
                      <a:pt x="12" y="48"/>
                      <a:pt x="12" y="1"/>
                    </a:cubicBez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4" name="Google Shape;2654;p36"/>
              <p:cNvSpPr/>
              <p:nvPr/>
            </p:nvSpPr>
            <p:spPr>
              <a:xfrm>
                <a:off x="10985382" y="-6760101"/>
                <a:ext cx="815553" cy="429151"/>
              </a:xfrm>
              <a:custGeom>
                <a:rect b="b" l="l" r="r" t="t"/>
                <a:pathLst>
                  <a:path extrusionOk="0" h="1797" w="3415">
                    <a:moveTo>
                      <a:pt x="1705" y="1"/>
                    </a:moveTo>
                    <a:cubicBezTo>
                      <a:pt x="1309" y="1"/>
                      <a:pt x="916" y="89"/>
                      <a:pt x="615" y="266"/>
                    </a:cubicBezTo>
                    <a:cubicBezTo>
                      <a:pt x="1" y="621"/>
                      <a:pt x="1" y="1176"/>
                      <a:pt x="615" y="1530"/>
                    </a:cubicBezTo>
                    <a:cubicBezTo>
                      <a:pt x="916" y="1708"/>
                      <a:pt x="1315" y="1796"/>
                      <a:pt x="1714" y="1796"/>
                    </a:cubicBezTo>
                    <a:cubicBezTo>
                      <a:pt x="2112" y="1796"/>
                      <a:pt x="2511" y="1708"/>
                      <a:pt x="2812" y="1530"/>
                    </a:cubicBezTo>
                    <a:cubicBezTo>
                      <a:pt x="3415" y="1176"/>
                      <a:pt x="3415" y="621"/>
                      <a:pt x="2812" y="266"/>
                    </a:cubicBezTo>
                    <a:cubicBezTo>
                      <a:pt x="2499" y="89"/>
                      <a:pt x="2101" y="1"/>
                      <a:pt x="17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5" name="Google Shape;2655;p36"/>
              <p:cNvSpPr/>
              <p:nvPr/>
            </p:nvSpPr>
            <p:spPr>
              <a:xfrm>
                <a:off x="11053206" y="-7215764"/>
                <a:ext cx="677279" cy="847316"/>
              </a:xfrm>
              <a:custGeom>
                <a:rect b="b" l="l" r="r" t="t"/>
                <a:pathLst>
                  <a:path extrusionOk="0" h="3548" w="2836">
                    <a:moveTo>
                      <a:pt x="2835" y="1"/>
                    </a:moveTo>
                    <a:lnTo>
                      <a:pt x="2835" y="5"/>
                    </a:lnTo>
                    <a:lnTo>
                      <a:pt x="2835" y="5"/>
                    </a:lnTo>
                    <a:cubicBezTo>
                      <a:pt x="2835" y="3"/>
                      <a:pt x="2835" y="2"/>
                      <a:pt x="2835" y="1"/>
                    </a:cubicBezTo>
                    <a:close/>
                    <a:moveTo>
                      <a:pt x="12" y="1"/>
                    </a:moveTo>
                    <a:lnTo>
                      <a:pt x="0" y="2730"/>
                    </a:lnTo>
                    <a:cubicBezTo>
                      <a:pt x="0" y="2942"/>
                      <a:pt x="130" y="3143"/>
                      <a:pt x="414" y="3308"/>
                    </a:cubicBezTo>
                    <a:cubicBezTo>
                      <a:pt x="685" y="3468"/>
                      <a:pt x="1049" y="3548"/>
                      <a:pt x="1412" y="3548"/>
                    </a:cubicBezTo>
                    <a:cubicBezTo>
                      <a:pt x="1775" y="3548"/>
                      <a:pt x="2138" y="3468"/>
                      <a:pt x="2410" y="3308"/>
                    </a:cubicBezTo>
                    <a:cubicBezTo>
                      <a:pt x="2694" y="3143"/>
                      <a:pt x="2824" y="2942"/>
                      <a:pt x="2824" y="2730"/>
                    </a:cubicBezTo>
                    <a:lnTo>
                      <a:pt x="2835" y="5"/>
                    </a:lnTo>
                    <a:lnTo>
                      <a:pt x="2835" y="5"/>
                    </a:lnTo>
                    <a:cubicBezTo>
                      <a:pt x="2834" y="204"/>
                      <a:pt x="2704" y="415"/>
                      <a:pt x="2422" y="580"/>
                    </a:cubicBezTo>
                    <a:cubicBezTo>
                      <a:pt x="2150" y="739"/>
                      <a:pt x="1790" y="819"/>
                      <a:pt x="1428" y="819"/>
                    </a:cubicBezTo>
                    <a:cubicBezTo>
                      <a:pt x="1066" y="819"/>
                      <a:pt x="703" y="739"/>
                      <a:pt x="426" y="580"/>
                    </a:cubicBezTo>
                    <a:cubicBezTo>
                      <a:pt x="154" y="426"/>
                      <a:pt x="12" y="202"/>
                      <a:pt x="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6" name="Google Shape;2656;p36"/>
              <p:cNvSpPr/>
              <p:nvPr/>
            </p:nvSpPr>
            <p:spPr>
              <a:xfrm>
                <a:off x="11476389" y="-7215764"/>
                <a:ext cx="254099" cy="838241"/>
              </a:xfrm>
              <a:custGeom>
                <a:rect b="b" l="l" r="r" t="t"/>
                <a:pathLst>
                  <a:path extrusionOk="0" h="3510" w="1064">
                    <a:moveTo>
                      <a:pt x="1063" y="1"/>
                    </a:moveTo>
                    <a:lnTo>
                      <a:pt x="1063" y="5"/>
                    </a:lnTo>
                    <a:lnTo>
                      <a:pt x="1063" y="5"/>
                    </a:lnTo>
                    <a:cubicBezTo>
                      <a:pt x="1063" y="3"/>
                      <a:pt x="1063" y="2"/>
                      <a:pt x="1063" y="1"/>
                    </a:cubicBezTo>
                    <a:close/>
                    <a:moveTo>
                      <a:pt x="1063" y="5"/>
                    </a:moveTo>
                    <a:cubicBezTo>
                      <a:pt x="1062" y="204"/>
                      <a:pt x="932" y="415"/>
                      <a:pt x="650" y="580"/>
                    </a:cubicBezTo>
                    <a:cubicBezTo>
                      <a:pt x="473" y="674"/>
                      <a:pt x="248" y="757"/>
                      <a:pt x="12" y="780"/>
                    </a:cubicBezTo>
                    <a:lnTo>
                      <a:pt x="0" y="3509"/>
                    </a:lnTo>
                    <a:cubicBezTo>
                      <a:pt x="237" y="3486"/>
                      <a:pt x="461" y="3415"/>
                      <a:pt x="638" y="3308"/>
                    </a:cubicBezTo>
                    <a:cubicBezTo>
                      <a:pt x="922" y="3143"/>
                      <a:pt x="1052" y="2942"/>
                      <a:pt x="1052" y="2730"/>
                    </a:cubicBezTo>
                    <a:lnTo>
                      <a:pt x="1063" y="5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7" name="Google Shape;2657;p36"/>
              <p:cNvSpPr/>
              <p:nvPr/>
            </p:nvSpPr>
            <p:spPr>
              <a:xfrm>
                <a:off x="11307068" y="-7029487"/>
                <a:ext cx="172424" cy="658891"/>
              </a:xfrm>
              <a:custGeom>
                <a:rect b="b" l="l" r="r" t="t"/>
                <a:pathLst>
                  <a:path extrusionOk="0" h="2759" w="722">
                    <a:moveTo>
                      <a:pt x="12" y="0"/>
                    </a:moveTo>
                    <a:lnTo>
                      <a:pt x="0" y="2741"/>
                    </a:lnTo>
                    <a:cubicBezTo>
                      <a:pt x="119" y="2753"/>
                      <a:pt x="237" y="2759"/>
                      <a:pt x="355" y="2759"/>
                    </a:cubicBezTo>
                    <a:cubicBezTo>
                      <a:pt x="473" y="2759"/>
                      <a:pt x="591" y="2753"/>
                      <a:pt x="709" y="2741"/>
                    </a:cubicBezTo>
                    <a:lnTo>
                      <a:pt x="721" y="0"/>
                    </a:lnTo>
                    <a:lnTo>
                      <a:pt x="721" y="0"/>
                    </a:lnTo>
                    <a:cubicBezTo>
                      <a:pt x="603" y="24"/>
                      <a:pt x="485" y="36"/>
                      <a:pt x="367" y="36"/>
                    </a:cubicBezTo>
                    <a:cubicBezTo>
                      <a:pt x="249" y="36"/>
                      <a:pt x="130" y="24"/>
                      <a:pt x="12" y="0"/>
                    </a:cubicBez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8" name="Google Shape;2658;p36"/>
              <p:cNvSpPr/>
              <p:nvPr/>
            </p:nvSpPr>
            <p:spPr>
              <a:xfrm>
                <a:off x="11126522" y="-7094445"/>
                <a:ext cx="183649" cy="719788"/>
              </a:xfrm>
              <a:custGeom>
                <a:rect b="b" l="l" r="r" t="t"/>
                <a:pathLst>
                  <a:path extrusionOk="0" h="3014" w="769">
                    <a:moveTo>
                      <a:pt x="24" y="1"/>
                    </a:moveTo>
                    <a:lnTo>
                      <a:pt x="0" y="2730"/>
                    </a:lnTo>
                    <a:cubicBezTo>
                      <a:pt x="36" y="2753"/>
                      <a:pt x="60" y="2789"/>
                      <a:pt x="107" y="2800"/>
                    </a:cubicBezTo>
                    <a:cubicBezTo>
                      <a:pt x="296" y="2907"/>
                      <a:pt x="520" y="2978"/>
                      <a:pt x="756" y="3013"/>
                    </a:cubicBezTo>
                    <a:lnTo>
                      <a:pt x="768" y="272"/>
                    </a:lnTo>
                    <a:cubicBezTo>
                      <a:pt x="532" y="249"/>
                      <a:pt x="319" y="178"/>
                      <a:pt x="119" y="72"/>
                    </a:cubicBezTo>
                    <a:cubicBezTo>
                      <a:pt x="95" y="36"/>
                      <a:pt x="48" y="24"/>
                      <a:pt x="24" y="1"/>
                    </a:cubicBezTo>
                    <a:close/>
                  </a:path>
                </a:pathLst>
              </a:custGeom>
              <a:solidFill>
                <a:srgbClr val="FDB01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9" name="Google Shape;2659;p36"/>
              <p:cNvSpPr/>
              <p:nvPr/>
            </p:nvSpPr>
            <p:spPr>
              <a:xfrm>
                <a:off x="11126522" y="-7094445"/>
                <a:ext cx="183649" cy="719788"/>
              </a:xfrm>
              <a:custGeom>
                <a:rect b="b" l="l" r="r" t="t"/>
                <a:pathLst>
                  <a:path extrusionOk="0" h="3014" w="769">
                    <a:moveTo>
                      <a:pt x="24" y="1"/>
                    </a:moveTo>
                    <a:lnTo>
                      <a:pt x="0" y="2730"/>
                    </a:lnTo>
                    <a:cubicBezTo>
                      <a:pt x="36" y="2753"/>
                      <a:pt x="60" y="2789"/>
                      <a:pt x="107" y="2800"/>
                    </a:cubicBezTo>
                    <a:cubicBezTo>
                      <a:pt x="296" y="2907"/>
                      <a:pt x="520" y="2978"/>
                      <a:pt x="756" y="3013"/>
                    </a:cubicBezTo>
                    <a:lnTo>
                      <a:pt x="768" y="272"/>
                    </a:lnTo>
                    <a:cubicBezTo>
                      <a:pt x="532" y="249"/>
                      <a:pt x="319" y="178"/>
                      <a:pt x="119" y="72"/>
                    </a:cubicBezTo>
                    <a:cubicBezTo>
                      <a:pt x="95" y="36"/>
                      <a:pt x="48" y="24"/>
                      <a:pt x="24" y="1"/>
                    </a:cubicBezTo>
                    <a:close/>
                  </a:path>
                </a:pathLst>
              </a:custGeom>
              <a:solidFill>
                <a:srgbClr val="1E8AC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0" name="Google Shape;2660;p36"/>
              <p:cNvSpPr/>
              <p:nvPr/>
            </p:nvSpPr>
            <p:spPr>
              <a:xfrm>
                <a:off x="11126522" y="-7094445"/>
                <a:ext cx="183649" cy="719788"/>
              </a:xfrm>
              <a:custGeom>
                <a:rect b="b" l="l" r="r" t="t"/>
                <a:pathLst>
                  <a:path extrusionOk="0" h="3014" w="769">
                    <a:moveTo>
                      <a:pt x="24" y="1"/>
                    </a:moveTo>
                    <a:lnTo>
                      <a:pt x="0" y="2730"/>
                    </a:lnTo>
                    <a:cubicBezTo>
                      <a:pt x="36" y="2753"/>
                      <a:pt x="60" y="2789"/>
                      <a:pt x="107" y="2800"/>
                    </a:cubicBezTo>
                    <a:cubicBezTo>
                      <a:pt x="296" y="2907"/>
                      <a:pt x="520" y="2978"/>
                      <a:pt x="756" y="3013"/>
                    </a:cubicBezTo>
                    <a:lnTo>
                      <a:pt x="768" y="272"/>
                    </a:lnTo>
                    <a:cubicBezTo>
                      <a:pt x="532" y="249"/>
                      <a:pt x="319" y="178"/>
                      <a:pt x="119" y="72"/>
                    </a:cubicBezTo>
                    <a:cubicBezTo>
                      <a:pt x="95" y="36"/>
                      <a:pt x="48" y="24"/>
                      <a:pt x="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1" name="Google Shape;2661;p36"/>
              <p:cNvSpPr/>
              <p:nvPr/>
            </p:nvSpPr>
            <p:spPr>
              <a:xfrm>
                <a:off x="11053206" y="-7215764"/>
                <a:ext cx="79287" cy="776149"/>
              </a:xfrm>
              <a:custGeom>
                <a:rect b="b" l="l" r="r" t="t"/>
                <a:pathLst>
                  <a:path extrusionOk="0" h="3250" w="332">
                    <a:moveTo>
                      <a:pt x="12" y="1"/>
                    </a:moveTo>
                    <a:lnTo>
                      <a:pt x="0" y="2730"/>
                    </a:lnTo>
                    <a:cubicBezTo>
                      <a:pt x="0" y="2777"/>
                      <a:pt x="0" y="2824"/>
                      <a:pt x="12" y="2860"/>
                    </a:cubicBezTo>
                    <a:cubicBezTo>
                      <a:pt x="59" y="3001"/>
                      <a:pt x="154" y="3131"/>
                      <a:pt x="307" y="3249"/>
                    </a:cubicBezTo>
                    <a:lnTo>
                      <a:pt x="331" y="521"/>
                    </a:lnTo>
                    <a:cubicBezTo>
                      <a:pt x="166" y="402"/>
                      <a:pt x="71" y="272"/>
                      <a:pt x="36" y="131"/>
                    </a:cubicBezTo>
                    <a:cubicBezTo>
                      <a:pt x="12" y="83"/>
                      <a:pt x="12" y="48"/>
                      <a:pt x="12" y="1"/>
                    </a:cubicBez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2" name="Google Shape;2662;p36"/>
              <p:cNvSpPr/>
              <p:nvPr/>
            </p:nvSpPr>
            <p:spPr>
              <a:xfrm>
                <a:off x="11022159" y="-7411116"/>
                <a:ext cx="745103" cy="390940"/>
              </a:xfrm>
              <a:custGeom>
                <a:rect b="b" l="l" r="r" t="t"/>
                <a:pathLst>
                  <a:path extrusionOk="0" h="1637" w="3120">
                    <a:moveTo>
                      <a:pt x="1554" y="1"/>
                    </a:moveTo>
                    <a:cubicBezTo>
                      <a:pt x="1193" y="1"/>
                      <a:pt x="833" y="80"/>
                      <a:pt x="556" y="240"/>
                    </a:cubicBezTo>
                    <a:cubicBezTo>
                      <a:pt x="0" y="559"/>
                      <a:pt x="12" y="1067"/>
                      <a:pt x="556" y="1398"/>
                    </a:cubicBezTo>
                    <a:cubicBezTo>
                      <a:pt x="833" y="1557"/>
                      <a:pt x="1196" y="1637"/>
                      <a:pt x="1558" y="1637"/>
                    </a:cubicBezTo>
                    <a:cubicBezTo>
                      <a:pt x="1920" y="1637"/>
                      <a:pt x="2280" y="1557"/>
                      <a:pt x="2552" y="1398"/>
                    </a:cubicBezTo>
                    <a:cubicBezTo>
                      <a:pt x="3119" y="1090"/>
                      <a:pt x="3095" y="571"/>
                      <a:pt x="2552" y="240"/>
                    </a:cubicBezTo>
                    <a:cubicBezTo>
                      <a:pt x="2274" y="80"/>
                      <a:pt x="1914" y="1"/>
                      <a:pt x="15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3" name="Google Shape;2663;p36"/>
              <p:cNvSpPr/>
              <p:nvPr/>
            </p:nvSpPr>
            <p:spPr>
              <a:xfrm>
                <a:off x="11216795" y="-7001306"/>
                <a:ext cx="316191" cy="618053"/>
              </a:xfrm>
              <a:custGeom>
                <a:rect b="b" l="l" r="r" t="t"/>
                <a:pathLst>
                  <a:path extrusionOk="0" h="2588" w="1324">
                    <a:moveTo>
                      <a:pt x="0" y="1"/>
                    </a:moveTo>
                    <a:lnTo>
                      <a:pt x="0" y="1678"/>
                    </a:lnTo>
                    <a:lnTo>
                      <a:pt x="0" y="2529"/>
                    </a:lnTo>
                    <a:cubicBezTo>
                      <a:pt x="83" y="2564"/>
                      <a:pt x="166" y="2576"/>
                      <a:pt x="260" y="2588"/>
                    </a:cubicBezTo>
                    <a:lnTo>
                      <a:pt x="260" y="1560"/>
                    </a:lnTo>
                    <a:lnTo>
                      <a:pt x="260" y="1158"/>
                    </a:lnTo>
                    <a:lnTo>
                      <a:pt x="1324" y="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4" name="Google Shape;2664;p36"/>
              <p:cNvSpPr/>
              <p:nvPr/>
            </p:nvSpPr>
            <p:spPr>
              <a:xfrm>
                <a:off x="11394475" y="-6919392"/>
                <a:ext cx="177917" cy="533274"/>
              </a:xfrm>
              <a:custGeom>
                <a:rect b="b" l="l" r="r" t="t"/>
                <a:pathLst>
                  <a:path extrusionOk="0" h="2233" w="745">
                    <a:moveTo>
                      <a:pt x="745" y="0"/>
                    </a:moveTo>
                    <a:lnTo>
                      <a:pt x="1" y="815"/>
                    </a:lnTo>
                    <a:lnTo>
                      <a:pt x="1" y="1489"/>
                    </a:lnTo>
                    <a:lnTo>
                      <a:pt x="473" y="1760"/>
                    </a:lnTo>
                    <a:lnTo>
                      <a:pt x="473" y="2233"/>
                    </a:lnTo>
                    <a:cubicBezTo>
                      <a:pt x="568" y="2221"/>
                      <a:pt x="650" y="2186"/>
                      <a:pt x="745" y="2174"/>
                    </a:cubicBezTo>
                    <a:lnTo>
                      <a:pt x="745" y="1217"/>
                    </a:lnTo>
                    <a:lnTo>
                      <a:pt x="745" y="402"/>
                    </a:lnTo>
                    <a:lnTo>
                      <a:pt x="7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65" name="Google Shape;2665;p36"/>
            <p:cNvGrpSpPr/>
            <p:nvPr/>
          </p:nvGrpSpPr>
          <p:grpSpPr>
            <a:xfrm>
              <a:off x="5871605" y="3424534"/>
              <a:ext cx="486408" cy="985516"/>
              <a:chOff x="-1021989" y="255195"/>
              <a:chExt cx="353263" cy="715750"/>
            </a:xfrm>
          </p:grpSpPr>
          <p:sp>
            <p:nvSpPr>
              <p:cNvPr id="2666" name="Google Shape;2666;p36"/>
              <p:cNvSpPr/>
              <p:nvPr/>
            </p:nvSpPr>
            <p:spPr>
              <a:xfrm>
                <a:off x="-929916" y="585798"/>
                <a:ext cx="164427" cy="385146"/>
              </a:xfrm>
              <a:custGeom>
                <a:rect b="b" l="l" r="r" t="t"/>
                <a:pathLst>
                  <a:path extrusionOk="0" h="4844" w="2068">
                    <a:moveTo>
                      <a:pt x="547" y="1"/>
                    </a:moveTo>
                    <a:cubicBezTo>
                      <a:pt x="451" y="1"/>
                      <a:pt x="362" y="24"/>
                      <a:pt x="284" y="71"/>
                    </a:cubicBezTo>
                    <a:cubicBezTo>
                      <a:pt x="107" y="178"/>
                      <a:pt x="0" y="378"/>
                      <a:pt x="0" y="662"/>
                    </a:cubicBezTo>
                    <a:lnTo>
                      <a:pt x="0" y="3674"/>
                    </a:lnTo>
                    <a:cubicBezTo>
                      <a:pt x="0" y="3769"/>
                      <a:pt x="83" y="3828"/>
                      <a:pt x="154" y="3828"/>
                    </a:cubicBezTo>
                    <a:cubicBezTo>
                      <a:pt x="237" y="3828"/>
                      <a:pt x="296" y="3745"/>
                      <a:pt x="296" y="3674"/>
                    </a:cubicBezTo>
                    <a:lnTo>
                      <a:pt x="296" y="662"/>
                    </a:lnTo>
                    <a:cubicBezTo>
                      <a:pt x="296" y="496"/>
                      <a:pt x="355" y="367"/>
                      <a:pt x="449" y="319"/>
                    </a:cubicBezTo>
                    <a:cubicBezTo>
                      <a:pt x="483" y="295"/>
                      <a:pt x="526" y="283"/>
                      <a:pt x="574" y="283"/>
                    </a:cubicBezTo>
                    <a:cubicBezTo>
                      <a:pt x="646" y="283"/>
                      <a:pt x="731" y="310"/>
                      <a:pt x="816" y="367"/>
                    </a:cubicBezTo>
                    <a:lnTo>
                      <a:pt x="1146" y="556"/>
                    </a:lnTo>
                    <a:cubicBezTo>
                      <a:pt x="1501" y="768"/>
                      <a:pt x="1796" y="1264"/>
                      <a:pt x="1796" y="1678"/>
                    </a:cubicBezTo>
                    <a:lnTo>
                      <a:pt x="1796" y="4690"/>
                    </a:lnTo>
                    <a:cubicBezTo>
                      <a:pt x="1796" y="4785"/>
                      <a:pt x="1867" y="4844"/>
                      <a:pt x="1938" y="4844"/>
                    </a:cubicBezTo>
                    <a:cubicBezTo>
                      <a:pt x="2009" y="4844"/>
                      <a:pt x="2068" y="4785"/>
                      <a:pt x="2056" y="4690"/>
                    </a:cubicBezTo>
                    <a:lnTo>
                      <a:pt x="2056" y="1678"/>
                    </a:lnTo>
                    <a:cubicBezTo>
                      <a:pt x="2056" y="1170"/>
                      <a:pt x="1702" y="556"/>
                      <a:pt x="1264" y="307"/>
                    </a:cubicBezTo>
                    <a:lnTo>
                      <a:pt x="934" y="118"/>
                    </a:lnTo>
                    <a:cubicBezTo>
                      <a:pt x="801" y="39"/>
                      <a:pt x="669" y="1"/>
                      <a:pt x="54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3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7" name="Google Shape;2667;p36"/>
              <p:cNvSpPr/>
              <p:nvPr/>
            </p:nvSpPr>
            <p:spPr>
              <a:xfrm>
                <a:off x="-1007915" y="681608"/>
                <a:ext cx="322254" cy="140256"/>
              </a:xfrm>
              <a:custGeom>
                <a:rect b="b" l="l" r="r" t="t"/>
                <a:pathLst>
                  <a:path extrusionOk="0" h="1764" w="4053">
                    <a:moveTo>
                      <a:pt x="4053" y="0"/>
                    </a:moveTo>
                    <a:lnTo>
                      <a:pt x="4052" y="28"/>
                    </a:lnTo>
                    <a:lnTo>
                      <a:pt x="4052" y="28"/>
                    </a:lnTo>
                    <a:cubicBezTo>
                      <a:pt x="4053" y="19"/>
                      <a:pt x="4053" y="10"/>
                      <a:pt x="4053" y="0"/>
                    </a:cubicBezTo>
                    <a:close/>
                    <a:moveTo>
                      <a:pt x="13" y="0"/>
                    </a:moveTo>
                    <a:lnTo>
                      <a:pt x="1" y="591"/>
                    </a:lnTo>
                    <a:cubicBezTo>
                      <a:pt x="1" y="886"/>
                      <a:pt x="190" y="1182"/>
                      <a:pt x="592" y="1418"/>
                    </a:cubicBezTo>
                    <a:cubicBezTo>
                      <a:pt x="987" y="1648"/>
                      <a:pt x="1507" y="1763"/>
                      <a:pt x="2025" y="1763"/>
                    </a:cubicBezTo>
                    <a:cubicBezTo>
                      <a:pt x="2544" y="1763"/>
                      <a:pt x="3061" y="1648"/>
                      <a:pt x="3450" y="1418"/>
                    </a:cubicBezTo>
                    <a:cubicBezTo>
                      <a:pt x="3852" y="1182"/>
                      <a:pt x="4041" y="886"/>
                      <a:pt x="4041" y="591"/>
                    </a:cubicBezTo>
                    <a:lnTo>
                      <a:pt x="4052" y="28"/>
                    </a:lnTo>
                    <a:lnTo>
                      <a:pt x="4052" y="28"/>
                    </a:lnTo>
                    <a:cubicBezTo>
                      <a:pt x="4041" y="314"/>
                      <a:pt x="3851" y="598"/>
                      <a:pt x="3462" y="827"/>
                    </a:cubicBezTo>
                    <a:cubicBezTo>
                      <a:pt x="3066" y="1058"/>
                      <a:pt x="2550" y="1173"/>
                      <a:pt x="2033" y="1173"/>
                    </a:cubicBezTo>
                    <a:cubicBezTo>
                      <a:pt x="1516" y="1173"/>
                      <a:pt x="999" y="1058"/>
                      <a:pt x="603" y="827"/>
                    </a:cubicBezTo>
                    <a:cubicBezTo>
                      <a:pt x="202" y="615"/>
                      <a:pt x="13" y="296"/>
                      <a:pt x="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3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8" name="Google Shape;2668;p36"/>
              <p:cNvSpPr/>
              <p:nvPr/>
            </p:nvSpPr>
            <p:spPr>
              <a:xfrm>
                <a:off x="-1006483" y="680654"/>
                <a:ext cx="323208" cy="141210"/>
              </a:xfrm>
              <a:custGeom>
                <a:rect b="b" l="l" r="r" t="t"/>
                <a:pathLst>
                  <a:path extrusionOk="0" h="1776" w="4065">
                    <a:moveTo>
                      <a:pt x="13" y="0"/>
                    </a:moveTo>
                    <a:lnTo>
                      <a:pt x="1" y="591"/>
                    </a:lnTo>
                    <a:cubicBezTo>
                      <a:pt x="1" y="650"/>
                      <a:pt x="13" y="721"/>
                      <a:pt x="24" y="780"/>
                    </a:cubicBezTo>
                    <a:cubicBezTo>
                      <a:pt x="83" y="981"/>
                      <a:pt x="225" y="1170"/>
                      <a:pt x="438" y="1335"/>
                    </a:cubicBezTo>
                    <a:cubicBezTo>
                      <a:pt x="485" y="1359"/>
                      <a:pt x="544" y="1394"/>
                      <a:pt x="591" y="1430"/>
                    </a:cubicBezTo>
                    <a:cubicBezTo>
                      <a:pt x="851" y="1583"/>
                      <a:pt x="1182" y="1690"/>
                      <a:pt x="1525" y="1749"/>
                    </a:cubicBezTo>
                    <a:cubicBezTo>
                      <a:pt x="1690" y="1767"/>
                      <a:pt x="1858" y="1775"/>
                      <a:pt x="2028" y="1775"/>
                    </a:cubicBezTo>
                    <a:cubicBezTo>
                      <a:pt x="2198" y="1775"/>
                      <a:pt x="2369" y="1767"/>
                      <a:pt x="2541" y="1749"/>
                    </a:cubicBezTo>
                    <a:cubicBezTo>
                      <a:pt x="2883" y="1702"/>
                      <a:pt x="3190" y="1595"/>
                      <a:pt x="3450" y="1430"/>
                    </a:cubicBezTo>
                    <a:cubicBezTo>
                      <a:pt x="3840" y="1217"/>
                      <a:pt x="4041" y="898"/>
                      <a:pt x="4041" y="603"/>
                    </a:cubicBezTo>
                    <a:lnTo>
                      <a:pt x="4065" y="12"/>
                    </a:lnTo>
                    <a:lnTo>
                      <a:pt x="4065" y="12"/>
                    </a:lnTo>
                    <a:cubicBezTo>
                      <a:pt x="4041" y="308"/>
                      <a:pt x="3852" y="603"/>
                      <a:pt x="3474" y="839"/>
                    </a:cubicBezTo>
                    <a:cubicBezTo>
                      <a:pt x="3202" y="993"/>
                      <a:pt x="2895" y="1099"/>
                      <a:pt x="2552" y="1158"/>
                    </a:cubicBezTo>
                    <a:cubicBezTo>
                      <a:pt x="2381" y="1176"/>
                      <a:pt x="2213" y="1185"/>
                      <a:pt x="2044" y="1185"/>
                    </a:cubicBezTo>
                    <a:cubicBezTo>
                      <a:pt x="1876" y="1185"/>
                      <a:pt x="1708" y="1176"/>
                      <a:pt x="1536" y="1158"/>
                    </a:cubicBezTo>
                    <a:cubicBezTo>
                      <a:pt x="1194" y="1111"/>
                      <a:pt x="875" y="1005"/>
                      <a:pt x="603" y="839"/>
                    </a:cubicBezTo>
                    <a:cubicBezTo>
                      <a:pt x="544" y="816"/>
                      <a:pt x="497" y="780"/>
                      <a:pt x="461" y="745"/>
                    </a:cubicBezTo>
                    <a:cubicBezTo>
                      <a:pt x="237" y="579"/>
                      <a:pt x="83" y="390"/>
                      <a:pt x="48" y="189"/>
                    </a:cubicBezTo>
                    <a:cubicBezTo>
                      <a:pt x="24" y="130"/>
                      <a:pt x="13" y="60"/>
                      <a:pt x="13" y="0"/>
                    </a:cubicBez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3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9" name="Google Shape;2669;p36"/>
              <p:cNvSpPr/>
              <p:nvPr/>
            </p:nvSpPr>
            <p:spPr>
              <a:xfrm>
                <a:off x="-1021989" y="589058"/>
                <a:ext cx="353263" cy="185815"/>
              </a:xfrm>
              <a:custGeom>
                <a:rect b="b" l="l" r="r" t="t"/>
                <a:pathLst>
                  <a:path extrusionOk="0" h="2337" w="4443">
                    <a:moveTo>
                      <a:pt x="2210" y="1"/>
                    </a:moveTo>
                    <a:cubicBezTo>
                      <a:pt x="1693" y="1"/>
                      <a:pt x="1176" y="113"/>
                      <a:pt x="780" y="337"/>
                    </a:cubicBezTo>
                    <a:cubicBezTo>
                      <a:pt x="1" y="798"/>
                      <a:pt x="1" y="1530"/>
                      <a:pt x="792" y="1991"/>
                    </a:cubicBezTo>
                    <a:cubicBezTo>
                      <a:pt x="1194" y="2222"/>
                      <a:pt x="1714" y="2337"/>
                      <a:pt x="2232" y="2337"/>
                    </a:cubicBezTo>
                    <a:cubicBezTo>
                      <a:pt x="2750" y="2337"/>
                      <a:pt x="3267" y="2222"/>
                      <a:pt x="3663" y="1991"/>
                    </a:cubicBezTo>
                    <a:cubicBezTo>
                      <a:pt x="4443" y="1542"/>
                      <a:pt x="4443" y="798"/>
                      <a:pt x="3639" y="337"/>
                    </a:cubicBezTo>
                    <a:cubicBezTo>
                      <a:pt x="3243" y="113"/>
                      <a:pt x="2727" y="1"/>
                      <a:pt x="22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3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0" name="Google Shape;2670;p36"/>
              <p:cNvSpPr/>
              <p:nvPr/>
            </p:nvSpPr>
            <p:spPr>
              <a:xfrm>
                <a:off x="-982552" y="562343"/>
                <a:ext cx="273435" cy="194481"/>
              </a:xfrm>
              <a:custGeom>
                <a:rect b="b" l="l" r="r" t="t"/>
                <a:pathLst>
                  <a:path extrusionOk="0" h="2446" w="3439">
                    <a:moveTo>
                      <a:pt x="1" y="0"/>
                    </a:moveTo>
                    <a:lnTo>
                      <a:pt x="1" y="12"/>
                    </a:lnTo>
                    <a:lnTo>
                      <a:pt x="1" y="1465"/>
                    </a:lnTo>
                    <a:lnTo>
                      <a:pt x="1" y="1500"/>
                    </a:lnTo>
                    <a:lnTo>
                      <a:pt x="1" y="1524"/>
                    </a:lnTo>
                    <a:lnTo>
                      <a:pt x="1" y="1548"/>
                    </a:lnTo>
                    <a:lnTo>
                      <a:pt x="1" y="1559"/>
                    </a:lnTo>
                    <a:lnTo>
                      <a:pt x="1" y="1595"/>
                    </a:lnTo>
                    <a:lnTo>
                      <a:pt x="1" y="1607"/>
                    </a:lnTo>
                    <a:lnTo>
                      <a:pt x="1" y="1618"/>
                    </a:lnTo>
                    <a:cubicBezTo>
                      <a:pt x="1" y="1642"/>
                      <a:pt x="1" y="1642"/>
                      <a:pt x="13" y="1654"/>
                    </a:cubicBezTo>
                    <a:cubicBezTo>
                      <a:pt x="13" y="1666"/>
                      <a:pt x="36" y="1677"/>
                      <a:pt x="36" y="1701"/>
                    </a:cubicBezTo>
                    <a:lnTo>
                      <a:pt x="36" y="1713"/>
                    </a:lnTo>
                    <a:cubicBezTo>
                      <a:pt x="36" y="1725"/>
                      <a:pt x="48" y="1737"/>
                      <a:pt x="48" y="1760"/>
                    </a:cubicBezTo>
                    <a:cubicBezTo>
                      <a:pt x="48" y="1772"/>
                      <a:pt x="60" y="1784"/>
                      <a:pt x="72" y="1796"/>
                    </a:cubicBezTo>
                    <a:lnTo>
                      <a:pt x="72" y="1819"/>
                    </a:lnTo>
                    <a:cubicBezTo>
                      <a:pt x="95" y="1831"/>
                      <a:pt x="95" y="1843"/>
                      <a:pt x="107" y="1855"/>
                    </a:cubicBezTo>
                    <a:cubicBezTo>
                      <a:pt x="119" y="1878"/>
                      <a:pt x="119" y="1890"/>
                      <a:pt x="131" y="1890"/>
                    </a:cubicBezTo>
                    <a:lnTo>
                      <a:pt x="131" y="1902"/>
                    </a:lnTo>
                    <a:cubicBezTo>
                      <a:pt x="154" y="1914"/>
                      <a:pt x="154" y="1937"/>
                      <a:pt x="166" y="1949"/>
                    </a:cubicBezTo>
                    <a:cubicBezTo>
                      <a:pt x="178" y="1961"/>
                      <a:pt x="178" y="1973"/>
                      <a:pt x="190" y="1973"/>
                    </a:cubicBezTo>
                    <a:lnTo>
                      <a:pt x="214" y="1996"/>
                    </a:lnTo>
                    <a:cubicBezTo>
                      <a:pt x="225" y="2008"/>
                      <a:pt x="237" y="2020"/>
                      <a:pt x="249" y="2020"/>
                    </a:cubicBezTo>
                    <a:lnTo>
                      <a:pt x="273" y="2020"/>
                    </a:lnTo>
                    <a:cubicBezTo>
                      <a:pt x="284" y="2032"/>
                      <a:pt x="296" y="2032"/>
                      <a:pt x="308" y="2056"/>
                    </a:cubicBezTo>
                    <a:lnTo>
                      <a:pt x="332" y="2067"/>
                    </a:lnTo>
                    <a:cubicBezTo>
                      <a:pt x="343" y="2079"/>
                      <a:pt x="355" y="2079"/>
                      <a:pt x="367" y="2091"/>
                    </a:cubicBezTo>
                    <a:cubicBezTo>
                      <a:pt x="391" y="2115"/>
                      <a:pt x="403" y="2115"/>
                      <a:pt x="414" y="2126"/>
                    </a:cubicBezTo>
                    <a:lnTo>
                      <a:pt x="426" y="2138"/>
                    </a:lnTo>
                    <a:cubicBezTo>
                      <a:pt x="450" y="2150"/>
                      <a:pt x="473" y="2174"/>
                      <a:pt x="485" y="2185"/>
                    </a:cubicBezTo>
                    <a:cubicBezTo>
                      <a:pt x="521" y="2197"/>
                      <a:pt x="533" y="2209"/>
                      <a:pt x="568" y="2233"/>
                    </a:cubicBezTo>
                    <a:cubicBezTo>
                      <a:pt x="580" y="2233"/>
                      <a:pt x="580" y="2245"/>
                      <a:pt x="592" y="2245"/>
                    </a:cubicBezTo>
                    <a:cubicBezTo>
                      <a:pt x="603" y="2256"/>
                      <a:pt x="639" y="2256"/>
                      <a:pt x="651" y="2268"/>
                    </a:cubicBezTo>
                    <a:cubicBezTo>
                      <a:pt x="662" y="2268"/>
                      <a:pt x="662" y="2268"/>
                      <a:pt x="686" y="2292"/>
                    </a:cubicBezTo>
                    <a:cubicBezTo>
                      <a:pt x="710" y="2304"/>
                      <a:pt x="745" y="2315"/>
                      <a:pt x="769" y="2315"/>
                    </a:cubicBezTo>
                    <a:cubicBezTo>
                      <a:pt x="804" y="2327"/>
                      <a:pt x="828" y="2327"/>
                      <a:pt x="840" y="2351"/>
                    </a:cubicBezTo>
                    <a:cubicBezTo>
                      <a:pt x="863" y="2351"/>
                      <a:pt x="863" y="2351"/>
                      <a:pt x="875" y="2363"/>
                    </a:cubicBezTo>
                    <a:cubicBezTo>
                      <a:pt x="899" y="2363"/>
                      <a:pt x="922" y="2374"/>
                      <a:pt x="946" y="2374"/>
                    </a:cubicBezTo>
                    <a:lnTo>
                      <a:pt x="981" y="2374"/>
                    </a:lnTo>
                    <a:cubicBezTo>
                      <a:pt x="1005" y="2386"/>
                      <a:pt x="1040" y="2386"/>
                      <a:pt x="1064" y="2410"/>
                    </a:cubicBezTo>
                    <a:lnTo>
                      <a:pt x="1076" y="2410"/>
                    </a:lnTo>
                    <a:cubicBezTo>
                      <a:pt x="1111" y="2410"/>
                      <a:pt x="1135" y="2422"/>
                      <a:pt x="1170" y="2422"/>
                    </a:cubicBezTo>
                    <a:lnTo>
                      <a:pt x="1194" y="2422"/>
                    </a:lnTo>
                    <a:cubicBezTo>
                      <a:pt x="1229" y="2422"/>
                      <a:pt x="1241" y="2434"/>
                      <a:pt x="1277" y="2434"/>
                    </a:cubicBezTo>
                    <a:lnTo>
                      <a:pt x="1300" y="2434"/>
                    </a:lnTo>
                    <a:cubicBezTo>
                      <a:pt x="1336" y="2434"/>
                      <a:pt x="1359" y="2445"/>
                      <a:pt x="1395" y="2445"/>
                    </a:cubicBezTo>
                    <a:lnTo>
                      <a:pt x="1950" y="2445"/>
                    </a:lnTo>
                    <a:cubicBezTo>
                      <a:pt x="1986" y="2445"/>
                      <a:pt x="2009" y="2445"/>
                      <a:pt x="2056" y="2434"/>
                    </a:cubicBezTo>
                    <a:cubicBezTo>
                      <a:pt x="2080" y="2434"/>
                      <a:pt x="2115" y="2422"/>
                      <a:pt x="2139" y="2422"/>
                    </a:cubicBezTo>
                    <a:lnTo>
                      <a:pt x="2175" y="2422"/>
                    </a:lnTo>
                    <a:cubicBezTo>
                      <a:pt x="2198" y="2422"/>
                      <a:pt x="2222" y="2410"/>
                      <a:pt x="2245" y="2410"/>
                    </a:cubicBezTo>
                    <a:lnTo>
                      <a:pt x="2281" y="2410"/>
                    </a:lnTo>
                    <a:cubicBezTo>
                      <a:pt x="2304" y="2410"/>
                      <a:pt x="2340" y="2386"/>
                      <a:pt x="2364" y="2386"/>
                    </a:cubicBezTo>
                    <a:cubicBezTo>
                      <a:pt x="2399" y="2386"/>
                      <a:pt x="2423" y="2374"/>
                      <a:pt x="2458" y="2363"/>
                    </a:cubicBezTo>
                    <a:cubicBezTo>
                      <a:pt x="2470" y="2363"/>
                      <a:pt x="2470" y="2363"/>
                      <a:pt x="2482" y="2351"/>
                    </a:cubicBezTo>
                    <a:cubicBezTo>
                      <a:pt x="2493" y="2351"/>
                      <a:pt x="2529" y="2327"/>
                      <a:pt x="2541" y="2327"/>
                    </a:cubicBezTo>
                    <a:cubicBezTo>
                      <a:pt x="2553" y="2327"/>
                      <a:pt x="2553" y="2327"/>
                      <a:pt x="2576" y="2315"/>
                    </a:cubicBezTo>
                    <a:cubicBezTo>
                      <a:pt x="2600" y="2304"/>
                      <a:pt x="2635" y="2304"/>
                      <a:pt x="2659" y="2292"/>
                    </a:cubicBezTo>
                    <a:cubicBezTo>
                      <a:pt x="2694" y="2268"/>
                      <a:pt x="2718" y="2256"/>
                      <a:pt x="2753" y="2256"/>
                    </a:cubicBezTo>
                    <a:cubicBezTo>
                      <a:pt x="2765" y="2256"/>
                      <a:pt x="2765" y="2256"/>
                      <a:pt x="2777" y="2245"/>
                    </a:cubicBezTo>
                    <a:cubicBezTo>
                      <a:pt x="2789" y="2233"/>
                      <a:pt x="2824" y="2233"/>
                      <a:pt x="2836" y="2209"/>
                    </a:cubicBezTo>
                    <a:cubicBezTo>
                      <a:pt x="2848" y="2209"/>
                      <a:pt x="2848" y="2197"/>
                      <a:pt x="2872" y="2197"/>
                    </a:cubicBezTo>
                    <a:cubicBezTo>
                      <a:pt x="2895" y="2185"/>
                      <a:pt x="2931" y="2174"/>
                      <a:pt x="2942" y="2150"/>
                    </a:cubicBezTo>
                    <a:cubicBezTo>
                      <a:pt x="3261" y="1961"/>
                      <a:pt x="3439" y="1713"/>
                      <a:pt x="3439" y="1465"/>
                    </a:cubicBezTo>
                    <a:lnTo>
                      <a:pt x="3439" y="0"/>
                    </a:ln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3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1" name="Google Shape;2671;p36"/>
              <p:cNvSpPr/>
              <p:nvPr/>
            </p:nvSpPr>
            <p:spPr>
              <a:xfrm>
                <a:off x="-995671" y="340668"/>
                <a:ext cx="298799" cy="389838"/>
              </a:xfrm>
              <a:custGeom>
                <a:rect b="b" l="l" r="r" t="t"/>
                <a:pathLst>
                  <a:path extrusionOk="0" h="4903" w="3758">
                    <a:moveTo>
                      <a:pt x="3757" y="12"/>
                    </a:moveTo>
                    <a:lnTo>
                      <a:pt x="3757" y="16"/>
                    </a:lnTo>
                    <a:lnTo>
                      <a:pt x="3757" y="16"/>
                    </a:lnTo>
                    <a:cubicBezTo>
                      <a:pt x="3757" y="15"/>
                      <a:pt x="3757" y="13"/>
                      <a:pt x="3757" y="12"/>
                    </a:cubicBezTo>
                    <a:close/>
                    <a:moveTo>
                      <a:pt x="24" y="0"/>
                    </a:moveTo>
                    <a:lnTo>
                      <a:pt x="1" y="3816"/>
                    </a:lnTo>
                    <a:cubicBezTo>
                      <a:pt x="1" y="4099"/>
                      <a:pt x="178" y="4383"/>
                      <a:pt x="556" y="4584"/>
                    </a:cubicBezTo>
                    <a:cubicBezTo>
                      <a:pt x="922" y="4796"/>
                      <a:pt x="1400" y="4903"/>
                      <a:pt x="1877" y="4903"/>
                    </a:cubicBezTo>
                    <a:cubicBezTo>
                      <a:pt x="2354" y="4903"/>
                      <a:pt x="2830" y="4796"/>
                      <a:pt x="3190" y="4584"/>
                    </a:cubicBezTo>
                    <a:cubicBezTo>
                      <a:pt x="3568" y="4383"/>
                      <a:pt x="3745" y="4111"/>
                      <a:pt x="3745" y="3828"/>
                    </a:cubicBezTo>
                    <a:lnTo>
                      <a:pt x="3757" y="16"/>
                    </a:lnTo>
                    <a:lnTo>
                      <a:pt x="3757" y="16"/>
                    </a:lnTo>
                    <a:cubicBezTo>
                      <a:pt x="3755" y="298"/>
                      <a:pt x="3578" y="556"/>
                      <a:pt x="3214" y="768"/>
                    </a:cubicBezTo>
                    <a:cubicBezTo>
                      <a:pt x="2848" y="981"/>
                      <a:pt x="2369" y="1087"/>
                      <a:pt x="1891" y="1087"/>
                    </a:cubicBezTo>
                    <a:cubicBezTo>
                      <a:pt x="1412" y="1087"/>
                      <a:pt x="934" y="981"/>
                      <a:pt x="568" y="768"/>
                    </a:cubicBezTo>
                    <a:cubicBezTo>
                      <a:pt x="201" y="555"/>
                      <a:pt x="24" y="272"/>
                      <a:pt x="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3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2" name="Google Shape;2672;p36"/>
              <p:cNvSpPr/>
              <p:nvPr/>
            </p:nvSpPr>
            <p:spPr>
              <a:xfrm>
                <a:off x="-994277" y="340668"/>
                <a:ext cx="298799" cy="389838"/>
              </a:xfrm>
              <a:custGeom>
                <a:rect b="b" l="l" r="r" t="t"/>
                <a:pathLst>
                  <a:path extrusionOk="0" h="4903" w="3758">
                    <a:moveTo>
                      <a:pt x="3757" y="12"/>
                    </a:moveTo>
                    <a:lnTo>
                      <a:pt x="3757" y="16"/>
                    </a:lnTo>
                    <a:lnTo>
                      <a:pt x="3757" y="16"/>
                    </a:lnTo>
                    <a:cubicBezTo>
                      <a:pt x="3757" y="15"/>
                      <a:pt x="3757" y="13"/>
                      <a:pt x="3757" y="12"/>
                    </a:cubicBezTo>
                    <a:close/>
                    <a:moveTo>
                      <a:pt x="24" y="0"/>
                    </a:moveTo>
                    <a:lnTo>
                      <a:pt x="1" y="3816"/>
                    </a:lnTo>
                    <a:cubicBezTo>
                      <a:pt x="1" y="3875"/>
                      <a:pt x="24" y="3934"/>
                      <a:pt x="36" y="3993"/>
                    </a:cubicBezTo>
                    <a:cubicBezTo>
                      <a:pt x="83" y="4170"/>
                      <a:pt x="213" y="4347"/>
                      <a:pt x="414" y="4501"/>
                    </a:cubicBezTo>
                    <a:lnTo>
                      <a:pt x="556" y="4584"/>
                    </a:lnTo>
                    <a:cubicBezTo>
                      <a:pt x="804" y="4737"/>
                      <a:pt x="1099" y="4820"/>
                      <a:pt x="1406" y="4867"/>
                    </a:cubicBezTo>
                    <a:cubicBezTo>
                      <a:pt x="1560" y="4891"/>
                      <a:pt x="1719" y="4903"/>
                      <a:pt x="1879" y="4903"/>
                    </a:cubicBezTo>
                    <a:cubicBezTo>
                      <a:pt x="2038" y="4903"/>
                      <a:pt x="2198" y="4891"/>
                      <a:pt x="2351" y="4867"/>
                    </a:cubicBezTo>
                    <a:cubicBezTo>
                      <a:pt x="2658" y="4820"/>
                      <a:pt x="2954" y="4714"/>
                      <a:pt x="3190" y="4584"/>
                    </a:cubicBezTo>
                    <a:cubicBezTo>
                      <a:pt x="3544" y="4383"/>
                      <a:pt x="3745" y="4099"/>
                      <a:pt x="3745" y="3828"/>
                    </a:cubicBezTo>
                    <a:lnTo>
                      <a:pt x="3757" y="16"/>
                    </a:lnTo>
                    <a:lnTo>
                      <a:pt x="3757" y="16"/>
                    </a:lnTo>
                    <a:cubicBezTo>
                      <a:pt x="3755" y="298"/>
                      <a:pt x="3578" y="556"/>
                      <a:pt x="3214" y="768"/>
                    </a:cubicBezTo>
                    <a:cubicBezTo>
                      <a:pt x="2977" y="910"/>
                      <a:pt x="2682" y="1004"/>
                      <a:pt x="2363" y="1040"/>
                    </a:cubicBezTo>
                    <a:cubicBezTo>
                      <a:pt x="2210" y="1063"/>
                      <a:pt x="2053" y="1075"/>
                      <a:pt x="1895" y="1075"/>
                    </a:cubicBezTo>
                    <a:cubicBezTo>
                      <a:pt x="1737" y="1075"/>
                      <a:pt x="1578" y="1063"/>
                      <a:pt x="1418" y="1040"/>
                    </a:cubicBezTo>
                    <a:cubicBezTo>
                      <a:pt x="1111" y="992"/>
                      <a:pt x="816" y="898"/>
                      <a:pt x="568" y="768"/>
                    </a:cubicBezTo>
                    <a:cubicBezTo>
                      <a:pt x="520" y="733"/>
                      <a:pt x="461" y="709"/>
                      <a:pt x="438" y="673"/>
                    </a:cubicBezTo>
                    <a:cubicBezTo>
                      <a:pt x="225" y="520"/>
                      <a:pt x="95" y="355"/>
                      <a:pt x="48" y="177"/>
                    </a:cubicBezTo>
                    <a:cubicBezTo>
                      <a:pt x="36" y="118"/>
                      <a:pt x="24" y="59"/>
                      <a:pt x="24" y="0"/>
                    </a:cubicBez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3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3" name="Google Shape;2673;p36"/>
              <p:cNvSpPr/>
              <p:nvPr/>
            </p:nvSpPr>
            <p:spPr>
              <a:xfrm>
                <a:off x="-1007915" y="255195"/>
                <a:ext cx="326071" cy="172855"/>
              </a:xfrm>
              <a:custGeom>
                <a:rect b="b" l="l" r="r" t="t"/>
                <a:pathLst>
                  <a:path extrusionOk="0" h="2174" w="4101">
                    <a:moveTo>
                      <a:pt x="2036" y="0"/>
                    </a:moveTo>
                    <a:cubicBezTo>
                      <a:pt x="1557" y="0"/>
                      <a:pt x="1082" y="106"/>
                      <a:pt x="722" y="319"/>
                    </a:cubicBezTo>
                    <a:cubicBezTo>
                      <a:pt x="1" y="744"/>
                      <a:pt x="1" y="1430"/>
                      <a:pt x="733" y="1855"/>
                    </a:cubicBezTo>
                    <a:cubicBezTo>
                      <a:pt x="1105" y="2067"/>
                      <a:pt x="1587" y="2174"/>
                      <a:pt x="2065" y="2174"/>
                    </a:cubicBezTo>
                    <a:cubicBezTo>
                      <a:pt x="2544" y="2174"/>
                      <a:pt x="3019" y="2067"/>
                      <a:pt x="3380" y="1855"/>
                    </a:cubicBezTo>
                    <a:cubicBezTo>
                      <a:pt x="4100" y="1430"/>
                      <a:pt x="4100" y="744"/>
                      <a:pt x="3368" y="319"/>
                    </a:cubicBezTo>
                    <a:cubicBezTo>
                      <a:pt x="2996" y="106"/>
                      <a:pt x="2514" y="0"/>
                      <a:pt x="20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3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4" name="Google Shape;2674;p36"/>
              <p:cNvSpPr/>
              <p:nvPr/>
            </p:nvSpPr>
            <p:spPr>
              <a:xfrm>
                <a:off x="-960925" y="280797"/>
                <a:ext cx="230181" cy="120776"/>
              </a:xfrm>
              <a:custGeom>
                <a:rect b="b" l="l" r="r" t="t"/>
                <a:pathLst>
                  <a:path extrusionOk="0" h="1519" w="2895">
                    <a:moveTo>
                      <a:pt x="1442" y="0"/>
                    </a:moveTo>
                    <a:cubicBezTo>
                      <a:pt x="1105" y="0"/>
                      <a:pt x="768" y="74"/>
                      <a:pt x="509" y="222"/>
                    </a:cubicBezTo>
                    <a:cubicBezTo>
                      <a:pt x="1" y="517"/>
                      <a:pt x="1" y="1001"/>
                      <a:pt x="509" y="1297"/>
                    </a:cubicBezTo>
                    <a:cubicBezTo>
                      <a:pt x="768" y="1444"/>
                      <a:pt x="1105" y="1518"/>
                      <a:pt x="1442" y="1518"/>
                    </a:cubicBezTo>
                    <a:cubicBezTo>
                      <a:pt x="1779" y="1518"/>
                      <a:pt x="2115" y="1444"/>
                      <a:pt x="2375" y="1297"/>
                    </a:cubicBezTo>
                    <a:cubicBezTo>
                      <a:pt x="2895" y="1001"/>
                      <a:pt x="2895" y="517"/>
                      <a:pt x="2375" y="222"/>
                    </a:cubicBezTo>
                    <a:cubicBezTo>
                      <a:pt x="2115" y="74"/>
                      <a:pt x="1779" y="0"/>
                      <a:pt x="14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3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5" name="Google Shape;2675;p36"/>
              <p:cNvSpPr/>
              <p:nvPr/>
            </p:nvSpPr>
            <p:spPr>
              <a:xfrm>
                <a:off x="-995671" y="384796"/>
                <a:ext cx="298799" cy="116562"/>
              </a:xfrm>
              <a:custGeom>
                <a:rect b="b" l="l" r="r" t="t"/>
                <a:pathLst>
                  <a:path extrusionOk="0" h="1466" w="3758">
                    <a:moveTo>
                      <a:pt x="3757" y="12"/>
                    </a:moveTo>
                    <a:lnTo>
                      <a:pt x="3756" y="50"/>
                    </a:lnTo>
                    <a:lnTo>
                      <a:pt x="3756" y="50"/>
                    </a:lnTo>
                    <a:cubicBezTo>
                      <a:pt x="3757" y="37"/>
                      <a:pt x="3757" y="25"/>
                      <a:pt x="3757" y="12"/>
                    </a:cubicBezTo>
                    <a:close/>
                    <a:moveTo>
                      <a:pt x="24" y="0"/>
                    </a:moveTo>
                    <a:lnTo>
                      <a:pt x="1" y="390"/>
                    </a:lnTo>
                    <a:cubicBezTo>
                      <a:pt x="1" y="449"/>
                      <a:pt x="24" y="508"/>
                      <a:pt x="36" y="567"/>
                    </a:cubicBezTo>
                    <a:cubicBezTo>
                      <a:pt x="83" y="745"/>
                      <a:pt x="213" y="922"/>
                      <a:pt x="414" y="1064"/>
                    </a:cubicBezTo>
                    <a:lnTo>
                      <a:pt x="556" y="1158"/>
                    </a:lnTo>
                    <a:cubicBezTo>
                      <a:pt x="804" y="1300"/>
                      <a:pt x="1099" y="1394"/>
                      <a:pt x="1406" y="1430"/>
                    </a:cubicBezTo>
                    <a:cubicBezTo>
                      <a:pt x="1560" y="1453"/>
                      <a:pt x="1719" y="1465"/>
                      <a:pt x="1879" y="1465"/>
                    </a:cubicBezTo>
                    <a:cubicBezTo>
                      <a:pt x="2038" y="1465"/>
                      <a:pt x="2198" y="1453"/>
                      <a:pt x="2351" y="1430"/>
                    </a:cubicBezTo>
                    <a:cubicBezTo>
                      <a:pt x="2658" y="1394"/>
                      <a:pt x="2954" y="1288"/>
                      <a:pt x="3190" y="1158"/>
                    </a:cubicBezTo>
                    <a:cubicBezTo>
                      <a:pt x="3544" y="945"/>
                      <a:pt x="3745" y="662"/>
                      <a:pt x="3745" y="402"/>
                    </a:cubicBezTo>
                    <a:lnTo>
                      <a:pt x="3756" y="50"/>
                    </a:lnTo>
                    <a:lnTo>
                      <a:pt x="3756" y="50"/>
                    </a:lnTo>
                    <a:cubicBezTo>
                      <a:pt x="3740" y="308"/>
                      <a:pt x="3563" y="554"/>
                      <a:pt x="3214" y="768"/>
                    </a:cubicBezTo>
                    <a:cubicBezTo>
                      <a:pt x="2977" y="922"/>
                      <a:pt x="2682" y="1004"/>
                      <a:pt x="2363" y="1052"/>
                    </a:cubicBezTo>
                    <a:cubicBezTo>
                      <a:pt x="2210" y="1075"/>
                      <a:pt x="2053" y="1087"/>
                      <a:pt x="1895" y="1087"/>
                    </a:cubicBezTo>
                    <a:cubicBezTo>
                      <a:pt x="1737" y="1087"/>
                      <a:pt x="1578" y="1075"/>
                      <a:pt x="1418" y="1052"/>
                    </a:cubicBezTo>
                    <a:cubicBezTo>
                      <a:pt x="1111" y="1004"/>
                      <a:pt x="816" y="898"/>
                      <a:pt x="568" y="768"/>
                    </a:cubicBezTo>
                    <a:cubicBezTo>
                      <a:pt x="520" y="745"/>
                      <a:pt x="461" y="709"/>
                      <a:pt x="438" y="685"/>
                    </a:cubicBezTo>
                    <a:cubicBezTo>
                      <a:pt x="225" y="532"/>
                      <a:pt x="95" y="355"/>
                      <a:pt x="48" y="178"/>
                    </a:cubicBezTo>
                    <a:cubicBezTo>
                      <a:pt x="36" y="118"/>
                      <a:pt x="24" y="59"/>
                      <a:pt x="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3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6" name="Google Shape;2676;p36"/>
              <p:cNvSpPr/>
              <p:nvPr/>
            </p:nvSpPr>
            <p:spPr>
              <a:xfrm>
                <a:off x="-953371" y="280797"/>
                <a:ext cx="216108" cy="69333"/>
              </a:xfrm>
              <a:custGeom>
                <a:rect b="b" l="l" r="r" t="t"/>
                <a:pathLst>
                  <a:path extrusionOk="0" h="872" w="2718">
                    <a:moveTo>
                      <a:pt x="1359" y="0"/>
                    </a:moveTo>
                    <a:cubicBezTo>
                      <a:pt x="1022" y="0"/>
                      <a:pt x="685" y="74"/>
                      <a:pt x="425" y="222"/>
                    </a:cubicBezTo>
                    <a:cubicBezTo>
                      <a:pt x="118" y="399"/>
                      <a:pt x="0" y="635"/>
                      <a:pt x="59" y="871"/>
                    </a:cubicBezTo>
                    <a:cubicBezTo>
                      <a:pt x="106" y="706"/>
                      <a:pt x="225" y="552"/>
                      <a:pt x="425" y="434"/>
                    </a:cubicBezTo>
                    <a:cubicBezTo>
                      <a:pt x="685" y="286"/>
                      <a:pt x="1022" y="213"/>
                      <a:pt x="1359" y="213"/>
                    </a:cubicBezTo>
                    <a:cubicBezTo>
                      <a:pt x="1695" y="213"/>
                      <a:pt x="2032" y="286"/>
                      <a:pt x="2292" y="434"/>
                    </a:cubicBezTo>
                    <a:cubicBezTo>
                      <a:pt x="2493" y="552"/>
                      <a:pt x="2623" y="706"/>
                      <a:pt x="2658" y="871"/>
                    </a:cubicBezTo>
                    <a:cubicBezTo>
                      <a:pt x="2717" y="647"/>
                      <a:pt x="2587" y="387"/>
                      <a:pt x="2292" y="222"/>
                    </a:cubicBezTo>
                    <a:cubicBezTo>
                      <a:pt x="2032" y="74"/>
                      <a:pt x="1695" y="0"/>
                      <a:pt x="1359" y="0"/>
                    </a:cubicBez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3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7" name="Google Shape;2677;p36"/>
              <p:cNvSpPr/>
              <p:nvPr/>
            </p:nvSpPr>
            <p:spPr>
              <a:xfrm>
                <a:off x="-963708" y="634618"/>
                <a:ext cx="35780" cy="64880"/>
              </a:xfrm>
              <a:custGeom>
                <a:rect b="b" l="l" r="r" t="t"/>
                <a:pathLst>
                  <a:path extrusionOk="0" h="816" w="450">
                    <a:moveTo>
                      <a:pt x="0" y="1"/>
                    </a:moveTo>
                    <a:lnTo>
                      <a:pt x="0" y="556"/>
                    </a:lnTo>
                    <a:lnTo>
                      <a:pt x="449" y="816"/>
                    </a:lnTo>
                    <a:lnTo>
                      <a:pt x="449" y="27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3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8" name="Google Shape;2678;p36"/>
              <p:cNvSpPr/>
              <p:nvPr/>
            </p:nvSpPr>
            <p:spPr>
              <a:xfrm>
                <a:off x="-963708" y="592398"/>
                <a:ext cx="35780" cy="53590"/>
              </a:xfrm>
              <a:custGeom>
                <a:rect b="b" l="l" r="r" t="t"/>
                <a:pathLst>
                  <a:path extrusionOk="0" h="674" w="450">
                    <a:moveTo>
                      <a:pt x="0" y="0"/>
                    </a:moveTo>
                    <a:lnTo>
                      <a:pt x="0" y="402"/>
                    </a:lnTo>
                    <a:lnTo>
                      <a:pt x="449" y="673"/>
                    </a:lnTo>
                    <a:lnTo>
                      <a:pt x="449" y="2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3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9" name="Google Shape;2679;p36"/>
              <p:cNvSpPr/>
              <p:nvPr/>
            </p:nvSpPr>
            <p:spPr>
              <a:xfrm>
                <a:off x="-963708" y="487126"/>
                <a:ext cx="35780" cy="118470"/>
              </a:xfrm>
              <a:custGeom>
                <a:rect b="b" l="l" r="r" t="t"/>
                <a:pathLst>
                  <a:path extrusionOk="0" h="1490" w="450">
                    <a:moveTo>
                      <a:pt x="0" y="1"/>
                    </a:moveTo>
                    <a:lnTo>
                      <a:pt x="0" y="1230"/>
                    </a:lnTo>
                    <a:lnTo>
                      <a:pt x="449" y="1489"/>
                    </a:lnTo>
                    <a:lnTo>
                      <a:pt x="449" y="26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3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80" name="Google Shape;2680;p36"/>
            <p:cNvGrpSpPr/>
            <p:nvPr/>
          </p:nvGrpSpPr>
          <p:grpSpPr>
            <a:xfrm>
              <a:off x="7127130" y="1064828"/>
              <a:ext cx="329844" cy="472596"/>
              <a:chOff x="5036880" y="-8005297"/>
              <a:chExt cx="719554" cy="1030968"/>
            </a:xfrm>
          </p:grpSpPr>
          <p:sp>
            <p:nvSpPr>
              <p:cNvPr id="2681" name="Google Shape;2681;p36"/>
              <p:cNvSpPr/>
              <p:nvPr/>
            </p:nvSpPr>
            <p:spPr>
              <a:xfrm>
                <a:off x="5036880" y="-7874903"/>
                <a:ext cx="288011" cy="502944"/>
              </a:xfrm>
              <a:custGeom>
                <a:rect b="b" l="l" r="r" t="t"/>
                <a:pathLst>
                  <a:path extrusionOk="0" h="2106" w="1206">
                    <a:moveTo>
                      <a:pt x="299" y="0"/>
                    </a:moveTo>
                    <a:cubicBezTo>
                      <a:pt x="248" y="0"/>
                      <a:pt x="200" y="12"/>
                      <a:pt x="154" y="38"/>
                    </a:cubicBezTo>
                    <a:cubicBezTo>
                      <a:pt x="60" y="97"/>
                      <a:pt x="1" y="215"/>
                      <a:pt x="1" y="357"/>
                    </a:cubicBezTo>
                    <a:lnTo>
                      <a:pt x="1" y="2023"/>
                    </a:lnTo>
                    <a:cubicBezTo>
                      <a:pt x="1" y="2070"/>
                      <a:pt x="36" y="2105"/>
                      <a:pt x="83" y="2105"/>
                    </a:cubicBezTo>
                    <a:cubicBezTo>
                      <a:pt x="107" y="2105"/>
                      <a:pt x="142" y="2070"/>
                      <a:pt x="142" y="2023"/>
                    </a:cubicBezTo>
                    <a:lnTo>
                      <a:pt x="142" y="357"/>
                    </a:lnTo>
                    <a:cubicBezTo>
                      <a:pt x="142" y="251"/>
                      <a:pt x="166" y="180"/>
                      <a:pt x="225" y="156"/>
                    </a:cubicBezTo>
                    <a:cubicBezTo>
                      <a:pt x="248" y="142"/>
                      <a:pt x="273" y="136"/>
                      <a:pt x="301" y="136"/>
                    </a:cubicBezTo>
                    <a:cubicBezTo>
                      <a:pt x="344" y="136"/>
                      <a:pt x="392" y="151"/>
                      <a:pt x="449" y="180"/>
                    </a:cubicBezTo>
                    <a:lnTo>
                      <a:pt x="1099" y="546"/>
                    </a:lnTo>
                    <a:cubicBezTo>
                      <a:pt x="1106" y="553"/>
                      <a:pt x="1115" y="556"/>
                      <a:pt x="1125" y="556"/>
                    </a:cubicBezTo>
                    <a:cubicBezTo>
                      <a:pt x="1147" y="556"/>
                      <a:pt x="1173" y="539"/>
                      <a:pt x="1182" y="522"/>
                    </a:cubicBezTo>
                    <a:cubicBezTo>
                      <a:pt x="1205" y="487"/>
                      <a:pt x="1182" y="451"/>
                      <a:pt x="1158" y="428"/>
                    </a:cubicBezTo>
                    <a:lnTo>
                      <a:pt x="508" y="62"/>
                    </a:lnTo>
                    <a:cubicBezTo>
                      <a:pt x="435" y="21"/>
                      <a:pt x="365" y="0"/>
                      <a:pt x="2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2" name="Google Shape;2682;p36"/>
              <p:cNvSpPr/>
              <p:nvPr/>
            </p:nvSpPr>
            <p:spPr>
              <a:xfrm>
                <a:off x="5598575" y="-7709200"/>
                <a:ext cx="67800" cy="317076"/>
              </a:xfrm>
              <a:custGeom>
                <a:rect b="b" l="l" r="r" t="t"/>
                <a:pathLst>
                  <a:path extrusionOk="0" h="1241" w="284">
                    <a:moveTo>
                      <a:pt x="284" y="0"/>
                    </a:moveTo>
                    <a:lnTo>
                      <a:pt x="0" y="166"/>
                    </a:lnTo>
                    <a:lnTo>
                      <a:pt x="0" y="1241"/>
                    </a:lnTo>
                    <a:lnTo>
                      <a:pt x="272" y="1099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3" name="Google Shape;2683;p36"/>
              <p:cNvSpPr/>
              <p:nvPr/>
            </p:nvSpPr>
            <p:spPr>
              <a:xfrm>
                <a:off x="5166557" y="-8005297"/>
                <a:ext cx="434882" cy="238337"/>
              </a:xfrm>
              <a:custGeom>
                <a:rect b="b" l="l" r="r" t="t"/>
                <a:pathLst>
                  <a:path extrusionOk="0" h="998" w="1821">
                    <a:moveTo>
                      <a:pt x="24" y="169"/>
                    </a:moveTo>
                    <a:lnTo>
                      <a:pt x="24" y="169"/>
                    </a:lnTo>
                    <a:cubicBezTo>
                      <a:pt x="16" y="172"/>
                      <a:pt x="8" y="177"/>
                      <a:pt x="1" y="182"/>
                    </a:cubicBezTo>
                    <a:lnTo>
                      <a:pt x="24" y="169"/>
                    </a:lnTo>
                    <a:close/>
                    <a:moveTo>
                      <a:pt x="344" y="1"/>
                    </a:moveTo>
                    <a:cubicBezTo>
                      <a:pt x="317" y="1"/>
                      <a:pt x="294" y="6"/>
                      <a:pt x="273" y="17"/>
                    </a:cubicBezTo>
                    <a:lnTo>
                      <a:pt x="24" y="169"/>
                    </a:lnTo>
                    <a:lnTo>
                      <a:pt x="24" y="169"/>
                    </a:lnTo>
                    <a:cubicBezTo>
                      <a:pt x="39" y="161"/>
                      <a:pt x="57" y="157"/>
                      <a:pt x="76" y="157"/>
                    </a:cubicBezTo>
                    <a:cubicBezTo>
                      <a:pt x="108" y="157"/>
                      <a:pt x="146" y="169"/>
                      <a:pt x="190" y="194"/>
                    </a:cubicBezTo>
                    <a:lnTo>
                      <a:pt x="1560" y="997"/>
                    </a:lnTo>
                    <a:lnTo>
                      <a:pt x="1820" y="832"/>
                    </a:lnTo>
                    <a:lnTo>
                      <a:pt x="450" y="29"/>
                    </a:lnTo>
                    <a:cubicBezTo>
                      <a:pt x="411" y="9"/>
                      <a:pt x="375" y="1"/>
                      <a:pt x="3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4" name="Google Shape;2684;p36"/>
              <p:cNvSpPr/>
              <p:nvPr/>
            </p:nvSpPr>
            <p:spPr>
              <a:xfrm>
                <a:off x="5539112" y="-7809467"/>
                <a:ext cx="124423" cy="144005"/>
              </a:xfrm>
              <a:custGeom>
                <a:rect b="b" l="l" r="r" t="t"/>
                <a:pathLst>
                  <a:path extrusionOk="0" h="603" w="521">
                    <a:moveTo>
                      <a:pt x="260" y="0"/>
                    </a:moveTo>
                    <a:lnTo>
                      <a:pt x="0" y="154"/>
                    </a:lnTo>
                    <a:cubicBezTo>
                      <a:pt x="142" y="248"/>
                      <a:pt x="248" y="437"/>
                      <a:pt x="248" y="603"/>
                    </a:cubicBezTo>
                    <a:lnTo>
                      <a:pt x="520" y="437"/>
                    </a:lnTo>
                    <a:cubicBezTo>
                      <a:pt x="520" y="272"/>
                      <a:pt x="402" y="83"/>
                      <a:pt x="2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5" name="Google Shape;2685;p36"/>
              <p:cNvSpPr/>
              <p:nvPr/>
            </p:nvSpPr>
            <p:spPr>
              <a:xfrm>
                <a:off x="5149840" y="-7966131"/>
                <a:ext cx="448733" cy="606829"/>
              </a:xfrm>
              <a:custGeom>
                <a:rect b="b" l="l" r="r" t="t"/>
                <a:pathLst>
                  <a:path extrusionOk="0" h="2541" w="1879">
                    <a:moveTo>
                      <a:pt x="149" y="1"/>
                    </a:moveTo>
                    <a:cubicBezTo>
                      <a:pt x="61" y="1"/>
                      <a:pt x="0" y="65"/>
                      <a:pt x="0" y="184"/>
                    </a:cubicBezTo>
                    <a:lnTo>
                      <a:pt x="0" y="1271"/>
                    </a:lnTo>
                    <a:cubicBezTo>
                      <a:pt x="0" y="1436"/>
                      <a:pt x="118" y="1625"/>
                      <a:pt x="260" y="1708"/>
                    </a:cubicBezTo>
                    <a:lnTo>
                      <a:pt x="1630" y="2511"/>
                    </a:lnTo>
                    <a:cubicBezTo>
                      <a:pt x="1667" y="2531"/>
                      <a:pt x="1702" y="2540"/>
                      <a:pt x="1734" y="2540"/>
                    </a:cubicBezTo>
                    <a:cubicBezTo>
                      <a:pt x="1817" y="2540"/>
                      <a:pt x="1878" y="2476"/>
                      <a:pt x="1878" y="2357"/>
                    </a:cubicBezTo>
                    <a:lnTo>
                      <a:pt x="1878" y="1271"/>
                    </a:lnTo>
                    <a:cubicBezTo>
                      <a:pt x="1878" y="1105"/>
                      <a:pt x="1760" y="916"/>
                      <a:pt x="1630" y="822"/>
                    </a:cubicBezTo>
                    <a:lnTo>
                      <a:pt x="260" y="30"/>
                    </a:lnTo>
                    <a:cubicBezTo>
                      <a:pt x="220" y="10"/>
                      <a:pt x="182" y="1"/>
                      <a:pt x="14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6" name="Google Shape;2686;p36"/>
              <p:cNvSpPr/>
              <p:nvPr/>
            </p:nvSpPr>
            <p:spPr>
              <a:xfrm>
                <a:off x="5178021" y="-7905471"/>
                <a:ext cx="129915" cy="169559"/>
              </a:xfrm>
              <a:custGeom>
                <a:rect b="b" l="l" r="r" t="t"/>
                <a:pathLst>
                  <a:path extrusionOk="0" h="710" w="544">
                    <a:moveTo>
                      <a:pt x="0" y="1"/>
                    </a:moveTo>
                    <a:lnTo>
                      <a:pt x="0" y="402"/>
                    </a:lnTo>
                    <a:lnTo>
                      <a:pt x="544" y="709"/>
                    </a:lnTo>
                    <a:lnTo>
                      <a:pt x="544" y="30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7" name="Google Shape;2687;p36"/>
              <p:cNvSpPr/>
              <p:nvPr/>
            </p:nvSpPr>
            <p:spPr>
              <a:xfrm>
                <a:off x="5178021" y="-7778421"/>
                <a:ext cx="319057" cy="273921"/>
              </a:xfrm>
              <a:custGeom>
                <a:rect b="b" l="l" r="r" t="t"/>
                <a:pathLst>
                  <a:path extrusionOk="0" h="1147" w="1336">
                    <a:moveTo>
                      <a:pt x="0" y="0"/>
                    </a:moveTo>
                    <a:lnTo>
                      <a:pt x="0" y="402"/>
                    </a:lnTo>
                    <a:lnTo>
                      <a:pt x="1335" y="1146"/>
                    </a:lnTo>
                    <a:lnTo>
                      <a:pt x="1335" y="7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8" name="Google Shape;2688;p36"/>
              <p:cNvSpPr/>
              <p:nvPr/>
            </p:nvSpPr>
            <p:spPr>
              <a:xfrm>
                <a:off x="5598575" y="-7709200"/>
                <a:ext cx="67800" cy="317076"/>
              </a:xfrm>
              <a:custGeom>
                <a:rect b="b" l="l" r="r" t="t"/>
                <a:pathLst>
                  <a:path extrusionOk="0" h="1241" w="284">
                    <a:moveTo>
                      <a:pt x="284" y="0"/>
                    </a:moveTo>
                    <a:lnTo>
                      <a:pt x="0" y="166"/>
                    </a:lnTo>
                    <a:lnTo>
                      <a:pt x="0" y="1241"/>
                    </a:lnTo>
                    <a:lnTo>
                      <a:pt x="272" y="1099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9" name="Google Shape;2689;p36"/>
              <p:cNvSpPr/>
              <p:nvPr/>
            </p:nvSpPr>
            <p:spPr>
              <a:xfrm>
                <a:off x="5623653" y="-7576381"/>
                <a:ext cx="132781" cy="602053"/>
              </a:xfrm>
              <a:custGeom>
                <a:rect b="b" l="l" r="r" t="t"/>
                <a:pathLst>
                  <a:path extrusionOk="0" h="2521" w="556">
                    <a:moveTo>
                      <a:pt x="74" y="0"/>
                    </a:moveTo>
                    <a:cubicBezTo>
                      <a:pt x="50" y="0"/>
                      <a:pt x="21" y="14"/>
                      <a:pt x="12" y="40"/>
                    </a:cubicBezTo>
                    <a:cubicBezTo>
                      <a:pt x="1" y="64"/>
                      <a:pt x="12" y="111"/>
                      <a:pt x="48" y="123"/>
                    </a:cubicBezTo>
                    <a:cubicBezTo>
                      <a:pt x="237" y="241"/>
                      <a:pt x="414" y="536"/>
                      <a:pt x="414" y="773"/>
                    </a:cubicBezTo>
                    <a:lnTo>
                      <a:pt x="414" y="2450"/>
                    </a:lnTo>
                    <a:cubicBezTo>
                      <a:pt x="414" y="2486"/>
                      <a:pt x="438" y="2521"/>
                      <a:pt x="485" y="2521"/>
                    </a:cubicBezTo>
                    <a:cubicBezTo>
                      <a:pt x="532" y="2521"/>
                      <a:pt x="556" y="2486"/>
                      <a:pt x="544" y="2450"/>
                    </a:cubicBezTo>
                    <a:lnTo>
                      <a:pt x="544" y="773"/>
                    </a:lnTo>
                    <a:cubicBezTo>
                      <a:pt x="544" y="501"/>
                      <a:pt x="331" y="158"/>
                      <a:pt x="95" y="5"/>
                    </a:cubicBezTo>
                    <a:cubicBezTo>
                      <a:pt x="89" y="2"/>
                      <a:pt x="82" y="0"/>
                      <a:pt x="7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0" name="Google Shape;2690;p36"/>
              <p:cNvSpPr/>
              <p:nvPr/>
            </p:nvSpPr>
            <p:spPr>
              <a:xfrm>
                <a:off x="5539112" y="-7809467"/>
                <a:ext cx="124423" cy="144005"/>
              </a:xfrm>
              <a:custGeom>
                <a:rect b="b" l="l" r="r" t="t"/>
                <a:pathLst>
                  <a:path extrusionOk="0" h="603" w="521">
                    <a:moveTo>
                      <a:pt x="260" y="0"/>
                    </a:moveTo>
                    <a:lnTo>
                      <a:pt x="0" y="154"/>
                    </a:lnTo>
                    <a:cubicBezTo>
                      <a:pt x="142" y="248"/>
                      <a:pt x="248" y="437"/>
                      <a:pt x="248" y="603"/>
                    </a:cubicBezTo>
                    <a:lnTo>
                      <a:pt x="520" y="437"/>
                    </a:lnTo>
                    <a:cubicBezTo>
                      <a:pt x="520" y="272"/>
                      <a:pt x="402" y="83"/>
                      <a:pt x="260" y="0"/>
                    </a:cubicBez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91" name="Google Shape;2691;p36"/>
            <p:cNvGrpSpPr/>
            <p:nvPr/>
          </p:nvGrpSpPr>
          <p:grpSpPr>
            <a:xfrm>
              <a:off x="7694668" y="3340312"/>
              <a:ext cx="650600" cy="601775"/>
              <a:chOff x="7309269" y="-7683723"/>
              <a:chExt cx="1419284" cy="1312773"/>
            </a:xfrm>
          </p:grpSpPr>
          <p:sp>
            <p:nvSpPr>
              <p:cNvPr id="2692" name="Google Shape;2692;p36"/>
              <p:cNvSpPr/>
              <p:nvPr/>
            </p:nvSpPr>
            <p:spPr>
              <a:xfrm>
                <a:off x="7529219" y="-7273913"/>
                <a:ext cx="1100460" cy="581276"/>
              </a:xfrm>
              <a:custGeom>
                <a:rect b="b" l="l" r="r" t="t"/>
                <a:pathLst>
                  <a:path extrusionOk="0" h="2434" w="4608">
                    <a:moveTo>
                      <a:pt x="2288" y="0"/>
                    </a:moveTo>
                    <a:cubicBezTo>
                      <a:pt x="1749" y="0"/>
                      <a:pt x="1212" y="119"/>
                      <a:pt x="804" y="355"/>
                    </a:cubicBezTo>
                    <a:cubicBezTo>
                      <a:pt x="1" y="839"/>
                      <a:pt x="1" y="1607"/>
                      <a:pt x="828" y="2080"/>
                    </a:cubicBezTo>
                    <a:cubicBezTo>
                      <a:pt x="1229" y="2316"/>
                      <a:pt x="1767" y="2434"/>
                      <a:pt x="2306" y="2434"/>
                    </a:cubicBezTo>
                    <a:cubicBezTo>
                      <a:pt x="2845" y="2434"/>
                      <a:pt x="3385" y="2316"/>
                      <a:pt x="3793" y="2080"/>
                    </a:cubicBezTo>
                    <a:cubicBezTo>
                      <a:pt x="4608" y="1595"/>
                      <a:pt x="4608" y="827"/>
                      <a:pt x="3781" y="355"/>
                    </a:cubicBezTo>
                    <a:cubicBezTo>
                      <a:pt x="3368" y="119"/>
                      <a:pt x="2827" y="0"/>
                      <a:pt x="22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3" name="Google Shape;2693;p36"/>
              <p:cNvSpPr/>
              <p:nvPr/>
            </p:nvSpPr>
            <p:spPr>
              <a:xfrm>
                <a:off x="8141546" y="-6833773"/>
                <a:ext cx="587007" cy="462823"/>
              </a:xfrm>
              <a:custGeom>
                <a:rect b="b" l="l" r="r" t="t"/>
                <a:pathLst>
                  <a:path extrusionOk="0" h="1938" w="2458">
                    <a:moveTo>
                      <a:pt x="2457" y="0"/>
                    </a:moveTo>
                    <a:lnTo>
                      <a:pt x="0" y="1430"/>
                    </a:lnTo>
                    <a:lnTo>
                      <a:pt x="0" y="1938"/>
                    </a:lnTo>
                    <a:lnTo>
                      <a:pt x="2434" y="508"/>
                    </a:lnTo>
                    <a:lnTo>
                      <a:pt x="24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4" name="Google Shape;2694;p36"/>
              <p:cNvSpPr/>
              <p:nvPr/>
            </p:nvSpPr>
            <p:spPr>
              <a:xfrm>
                <a:off x="7309269" y="-6972048"/>
                <a:ext cx="832509" cy="601097"/>
              </a:xfrm>
              <a:custGeom>
                <a:rect b="b" l="l" r="r" t="t"/>
                <a:pathLst>
                  <a:path extrusionOk="0" h="2517" w="3486">
                    <a:moveTo>
                      <a:pt x="0" y="0"/>
                    </a:moveTo>
                    <a:lnTo>
                      <a:pt x="0" y="508"/>
                    </a:lnTo>
                    <a:lnTo>
                      <a:pt x="3485" y="2517"/>
                    </a:lnTo>
                    <a:lnTo>
                      <a:pt x="3485" y="20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5" name="Google Shape;2695;p36"/>
              <p:cNvSpPr/>
              <p:nvPr/>
            </p:nvSpPr>
            <p:spPr>
              <a:xfrm>
                <a:off x="7309269" y="-7313318"/>
                <a:ext cx="1419278" cy="818180"/>
              </a:xfrm>
              <a:custGeom>
                <a:rect b="b" l="l" r="r" t="t"/>
                <a:pathLst>
                  <a:path extrusionOk="0" h="3426" w="5943">
                    <a:moveTo>
                      <a:pt x="2457" y="0"/>
                    </a:moveTo>
                    <a:lnTo>
                      <a:pt x="0" y="1418"/>
                    </a:lnTo>
                    <a:lnTo>
                      <a:pt x="3485" y="3426"/>
                    </a:lnTo>
                    <a:lnTo>
                      <a:pt x="5942" y="2008"/>
                    </a:lnTo>
                    <a:lnTo>
                      <a:pt x="5186" y="425"/>
                    </a:lnTo>
                    <a:lnTo>
                      <a:pt x="3911" y="236"/>
                    </a:lnTo>
                    <a:lnTo>
                      <a:pt x="3911" y="236"/>
                    </a:lnTo>
                    <a:cubicBezTo>
                      <a:pt x="4194" y="295"/>
                      <a:pt x="4466" y="390"/>
                      <a:pt x="4702" y="520"/>
                    </a:cubicBezTo>
                    <a:cubicBezTo>
                      <a:pt x="5529" y="992"/>
                      <a:pt x="5529" y="1760"/>
                      <a:pt x="4714" y="2245"/>
                    </a:cubicBezTo>
                    <a:cubicBezTo>
                      <a:pt x="4306" y="2481"/>
                      <a:pt x="3766" y="2599"/>
                      <a:pt x="3227" y="2599"/>
                    </a:cubicBezTo>
                    <a:cubicBezTo>
                      <a:pt x="2688" y="2599"/>
                      <a:pt x="2150" y="2481"/>
                      <a:pt x="1749" y="2245"/>
                    </a:cubicBezTo>
                    <a:cubicBezTo>
                      <a:pt x="922" y="1772"/>
                      <a:pt x="922" y="1004"/>
                      <a:pt x="1725" y="520"/>
                    </a:cubicBezTo>
                    <a:cubicBezTo>
                      <a:pt x="2137" y="280"/>
                      <a:pt x="2682" y="157"/>
                      <a:pt x="3219" y="157"/>
                    </a:cubicBezTo>
                    <a:cubicBezTo>
                      <a:pt x="3344" y="157"/>
                      <a:pt x="3469" y="164"/>
                      <a:pt x="3592" y="177"/>
                    </a:cubicBezTo>
                    <a:lnTo>
                      <a:pt x="245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6" name="Google Shape;2696;p36"/>
              <p:cNvSpPr/>
              <p:nvPr/>
            </p:nvSpPr>
            <p:spPr>
              <a:xfrm>
                <a:off x="7599909" y="-7028409"/>
                <a:ext cx="651726" cy="409329"/>
              </a:xfrm>
              <a:custGeom>
                <a:rect b="b" l="l" r="r" t="t"/>
                <a:pathLst>
                  <a:path extrusionOk="0" h="1714" w="2729">
                    <a:moveTo>
                      <a:pt x="2091" y="0"/>
                    </a:moveTo>
                    <a:lnTo>
                      <a:pt x="201" y="815"/>
                    </a:lnTo>
                    <a:lnTo>
                      <a:pt x="201" y="1099"/>
                    </a:lnTo>
                    <a:lnTo>
                      <a:pt x="0" y="1217"/>
                    </a:lnTo>
                    <a:lnTo>
                      <a:pt x="862" y="1713"/>
                    </a:lnTo>
                    <a:lnTo>
                      <a:pt x="862" y="1441"/>
                    </a:lnTo>
                    <a:lnTo>
                      <a:pt x="2729" y="378"/>
                    </a:lnTo>
                    <a:lnTo>
                      <a:pt x="20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7" name="Google Shape;2697;p36"/>
              <p:cNvSpPr/>
              <p:nvPr/>
            </p:nvSpPr>
            <p:spPr>
              <a:xfrm>
                <a:off x="7599909" y="-6833773"/>
                <a:ext cx="48002" cy="96004"/>
              </a:xfrm>
              <a:custGeom>
                <a:rect b="b" l="l" r="r" t="t"/>
                <a:pathLst>
                  <a:path extrusionOk="0" h="402" w="201">
                    <a:moveTo>
                      <a:pt x="201" y="0"/>
                    </a:moveTo>
                    <a:lnTo>
                      <a:pt x="0" y="118"/>
                    </a:lnTo>
                    <a:lnTo>
                      <a:pt x="0" y="402"/>
                    </a:lnTo>
                    <a:lnTo>
                      <a:pt x="201" y="284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8" name="Google Shape;2698;p36"/>
              <p:cNvSpPr/>
              <p:nvPr/>
            </p:nvSpPr>
            <p:spPr>
              <a:xfrm>
                <a:off x="7588446" y="-7065187"/>
                <a:ext cx="962424" cy="367775"/>
              </a:xfrm>
              <a:custGeom>
                <a:rect b="b" l="l" r="r" t="t"/>
                <a:pathLst>
                  <a:path extrusionOk="0" h="1540" w="4030">
                    <a:moveTo>
                      <a:pt x="4029" y="12"/>
                    </a:moveTo>
                    <a:lnTo>
                      <a:pt x="4028" y="57"/>
                    </a:lnTo>
                    <a:lnTo>
                      <a:pt x="4028" y="57"/>
                    </a:lnTo>
                    <a:cubicBezTo>
                      <a:pt x="4029" y="42"/>
                      <a:pt x="4029" y="27"/>
                      <a:pt x="4029" y="12"/>
                    </a:cubicBezTo>
                    <a:close/>
                    <a:moveTo>
                      <a:pt x="13" y="1"/>
                    </a:moveTo>
                    <a:lnTo>
                      <a:pt x="1" y="367"/>
                    </a:lnTo>
                    <a:cubicBezTo>
                      <a:pt x="1" y="662"/>
                      <a:pt x="190" y="969"/>
                      <a:pt x="592" y="1194"/>
                    </a:cubicBezTo>
                    <a:cubicBezTo>
                      <a:pt x="981" y="1424"/>
                      <a:pt x="1492" y="1539"/>
                      <a:pt x="2005" y="1539"/>
                    </a:cubicBezTo>
                    <a:cubicBezTo>
                      <a:pt x="2517" y="1539"/>
                      <a:pt x="3031" y="1424"/>
                      <a:pt x="3427" y="1194"/>
                    </a:cubicBezTo>
                    <a:cubicBezTo>
                      <a:pt x="3817" y="969"/>
                      <a:pt x="4017" y="674"/>
                      <a:pt x="4017" y="379"/>
                    </a:cubicBezTo>
                    <a:lnTo>
                      <a:pt x="4028" y="57"/>
                    </a:lnTo>
                    <a:lnTo>
                      <a:pt x="4028" y="57"/>
                    </a:lnTo>
                    <a:cubicBezTo>
                      <a:pt x="4010" y="337"/>
                      <a:pt x="3820" y="614"/>
                      <a:pt x="3438" y="828"/>
                    </a:cubicBezTo>
                    <a:cubicBezTo>
                      <a:pt x="3049" y="1052"/>
                      <a:pt x="2535" y="1164"/>
                      <a:pt x="2021" y="1164"/>
                    </a:cubicBezTo>
                    <a:cubicBezTo>
                      <a:pt x="1507" y="1164"/>
                      <a:pt x="993" y="1052"/>
                      <a:pt x="603" y="828"/>
                    </a:cubicBezTo>
                    <a:cubicBezTo>
                      <a:pt x="202" y="603"/>
                      <a:pt x="13" y="296"/>
                      <a:pt x="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9" name="Google Shape;2699;p36"/>
              <p:cNvSpPr/>
              <p:nvPr/>
            </p:nvSpPr>
            <p:spPr>
              <a:xfrm>
                <a:off x="7695659" y="-7062321"/>
                <a:ext cx="858062" cy="364193"/>
              </a:xfrm>
              <a:custGeom>
                <a:rect b="b" l="l" r="r" t="t"/>
                <a:pathLst>
                  <a:path extrusionOk="0" h="1525" w="3593">
                    <a:moveTo>
                      <a:pt x="3592" y="0"/>
                    </a:moveTo>
                    <a:lnTo>
                      <a:pt x="3591" y="45"/>
                    </a:lnTo>
                    <a:lnTo>
                      <a:pt x="3591" y="45"/>
                    </a:lnTo>
                    <a:cubicBezTo>
                      <a:pt x="3592" y="30"/>
                      <a:pt x="3592" y="15"/>
                      <a:pt x="3592" y="0"/>
                    </a:cubicBezTo>
                    <a:close/>
                    <a:moveTo>
                      <a:pt x="3591" y="45"/>
                    </a:moveTo>
                    <a:cubicBezTo>
                      <a:pt x="3573" y="325"/>
                      <a:pt x="3383" y="602"/>
                      <a:pt x="3001" y="816"/>
                    </a:cubicBezTo>
                    <a:cubicBezTo>
                      <a:pt x="2730" y="957"/>
                      <a:pt x="2423" y="1064"/>
                      <a:pt x="2092" y="1123"/>
                    </a:cubicBezTo>
                    <a:cubicBezTo>
                      <a:pt x="1926" y="1146"/>
                      <a:pt x="1755" y="1158"/>
                      <a:pt x="1585" y="1158"/>
                    </a:cubicBezTo>
                    <a:cubicBezTo>
                      <a:pt x="1416" y="1158"/>
                      <a:pt x="1247" y="1146"/>
                      <a:pt x="1088" y="1123"/>
                    </a:cubicBezTo>
                    <a:cubicBezTo>
                      <a:pt x="745" y="1075"/>
                      <a:pt x="438" y="969"/>
                      <a:pt x="166" y="816"/>
                    </a:cubicBezTo>
                    <a:cubicBezTo>
                      <a:pt x="107" y="780"/>
                      <a:pt x="60" y="756"/>
                      <a:pt x="25" y="709"/>
                    </a:cubicBezTo>
                    <a:lnTo>
                      <a:pt x="1" y="1075"/>
                    </a:lnTo>
                    <a:cubicBezTo>
                      <a:pt x="48" y="1111"/>
                      <a:pt x="107" y="1134"/>
                      <a:pt x="155" y="1182"/>
                    </a:cubicBezTo>
                    <a:cubicBezTo>
                      <a:pt x="414" y="1323"/>
                      <a:pt x="745" y="1430"/>
                      <a:pt x="1064" y="1489"/>
                    </a:cubicBezTo>
                    <a:cubicBezTo>
                      <a:pt x="1230" y="1512"/>
                      <a:pt x="1401" y="1524"/>
                      <a:pt x="1571" y="1524"/>
                    </a:cubicBezTo>
                    <a:cubicBezTo>
                      <a:pt x="1740" y="1524"/>
                      <a:pt x="1909" y="1512"/>
                      <a:pt x="2068" y="1489"/>
                    </a:cubicBezTo>
                    <a:cubicBezTo>
                      <a:pt x="2411" y="1442"/>
                      <a:pt x="2718" y="1347"/>
                      <a:pt x="2990" y="1182"/>
                    </a:cubicBezTo>
                    <a:cubicBezTo>
                      <a:pt x="3368" y="957"/>
                      <a:pt x="3569" y="662"/>
                      <a:pt x="3580" y="367"/>
                    </a:cubicBezTo>
                    <a:lnTo>
                      <a:pt x="3591" y="45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0" name="Google Shape;2700;p36"/>
              <p:cNvSpPr/>
              <p:nvPr/>
            </p:nvSpPr>
            <p:spPr>
              <a:xfrm>
                <a:off x="7588446" y="-7070918"/>
                <a:ext cx="110333" cy="265562"/>
              </a:xfrm>
              <a:custGeom>
                <a:rect b="b" l="l" r="r" t="t"/>
                <a:pathLst>
                  <a:path extrusionOk="0" h="1112" w="462">
                    <a:moveTo>
                      <a:pt x="13" y="1"/>
                    </a:moveTo>
                    <a:lnTo>
                      <a:pt x="1" y="379"/>
                    </a:lnTo>
                    <a:cubicBezTo>
                      <a:pt x="1" y="438"/>
                      <a:pt x="13" y="509"/>
                      <a:pt x="24" y="568"/>
                    </a:cubicBezTo>
                    <a:cubicBezTo>
                      <a:pt x="84" y="757"/>
                      <a:pt x="225" y="946"/>
                      <a:pt x="438" y="1111"/>
                    </a:cubicBezTo>
                    <a:lnTo>
                      <a:pt x="462" y="745"/>
                    </a:lnTo>
                    <a:cubicBezTo>
                      <a:pt x="237" y="580"/>
                      <a:pt x="84" y="391"/>
                      <a:pt x="48" y="202"/>
                    </a:cubicBezTo>
                    <a:cubicBezTo>
                      <a:pt x="24" y="143"/>
                      <a:pt x="13" y="60"/>
                      <a:pt x="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1" name="Google Shape;2701;p36"/>
              <p:cNvSpPr/>
              <p:nvPr/>
            </p:nvSpPr>
            <p:spPr>
              <a:xfrm>
                <a:off x="7546175" y="-7342453"/>
                <a:ext cx="1052458" cy="555484"/>
              </a:xfrm>
              <a:custGeom>
                <a:rect b="b" l="l" r="r" t="t"/>
                <a:pathLst>
                  <a:path extrusionOk="0" h="2326" w="4407">
                    <a:moveTo>
                      <a:pt x="2189" y="1"/>
                    </a:moveTo>
                    <a:cubicBezTo>
                      <a:pt x="1675" y="1"/>
                      <a:pt x="1164" y="116"/>
                      <a:pt x="780" y="346"/>
                    </a:cubicBezTo>
                    <a:cubicBezTo>
                      <a:pt x="1" y="784"/>
                      <a:pt x="12" y="1528"/>
                      <a:pt x="792" y="1989"/>
                    </a:cubicBezTo>
                    <a:cubicBezTo>
                      <a:pt x="1188" y="2213"/>
                      <a:pt x="1702" y="2325"/>
                      <a:pt x="2214" y="2325"/>
                    </a:cubicBezTo>
                    <a:cubicBezTo>
                      <a:pt x="2727" y="2325"/>
                      <a:pt x="3237" y="2213"/>
                      <a:pt x="3627" y="1989"/>
                    </a:cubicBezTo>
                    <a:cubicBezTo>
                      <a:pt x="4407" y="1540"/>
                      <a:pt x="4395" y="807"/>
                      <a:pt x="3615" y="346"/>
                    </a:cubicBezTo>
                    <a:cubicBezTo>
                      <a:pt x="3220" y="116"/>
                      <a:pt x="2703" y="1"/>
                      <a:pt x="21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2" name="Google Shape;2702;p36"/>
              <p:cNvSpPr/>
              <p:nvPr/>
            </p:nvSpPr>
            <p:spPr>
              <a:xfrm>
                <a:off x="7664613" y="-7409322"/>
                <a:ext cx="821285" cy="587007"/>
              </a:xfrm>
              <a:custGeom>
                <a:rect b="b" l="l" r="r" t="t"/>
                <a:pathLst>
                  <a:path extrusionOk="0" h="2458" w="3439">
                    <a:moveTo>
                      <a:pt x="1" y="0"/>
                    </a:moveTo>
                    <a:lnTo>
                      <a:pt x="1" y="24"/>
                    </a:lnTo>
                    <a:lnTo>
                      <a:pt x="1" y="1465"/>
                    </a:lnTo>
                    <a:lnTo>
                      <a:pt x="1" y="1512"/>
                    </a:lnTo>
                    <a:lnTo>
                      <a:pt x="1" y="1524"/>
                    </a:lnTo>
                    <a:lnTo>
                      <a:pt x="1" y="1560"/>
                    </a:lnTo>
                    <a:lnTo>
                      <a:pt x="1" y="1572"/>
                    </a:lnTo>
                    <a:lnTo>
                      <a:pt x="1" y="1595"/>
                    </a:lnTo>
                    <a:lnTo>
                      <a:pt x="1" y="1619"/>
                    </a:lnTo>
                    <a:lnTo>
                      <a:pt x="1" y="1631"/>
                    </a:lnTo>
                    <a:cubicBezTo>
                      <a:pt x="1" y="1642"/>
                      <a:pt x="1" y="1642"/>
                      <a:pt x="13" y="1654"/>
                    </a:cubicBezTo>
                    <a:cubicBezTo>
                      <a:pt x="13" y="1678"/>
                      <a:pt x="36" y="1690"/>
                      <a:pt x="36" y="1701"/>
                    </a:cubicBezTo>
                    <a:lnTo>
                      <a:pt x="36" y="1713"/>
                    </a:lnTo>
                    <a:cubicBezTo>
                      <a:pt x="36" y="1737"/>
                      <a:pt x="48" y="1749"/>
                      <a:pt x="48" y="1761"/>
                    </a:cubicBezTo>
                    <a:cubicBezTo>
                      <a:pt x="48" y="1772"/>
                      <a:pt x="60" y="1796"/>
                      <a:pt x="72" y="1808"/>
                    </a:cubicBezTo>
                    <a:lnTo>
                      <a:pt x="72" y="1820"/>
                    </a:lnTo>
                    <a:cubicBezTo>
                      <a:pt x="84" y="1831"/>
                      <a:pt x="84" y="1855"/>
                      <a:pt x="107" y="1867"/>
                    </a:cubicBezTo>
                    <a:cubicBezTo>
                      <a:pt x="119" y="1879"/>
                      <a:pt x="119" y="1890"/>
                      <a:pt x="131" y="1890"/>
                    </a:cubicBezTo>
                    <a:lnTo>
                      <a:pt x="131" y="1914"/>
                    </a:lnTo>
                    <a:cubicBezTo>
                      <a:pt x="143" y="1926"/>
                      <a:pt x="143" y="1938"/>
                      <a:pt x="166" y="1950"/>
                    </a:cubicBezTo>
                    <a:cubicBezTo>
                      <a:pt x="178" y="1973"/>
                      <a:pt x="178" y="1985"/>
                      <a:pt x="190" y="1985"/>
                    </a:cubicBezTo>
                    <a:lnTo>
                      <a:pt x="202" y="1997"/>
                    </a:lnTo>
                    <a:cubicBezTo>
                      <a:pt x="225" y="2009"/>
                      <a:pt x="237" y="2032"/>
                      <a:pt x="249" y="2032"/>
                    </a:cubicBezTo>
                    <a:lnTo>
                      <a:pt x="261" y="2032"/>
                    </a:lnTo>
                    <a:cubicBezTo>
                      <a:pt x="285" y="2044"/>
                      <a:pt x="296" y="2044"/>
                      <a:pt x="308" y="2056"/>
                    </a:cubicBezTo>
                    <a:lnTo>
                      <a:pt x="320" y="2068"/>
                    </a:lnTo>
                    <a:cubicBezTo>
                      <a:pt x="344" y="2091"/>
                      <a:pt x="355" y="2091"/>
                      <a:pt x="367" y="2103"/>
                    </a:cubicBezTo>
                    <a:cubicBezTo>
                      <a:pt x="379" y="2115"/>
                      <a:pt x="403" y="2115"/>
                      <a:pt x="414" y="2127"/>
                    </a:cubicBezTo>
                    <a:lnTo>
                      <a:pt x="426" y="2150"/>
                    </a:lnTo>
                    <a:cubicBezTo>
                      <a:pt x="438" y="2162"/>
                      <a:pt x="474" y="2174"/>
                      <a:pt x="485" y="2186"/>
                    </a:cubicBezTo>
                    <a:cubicBezTo>
                      <a:pt x="521" y="2209"/>
                      <a:pt x="533" y="2221"/>
                      <a:pt x="556" y="2233"/>
                    </a:cubicBezTo>
                    <a:cubicBezTo>
                      <a:pt x="580" y="2233"/>
                      <a:pt x="580" y="2245"/>
                      <a:pt x="592" y="2245"/>
                    </a:cubicBezTo>
                    <a:cubicBezTo>
                      <a:pt x="603" y="2269"/>
                      <a:pt x="639" y="2269"/>
                      <a:pt x="651" y="2280"/>
                    </a:cubicBezTo>
                    <a:cubicBezTo>
                      <a:pt x="663" y="2280"/>
                      <a:pt x="663" y="2280"/>
                      <a:pt x="674" y="2292"/>
                    </a:cubicBezTo>
                    <a:cubicBezTo>
                      <a:pt x="710" y="2304"/>
                      <a:pt x="733" y="2328"/>
                      <a:pt x="769" y="2328"/>
                    </a:cubicBezTo>
                    <a:cubicBezTo>
                      <a:pt x="792" y="2339"/>
                      <a:pt x="828" y="2339"/>
                      <a:pt x="840" y="2351"/>
                    </a:cubicBezTo>
                    <a:cubicBezTo>
                      <a:pt x="852" y="2351"/>
                      <a:pt x="852" y="2351"/>
                      <a:pt x="875" y="2363"/>
                    </a:cubicBezTo>
                    <a:cubicBezTo>
                      <a:pt x="899" y="2363"/>
                      <a:pt x="911" y="2387"/>
                      <a:pt x="946" y="2387"/>
                    </a:cubicBezTo>
                    <a:lnTo>
                      <a:pt x="970" y="2387"/>
                    </a:lnTo>
                    <a:cubicBezTo>
                      <a:pt x="1005" y="2398"/>
                      <a:pt x="1029" y="2398"/>
                      <a:pt x="1064" y="2410"/>
                    </a:cubicBezTo>
                    <a:lnTo>
                      <a:pt x="1076" y="2410"/>
                    </a:lnTo>
                    <a:cubicBezTo>
                      <a:pt x="1111" y="2410"/>
                      <a:pt x="1135" y="2422"/>
                      <a:pt x="1170" y="2422"/>
                    </a:cubicBezTo>
                    <a:lnTo>
                      <a:pt x="1194" y="2422"/>
                    </a:lnTo>
                    <a:cubicBezTo>
                      <a:pt x="1230" y="2422"/>
                      <a:pt x="1241" y="2446"/>
                      <a:pt x="1265" y="2446"/>
                    </a:cubicBezTo>
                    <a:lnTo>
                      <a:pt x="1300" y="2446"/>
                    </a:lnTo>
                    <a:cubicBezTo>
                      <a:pt x="1324" y="2446"/>
                      <a:pt x="1360" y="2458"/>
                      <a:pt x="1383" y="2458"/>
                    </a:cubicBezTo>
                    <a:lnTo>
                      <a:pt x="1950" y="2458"/>
                    </a:lnTo>
                    <a:cubicBezTo>
                      <a:pt x="1974" y="2458"/>
                      <a:pt x="2009" y="2458"/>
                      <a:pt x="2056" y="2446"/>
                    </a:cubicBezTo>
                    <a:cubicBezTo>
                      <a:pt x="2080" y="2446"/>
                      <a:pt x="2116" y="2422"/>
                      <a:pt x="2139" y="2422"/>
                    </a:cubicBezTo>
                    <a:lnTo>
                      <a:pt x="2175" y="2422"/>
                    </a:lnTo>
                    <a:cubicBezTo>
                      <a:pt x="2198" y="2422"/>
                      <a:pt x="2222" y="2410"/>
                      <a:pt x="2245" y="2410"/>
                    </a:cubicBezTo>
                    <a:lnTo>
                      <a:pt x="2281" y="2410"/>
                    </a:lnTo>
                    <a:cubicBezTo>
                      <a:pt x="2305" y="2410"/>
                      <a:pt x="2340" y="2398"/>
                      <a:pt x="2364" y="2398"/>
                    </a:cubicBezTo>
                    <a:cubicBezTo>
                      <a:pt x="2399" y="2398"/>
                      <a:pt x="2423" y="2387"/>
                      <a:pt x="2458" y="2363"/>
                    </a:cubicBezTo>
                    <a:cubicBezTo>
                      <a:pt x="2470" y="2363"/>
                      <a:pt x="2470" y="2363"/>
                      <a:pt x="2482" y="2351"/>
                    </a:cubicBezTo>
                    <a:cubicBezTo>
                      <a:pt x="2494" y="2351"/>
                      <a:pt x="2529" y="2339"/>
                      <a:pt x="2541" y="2339"/>
                    </a:cubicBezTo>
                    <a:cubicBezTo>
                      <a:pt x="2553" y="2339"/>
                      <a:pt x="2553" y="2339"/>
                      <a:pt x="2576" y="2328"/>
                    </a:cubicBezTo>
                    <a:cubicBezTo>
                      <a:pt x="2600" y="2304"/>
                      <a:pt x="2635" y="2304"/>
                      <a:pt x="2659" y="2292"/>
                    </a:cubicBezTo>
                    <a:cubicBezTo>
                      <a:pt x="2694" y="2280"/>
                      <a:pt x="2718" y="2269"/>
                      <a:pt x="2753" y="2269"/>
                    </a:cubicBezTo>
                    <a:cubicBezTo>
                      <a:pt x="2765" y="2269"/>
                      <a:pt x="2765" y="2269"/>
                      <a:pt x="2777" y="2245"/>
                    </a:cubicBezTo>
                    <a:cubicBezTo>
                      <a:pt x="2789" y="2233"/>
                      <a:pt x="2824" y="2233"/>
                      <a:pt x="2836" y="2221"/>
                    </a:cubicBezTo>
                    <a:cubicBezTo>
                      <a:pt x="2848" y="2221"/>
                      <a:pt x="2848" y="2209"/>
                      <a:pt x="2872" y="2209"/>
                    </a:cubicBezTo>
                    <a:cubicBezTo>
                      <a:pt x="2895" y="2186"/>
                      <a:pt x="2931" y="2174"/>
                      <a:pt x="2942" y="2162"/>
                    </a:cubicBezTo>
                    <a:cubicBezTo>
                      <a:pt x="3261" y="1973"/>
                      <a:pt x="3439" y="1713"/>
                      <a:pt x="3439" y="1465"/>
                    </a:cubicBezTo>
                    <a:lnTo>
                      <a:pt x="3439" y="0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3" name="Google Shape;2703;p36"/>
              <p:cNvSpPr/>
              <p:nvPr/>
            </p:nvSpPr>
            <p:spPr>
              <a:xfrm>
                <a:off x="7619492" y="-7426278"/>
                <a:ext cx="897467" cy="546886"/>
              </a:xfrm>
              <a:custGeom>
                <a:rect b="b" l="l" r="r" t="t"/>
                <a:pathLst>
                  <a:path extrusionOk="0" h="2290" w="3758">
                    <a:moveTo>
                      <a:pt x="3757" y="12"/>
                    </a:moveTo>
                    <a:lnTo>
                      <a:pt x="3757" y="37"/>
                    </a:lnTo>
                    <a:lnTo>
                      <a:pt x="3757" y="37"/>
                    </a:lnTo>
                    <a:cubicBezTo>
                      <a:pt x="3757" y="29"/>
                      <a:pt x="3757" y="20"/>
                      <a:pt x="3757" y="12"/>
                    </a:cubicBezTo>
                    <a:close/>
                    <a:moveTo>
                      <a:pt x="13" y="0"/>
                    </a:moveTo>
                    <a:lnTo>
                      <a:pt x="1" y="1194"/>
                    </a:lnTo>
                    <a:cubicBezTo>
                      <a:pt x="1" y="1477"/>
                      <a:pt x="178" y="1761"/>
                      <a:pt x="544" y="1961"/>
                    </a:cubicBezTo>
                    <a:cubicBezTo>
                      <a:pt x="916" y="2180"/>
                      <a:pt x="1398" y="2289"/>
                      <a:pt x="1876" y="2289"/>
                    </a:cubicBezTo>
                    <a:cubicBezTo>
                      <a:pt x="2355" y="2289"/>
                      <a:pt x="2830" y="2180"/>
                      <a:pt x="3190" y="1961"/>
                    </a:cubicBezTo>
                    <a:cubicBezTo>
                      <a:pt x="3557" y="1761"/>
                      <a:pt x="3734" y="1489"/>
                      <a:pt x="3734" y="1217"/>
                    </a:cubicBezTo>
                    <a:lnTo>
                      <a:pt x="3757" y="37"/>
                    </a:lnTo>
                    <a:lnTo>
                      <a:pt x="3757" y="37"/>
                    </a:lnTo>
                    <a:cubicBezTo>
                      <a:pt x="3747" y="301"/>
                      <a:pt x="3569" y="574"/>
                      <a:pt x="3202" y="768"/>
                    </a:cubicBezTo>
                    <a:cubicBezTo>
                      <a:pt x="2842" y="981"/>
                      <a:pt x="2366" y="1087"/>
                      <a:pt x="1888" y="1087"/>
                    </a:cubicBezTo>
                    <a:cubicBezTo>
                      <a:pt x="1410" y="1087"/>
                      <a:pt x="928" y="981"/>
                      <a:pt x="556" y="768"/>
                    </a:cubicBezTo>
                    <a:cubicBezTo>
                      <a:pt x="190" y="568"/>
                      <a:pt x="13" y="284"/>
                      <a:pt x="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4" name="Google Shape;2704;p36"/>
              <p:cNvSpPr/>
              <p:nvPr/>
            </p:nvSpPr>
            <p:spPr>
              <a:xfrm>
                <a:off x="7626514" y="-7426278"/>
                <a:ext cx="897467" cy="544737"/>
              </a:xfrm>
              <a:custGeom>
                <a:rect b="b" l="l" r="r" t="t"/>
                <a:pathLst>
                  <a:path extrusionOk="0" h="2281" w="3758">
                    <a:moveTo>
                      <a:pt x="3757" y="12"/>
                    </a:moveTo>
                    <a:lnTo>
                      <a:pt x="3757" y="37"/>
                    </a:lnTo>
                    <a:lnTo>
                      <a:pt x="3757" y="37"/>
                    </a:lnTo>
                    <a:cubicBezTo>
                      <a:pt x="3757" y="29"/>
                      <a:pt x="3757" y="20"/>
                      <a:pt x="3757" y="12"/>
                    </a:cubicBezTo>
                    <a:close/>
                    <a:moveTo>
                      <a:pt x="13" y="0"/>
                    </a:moveTo>
                    <a:lnTo>
                      <a:pt x="1" y="1194"/>
                    </a:lnTo>
                    <a:cubicBezTo>
                      <a:pt x="1" y="1253"/>
                      <a:pt x="13" y="1312"/>
                      <a:pt x="36" y="1371"/>
                    </a:cubicBezTo>
                    <a:cubicBezTo>
                      <a:pt x="72" y="1548"/>
                      <a:pt x="213" y="1725"/>
                      <a:pt x="414" y="1879"/>
                    </a:cubicBezTo>
                    <a:lnTo>
                      <a:pt x="544" y="1961"/>
                    </a:lnTo>
                    <a:cubicBezTo>
                      <a:pt x="804" y="2115"/>
                      <a:pt x="1099" y="2198"/>
                      <a:pt x="1407" y="2245"/>
                    </a:cubicBezTo>
                    <a:cubicBezTo>
                      <a:pt x="1560" y="2269"/>
                      <a:pt x="1720" y="2280"/>
                      <a:pt x="1879" y="2280"/>
                    </a:cubicBezTo>
                    <a:cubicBezTo>
                      <a:pt x="2039" y="2280"/>
                      <a:pt x="2198" y="2269"/>
                      <a:pt x="2352" y="2245"/>
                    </a:cubicBezTo>
                    <a:cubicBezTo>
                      <a:pt x="2659" y="2198"/>
                      <a:pt x="2954" y="2103"/>
                      <a:pt x="3190" y="1961"/>
                    </a:cubicBezTo>
                    <a:cubicBezTo>
                      <a:pt x="3545" y="1761"/>
                      <a:pt x="3734" y="1477"/>
                      <a:pt x="3734" y="1217"/>
                    </a:cubicBezTo>
                    <a:lnTo>
                      <a:pt x="3757" y="37"/>
                    </a:lnTo>
                    <a:lnTo>
                      <a:pt x="3757" y="37"/>
                    </a:lnTo>
                    <a:cubicBezTo>
                      <a:pt x="3747" y="301"/>
                      <a:pt x="3569" y="574"/>
                      <a:pt x="3202" y="768"/>
                    </a:cubicBezTo>
                    <a:cubicBezTo>
                      <a:pt x="2966" y="922"/>
                      <a:pt x="2671" y="1005"/>
                      <a:pt x="2363" y="1052"/>
                    </a:cubicBezTo>
                    <a:cubicBezTo>
                      <a:pt x="2210" y="1075"/>
                      <a:pt x="2050" y="1087"/>
                      <a:pt x="1891" y="1087"/>
                    </a:cubicBezTo>
                    <a:cubicBezTo>
                      <a:pt x="1731" y="1087"/>
                      <a:pt x="1572" y="1075"/>
                      <a:pt x="1418" y="1052"/>
                    </a:cubicBezTo>
                    <a:cubicBezTo>
                      <a:pt x="1111" y="1005"/>
                      <a:pt x="816" y="898"/>
                      <a:pt x="568" y="768"/>
                    </a:cubicBezTo>
                    <a:cubicBezTo>
                      <a:pt x="521" y="745"/>
                      <a:pt x="462" y="709"/>
                      <a:pt x="426" y="686"/>
                    </a:cubicBezTo>
                    <a:cubicBezTo>
                      <a:pt x="225" y="532"/>
                      <a:pt x="95" y="355"/>
                      <a:pt x="48" y="178"/>
                    </a:cubicBezTo>
                    <a:cubicBezTo>
                      <a:pt x="36" y="119"/>
                      <a:pt x="13" y="60"/>
                      <a:pt x="13" y="0"/>
                    </a:cubicBez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5" name="Google Shape;2705;p36"/>
              <p:cNvSpPr/>
              <p:nvPr/>
            </p:nvSpPr>
            <p:spPr>
              <a:xfrm>
                <a:off x="7580087" y="-7683723"/>
                <a:ext cx="982007" cy="517273"/>
              </a:xfrm>
              <a:custGeom>
                <a:rect b="b" l="l" r="r" t="t"/>
                <a:pathLst>
                  <a:path extrusionOk="0" h="2166" w="4112">
                    <a:moveTo>
                      <a:pt x="2046" y="1"/>
                    </a:moveTo>
                    <a:cubicBezTo>
                      <a:pt x="1569" y="1"/>
                      <a:pt x="1093" y="104"/>
                      <a:pt x="733" y="311"/>
                    </a:cubicBezTo>
                    <a:cubicBezTo>
                      <a:pt x="0" y="736"/>
                      <a:pt x="0" y="1421"/>
                      <a:pt x="745" y="1846"/>
                    </a:cubicBezTo>
                    <a:cubicBezTo>
                      <a:pt x="1111" y="2059"/>
                      <a:pt x="1589" y="2165"/>
                      <a:pt x="2068" y="2165"/>
                    </a:cubicBezTo>
                    <a:cubicBezTo>
                      <a:pt x="2546" y="2165"/>
                      <a:pt x="3025" y="2059"/>
                      <a:pt x="3391" y="1846"/>
                    </a:cubicBezTo>
                    <a:cubicBezTo>
                      <a:pt x="4111" y="1421"/>
                      <a:pt x="4111" y="736"/>
                      <a:pt x="3367" y="311"/>
                    </a:cubicBezTo>
                    <a:cubicBezTo>
                      <a:pt x="3001" y="104"/>
                      <a:pt x="2523" y="1"/>
                      <a:pt x="20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6" name="Google Shape;2706;p36"/>
              <p:cNvSpPr/>
              <p:nvPr/>
            </p:nvSpPr>
            <p:spPr>
              <a:xfrm>
                <a:off x="7580087" y="-7683723"/>
                <a:ext cx="804329" cy="441091"/>
              </a:xfrm>
              <a:custGeom>
                <a:rect b="b" l="l" r="r" t="t"/>
                <a:pathLst>
                  <a:path extrusionOk="0" h="1847" w="3368">
                    <a:moveTo>
                      <a:pt x="2046" y="1"/>
                    </a:moveTo>
                    <a:cubicBezTo>
                      <a:pt x="1569" y="1"/>
                      <a:pt x="1093" y="104"/>
                      <a:pt x="733" y="311"/>
                    </a:cubicBezTo>
                    <a:cubicBezTo>
                      <a:pt x="0" y="736"/>
                      <a:pt x="0" y="1421"/>
                      <a:pt x="745" y="1846"/>
                    </a:cubicBezTo>
                    <a:lnTo>
                      <a:pt x="3367" y="311"/>
                    </a:lnTo>
                    <a:cubicBezTo>
                      <a:pt x="3001" y="104"/>
                      <a:pt x="2523" y="1"/>
                      <a:pt x="20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7" name="Google Shape;2707;p36"/>
              <p:cNvSpPr/>
              <p:nvPr/>
            </p:nvSpPr>
            <p:spPr>
              <a:xfrm>
                <a:off x="7887683" y="-7460190"/>
                <a:ext cx="375417" cy="214695"/>
              </a:xfrm>
              <a:custGeom>
                <a:rect b="b" l="l" r="r" t="t"/>
                <a:pathLst>
                  <a:path extrusionOk="0" h="899" w="1572">
                    <a:moveTo>
                      <a:pt x="1311" y="1"/>
                    </a:moveTo>
                    <a:lnTo>
                      <a:pt x="0" y="745"/>
                    </a:lnTo>
                    <a:lnTo>
                      <a:pt x="272" y="899"/>
                    </a:lnTo>
                    <a:lnTo>
                      <a:pt x="1571" y="142"/>
                    </a:lnTo>
                    <a:lnTo>
                      <a:pt x="13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8" name="Google Shape;2708;p36"/>
              <p:cNvSpPr/>
              <p:nvPr/>
            </p:nvSpPr>
            <p:spPr>
              <a:xfrm>
                <a:off x="7975090" y="-7313318"/>
                <a:ext cx="206097" cy="115825"/>
              </a:xfrm>
              <a:custGeom>
                <a:rect b="b" l="l" r="r" t="t"/>
                <a:pathLst>
                  <a:path extrusionOk="0" h="485" w="863">
                    <a:moveTo>
                      <a:pt x="591" y="0"/>
                    </a:moveTo>
                    <a:lnTo>
                      <a:pt x="0" y="343"/>
                    </a:lnTo>
                    <a:lnTo>
                      <a:pt x="272" y="484"/>
                    </a:lnTo>
                    <a:lnTo>
                      <a:pt x="863" y="154"/>
                    </a:lnTo>
                    <a:lnTo>
                      <a:pt x="5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9" name="Google Shape;2709;p36"/>
              <p:cNvSpPr/>
              <p:nvPr/>
            </p:nvSpPr>
            <p:spPr>
              <a:xfrm>
                <a:off x="7622358" y="-7211821"/>
                <a:ext cx="756327" cy="290877"/>
              </a:xfrm>
              <a:custGeom>
                <a:rect b="b" l="l" r="r" t="t"/>
                <a:pathLst>
                  <a:path extrusionOk="0" h="1218" w="3167">
                    <a:moveTo>
                      <a:pt x="1" y="0"/>
                    </a:moveTo>
                    <a:lnTo>
                      <a:pt x="1" y="142"/>
                    </a:lnTo>
                    <a:cubicBezTo>
                      <a:pt x="1" y="189"/>
                      <a:pt x="1" y="260"/>
                      <a:pt x="24" y="319"/>
                    </a:cubicBezTo>
                    <a:cubicBezTo>
                      <a:pt x="60" y="485"/>
                      <a:pt x="201" y="662"/>
                      <a:pt x="402" y="815"/>
                    </a:cubicBezTo>
                    <a:lnTo>
                      <a:pt x="532" y="910"/>
                    </a:lnTo>
                    <a:cubicBezTo>
                      <a:pt x="792" y="1052"/>
                      <a:pt x="1087" y="1146"/>
                      <a:pt x="1395" y="1182"/>
                    </a:cubicBezTo>
                    <a:cubicBezTo>
                      <a:pt x="1548" y="1205"/>
                      <a:pt x="1708" y="1217"/>
                      <a:pt x="1867" y="1217"/>
                    </a:cubicBezTo>
                    <a:cubicBezTo>
                      <a:pt x="2027" y="1217"/>
                      <a:pt x="2186" y="1205"/>
                      <a:pt x="2340" y="1182"/>
                    </a:cubicBezTo>
                    <a:cubicBezTo>
                      <a:pt x="2635" y="1134"/>
                      <a:pt x="2930" y="1052"/>
                      <a:pt x="3167" y="922"/>
                    </a:cubicBezTo>
                    <a:lnTo>
                      <a:pt x="3167" y="804"/>
                    </a:lnTo>
                    <a:cubicBezTo>
                      <a:pt x="2930" y="934"/>
                      <a:pt x="2647" y="1028"/>
                      <a:pt x="2351" y="1063"/>
                    </a:cubicBezTo>
                    <a:cubicBezTo>
                      <a:pt x="2198" y="1087"/>
                      <a:pt x="2038" y="1099"/>
                      <a:pt x="1879" y="1099"/>
                    </a:cubicBezTo>
                    <a:cubicBezTo>
                      <a:pt x="1719" y="1099"/>
                      <a:pt x="1560" y="1087"/>
                      <a:pt x="1406" y="1063"/>
                    </a:cubicBezTo>
                    <a:cubicBezTo>
                      <a:pt x="1099" y="1028"/>
                      <a:pt x="804" y="922"/>
                      <a:pt x="556" y="792"/>
                    </a:cubicBezTo>
                    <a:cubicBezTo>
                      <a:pt x="509" y="756"/>
                      <a:pt x="450" y="733"/>
                      <a:pt x="414" y="697"/>
                    </a:cubicBezTo>
                    <a:cubicBezTo>
                      <a:pt x="213" y="556"/>
                      <a:pt x="83" y="378"/>
                      <a:pt x="36" y="201"/>
                    </a:cubicBezTo>
                    <a:cubicBezTo>
                      <a:pt x="24" y="142"/>
                      <a:pt x="1" y="59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0" name="Google Shape;2710;p36"/>
              <p:cNvSpPr/>
              <p:nvPr/>
            </p:nvSpPr>
            <p:spPr>
              <a:xfrm>
                <a:off x="7622358" y="-7290869"/>
                <a:ext cx="756327" cy="288727"/>
              </a:xfrm>
              <a:custGeom>
                <a:rect b="b" l="l" r="r" t="t"/>
                <a:pathLst>
                  <a:path extrusionOk="0" h="1209" w="3167">
                    <a:moveTo>
                      <a:pt x="1" y="1"/>
                    </a:moveTo>
                    <a:lnTo>
                      <a:pt x="1" y="142"/>
                    </a:lnTo>
                    <a:cubicBezTo>
                      <a:pt x="1" y="201"/>
                      <a:pt x="1" y="249"/>
                      <a:pt x="24" y="308"/>
                    </a:cubicBezTo>
                    <a:cubicBezTo>
                      <a:pt x="60" y="485"/>
                      <a:pt x="201" y="662"/>
                      <a:pt x="402" y="804"/>
                    </a:cubicBezTo>
                    <a:lnTo>
                      <a:pt x="532" y="898"/>
                    </a:lnTo>
                    <a:cubicBezTo>
                      <a:pt x="792" y="1040"/>
                      <a:pt x="1087" y="1135"/>
                      <a:pt x="1395" y="1182"/>
                    </a:cubicBezTo>
                    <a:cubicBezTo>
                      <a:pt x="1548" y="1200"/>
                      <a:pt x="1708" y="1208"/>
                      <a:pt x="1867" y="1208"/>
                    </a:cubicBezTo>
                    <a:cubicBezTo>
                      <a:pt x="2027" y="1208"/>
                      <a:pt x="2186" y="1200"/>
                      <a:pt x="2340" y="1182"/>
                    </a:cubicBezTo>
                    <a:cubicBezTo>
                      <a:pt x="2635" y="1135"/>
                      <a:pt x="2930" y="1040"/>
                      <a:pt x="3167" y="910"/>
                    </a:cubicBezTo>
                    <a:lnTo>
                      <a:pt x="3167" y="780"/>
                    </a:lnTo>
                    <a:cubicBezTo>
                      <a:pt x="2930" y="910"/>
                      <a:pt x="2647" y="1005"/>
                      <a:pt x="2351" y="1040"/>
                    </a:cubicBezTo>
                    <a:cubicBezTo>
                      <a:pt x="2198" y="1064"/>
                      <a:pt x="2038" y="1076"/>
                      <a:pt x="1879" y="1076"/>
                    </a:cubicBezTo>
                    <a:cubicBezTo>
                      <a:pt x="1719" y="1076"/>
                      <a:pt x="1560" y="1064"/>
                      <a:pt x="1406" y="1040"/>
                    </a:cubicBezTo>
                    <a:cubicBezTo>
                      <a:pt x="1099" y="1005"/>
                      <a:pt x="804" y="898"/>
                      <a:pt x="556" y="768"/>
                    </a:cubicBezTo>
                    <a:cubicBezTo>
                      <a:pt x="509" y="733"/>
                      <a:pt x="450" y="709"/>
                      <a:pt x="414" y="674"/>
                    </a:cubicBezTo>
                    <a:cubicBezTo>
                      <a:pt x="213" y="532"/>
                      <a:pt x="83" y="355"/>
                      <a:pt x="36" y="178"/>
                    </a:cubicBezTo>
                    <a:cubicBezTo>
                      <a:pt x="24" y="119"/>
                      <a:pt x="1" y="60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1" name="Google Shape;2711;p36"/>
              <p:cNvSpPr/>
              <p:nvPr/>
            </p:nvSpPr>
            <p:spPr>
              <a:xfrm>
                <a:off x="8004226" y="-7076411"/>
                <a:ext cx="7642" cy="1433"/>
              </a:xfrm>
              <a:custGeom>
                <a:rect b="b" l="l" r="r" t="t"/>
                <a:pathLst>
                  <a:path extrusionOk="0" h="6" w="32">
                    <a:moveTo>
                      <a:pt x="32" y="0"/>
                    </a:moveTo>
                    <a:cubicBezTo>
                      <a:pt x="8" y="0"/>
                      <a:pt x="0" y="6"/>
                      <a:pt x="8" y="6"/>
                    </a:cubicBezTo>
                    <a:cubicBezTo>
                      <a:pt x="12" y="6"/>
                      <a:pt x="20" y="4"/>
                      <a:pt x="32" y="0"/>
                    </a:cubicBezTo>
                    <a:lnTo>
                      <a:pt x="32" y="0"/>
                    </a:lnTo>
                    <a:cubicBezTo>
                      <a:pt x="32" y="0"/>
                      <a:pt x="32" y="0"/>
                      <a:pt x="32" y="0"/>
                    </a:cubicBezTo>
                    <a:close/>
                  </a:path>
                </a:pathLst>
              </a:custGeom>
              <a:solidFill>
                <a:srgbClr val="DEDEDE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2" name="Google Shape;2712;p36"/>
              <p:cNvSpPr/>
              <p:nvPr/>
            </p:nvSpPr>
            <p:spPr>
              <a:xfrm>
                <a:off x="7309269" y="-6972048"/>
                <a:ext cx="832509" cy="601097"/>
              </a:xfrm>
              <a:custGeom>
                <a:rect b="b" l="l" r="r" t="t"/>
                <a:pathLst>
                  <a:path extrusionOk="0" h="2517" w="3486">
                    <a:moveTo>
                      <a:pt x="0" y="0"/>
                    </a:moveTo>
                    <a:lnTo>
                      <a:pt x="0" y="508"/>
                    </a:lnTo>
                    <a:lnTo>
                      <a:pt x="3485" y="2517"/>
                    </a:lnTo>
                    <a:lnTo>
                      <a:pt x="3485" y="20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3" name="Google Shape;2713;p36"/>
            <p:cNvGrpSpPr/>
            <p:nvPr/>
          </p:nvGrpSpPr>
          <p:grpSpPr>
            <a:xfrm>
              <a:off x="5567610" y="1612353"/>
              <a:ext cx="3062282" cy="1812172"/>
              <a:chOff x="5757904" y="-5825649"/>
              <a:chExt cx="6680372" cy="3953254"/>
            </a:xfrm>
          </p:grpSpPr>
          <p:grpSp>
            <p:nvGrpSpPr>
              <p:cNvPr id="2714" name="Google Shape;2714;p36"/>
              <p:cNvGrpSpPr/>
              <p:nvPr/>
            </p:nvGrpSpPr>
            <p:grpSpPr>
              <a:xfrm>
                <a:off x="5757904" y="-5825649"/>
                <a:ext cx="6680372" cy="3953254"/>
                <a:chOff x="5756229" y="-5825649"/>
                <a:chExt cx="6680372" cy="3953254"/>
              </a:xfrm>
            </p:grpSpPr>
            <p:sp>
              <p:nvSpPr>
                <p:cNvPr id="2715" name="Google Shape;2715;p36"/>
                <p:cNvSpPr/>
                <p:nvPr/>
              </p:nvSpPr>
              <p:spPr>
                <a:xfrm>
                  <a:off x="5756229" y="-3897062"/>
                  <a:ext cx="3342730" cy="2014854"/>
                </a:xfrm>
                <a:custGeom>
                  <a:rect b="b" l="l" r="r" t="t"/>
                  <a:pathLst>
                    <a:path extrusionOk="0" h="7171" w="11897">
                      <a:moveTo>
                        <a:pt x="1" y="0"/>
                      </a:moveTo>
                      <a:lnTo>
                        <a:pt x="1" y="307"/>
                      </a:lnTo>
                      <a:lnTo>
                        <a:pt x="11897" y="7171"/>
                      </a:lnTo>
                      <a:lnTo>
                        <a:pt x="11897" y="687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37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16" name="Google Shape;2716;p36"/>
                <p:cNvSpPr/>
                <p:nvPr/>
              </p:nvSpPr>
              <p:spPr>
                <a:xfrm>
                  <a:off x="5756229" y="-5825649"/>
                  <a:ext cx="6668601" cy="3860562"/>
                </a:xfrm>
                <a:custGeom>
                  <a:rect b="b" l="l" r="r" t="t"/>
                  <a:pathLst>
                    <a:path extrusionOk="0" h="13740" w="23734">
                      <a:moveTo>
                        <a:pt x="11826" y="1"/>
                      </a:moveTo>
                      <a:lnTo>
                        <a:pt x="8849" y="1725"/>
                      </a:lnTo>
                      <a:lnTo>
                        <a:pt x="8589" y="1867"/>
                      </a:lnTo>
                      <a:lnTo>
                        <a:pt x="8140" y="2139"/>
                      </a:lnTo>
                      <a:lnTo>
                        <a:pt x="7880" y="2281"/>
                      </a:lnTo>
                      <a:lnTo>
                        <a:pt x="6144" y="3297"/>
                      </a:lnTo>
                      <a:lnTo>
                        <a:pt x="5778" y="3509"/>
                      </a:lnTo>
                      <a:lnTo>
                        <a:pt x="5506" y="3663"/>
                      </a:lnTo>
                      <a:lnTo>
                        <a:pt x="5151" y="3864"/>
                      </a:lnTo>
                      <a:lnTo>
                        <a:pt x="4017" y="4525"/>
                      </a:lnTo>
                      <a:lnTo>
                        <a:pt x="3651" y="4738"/>
                      </a:lnTo>
                      <a:lnTo>
                        <a:pt x="3250" y="4974"/>
                      </a:lnTo>
                      <a:lnTo>
                        <a:pt x="2895" y="5175"/>
                      </a:lnTo>
                      <a:lnTo>
                        <a:pt x="1" y="6864"/>
                      </a:lnTo>
                      <a:lnTo>
                        <a:pt x="792" y="7325"/>
                      </a:lnTo>
                      <a:lnTo>
                        <a:pt x="1052" y="7467"/>
                      </a:lnTo>
                      <a:lnTo>
                        <a:pt x="2387" y="8246"/>
                      </a:lnTo>
                      <a:lnTo>
                        <a:pt x="2659" y="8400"/>
                      </a:lnTo>
                      <a:lnTo>
                        <a:pt x="3545" y="8896"/>
                      </a:lnTo>
                      <a:lnTo>
                        <a:pt x="3793" y="9061"/>
                      </a:lnTo>
                      <a:lnTo>
                        <a:pt x="6345" y="10526"/>
                      </a:lnTo>
                      <a:lnTo>
                        <a:pt x="6616" y="10692"/>
                      </a:lnTo>
                      <a:lnTo>
                        <a:pt x="7089" y="10951"/>
                      </a:lnTo>
                      <a:lnTo>
                        <a:pt x="7337" y="11105"/>
                      </a:lnTo>
                      <a:lnTo>
                        <a:pt x="7526" y="11211"/>
                      </a:lnTo>
                      <a:lnTo>
                        <a:pt x="7798" y="11365"/>
                      </a:lnTo>
                      <a:lnTo>
                        <a:pt x="10538" y="12948"/>
                      </a:lnTo>
                      <a:lnTo>
                        <a:pt x="10810" y="13113"/>
                      </a:lnTo>
                      <a:lnTo>
                        <a:pt x="11897" y="13739"/>
                      </a:lnTo>
                      <a:lnTo>
                        <a:pt x="20284" y="8872"/>
                      </a:lnTo>
                      <a:lnTo>
                        <a:pt x="20757" y="8589"/>
                      </a:lnTo>
                      <a:lnTo>
                        <a:pt x="21017" y="8447"/>
                      </a:lnTo>
                      <a:lnTo>
                        <a:pt x="22576" y="7526"/>
                      </a:lnTo>
                      <a:lnTo>
                        <a:pt x="22848" y="7384"/>
                      </a:lnTo>
                      <a:lnTo>
                        <a:pt x="23084" y="7242"/>
                      </a:lnTo>
                      <a:lnTo>
                        <a:pt x="23344" y="7089"/>
                      </a:lnTo>
                      <a:lnTo>
                        <a:pt x="23734" y="6864"/>
                      </a:lnTo>
                      <a:lnTo>
                        <a:pt x="19977" y="4690"/>
                      </a:lnTo>
                      <a:lnTo>
                        <a:pt x="19717" y="4549"/>
                      </a:lnTo>
                      <a:lnTo>
                        <a:pt x="18949" y="4100"/>
                      </a:lnTo>
                      <a:lnTo>
                        <a:pt x="18689" y="3958"/>
                      </a:lnTo>
                      <a:lnTo>
                        <a:pt x="18146" y="3639"/>
                      </a:lnTo>
                      <a:lnTo>
                        <a:pt x="17898" y="3497"/>
                      </a:lnTo>
                      <a:lnTo>
                        <a:pt x="17095" y="3037"/>
                      </a:lnTo>
                      <a:lnTo>
                        <a:pt x="16847" y="2895"/>
                      </a:lnTo>
                      <a:lnTo>
                        <a:pt x="15665" y="2210"/>
                      </a:lnTo>
                      <a:lnTo>
                        <a:pt x="15405" y="2068"/>
                      </a:lnTo>
                      <a:lnTo>
                        <a:pt x="14933" y="1784"/>
                      </a:lnTo>
                      <a:lnTo>
                        <a:pt x="14673" y="1631"/>
                      </a:lnTo>
                      <a:lnTo>
                        <a:pt x="13043" y="686"/>
                      </a:lnTo>
                      <a:lnTo>
                        <a:pt x="12783" y="544"/>
                      </a:lnTo>
                      <a:lnTo>
                        <a:pt x="11932" y="60"/>
                      </a:lnTo>
                      <a:lnTo>
                        <a:pt x="118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37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717" name="Google Shape;2717;p36"/>
                <p:cNvGrpSpPr/>
                <p:nvPr/>
              </p:nvGrpSpPr>
              <p:grpSpPr>
                <a:xfrm>
                  <a:off x="6218052" y="-5825649"/>
                  <a:ext cx="6097194" cy="3684662"/>
                  <a:chOff x="6218052" y="-5825649"/>
                  <a:chExt cx="6097194" cy="3684662"/>
                </a:xfrm>
              </p:grpSpPr>
              <p:sp>
                <p:nvSpPr>
                  <p:cNvPr id="2718" name="Google Shape;2718;p36"/>
                  <p:cNvSpPr/>
                  <p:nvPr/>
                </p:nvSpPr>
                <p:spPr>
                  <a:xfrm>
                    <a:off x="6706194" y="-4312884"/>
                    <a:ext cx="1055323" cy="299474"/>
                  </a:xfrm>
                  <a:custGeom>
                    <a:rect b="b" l="l" r="r" t="t"/>
                    <a:pathLst>
                      <a:path extrusionOk="0" h="1254" w="4419">
                        <a:moveTo>
                          <a:pt x="366" y="1"/>
                        </a:moveTo>
                        <a:lnTo>
                          <a:pt x="0" y="202"/>
                        </a:lnTo>
                        <a:lnTo>
                          <a:pt x="2363" y="202"/>
                        </a:lnTo>
                        <a:lnTo>
                          <a:pt x="4158" y="1253"/>
                        </a:lnTo>
                        <a:lnTo>
                          <a:pt x="4418" y="1088"/>
                        </a:lnTo>
                        <a:lnTo>
                          <a:pt x="2504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  <a:effectLst>
                    <a:outerShdw blurRad="57150" rotWithShape="0" algn="bl" dir="5400000" dist="1905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19" name="Google Shape;2719;p36"/>
                  <p:cNvSpPr/>
                  <p:nvPr/>
                </p:nvSpPr>
                <p:spPr>
                  <a:xfrm>
                    <a:off x="6218052" y="-4098426"/>
                    <a:ext cx="1252823" cy="381149"/>
                  </a:xfrm>
                  <a:custGeom>
                    <a:rect b="b" l="l" r="r" t="t"/>
                    <a:pathLst>
                      <a:path extrusionOk="0" h="1596" w="5246">
                        <a:moveTo>
                          <a:pt x="2505" y="1"/>
                        </a:moveTo>
                        <a:lnTo>
                          <a:pt x="0" y="1454"/>
                        </a:lnTo>
                        <a:lnTo>
                          <a:pt x="260" y="1596"/>
                        </a:lnTo>
                        <a:lnTo>
                          <a:pt x="2647" y="225"/>
                        </a:lnTo>
                        <a:lnTo>
                          <a:pt x="3757" y="225"/>
                        </a:lnTo>
                        <a:lnTo>
                          <a:pt x="4927" y="887"/>
                        </a:lnTo>
                        <a:lnTo>
                          <a:pt x="4997" y="934"/>
                        </a:lnTo>
                        <a:lnTo>
                          <a:pt x="5245" y="780"/>
                        </a:lnTo>
                        <a:lnTo>
                          <a:pt x="5175" y="745"/>
                        </a:lnTo>
                        <a:lnTo>
                          <a:pt x="3899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  <a:effectLst>
                    <a:outerShdw blurRad="57150" rotWithShape="0" algn="bl" dir="5400000" dist="1905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2720" name="Google Shape;2720;p36"/>
                  <p:cNvGrpSpPr/>
                  <p:nvPr/>
                </p:nvGrpSpPr>
                <p:grpSpPr>
                  <a:xfrm>
                    <a:off x="6751994" y="-5825649"/>
                    <a:ext cx="5563252" cy="3684662"/>
                    <a:chOff x="6751994" y="-5825649"/>
                    <a:chExt cx="5563252" cy="3684662"/>
                  </a:xfrm>
                </p:grpSpPr>
                <p:sp>
                  <p:nvSpPr>
                    <p:cNvPr id="2721" name="Google Shape;2721;p36"/>
                    <p:cNvSpPr/>
                    <p:nvPr/>
                  </p:nvSpPr>
                  <p:spPr>
                    <a:xfrm>
                      <a:off x="7329673" y="-4912773"/>
                      <a:ext cx="3528453" cy="2031431"/>
                    </a:xfrm>
                    <a:custGeom>
                      <a:rect b="b" l="l" r="r" t="t"/>
                      <a:pathLst>
                        <a:path extrusionOk="0" h="7230" w="12558">
                          <a:moveTo>
                            <a:pt x="6226" y="390"/>
                          </a:moveTo>
                          <a:lnTo>
                            <a:pt x="11814" y="3615"/>
                          </a:lnTo>
                          <a:lnTo>
                            <a:pt x="6226" y="6852"/>
                          </a:lnTo>
                          <a:lnTo>
                            <a:pt x="650" y="3627"/>
                          </a:lnTo>
                          <a:lnTo>
                            <a:pt x="6226" y="390"/>
                          </a:lnTo>
                          <a:close/>
                          <a:moveTo>
                            <a:pt x="6261" y="0"/>
                          </a:moveTo>
                          <a:lnTo>
                            <a:pt x="6084" y="95"/>
                          </a:lnTo>
                          <a:lnTo>
                            <a:pt x="5824" y="248"/>
                          </a:lnTo>
                          <a:lnTo>
                            <a:pt x="5588" y="378"/>
                          </a:lnTo>
                          <a:lnTo>
                            <a:pt x="5340" y="532"/>
                          </a:lnTo>
                          <a:lnTo>
                            <a:pt x="4997" y="721"/>
                          </a:lnTo>
                          <a:lnTo>
                            <a:pt x="4749" y="863"/>
                          </a:lnTo>
                          <a:lnTo>
                            <a:pt x="4289" y="1134"/>
                          </a:lnTo>
                          <a:lnTo>
                            <a:pt x="4040" y="1276"/>
                          </a:lnTo>
                          <a:lnTo>
                            <a:pt x="3603" y="1536"/>
                          </a:lnTo>
                          <a:lnTo>
                            <a:pt x="3344" y="1678"/>
                          </a:lnTo>
                          <a:lnTo>
                            <a:pt x="3095" y="1831"/>
                          </a:lnTo>
                          <a:lnTo>
                            <a:pt x="2836" y="1973"/>
                          </a:lnTo>
                          <a:lnTo>
                            <a:pt x="2068" y="2422"/>
                          </a:lnTo>
                          <a:lnTo>
                            <a:pt x="1808" y="2564"/>
                          </a:lnTo>
                          <a:lnTo>
                            <a:pt x="1548" y="2717"/>
                          </a:lnTo>
                          <a:lnTo>
                            <a:pt x="1276" y="2859"/>
                          </a:lnTo>
                          <a:lnTo>
                            <a:pt x="426" y="3343"/>
                          </a:lnTo>
                          <a:lnTo>
                            <a:pt x="178" y="3497"/>
                          </a:lnTo>
                          <a:lnTo>
                            <a:pt x="0" y="3603"/>
                          </a:lnTo>
                          <a:lnTo>
                            <a:pt x="733" y="4029"/>
                          </a:lnTo>
                          <a:lnTo>
                            <a:pt x="981" y="4170"/>
                          </a:lnTo>
                          <a:lnTo>
                            <a:pt x="1607" y="4525"/>
                          </a:lnTo>
                          <a:lnTo>
                            <a:pt x="1855" y="4678"/>
                          </a:lnTo>
                          <a:lnTo>
                            <a:pt x="2576" y="5092"/>
                          </a:lnTo>
                          <a:lnTo>
                            <a:pt x="2836" y="5234"/>
                          </a:lnTo>
                          <a:lnTo>
                            <a:pt x="3403" y="5564"/>
                          </a:lnTo>
                          <a:lnTo>
                            <a:pt x="3662" y="5706"/>
                          </a:lnTo>
                          <a:lnTo>
                            <a:pt x="5316" y="6675"/>
                          </a:lnTo>
                          <a:lnTo>
                            <a:pt x="5564" y="6816"/>
                          </a:lnTo>
                          <a:lnTo>
                            <a:pt x="6273" y="7230"/>
                          </a:lnTo>
                          <a:lnTo>
                            <a:pt x="6616" y="7041"/>
                          </a:lnTo>
                          <a:lnTo>
                            <a:pt x="6876" y="6887"/>
                          </a:lnTo>
                          <a:lnTo>
                            <a:pt x="7714" y="6403"/>
                          </a:lnTo>
                          <a:lnTo>
                            <a:pt x="7974" y="6261"/>
                          </a:lnTo>
                          <a:lnTo>
                            <a:pt x="8423" y="5990"/>
                          </a:lnTo>
                          <a:lnTo>
                            <a:pt x="8683" y="5848"/>
                          </a:lnTo>
                          <a:lnTo>
                            <a:pt x="9061" y="5623"/>
                          </a:lnTo>
                          <a:lnTo>
                            <a:pt x="9309" y="5470"/>
                          </a:lnTo>
                          <a:lnTo>
                            <a:pt x="9581" y="5328"/>
                          </a:lnTo>
                          <a:lnTo>
                            <a:pt x="9829" y="5174"/>
                          </a:lnTo>
                          <a:lnTo>
                            <a:pt x="10821" y="4607"/>
                          </a:lnTo>
                          <a:lnTo>
                            <a:pt x="11069" y="4454"/>
                          </a:lnTo>
                          <a:lnTo>
                            <a:pt x="11542" y="4170"/>
                          </a:lnTo>
                          <a:lnTo>
                            <a:pt x="11814" y="4029"/>
                          </a:lnTo>
                          <a:lnTo>
                            <a:pt x="12558" y="3603"/>
                          </a:lnTo>
                          <a:lnTo>
                            <a:pt x="12180" y="3426"/>
                          </a:lnTo>
                          <a:lnTo>
                            <a:pt x="11932" y="3273"/>
                          </a:lnTo>
                          <a:lnTo>
                            <a:pt x="8707" y="1418"/>
                          </a:lnTo>
                          <a:lnTo>
                            <a:pt x="8459" y="1264"/>
                          </a:lnTo>
                          <a:lnTo>
                            <a:pt x="8270" y="1146"/>
                          </a:lnTo>
                          <a:lnTo>
                            <a:pt x="8010" y="1004"/>
                          </a:lnTo>
                          <a:lnTo>
                            <a:pt x="7443" y="674"/>
                          </a:lnTo>
                          <a:lnTo>
                            <a:pt x="7183" y="532"/>
                          </a:lnTo>
                          <a:lnTo>
                            <a:pt x="6261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722" name="Google Shape;2722;p36"/>
                    <p:cNvSpPr/>
                    <p:nvPr/>
                  </p:nvSpPr>
                  <p:spPr>
                    <a:xfrm>
                      <a:off x="6768572" y="-4554254"/>
                      <a:ext cx="1145525" cy="375098"/>
                    </a:xfrm>
                    <a:custGeom>
                      <a:rect b="b" l="l" r="r" t="t"/>
                      <a:pathLst>
                        <a:path extrusionOk="0" h="1335" w="4077">
                          <a:moveTo>
                            <a:pt x="367" y="0"/>
                          </a:moveTo>
                          <a:lnTo>
                            <a:pt x="1" y="213"/>
                          </a:lnTo>
                          <a:lnTo>
                            <a:pt x="1879" y="213"/>
                          </a:lnTo>
                          <a:lnTo>
                            <a:pt x="3805" y="1335"/>
                          </a:lnTo>
                          <a:lnTo>
                            <a:pt x="4077" y="1181"/>
                          </a:lnTo>
                          <a:lnTo>
                            <a:pt x="2021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723" name="Google Shape;2723;p36"/>
                    <p:cNvSpPr/>
                    <p:nvPr/>
                  </p:nvSpPr>
                  <p:spPr>
                    <a:xfrm>
                      <a:off x="7190311" y="-4796732"/>
                      <a:ext cx="1022459" cy="458266"/>
                    </a:xfrm>
                    <a:custGeom>
                      <a:rect b="b" l="l" r="r" t="t"/>
                      <a:pathLst>
                        <a:path extrusionOk="0" h="1631" w="3639">
                          <a:moveTo>
                            <a:pt x="378" y="1"/>
                          </a:moveTo>
                          <a:lnTo>
                            <a:pt x="0" y="202"/>
                          </a:lnTo>
                          <a:lnTo>
                            <a:pt x="922" y="202"/>
                          </a:lnTo>
                          <a:lnTo>
                            <a:pt x="3391" y="1631"/>
                          </a:lnTo>
                          <a:lnTo>
                            <a:pt x="3639" y="1477"/>
                          </a:lnTo>
                          <a:lnTo>
                            <a:pt x="1063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724" name="Google Shape;2724;p36"/>
                    <p:cNvSpPr/>
                    <p:nvPr/>
                  </p:nvSpPr>
                  <p:spPr>
                    <a:xfrm>
                      <a:off x="7369571" y="-4902939"/>
                      <a:ext cx="996048" cy="488330"/>
                    </a:xfrm>
                    <a:custGeom>
                      <a:rect b="b" l="l" r="r" t="t"/>
                      <a:pathLst>
                        <a:path extrusionOk="0" h="1738" w="3545">
                          <a:moveTo>
                            <a:pt x="355" y="1"/>
                          </a:moveTo>
                          <a:lnTo>
                            <a:pt x="0" y="225"/>
                          </a:lnTo>
                          <a:lnTo>
                            <a:pt x="662" y="225"/>
                          </a:lnTo>
                          <a:lnTo>
                            <a:pt x="3284" y="1737"/>
                          </a:lnTo>
                          <a:lnTo>
                            <a:pt x="3544" y="1584"/>
                          </a:lnTo>
                          <a:lnTo>
                            <a:pt x="815" y="13"/>
                          </a:lnTo>
                          <a:lnTo>
                            <a:pt x="355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725" name="Google Shape;2725;p36"/>
                    <p:cNvSpPr/>
                    <p:nvPr/>
                  </p:nvSpPr>
                  <p:spPr>
                    <a:xfrm>
                      <a:off x="7966918" y="-5224932"/>
                      <a:ext cx="601000" cy="700745"/>
                    </a:xfrm>
                    <a:custGeom>
                      <a:rect b="b" l="l" r="r" t="t"/>
                      <a:pathLst>
                        <a:path extrusionOk="0" h="2494" w="2139">
                          <a:moveTo>
                            <a:pt x="249" y="1"/>
                          </a:moveTo>
                          <a:lnTo>
                            <a:pt x="1" y="143"/>
                          </a:lnTo>
                          <a:lnTo>
                            <a:pt x="272" y="296"/>
                          </a:lnTo>
                          <a:lnTo>
                            <a:pt x="272" y="1548"/>
                          </a:lnTo>
                          <a:lnTo>
                            <a:pt x="1879" y="2493"/>
                          </a:lnTo>
                          <a:lnTo>
                            <a:pt x="2139" y="2352"/>
                          </a:lnTo>
                          <a:lnTo>
                            <a:pt x="627" y="1477"/>
                          </a:lnTo>
                          <a:lnTo>
                            <a:pt x="627" y="202"/>
                          </a:lnTo>
                          <a:lnTo>
                            <a:pt x="249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726" name="Google Shape;2726;p36"/>
                    <p:cNvSpPr/>
                    <p:nvPr/>
                  </p:nvSpPr>
                  <p:spPr>
                    <a:xfrm>
                      <a:off x="8166128" y="-5344345"/>
                      <a:ext cx="601000" cy="703836"/>
                    </a:xfrm>
                    <a:custGeom>
                      <a:rect b="b" l="l" r="r" t="t"/>
                      <a:pathLst>
                        <a:path extrusionOk="0" h="2505" w="2139">
                          <a:moveTo>
                            <a:pt x="272" y="1"/>
                          </a:moveTo>
                          <a:lnTo>
                            <a:pt x="0" y="142"/>
                          </a:lnTo>
                          <a:lnTo>
                            <a:pt x="272" y="308"/>
                          </a:lnTo>
                          <a:lnTo>
                            <a:pt x="272" y="1560"/>
                          </a:lnTo>
                          <a:lnTo>
                            <a:pt x="1890" y="2505"/>
                          </a:lnTo>
                          <a:lnTo>
                            <a:pt x="2139" y="2363"/>
                          </a:lnTo>
                          <a:lnTo>
                            <a:pt x="638" y="1477"/>
                          </a:lnTo>
                          <a:lnTo>
                            <a:pt x="638" y="213"/>
                          </a:lnTo>
                          <a:lnTo>
                            <a:pt x="272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727" name="Google Shape;2727;p36"/>
                    <p:cNvSpPr/>
                    <p:nvPr/>
                  </p:nvSpPr>
                  <p:spPr>
                    <a:xfrm>
                      <a:off x="8418441" y="-5825649"/>
                      <a:ext cx="690630" cy="1085678"/>
                    </a:xfrm>
                    <a:custGeom>
                      <a:rect b="b" l="l" r="r" t="t"/>
                      <a:pathLst>
                        <a:path extrusionOk="0" h="3864" w="2458">
                          <a:moveTo>
                            <a:pt x="2351" y="1"/>
                          </a:moveTo>
                          <a:lnTo>
                            <a:pt x="2103" y="142"/>
                          </a:lnTo>
                          <a:lnTo>
                            <a:pt x="2103" y="426"/>
                          </a:lnTo>
                          <a:lnTo>
                            <a:pt x="0" y="1631"/>
                          </a:lnTo>
                          <a:lnTo>
                            <a:pt x="0" y="2954"/>
                          </a:lnTo>
                          <a:lnTo>
                            <a:pt x="1595" y="3864"/>
                          </a:lnTo>
                          <a:lnTo>
                            <a:pt x="1855" y="3722"/>
                          </a:lnTo>
                          <a:lnTo>
                            <a:pt x="378" y="2859"/>
                          </a:lnTo>
                          <a:lnTo>
                            <a:pt x="378" y="1725"/>
                          </a:lnTo>
                          <a:lnTo>
                            <a:pt x="2457" y="509"/>
                          </a:lnTo>
                          <a:lnTo>
                            <a:pt x="2457" y="60"/>
                          </a:lnTo>
                          <a:lnTo>
                            <a:pt x="2351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728" name="Google Shape;2728;p36"/>
                    <p:cNvSpPr/>
                    <p:nvPr/>
                  </p:nvSpPr>
                  <p:spPr>
                    <a:xfrm>
                      <a:off x="8577752" y="-5672801"/>
                      <a:ext cx="846570" cy="853313"/>
                    </a:xfrm>
                    <a:custGeom>
                      <a:rect b="b" l="l" r="r" t="t"/>
                      <a:pathLst>
                        <a:path extrusionOk="0" h="3037" w="3013">
                          <a:moveTo>
                            <a:pt x="2741" y="0"/>
                          </a:moveTo>
                          <a:lnTo>
                            <a:pt x="0" y="1571"/>
                          </a:lnTo>
                          <a:lnTo>
                            <a:pt x="0" y="2150"/>
                          </a:lnTo>
                          <a:lnTo>
                            <a:pt x="1524" y="3036"/>
                          </a:lnTo>
                          <a:lnTo>
                            <a:pt x="1784" y="2894"/>
                          </a:lnTo>
                          <a:lnTo>
                            <a:pt x="366" y="2067"/>
                          </a:lnTo>
                          <a:lnTo>
                            <a:pt x="366" y="1666"/>
                          </a:lnTo>
                          <a:lnTo>
                            <a:pt x="3013" y="142"/>
                          </a:lnTo>
                          <a:lnTo>
                            <a:pt x="2741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729" name="Google Shape;2729;p36"/>
                    <p:cNvSpPr/>
                    <p:nvPr/>
                  </p:nvSpPr>
                  <p:spPr>
                    <a:xfrm>
                      <a:off x="9799138" y="-3402552"/>
                      <a:ext cx="727157" cy="667310"/>
                    </a:xfrm>
                    <a:custGeom>
                      <a:rect b="b" l="l" r="r" t="t"/>
                      <a:pathLst>
                        <a:path extrusionOk="0" h="2375" w="2588">
                          <a:moveTo>
                            <a:pt x="260" y="0"/>
                          </a:moveTo>
                          <a:lnTo>
                            <a:pt x="0" y="142"/>
                          </a:lnTo>
                          <a:lnTo>
                            <a:pt x="2221" y="1430"/>
                          </a:lnTo>
                          <a:lnTo>
                            <a:pt x="2221" y="2375"/>
                          </a:lnTo>
                          <a:lnTo>
                            <a:pt x="2588" y="2162"/>
                          </a:lnTo>
                          <a:lnTo>
                            <a:pt x="2588" y="1335"/>
                          </a:lnTo>
                          <a:lnTo>
                            <a:pt x="260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730" name="Google Shape;2730;p36"/>
                    <p:cNvSpPr/>
                    <p:nvPr/>
                  </p:nvSpPr>
                  <p:spPr>
                    <a:xfrm>
                      <a:off x="9945244" y="-3492182"/>
                      <a:ext cx="796838" cy="630783"/>
                    </a:xfrm>
                    <a:custGeom>
                      <a:rect b="b" l="l" r="r" t="t"/>
                      <a:pathLst>
                        <a:path extrusionOk="0" h="2245" w="2836">
                          <a:moveTo>
                            <a:pt x="272" y="0"/>
                          </a:moveTo>
                          <a:lnTo>
                            <a:pt x="0" y="154"/>
                          </a:lnTo>
                          <a:lnTo>
                            <a:pt x="2469" y="1583"/>
                          </a:lnTo>
                          <a:lnTo>
                            <a:pt x="2469" y="2245"/>
                          </a:lnTo>
                          <a:lnTo>
                            <a:pt x="2835" y="2044"/>
                          </a:lnTo>
                          <a:lnTo>
                            <a:pt x="2835" y="1501"/>
                          </a:lnTo>
                          <a:lnTo>
                            <a:pt x="272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731" name="Google Shape;2731;p36"/>
                    <p:cNvSpPr/>
                    <p:nvPr/>
                  </p:nvSpPr>
                  <p:spPr>
                    <a:xfrm>
                      <a:off x="9606672" y="-3312922"/>
                      <a:ext cx="634155" cy="727157"/>
                    </a:xfrm>
                    <a:custGeom>
                      <a:rect b="b" l="l" r="r" t="t"/>
                      <a:pathLst>
                        <a:path extrusionOk="0" h="2588" w="2257">
                          <a:moveTo>
                            <a:pt x="248" y="0"/>
                          </a:moveTo>
                          <a:lnTo>
                            <a:pt x="0" y="166"/>
                          </a:lnTo>
                          <a:lnTo>
                            <a:pt x="1501" y="1040"/>
                          </a:lnTo>
                          <a:lnTo>
                            <a:pt x="1501" y="2292"/>
                          </a:lnTo>
                          <a:lnTo>
                            <a:pt x="2008" y="2587"/>
                          </a:lnTo>
                          <a:lnTo>
                            <a:pt x="2257" y="2434"/>
                          </a:lnTo>
                          <a:lnTo>
                            <a:pt x="1867" y="2197"/>
                          </a:lnTo>
                          <a:lnTo>
                            <a:pt x="1867" y="945"/>
                          </a:lnTo>
                          <a:lnTo>
                            <a:pt x="248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732" name="Google Shape;2732;p36"/>
                    <p:cNvSpPr/>
                    <p:nvPr/>
                  </p:nvSpPr>
                  <p:spPr>
                    <a:xfrm>
                      <a:off x="9404091" y="-3193509"/>
                      <a:ext cx="637527" cy="723785"/>
                    </a:xfrm>
                    <a:custGeom>
                      <a:rect b="b" l="l" r="r" t="t"/>
                      <a:pathLst>
                        <a:path extrusionOk="0" h="2576" w="2269">
                          <a:moveTo>
                            <a:pt x="249" y="0"/>
                          </a:moveTo>
                          <a:lnTo>
                            <a:pt x="1" y="154"/>
                          </a:lnTo>
                          <a:lnTo>
                            <a:pt x="1501" y="1028"/>
                          </a:lnTo>
                          <a:lnTo>
                            <a:pt x="1501" y="2280"/>
                          </a:lnTo>
                          <a:lnTo>
                            <a:pt x="1997" y="2576"/>
                          </a:lnTo>
                          <a:lnTo>
                            <a:pt x="2269" y="2422"/>
                          </a:lnTo>
                          <a:lnTo>
                            <a:pt x="1867" y="2186"/>
                          </a:lnTo>
                          <a:lnTo>
                            <a:pt x="1867" y="934"/>
                          </a:lnTo>
                          <a:lnTo>
                            <a:pt x="249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733" name="Google Shape;2733;p36"/>
                    <p:cNvSpPr/>
                    <p:nvPr/>
                  </p:nvSpPr>
                  <p:spPr>
                    <a:xfrm>
                      <a:off x="8717114" y="-3017621"/>
                      <a:ext cx="876353" cy="876634"/>
                    </a:xfrm>
                    <a:custGeom>
                      <a:rect b="b" l="l" r="r" t="t"/>
                      <a:pathLst>
                        <a:path extrusionOk="0" h="3120" w="3119">
                          <a:moveTo>
                            <a:pt x="1595" y="1"/>
                          </a:moveTo>
                          <a:lnTo>
                            <a:pt x="1347" y="142"/>
                          </a:lnTo>
                          <a:lnTo>
                            <a:pt x="1631" y="320"/>
                          </a:lnTo>
                          <a:lnTo>
                            <a:pt x="2765" y="969"/>
                          </a:lnTo>
                          <a:lnTo>
                            <a:pt x="2765" y="1371"/>
                          </a:lnTo>
                          <a:lnTo>
                            <a:pt x="0" y="2954"/>
                          </a:lnTo>
                          <a:lnTo>
                            <a:pt x="272" y="3119"/>
                          </a:lnTo>
                          <a:lnTo>
                            <a:pt x="3119" y="1465"/>
                          </a:lnTo>
                          <a:lnTo>
                            <a:pt x="3119" y="887"/>
                          </a:lnTo>
                          <a:lnTo>
                            <a:pt x="1890" y="166"/>
                          </a:lnTo>
                          <a:lnTo>
                            <a:pt x="1595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734" name="Google Shape;2734;p36"/>
                    <p:cNvSpPr/>
                    <p:nvPr/>
                  </p:nvSpPr>
                  <p:spPr>
                    <a:xfrm>
                      <a:off x="9257986" y="-5367666"/>
                      <a:ext cx="697374" cy="690911"/>
                    </a:xfrm>
                    <a:custGeom>
                      <a:rect b="b" l="l" r="r" t="t"/>
                      <a:pathLst>
                        <a:path extrusionOk="0" h="2459" w="2482">
                          <a:moveTo>
                            <a:pt x="2210" y="1"/>
                          </a:moveTo>
                          <a:lnTo>
                            <a:pt x="1383" y="473"/>
                          </a:lnTo>
                          <a:lnTo>
                            <a:pt x="1383" y="1501"/>
                          </a:lnTo>
                          <a:lnTo>
                            <a:pt x="1" y="2304"/>
                          </a:lnTo>
                          <a:lnTo>
                            <a:pt x="261" y="2458"/>
                          </a:lnTo>
                          <a:lnTo>
                            <a:pt x="1761" y="1584"/>
                          </a:lnTo>
                          <a:lnTo>
                            <a:pt x="1761" y="568"/>
                          </a:lnTo>
                          <a:lnTo>
                            <a:pt x="2482" y="154"/>
                          </a:lnTo>
                          <a:lnTo>
                            <a:pt x="2210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735" name="Google Shape;2735;p36"/>
                    <p:cNvSpPr/>
                    <p:nvPr/>
                  </p:nvSpPr>
                  <p:spPr>
                    <a:xfrm>
                      <a:off x="9520414" y="-5284498"/>
                      <a:ext cx="694002" cy="727157"/>
                    </a:xfrm>
                    <a:custGeom>
                      <a:rect b="b" l="l" r="r" t="t"/>
                      <a:pathLst>
                        <a:path extrusionOk="0" h="2588" w="2470">
                          <a:moveTo>
                            <a:pt x="2209" y="0"/>
                          </a:moveTo>
                          <a:lnTo>
                            <a:pt x="1382" y="485"/>
                          </a:lnTo>
                          <a:lnTo>
                            <a:pt x="1382" y="1630"/>
                          </a:lnTo>
                          <a:lnTo>
                            <a:pt x="0" y="2422"/>
                          </a:lnTo>
                          <a:lnTo>
                            <a:pt x="260" y="2587"/>
                          </a:lnTo>
                          <a:lnTo>
                            <a:pt x="1748" y="1713"/>
                          </a:lnTo>
                          <a:lnTo>
                            <a:pt x="1748" y="579"/>
                          </a:lnTo>
                          <a:lnTo>
                            <a:pt x="2469" y="154"/>
                          </a:lnTo>
                          <a:lnTo>
                            <a:pt x="2209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736" name="Google Shape;2736;p36"/>
                    <p:cNvSpPr/>
                    <p:nvPr/>
                  </p:nvSpPr>
                  <p:spPr>
                    <a:xfrm>
                      <a:off x="9835665" y="-4843092"/>
                      <a:ext cx="1019368" cy="401791"/>
                    </a:xfrm>
                    <a:custGeom>
                      <a:rect b="b" l="l" r="r" t="t"/>
                      <a:pathLst>
                        <a:path extrusionOk="0" h="1430" w="3628">
                          <a:moveTo>
                            <a:pt x="3379" y="0"/>
                          </a:moveTo>
                          <a:lnTo>
                            <a:pt x="2552" y="473"/>
                          </a:lnTo>
                          <a:lnTo>
                            <a:pt x="1418" y="473"/>
                          </a:lnTo>
                          <a:lnTo>
                            <a:pt x="0" y="1288"/>
                          </a:lnTo>
                          <a:lnTo>
                            <a:pt x="248" y="1430"/>
                          </a:lnTo>
                          <a:lnTo>
                            <a:pt x="1560" y="674"/>
                          </a:lnTo>
                          <a:lnTo>
                            <a:pt x="2694" y="674"/>
                          </a:lnTo>
                          <a:lnTo>
                            <a:pt x="3627" y="142"/>
                          </a:lnTo>
                          <a:lnTo>
                            <a:pt x="3379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737" name="Google Shape;2737;p36"/>
                    <p:cNvSpPr/>
                    <p:nvPr/>
                  </p:nvSpPr>
                  <p:spPr>
                    <a:xfrm>
                      <a:off x="9653033" y="-5018980"/>
                      <a:ext cx="913161" cy="531319"/>
                    </a:xfrm>
                    <a:custGeom>
                      <a:rect b="b" l="l" r="r" t="t"/>
                      <a:pathLst>
                        <a:path extrusionOk="0" h="1891" w="3250">
                          <a:moveTo>
                            <a:pt x="2978" y="0"/>
                          </a:moveTo>
                          <a:lnTo>
                            <a:pt x="1" y="1737"/>
                          </a:lnTo>
                          <a:lnTo>
                            <a:pt x="249" y="1890"/>
                          </a:lnTo>
                          <a:lnTo>
                            <a:pt x="3249" y="154"/>
                          </a:lnTo>
                          <a:lnTo>
                            <a:pt x="2978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738" name="Google Shape;2738;p36"/>
                    <p:cNvSpPr/>
                    <p:nvPr/>
                  </p:nvSpPr>
                  <p:spPr>
                    <a:xfrm>
                      <a:off x="10061285" y="-4713564"/>
                      <a:ext cx="1022740" cy="405162"/>
                    </a:xfrm>
                    <a:custGeom>
                      <a:rect b="b" l="l" r="r" t="t"/>
                      <a:pathLst>
                        <a:path extrusionOk="0" h="1442" w="3640">
                          <a:moveTo>
                            <a:pt x="3367" y="0"/>
                          </a:moveTo>
                          <a:lnTo>
                            <a:pt x="2481" y="508"/>
                          </a:lnTo>
                          <a:lnTo>
                            <a:pt x="1347" y="508"/>
                          </a:lnTo>
                          <a:lnTo>
                            <a:pt x="1" y="1276"/>
                          </a:lnTo>
                          <a:lnTo>
                            <a:pt x="249" y="1441"/>
                          </a:lnTo>
                          <a:lnTo>
                            <a:pt x="1501" y="721"/>
                          </a:lnTo>
                          <a:lnTo>
                            <a:pt x="2635" y="721"/>
                          </a:lnTo>
                          <a:lnTo>
                            <a:pt x="3639" y="142"/>
                          </a:lnTo>
                          <a:lnTo>
                            <a:pt x="3367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739" name="Google Shape;2739;p36"/>
                    <p:cNvSpPr/>
                    <p:nvPr/>
                  </p:nvSpPr>
                  <p:spPr>
                    <a:xfrm>
                      <a:off x="10270329" y="-4547791"/>
                      <a:ext cx="1099164" cy="358802"/>
                    </a:xfrm>
                    <a:custGeom>
                      <a:rect b="b" l="l" r="r" t="t"/>
                      <a:pathLst>
                        <a:path extrusionOk="0" h="1277" w="3912">
                          <a:moveTo>
                            <a:pt x="3651" y="1"/>
                          </a:moveTo>
                          <a:lnTo>
                            <a:pt x="3084" y="320"/>
                          </a:lnTo>
                          <a:lnTo>
                            <a:pt x="1407" y="320"/>
                          </a:lnTo>
                          <a:lnTo>
                            <a:pt x="1" y="1135"/>
                          </a:lnTo>
                          <a:lnTo>
                            <a:pt x="261" y="1277"/>
                          </a:lnTo>
                          <a:lnTo>
                            <a:pt x="1548" y="544"/>
                          </a:lnTo>
                          <a:lnTo>
                            <a:pt x="3238" y="544"/>
                          </a:lnTo>
                          <a:lnTo>
                            <a:pt x="3911" y="142"/>
                          </a:lnTo>
                          <a:lnTo>
                            <a:pt x="3651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740" name="Google Shape;2740;p36"/>
                    <p:cNvSpPr/>
                    <p:nvPr/>
                  </p:nvSpPr>
                  <p:spPr>
                    <a:xfrm>
                      <a:off x="10482744" y="-4348583"/>
                      <a:ext cx="1832503" cy="558011"/>
                    </a:xfrm>
                    <a:custGeom>
                      <a:rect b="b" l="l" r="r" t="t"/>
                      <a:pathLst>
                        <a:path extrusionOk="0" h="1986" w="6522">
                          <a:moveTo>
                            <a:pt x="1478" y="1"/>
                          </a:moveTo>
                          <a:lnTo>
                            <a:pt x="1" y="851"/>
                          </a:lnTo>
                          <a:lnTo>
                            <a:pt x="249" y="1005"/>
                          </a:lnTo>
                          <a:lnTo>
                            <a:pt x="1619" y="201"/>
                          </a:lnTo>
                          <a:lnTo>
                            <a:pt x="3191" y="201"/>
                          </a:lnTo>
                          <a:lnTo>
                            <a:pt x="6274" y="1985"/>
                          </a:lnTo>
                          <a:lnTo>
                            <a:pt x="6522" y="1843"/>
                          </a:lnTo>
                          <a:lnTo>
                            <a:pt x="3332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741" name="Google Shape;2741;p36"/>
                    <p:cNvSpPr/>
                    <p:nvPr/>
                  </p:nvSpPr>
                  <p:spPr>
                    <a:xfrm>
                      <a:off x="10652170" y="-4209221"/>
                      <a:ext cx="1523714" cy="501536"/>
                    </a:xfrm>
                    <a:custGeom>
                      <a:rect b="b" l="l" r="r" t="t"/>
                      <a:pathLst>
                        <a:path extrusionOk="0" h="1785" w="5423">
                          <a:moveTo>
                            <a:pt x="1394" y="1"/>
                          </a:moveTo>
                          <a:lnTo>
                            <a:pt x="0" y="816"/>
                          </a:lnTo>
                          <a:lnTo>
                            <a:pt x="260" y="958"/>
                          </a:lnTo>
                          <a:lnTo>
                            <a:pt x="1560" y="213"/>
                          </a:lnTo>
                          <a:lnTo>
                            <a:pt x="2446" y="213"/>
                          </a:lnTo>
                          <a:lnTo>
                            <a:pt x="5163" y="1784"/>
                          </a:lnTo>
                          <a:lnTo>
                            <a:pt x="5423" y="1631"/>
                          </a:lnTo>
                          <a:lnTo>
                            <a:pt x="2599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742" name="Google Shape;2742;p36"/>
                    <p:cNvSpPr/>
                    <p:nvPr/>
                  </p:nvSpPr>
                  <p:spPr>
                    <a:xfrm>
                      <a:off x="10303764" y="-3691391"/>
                      <a:ext cx="1151987" cy="398700"/>
                    </a:xfrm>
                    <a:custGeom>
                      <a:rect b="b" l="l" r="r" t="t"/>
                      <a:pathLst>
                        <a:path extrusionOk="0" h="1419" w="4100">
                          <a:moveTo>
                            <a:pt x="248" y="1"/>
                          </a:moveTo>
                          <a:lnTo>
                            <a:pt x="0" y="154"/>
                          </a:lnTo>
                          <a:lnTo>
                            <a:pt x="1240" y="875"/>
                          </a:lnTo>
                          <a:lnTo>
                            <a:pt x="2906" y="875"/>
                          </a:lnTo>
                          <a:lnTo>
                            <a:pt x="3839" y="1418"/>
                          </a:lnTo>
                          <a:lnTo>
                            <a:pt x="4099" y="1276"/>
                          </a:lnTo>
                          <a:lnTo>
                            <a:pt x="3060" y="674"/>
                          </a:lnTo>
                          <a:lnTo>
                            <a:pt x="1406" y="674"/>
                          </a:lnTo>
                          <a:lnTo>
                            <a:pt x="248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743" name="Google Shape;2743;p36"/>
                    <p:cNvSpPr/>
                    <p:nvPr/>
                  </p:nvSpPr>
                  <p:spPr>
                    <a:xfrm>
                      <a:off x="10486115" y="-3817547"/>
                      <a:ext cx="1178680" cy="405162"/>
                    </a:xfrm>
                    <a:custGeom>
                      <a:rect b="b" l="l" r="r" t="t"/>
                      <a:pathLst>
                        <a:path extrusionOk="0" h="1442" w="4195">
                          <a:moveTo>
                            <a:pt x="261" y="1"/>
                          </a:moveTo>
                          <a:lnTo>
                            <a:pt x="1" y="142"/>
                          </a:lnTo>
                          <a:lnTo>
                            <a:pt x="1253" y="851"/>
                          </a:lnTo>
                          <a:lnTo>
                            <a:pt x="2919" y="851"/>
                          </a:lnTo>
                          <a:lnTo>
                            <a:pt x="3923" y="1442"/>
                          </a:lnTo>
                          <a:lnTo>
                            <a:pt x="4194" y="1300"/>
                          </a:lnTo>
                          <a:lnTo>
                            <a:pt x="3072" y="650"/>
                          </a:lnTo>
                          <a:lnTo>
                            <a:pt x="1395" y="650"/>
                          </a:lnTo>
                          <a:lnTo>
                            <a:pt x="261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744" name="Google Shape;2744;p36"/>
                    <p:cNvSpPr/>
                    <p:nvPr/>
                  </p:nvSpPr>
                  <p:spPr>
                    <a:xfrm>
                      <a:off x="7747760" y="-3362654"/>
                      <a:ext cx="637527" cy="657476"/>
                    </a:xfrm>
                    <a:custGeom>
                      <a:rect b="b" l="l" r="r" t="t"/>
                      <a:pathLst>
                        <a:path extrusionOk="0" h="2340" w="2269">
                          <a:moveTo>
                            <a:pt x="2009" y="0"/>
                          </a:moveTo>
                          <a:lnTo>
                            <a:pt x="1879" y="71"/>
                          </a:lnTo>
                          <a:lnTo>
                            <a:pt x="521" y="862"/>
                          </a:lnTo>
                          <a:lnTo>
                            <a:pt x="521" y="1878"/>
                          </a:lnTo>
                          <a:lnTo>
                            <a:pt x="1" y="2185"/>
                          </a:lnTo>
                          <a:lnTo>
                            <a:pt x="249" y="2339"/>
                          </a:lnTo>
                          <a:lnTo>
                            <a:pt x="887" y="1961"/>
                          </a:lnTo>
                          <a:lnTo>
                            <a:pt x="887" y="945"/>
                          </a:lnTo>
                          <a:lnTo>
                            <a:pt x="2127" y="224"/>
                          </a:lnTo>
                          <a:lnTo>
                            <a:pt x="2269" y="154"/>
                          </a:lnTo>
                          <a:lnTo>
                            <a:pt x="2009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745" name="Google Shape;2745;p36"/>
                    <p:cNvSpPr/>
                    <p:nvPr/>
                  </p:nvSpPr>
                  <p:spPr>
                    <a:xfrm>
                      <a:off x="7538717" y="-3498925"/>
                      <a:ext cx="611115" cy="677425"/>
                    </a:xfrm>
                    <a:custGeom>
                      <a:rect b="b" l="l" r="r" t="t"/>
                      <a:pathLst>
                        <a:path extrusionOk="0" h="2411" w="2175">
                          <a:moveTo>
                            <a:pt x="1926" y="1"/>
                          </a:moveTo>
                          <a:lnTo>
                            <a:pt x="1773" y="83"/>
                          </a:lnTo>
                          <a:lnTo>
                            <a:pt x="438" y="875"/>
                          </a:lnTo>
                          <a:lnTo>
                            <a:pt x="438" y="2009"/>
                          </a:lnTo>
                          <a:lnTo>
                            <a:pt x="1" y="2245"/>
                          </a:lnTo>
                          <a:lnTo>
                            <a:pt x="272" y="2411"/>
                          </a:lnTo>
                          <a:lnTo>
                            <a:pt x="804" y="2092"/>
                          </a:lnTo>
                          <a:lnTo>
                            <a:pt x="804" y="958"/>
                          </a:lnTo>
                          <a:lnTo>
                            <a:pt x="2044" y="237"/>
                          </a:lnTo>
                          <a:lnTo>
                            <a:pt x="2174" y="142"/>
                          </a:lnTo>
                          <a:lnTo>
                            <a:pt x="1926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746" name="Google Shape;2746;p36"/>
                    <p:cNvSpPr/>
                    <p:nvPr/>
                  </p:nvSpPr>
                  <p:spPr>
                    <a:xfrm>
                      <a:off x="7870545" y="-3037570"/>
                      <a:ext cx="1026112" cy="405162"/>
                    </a:xfrm>
                    <a:custGeom>
                      <a:rect b="b" l="l" r="r" t="t"/>
                      <a:pathLst>
                        <a:path extrusionOk="0" h="1442" w="3652">
                          <a:moveTo>
                            <a:pt x="3403" y="1"/>
                          </a:moveTo>
                          <a:lnTo>
                            <a:pt x="3344" y="24"/>
                          </a:lnTo>
                          <a:lnTo>
                            <a:pt x="2092" y="745"/>
                          </a:lnTo>
                          <a:lnTo>
                            <a:pt x="946" y="745"/>
                          </a:lnTo>
                          <a:lnTo>
                            <a:pt x="1" y="1288"/>
                          </a:lnTo>
                          <a:lnTo>
                            <a:pt x="273" y="1442"/>
                          </a:lnTo>
                          <a:lnTo>
                            <a:pt x="1100" y="958"/>
                          </a:lnTo>
                          <a:lnTo>
                            <a:pt x="2234" y="958"/>
                          </a:lnTo>
                          <a:lnTo>
                            <a:pt x="3592" y="178"/>
                          </a:lnTo>
                          <a:lnTo>
                            <a:pt x="3651" y="142"/>
                          </a:lnTo>
                          <a:lnTo>
                            <a:pt x="3403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747" name="Google Shape;2747;p36"/>
                    <p:cNvSpPr/>
                    <p:nvPr/>
                  </p:nvSpPr>
                  <p:spPr>
                    <a:xfrm>
                      <a:off x="6751994" y="-3661608"/>
                      <a:ext cx="1128948" cy="382123"/>
                    </a:xfrm>
                    <a:custGeom>
                      <a:rect b="b" l="l" r="r" t="t"/>
                      <a:pathLst>
                        <a:path extrusionOk="0" h="1360" w="4018">
                          <a:moveTo>
                            <a:pt x="3746" y="1"/>
                          </a:moveTo>
                          <a:lnTo>
                            <a:pt x="3604" y="95"/>
                          </a:lnTo>
                          <a:lnTo>
                            <a:pt x="2470" y="757"/>
                          </a:lnTo>
                          <a:lnTo>
                            <a:pt x="781" y="757"/>
                          </a:lnTo>
                          <a:lnTo>
                            <a:pt x="1" y="1194"/>
                          </a:lnTo>
                          <a:lnTo>
                            <a:pt x="249" y="1359"/>
                          </a:lnTo>
                          <a:lnTo>
                            <a:pt x="934" y="958"/>
                          </a:lnTo>
                          <a:lnTo>
                            <a:pt x="2612" y="958"/>
                          </a:lnTo>
                          <a:lnTo>
                            <a:pt x="3852" y="237"/>
                          </a:lnTo>
                          <a:lnTo>
                            <a:pt x="4017" y="154"/>
                          </a:lnTo>
                          <a:lnTo>
                            <a:pt x="3746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2748" name="Google Shape;2748;p36"/>
                  <p:cNvSpPr/>
                  <p:nvPr/>
                </p:nvSpPr>
                <p:spPr>
                  <a:xfrm>
                    <a:off x="6598965" y="-3776740"/>
                    <a:ext cx="1021412" cy="282279"/>
                  </a:xfrm>
                  <a:custGeom>
                    <a:rect b="b" l="l" r="r" t="t"/>
                    <a:pathLst>
                      <a:path extrusionOk="0" h="1182" w="4277">
                        <a:moveTo>
                          <a:pt x="4017" y="0"/>
                        </a:moveTo>
                        <a:lnTo>
                          <a:pt x="3887" y="71"/>
                        </a:lnTo>
                        <a:lnTo>
                          <a:pt x="2516" y="875"/>
                        </a:lnTo>
                        <a:lnTo>
                          <a:pt x="284" y="875"/>
                        </a:lnTo>
                        <a:lnTo>
                          <a:pt x="0" y="1028"/>
                        </a:lnTo>
                        <a:lnTo>
                          <a:pt x="272" y="1182"/>
                        </a:lnTo>
                        <a:lnTo>
                          <a:pt x="437" y="1075"/>
                        </a:lnTo>
                        <a:lnTo>
                          <a:pt x="2658" y="1075"/>
                        </a:lnTo>
                        <a:lnTo>
                          <a:pt x="4135" y="225"/>
                        </a:lnTo>
                        <a:lnTo>
                          <a:pt x="4277" y="142"/>
                        </a:lnTo>
                        <a:lnTo>
                          <a:pt x="4017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  <a:effectLst>
                    <a:outerShdw blurRad="57150" rotWithShape="0" algn="bl" dir="5400000" dist="1905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2749" name="Google Shape;2749;p36"/>
                <p:cNvSpPr/>
                <p:nvPr/>
              </p:nvSpPr>
              <p:spPr>
                <a:xfrm>
                  <a:off x="9098674" y="-3897062"/>
                  <a:ext cx="3326152" cy="2014854"/>
                </a:xfrm>
                <a:custGeom>
                  <a:rect b="b" l="l" r="r" t="t"/>
                  <a:pathLst>
                    <a:path extrusionOk="0" h="7171" w="11838">
                      <a:moveTo>
                        <a:pt x="11838" y="0"/>
                      </a:moveTo>
                      <a:lnTo>
                        <a:pt x="1" y="6875"/>
                      </a:lnTo>
                      <a:lnTo>
                        <a:pt x="1" y="7171"/>
                      </a:lnTo>
                      <a:lnTo>
                        <a:pt x="11838" y="307"/>
                      </a:lnTo>
                      <a:lnTo>
                        <a:pt x="1183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37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0" name="Google Shape;2750;p36"/>
                <p:cNvSpPr/>
                <p:nvPr/>
              </p:nvSpPr>
              <p:spPr>
                <a:xfrm>
                  <a:off x="5759604" y="-3887249"/>
                  <a:ext cx="3342730" cy="2014854"/>
                </a:xfrm>
                <a:custGeom>
                  <a:rect b="b" l="l" r="r" t="t"/>
                  <a:pathLst>
                    <a:path extrusionOk="0" h="7171" w="11897">
                      <a:moveTo>
                        <a:pt x="1" y="0"/>
                      </a:moveTo>
                      <a:lnTo>
                        <a:pt x="1" y="307"/>
                      </a:lnTo>
                      <a:lnTo>
                        <a:pt x="11897" y="7171"/>
                      </a:lnTo>
                      <a:lnTo>
                        <a:pt x="11897" y="687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282A2E">
                    <a:alpha val="36480"/>
                  </a:srgbClr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37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1" name="Google Shape;2751;p36"/>
                <p:cNvSpPr/>
                <p:nvPr/>
              </p:nvSpPr>
              <p:spPr>
                <a:xfrm>
                  <a:off x="9110448" y="-3887249"/>
                  <a:ext cx="3326152" cy="2014854"/>
                </a:xfrm>
                <a:custGeom>
                  <a:rect b="b" l="l" r="r" t="t"/>
                  <a:pathLst>
                    <a:path extrusionOk="0" h="7171" w="11838">
                      <a:moveTo>
                        <a:pt x="11838" y="0"/>
                      </a:moveTo>
                      <a:lnTo>
                        <a:pt x="1" y="6875"/>
                      </a:lnTo>
                      <a:lnTo>
                        <a:pt x="1" y="7171"/>
                      </a:lnTo>
                      <a:lnTo>
                        <a:pt x="11838" y="307"/>
                      </a:lnTo>
                      <a:lnTo>
                        <a:pt x="11838" y="0"/>
                      </a:lnTo>
                      <a:close/>
                    </a:path>
                  </a:pathLst>
                </a:custGeom>
                <a:solidFill>
                  <a:srgbClr val="282A2E">
                    <a:alpha val="36480"/>
                  </a:srgbClr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37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752" name="Google Shape;2752;p36"/>
              <p:cNvGrpSpPr/>
              <p:nvPr/>
            </p:nvGrpSpPr>
            <p:grpSpPr>
              <a:xfrm>
                <a:off x="8089717" y="-4595005"/>
                <a:ext cx="2008332" cy="1275914"/>
                <a:chOff x="8089717" y="-4595005"/>
                <a:chExt cx="2008332" cy="1275914"/>
              </a:xfrm>
            </p:grpSpPr>
            <p:sp>
              <p:nvSpPr>
                <p:cNvPr id="2753" name="Google Shape;2753;p36"/>
                <p:cNvSpPr/>
                <p:nvPr/>
              </p:nvSpPr>
              <p:spPr>
                <a:xfrm>
                  <a:off x="9941872" y="-3980229"/>
                  <a:ext cx="36807" cy="166336"/>
                </a:xfrm>
                <a:custGeom>
                  <a:rect b="b" l="l" r="r" t="t"/>
                  <a:pathLst>
                    <a:path extrusionOk="0" h="592" w="131">
                      <a:moveTo>
                        <a:pt x="130" y="1"/>
                      </a:moveTo>
                      <a:cubicBezTo>
                        <a:pt x="130" y="72"/>
                        <a:pt x="71" y="143"/>
                        <a:pt x="0" y="190"/>
                      </a:cubicBezTo>
                      <a:lnTo>
                        <a:pt x="0" y="591"/>
                      </a:lnTo>
                      <a:cubicBezTo>
                        <a:pt x="83" y="532"/>
                        <a:pt x="130" y="473"/>
                        <a:pt x="130" y="402"/>
                      </a:cubicBezTo>
                      <a:lnTo>
                        <a:pt x="13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37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4" name="Google Shape;2754;p36"/>
                <p:cNvSpPr/>
                <p:nvPr/>
              </p:nvSpPr>
              <p:spPr>
                <a:xfrm>
                  <a:off x="8207150" y="-3980229"/>
                  <a:ext cx="38774" cy="166336"/>
                </a:xfrm>
                <a:custGeom>
                  <a:rect b="b" l="l" r="r" t="t"/>
                  <a:pathLst>
                    <a:path extrusionOk="0" h="592" w="138">
                      <a:moveTo>
                        <a:pt x="8" y="1"/>
                      </a:moveTo>
                      <a:cubicBezTo>
                        <a:pt x="1" y="22"/>
                        <a:pt x="1" y="44"/>
                        <a:pt x="8" y="65"/>
                      </a:cubicBezTo>
                      <a:lnTo>
                        <a:pt x="8" y="65"/>
                      </a:lnTo>
                      <a:lnTo>
                        <a:pt x="8" y="1"/>
                      </a:lnTo>
                      <a:close/>
                      <a:moveTo>
                        <a:pt x="8" y="65"/>
                      </a:moveTo>
                      <a:lnTo>
                        <a:pt x="8" y="402"/>
                      </a:lnTo>
                      <a:cubicBezTo>
                        <a:pt x="8" y="473"/>
                        <a:pt x="43" y="532"/>
                        <a:pt x="138" y="591"/>
                      </a:cubicBezTo>
                      <a:lnTo>
                        <a:pt x="138" y="190"/>
                      </a:lnTo>
                      <a:cubicBezTo>
                        <a:pt x="72" y="157"/>
                        <a:pt x="23" y="112"/>
                        <a:pt x="8" y="6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37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5" name="Google Shape;2755;p36"/>
                <p:cNvSpPr/>
                <p:nvPr/>
              </p:nvSpPr>
              <p:spPr>
                <a:xfrm>
                  <a:off x="9193355" y="-3930501"/>
                  <a:ext cx="750478" cy="547896"/>
                </a:xfrm>
                <a:custGeom>
                  <a:rect b="b" l="l" r="r" t="t"/>
                  <a:pathLst>
                    <a:path extrusionOk="0" h="1950" w="2671">
                      <a:moveTo>
                        <a:pt x="2671" y="1"/>
                      </a:moveTo>
                      <a:lnTo>
                        <a:pt x="1" y="1548"/>
                      </a:lnTo>
                      <a:lnTo>
                        <a:pt x="1" y="1950"/>
                      </a:lnTo>
                      <a:lnTo>
                        <a:pt x="2671" y="402"/>
                      </a:lnTo>
                      <a:lnTo>
                        <a:pt x="267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37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6" name="Google Shape;2756;p36"/>
                <p:cNvSpPr/>
                <p:nvPr/>
              </p:nvSpPr>
              <p:spPr>
                <a:xfrm>
                  <a:off x="8245643" y="-3927126"/>
                  <a:ext cx="753849" cy="547896"/>
                </a:xfrm>
                <a:custGeom>
                  <a:rect b="b" l="l" r="r" t="t"/>
                  <a:pathLst>
                    <a:path extrusionOk="0" h="1950" w="2683">
                      <a:moveTo>
                        <a:pt x="1" y="1"/>
                      </a:moveTo>
                      <a:lnTo>
                        <a:pt x="1" y="402"/>
                      </a:lnTo>
                      <a:lnTo>
                        <a:pt x="2682" y="1950"/>
                      </a:lnTo>
                      <a:lnTo>
                        <a:pt x="2682" y="1548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37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7" name="Google Shape;2757;p36"/>
                <p:cNvSpPr/>
                <p:nvPr/>
              </p:nvSpPr>
              <p:spPr>
                <a:xfrm>
                  <a:off x="8999210" y="-3492182"/>
                  <a:ext cx="189375" cy="135429"/>
                </a:xfrm>
                <a:custGeom>
                  <a:rect b="b" l="l" r="r" t="t"/>
                  <a:pathLst>
                    <a:path extrusionOk="0" h="482" w="674">
                      <a:moveTo>
                        <a:pt x="0" y="0"/>
                      </a:moveTo>
                      <a:lnTo>
                        <a:pt x="0" y="402"/>
                      </a:lnTo>
                      <a:cubicBezTo>
                        <a:pt x="89" y="455"/>
                        <a:pt x="207" y="482"/>
                        <a:pt x="328" y="482"/>
                      </a:cubicBezTo>
                      <a:cubicBezTo>
                        <a:pt x="449" y="482"/>
                        <a:pt x="573" y="455"/>
                        <a:pt x="674" y="402"/>
                      </a:cubicBezTo>
                      <a:lnTo>
                        <a:pt x="674" y="0"/>
                      </a:lnTo>
                      <a:cubicBezTo>
                        <a:pt x="579" y="59"/>
                        <a:pt x="458" y="89"/>
                        <a:pt x="337" y="89"/>
                      </a:cubicBezTo>
                      <a:cubicBezTo>
                        <a:pt x="216" y="89"/>
                        <a:pt x="95" y="59"/>
                        <a:pt x="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37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8" name="Google Shape;2758;p36"/>
                <p:cNvSpPr/>
                <p:nvPr/>
              </p:nvSpPr>
              <p:spPr>
                <a:xfrm>
                  <a:off x="9938500" y="-4079693"/>
                  <a:ext cx="36807" cy="116323"/>
                </a:xfrm>
                <a:custGeom>
                  <a:rect b="b" l="l" r="r" t="t"/>
                  <a:pathLst>
                    <a:path extrusionOk="0" h="414" w="131">
                      <a:moveTo>
                        <a:pt x="131" y="0"/>
                      </a:moveTo>
                      <a:cubicBezTo>
                        <a:pt x="131" y="59"/>
                        <a:pt x="83" y="130"/>
                        <a:pt x="1" y="189"/>
                      </a:cubicBezTo>
                      <a:lnTo>
                        <a:pt x="1" y="414"/>
                      </a:lnTo>
                      <a:cubicBezTo>
                        <a:pt x="83" y="355"/>
                        <a:pt x="131" y="296"/>
                        <a:pt x="131" y="225"/>
                      </a:cubicBezTo>
                      <a:lnTo>
                        <a:pt x="13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37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9" name="Google Shape;2759;p36"/>
                <p:cNvSpPr/>
                <p:nvPr/>
              </p:nvSpPr>
              <p:spPr>
                <a:xfrm>
                  <a:off x="8207150" y="-4079693"/>
                  <a:ext cx="38774" cy="116323"/>
                </a:xfrm>
                <a:custGeom>
                  <a:rect b="b" l="l" r="r" t="t"/>
                  <a:pathLst>
                    <a:path extrusionOk="0" h="414" w="138">
                      <a:moveTo>
                        <a:pt x="8" y="0"/>
                      </a:moveTo>
                      <a:cubicBezTo>
                        <a:pt x="1" y="18"/>
                        <a:pt x="1" y="37"/>
                        <a:pt x="8" y="57"/>
                      </a:cubicBezTo>
                      <a:lnTo>
                        <a:pt x="8" y="57"/>
                      </a:lnTo>
                      <a:lnTo>
                        <a:pt x="8" y="0"/>
                      </a:lnTo>
                      <a:close/>
                      <a:moveTo>
                        <a:pt x="8" y="57"/>
                      </a:moveTo>
                      <a:lnTo>
                        <a:pt x="8" y="225"/>
                      </a:lnTo>
                      <a:cubicBezTo>
                        <a:pt x="8" y="296"/>
                        <a:pt x="43" y="355"/>
                        <a:pt x="138" y="414"/>
                      </a:cubicBezTo>
                      <a:lnTo>
                        <a:pt x="138" y="189"/>
                      </a:lnTo>
                      <a:cubicBezTo>
                        <a:pt x="72" y="148"/>
                        <a:pt x="23" y="101"/>
                        <a:pt x="8" y="5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37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0" name="Google Shape;2760;p36"/>
                <p:cNvSpPr/>
                <p:nvPr/>
              </p:nvSpPr>
              <p:spPr>
                <a:xfrm>
                  <a:off x="9188305" y="-4026589"/>
                  <a:ext cx="750478" cy="498164"/>
                </a:xfrm>
                <a:custGeom>
                  <a:rect b="b" l="l" r="r" t="t"/>
                  <a:pathLst>
                    <a:path extrusionOk="0" h="1773" w="2671">
                      <a:moveTo>
                        <a:pt x="2671" y="0"/>
                      </a:moveTo>
                      <a:lnTo>
                        <a:pt x="1" y="1548"/>
                      </a:lnTo>
                      <a:lnTo>
                        <a:pt x="1" y="1772"/>
                      </a:lnTo>
                      <a:lnTo>
                        <a:pt x="2671" y="225"/>
                      </a:lnTo>
                      <a:lnTo>
                        <a:pt x="267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37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1" name="Google Shape;2761;p36"/>
                <p:cNvSpPr/>
                <p:nvPr/>
              </p:nvSpPr>
              <p:spPr>
                <a:xfrm>
                  <a:off x="8249005" y="-4023214"/>
                  <a:ext cx="753849" cy="498164"/>
                </a:xfrm>
                <a:custGeom>
                  <a:rect b="b" l="l" r="r" t="t"/>
                  <a:pathLst>
                    <a:path extrusionOk="0" h="1773" w="2683">
                      <a:moveTo>
                        <a:pt x="1" y="0"/>
                      </a:moveTo>
                      <a:lnTo>
                        <a:pt x="1" y="225"/>
                      </a:lnTo>
                      <a:lnTo>
                        <a:pt x="2682" y="1772"/>
                      </a:lnTo>
                      <a:lnTo>
                        <a:pt x="2682" y="1548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37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2" name="Google Shape;2762;p36"/>
                <p:cNvSpPr/>
                <p:nvPr/>
              </p:nvSpPr>
              <p:spPr>
                <a:xfrm>
                  <a:off x="8999210" y="-3591927"/>
                  <a:ext cx="189375" cy="85978"/>
                </a:xfrm>
                <a:custGeom>
                  <a:rect b="b" l="l" r="r" t="t"/>
                  <a:pathLst>
                    <a:path extrusionOk="0" h="306" w="674">
                      <a:moveTo>
                        <a:pt x="0" y="1"/>
                      </a:moveTo>
                      <a:lnTo>
                        <a:pt x="0" y="225"/>
                      </a:lnTo>
                      <a:cubicBezTo>
                        <a:pt x="89" y="279"/>
                        <a:pt x="207" y="305"/>
                        <a:pt x="328" y="305"/>
                      </a:cubicBezTo>
                      <a:cubicBezTo>
                        <a:pt x="449" y="305"/>
                        <a:pt x="573" y="279"/>
                        <a:pt x="674" y="225"/>
                      </a:cubicBezTo>
                      <a:lnTo>
                        <a:pt x="674" y="1"/>
                      </a:lnTo>
                      <a:cubicBezTo>
                        <a:pt x="579" y="54"/>
                        <a:pt x="455" y="81"/>
                        <a:pt x="333" y="81"/>
                      </a:cubicBezTo>
                      <a:cubicBezTo>
                        <a:pt x="210" y="81"/>
                        <a:pt x="89" y="54"/>
                        <a:pt x="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37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3" name="Google Shape;2763;p36"/>
                <p:cNvSpPr/>
                <p:nvPr/>
              </p:nvSpPr>
              <p:spPr>
                <a:xfrm>
                  <a:off x="8999210" y="-3486707"/>
                  <a:ext cx="189375" cy="135429"/>
                </a:xfrm>
                <a:custGeom>
                  <a:rect b="b" l="l" r="r" t="t"/>
                  <a:pathLst>
                    <a:path extrusionOk="0" h="482" w="674">
                      <a:moveTo>
                        <a:pt x="0" y="0"/>
                      </a:moveTo>
                      <a:lnTo>
                        <a:pt x="0" y="402"/>
                      </a:lnTo>
                      <a:cubicBezTo>
                        <a:pt x="89" y="455"/>
                        <a:pt x="207" y="482"/>
                        <a:pt x="328" y="482"/>
                      </a:cubicBezTo>
                      <a:cubicBezTo>
                        <a:pt x="449" y="482"/>
                        <a:pt x="573" y="455"/>
                        <a:pt x="674" y="402"/>
                      </a:cubicBezTo>
                      <a:lnTo>
                        <a:pt x="674" y="0"/>
                      </a:lnTo>
                      <a:cubicBezTo>
                        <a:pt x="579" y="59"/>
                        <a:pt x="458" y="89"/>
                        <a:pt x="337" y="89"/>
                      </a:cubicBezTo>
                      <a:cubicBezTo>
                        <a:pt x="216" y="89"/>
                        <a:pt x="95" y="59"/>
                        <a:pt x="0" y="0"/>
                      </a:cubicBezTo>
                      <a:close/>
                    </a:path>
                  </a:pathLst>
                </a:custGeom>
                <a:solidFill>
                  <a:srgbClr val="EBEAEA">
                    <a:alpha val="51570"/>
                  </a:srgbClr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37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4" name="Google Shape;2764;p36"/>
                <p:cNvSpPr/>
                <p:nvPr/>
              </p:nvSpPr>
              <p:spPr>
                <a:xfrm>
                  <a:off x="8999210" y="-3586452"/>
                  <a:ext cx="189375" cy="85978"/>
                </a:xfrm>
                <a:custGeom>
                  <a:rect b="b" l="l" r="r" t="t"/>
                  <a:pathLst>
                    <a:path extrusionOk="0" h="306" w="674">
                      <a:moveTo>
                        <a:pt x="0" y="1"/>
                      </a:moveTo>
                      <a:lnTo>
                        <a:pt x="0" y="225"/>
                      </a:lnTo>
                      <a:cubicBezTo>
                        <a:pt x="89" y="279"/>
                        <a:pt x="207" y="305"/>
                        <a:pt x="328" y="305"/>
                      </a:cubicBezTo>
                      <a:cubicBezTo>
                        <a:pt x="449" y="305"/>
                        <a:pt x="573" y="279"/>
                        <a:pt x="674" y="225"/>
                      </a:cubicBezTo>
                      <a:lnTo>
                        <a:pt x="674" y="1"/>
                      </a:lnTo>
                      <a:cubicBezTo>
                        <a:pt x="579" y="54"/>
                        <a:pt x="455" y="81"/>
                        <a:pt x="333" y="81"/>
                      </a:cubicBezTo>
                      <a:cubicBezTo>
                        <a:pt x="210" y="81"/>
                        <a:pt x="89" y="54"/>
                        <a:pt x="0" y="1"/>
                      </a:cubicBezTo>
                      <a:close/>
                    </a:path>
                  </a:pathLst>
                </a:custGeom>
                <a:solidFill>
                  <a:srgbClr val="EBEAEA">
                    <a:alpha val="51570"/>
                  </a:srgbClr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37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5" name="Google Shape;2765;p36"/>
                <p:cNvSpPr/>
                <p:nvPr/>
              </p:nvSpPr>
              <p:spPr>
                <a:xfrm>
                  <a:off x="8238893" y="-4025039"/>
                  <a:ext cx="753849" cy="498164"/>
                </a:xfrm>
                <a:custGeom>
                  <a:rect b="b" l="l" r="r" t="t"/>
                  <a:pathLst>
                    <a:path extrusionOk="0" h="1773" w="2683">
                      <a:moveTo>
                        <a:pt x="1" y="0"/>
                      </a:moveTo>
                      <a:lnTo>
                        <a:pt x="1" y="225"/>
                      </a:lnTo>
                      <a:lnTo>
                        <a:pt x="2682" y="1772"/>
                      </a:lnTo>
                      <a:lnTo>
                        <a:pt x="2682" y="1548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BEAEA">
                    <a:alpha val="51570"/>
                  </a:srgbClr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37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766" name="Google Shape;2766;p36"/>
                <p:cNvGrpSpPr/>
                <p:nvPr/>
              </p:nvGrpSpPr>
              <p:grpSpPr>
                <a:xfrm>
                  <a:off x="8089717" y="-3976838"/>
                  <a:ext cx="890882" cy="657747"/>
                  <a:chOff x="8089717" y="-3976838"/>
                  <a:chExt cx="890882" cy="657747"/>
                </a:xfrm>
              </p:grpSpPr>
              <p:grpSp>
                <p:nvGrpSpPr>
                  <p:cNvPr id="2767" name="Google Shape;2767;p36"/>
                  <p:cNvGrpSpPr/>
                  <p:nvPr/>
                </p:nvGrpSpPr>
                <p:grpSpPr>
                  <a:xfrm>
                    <a:off x="8089717" y="-3976838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768" name="Google Shape;2768;p36"/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769" name="Google Shape;2769;p36"/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rect b="b" l="l" r="r" t="t"/>
                        <a:pathLst>
                          <a:path extrusionOk="0" h="332" w="556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770" name="Google Shape;2770;p36"/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rect b="b" l="l" r="r" t="t"/>
                        <a:pathLst>
                          <a:path extrusionOk="0" h="769" w="591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771" name="Google Shape;2771;p36"/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rect b="b" l="l" r="r" t="t"/>
                        <a:pathLst>
                          <a:path extrusionOk="0" h="225" w="379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772" name="Google Shape;2772;p36"/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rect b="b" l="l" r="r" t="t"/>
                        <a:pathLst>
                          <a:path extrusionOk="0" h="155" w="178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773" name="Google Shape;2773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rect b="b" l="l" r="r" t="t"/>
                        <a:pathLst>
                          <a:path extrusionOk="0" h="1053" w="969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774" name="Google Shape;2774;p36"/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rect b="b" l="l" r="r" t="t"/>
                        <a:pathLst>
                          <a:path extrusionOk="0" h="332" w="556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775" name="Google Shape;2775;p36"/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rect b="b" l="l" r="r" t="t"/>
                        <a:pathLst>
                          <a:path extrusionOk="0" h="225" w="379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776" name="Google Shape;2776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rect b="b" l="l" r="r" t="t"/>
                        <a:pathLst>
                          <a:path extrusionOk="0" h="1053" w="969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  <p:sp>
                  <p:nvSpPr>
                    <p:cNvPr id="2777" name="Google Shape;2777;p36"/>
                    <p:cNvSpPr/>
                    <p:nvPr/>
                  </p:nvSpPr>
                  <p:spPr>
                    <a:xfrm>
                      <a:off x="8143672" y="-3910551"/>
                      <a:ext cx="166055" cy="216068"/>
                    </a:xfrm>
                    <a:custGeom>
                      <a:rect b="b" l="l" r="r" t="t"/>
                      <a:pathLst>
                        <a:path extrusionOk="0" h="769" w="591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2778" name="Google Shape;2778;p36"/>
                  <p:cNvGrpSpPr/>
                  <p:nvPr/>
                </p:nvGrpSpPr>
                <p:grpSpPr>
                  <a:xfrm>
                    <a:off x="8184531" y="-3922026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779" name="Google Shape;2779;p36"/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780" name="Google Shape;2780;p36"/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rect b="b" l="l" r="r" t="t"/>
                        <a:pathLst>
                          <a:path extrusionOk="0" h="332" w="556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781" name="Google Shape;2781;p36"/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rect b="b" l="l" r="r" t="t"/>
                        <a:pathLst>
                          <a:path extrusionOk="0" h="769" w="591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782" name="Google Shape;2782;p36"/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rect b="b" l="l" r="r" t="t"/>
                        <a:pathLst>
                          <a:path extrusionOk="0" h="225" w="379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783" name="Google Shape;2783;p36"/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rect b="b" l="l" r="r" t="t"/>
                        <a:pathLst>
                          <a:path extrusionOk="0" h="155" w="178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784" name="Google Shape;2784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rect b="b" l="l" r="r" t="t"/>
                        <a:pathLst>
                          <a:path extrusionOk="0" h="1053" w="969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785" name="Google Shape;2785;p36"/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rect b="b" l="l" r="r" t="t"/>
                        <a:pathLst>
                          <a:path extrusionOk="0" h="332" w="556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786" name="Google Shape;2786;p36"/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rect b="b" l="l" r="r" t="t"/>
                        <a:pathLst>
                          <a:path extrusionOk="0" h="225" w="379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787" name="Google Shape;2787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rect b="b" l="l" r="r" t="t"/>
                        <a:pathLst>
                          <a:path extrusionOk="0" h="1053" w="969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  <p:sp>
                  <p:nvSpPr>
                    <p:cNvPr id="2788" name="Google Shape;2788;p36"/>
                    <p:cNvSpPr/>
                    <p:nvPr/>
                  </p:nvSpPr>
                  <p:spPr>
                    <a:xfrm>
                      <a:off x="8134591" y="-3910551"/>
                      <a:ext cx="166055" cy="216068"/>
                    </a:xfrm>
                    <a:custGeom>
                      <a:rect b="b" l="l" r="r" t="t"/>
                      <a:pathLst>
                        <a:path extrusionOk="0" h="769" w="591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2789" name="Google Shape;2789;p36"/>
                  <p:cNvGrpSpPr/>
                  <p:nvPr/>
                </p:nvGrpSpPr>
                <p:grpSpPr>
                  <a:xfrm>
                    <a:off x="8279346" y="-3867213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790" name="Google Shape;2790;p36"/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791" name="Google Shape;2791;p36"/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rect b="b" l="l" r="r" t="t"/>
                        <a:pathLst>
                          <a:path extrusionOk="0" h="332" w="556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792" name="Google Shape;2792;p36"/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rect b="b" l="l" r="r" t="t"/>
                        <a:pathLst>
                          <a:path extrusionOk="0" h="769" w="591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793" name="Google Shape;2793;p36"/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rect b="b" l="l" r="r" t="t"/>
                        <a:pathLst>
                          <a:path extrusionOk="0" h="225" w="379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794" name="Google Shape;2794;p36"/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rect b="b" l="l" r="r" t="t"/>
                        <a:pathLst>
                          <a:path extrusionOk="0" h="155" w="178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795" name="Google Shape;2795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rect b="b" l="l" r="r" t="t"/>
                        <a:pathLst>
                          <a:path extrusionOk="0" h="1053" w="969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796" name="Google Shape;2796;p36"/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rect b="b" l="l" r="r" t="t"/>
                        <a:pathLst>
                          <a:path extrusionOk="0" h="332" w="556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797" name="Google Shape;2797;p36"/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rect b="b" l="l" r="r" t="t"/>
                        <a:pathLst>
                          <a:path extrusionOk="0" h="225" w="379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798" name="Google Shape;2798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rect b="b" l="l" r="r" t="t"/>
                        <a:pathLst>
                          <a:path extrusionOk="0" h="1053" w="969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  <p:sp>
                  <p:nvSpPr>
                    <p:cNvPr id="2799" name="Google Shape;2799;p36"/>
                    <p:cNvSpPr/>
                    <p:nvPr/>
                  </p:nvSpPr>
                  <p:spPr>
                    <a:xfrm>
                      <a:off x="8143672" y="-3910551"/>
                      <a:ext cx="166055" cy="216068"/>
                    </a:xfrm>
                    <a:custGeom>
                      <a:rect b="b" l="l" r="r" t="t"/>
                      <a:pathLst>
                        <a:path extrusionOk="0" h="769" w="591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2800" name="Google Shape;2800;p36"/>
                  <p:cNvGrpSpPr/>
                  <p:nvPr/>
                </p:nvGrpSpPr>
                <p:grpSpPr>
                  <a:xfrm>
                    <a:off x="8374160" y="-3812401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801" name="Google Shape;2801;p36"/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802" name="Google Shape;2802;p36"/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rect b="b" l="l" r="r" t="t"/>
                        <a:pathLst>
                          <a:path extrusionOk="0" h="332" w="556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803" name="Google Shape;2803;p36"/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rect b="b" l="l" r="r" t="t"/>
                        <a:pathLst>
                          <a:path extrusionOk="0" h="769" w="591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804" name="Google Shape;2804;p36"/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rect b="b" l="l" r="r" t="t"/>
                        <a:pathLst>
                          <a:path extrusionOk="0" h="225" w="379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805" name="Google Shape;2805;p36"/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rect b="b" l="l" r="r" t="t"/>
                        <a:pathLst>
                          <a:path extrusionOk="0" h="155" w="178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806" name="Google Shape;2806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rect b="b" l="l" r="r" t="t"/>
                        <a:pathLst>
                          <a:path extrusionOk="0" h="1053" w="969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807" name="Google Shape;2807;p36"/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rect b="b" l="l" r="r" t="t"/>
                        <a:pathLst>
                          <a:path extrusionOk="0" h="332" w="556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808" name="Google Shape;2808;p36"/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rect b="b" l="l" r="r" t="t"/>
                        <a:pathLst>
                          <a:path extrusionOk="0" h="225" w="379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809" name="Google Shape;2809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rect b="b" l="l" r="r" t="t"/>
                        <a:pathLst>
                          <a:path extrusionOk="0" h="1053" w="969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  <p:sp>
                  <p:nvSpPr>
                    <p:cNvPr id="2810" name="Google Shape;2810;p36"/>
                    <p:cNvSpPr/>
                    <p:nvPr/>
                  </p:nvSpPr>
                  <p:spPr>
                    <a:xfrm>
                      <a:off x="8143672" y="-3910551"/>
                      <a:ext cx="166055" cy="216068"/>
                    </a:xfrm>
                    <a:custGeom>
                      <a:rect b="b" l="l" r="r" t="t"/>
                      <a:pathLst>
                        <a:path extrusionOk="0" h="769" w="591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2811" name="Google Shape;2811;p36"/>
                  <p:cNvGrpSpPr/>
                  <p:nvPr/>
                </p:nvGrpSpPr>
                <p:grpSpPr>
                  <a:xfrm>
                    <a:off x="8468975" y="-3757588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812" name="Google Shape;2812;p36"/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813" name="Google Shape;2813;p36"/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rect b="b" l="l" r="r" t="t"/>
                        <a:pathLst>
                          <a:path extrusionOk="0" h="332" w="556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814" name="Google Shape;2814;p36"/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rect b="b" l="l" r="r" t="t"/>
                        <a:pathLst>
                          <a:path extrusionOk="0" h="769" w="591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815" name="Google Shape;2815;p36"/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rect b="b" l="l" r="r" t="t"/>
                        <a:pathLst>
                          <a:path extrusionOk="0" h="225" w="379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816" name="Google Shape;2816;p36"/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rect b="b" l="l" r="r" t="t"/>
                        <a:pathLst>
                          <a:path extrusionOk="0" h="155" w="178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817" name="Google Shape;2817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rect b="b" l="l" r="r" t="t"/>
                        <a:pathLst>
                          <a:path extrusionOk="0" h="1053" w="969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818" name="Google Shape;2818;p36"/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rect b="b" l="l" r="r" t="t"/>
                        <a:pathLst>
                          <a:path extrusionOk="0" h="332" w="556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819" name="Google Shape;2819;p36"/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rect b="b" l="l" r="r" t="t"/>
                        <a:pathLst>
                          <a:path extrusionOk="0" h="225" w="379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820" name="Google Shape;2820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rect b="b" l="l" r="r" t="t"/>
                        <a:pathLst>
                          <a:path extrusionOk="0" h="1053" w="969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  <p:sp>
                  <p:nvSpPr>
                    <p:cNvPr id="2821" name="Google Shape;2821;p36"/>
                    <p:cNvSpPr/>
                    <p:nvPr/>
                  </p:nvSpPr>
                  <p:spPr>
                    <a:xfrm>
                      <a:off x="8143672" y="-3910551"/>
                      <a:ext cx="166055" cy="216068"/>
                    </a:xfrm>
                    <a:custGeom>
                      <a:rect b="b" l="l" r="r" t="t"/>
                      <a:pathLst>
                        <a:path extrusionOk="0" h="769" w="591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2822" name="Google Shape;2822;p36"/>
                  <p:cNvGrpSpPr/>
                  <p:nvPr/>
                </p:nvGrpSpPr>
                <p:grpSpPr>
                  <a:xfrm>
                    <a:off x="8563790" y="-3702776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823" name="Google Shape;2823;p36"/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824" name="Google Shape;2824;p36"/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rect b="b" l="l" r="r" t="t"/>
                        <a:pathLst>
                          <a:path extrusionOk="0" h="332" w="556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825" name="Google Shape;2825;p36"/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rect b="b" l="l" r="r" t="t"/>
                        <a:pathLst>
                          <a:path extrusionOk="0" h="769" w="591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826" name="Google Shape;2826;p36"/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rect b="b" l="l" r="r" t="t"/>
                        <a:pathLst>
                          <a:path extrusionOk="0" h="225" w="379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827" name="Google Shape;2827;p36"/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rect b="b" l="l" r="r" t="t"/>
                        <a:pathLst>
                          <a:path extrusionOk="0" h="155" w="178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828" name="Google Shape;2828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rect b="b" l="l" r="r" t="t"/>
                        <a:pathLst>
                          <a:path extrusionOk="0" h="1053" w="969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829" name="Google Shape;2829;p36"/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rect b="b" l="l" r="r" t="t"/>
                        <a:pathLst>
                          <a:path extrusionOk="0" h="332" w="556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830" name="Google Shape;2830;p36"/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rect b="b" l="l" r="r" t="t"/>
                        <a:pathLst>
                          <a:path extrusionOk="0" h="225" w="379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831" name="Google Shape;2831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rect b="b" l="l" r="r" t="t"/>
                        <a:pathLst>
                          <a:path extrusionOk="0" h="1053" w="969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  <p:sp>
                  <p:nvSpPr>
                    <p:cNvPr id="2832" name="Google Shape;2832;p36"/>
                    <p:cNvSpPr/>
                    <p:nvPr/>
                  </p:nvSpPr>
                  <p:spPr>
                    <a:xfrm>
                      <a:off x="8143672" y="-3910551"/>
                      <a:ext cx="166055" cy="216068"/>
                    </a:xfrm>
                    <a:custGeom>
                      <a:rect b="b" l="l" r="r" t="t"/>
                      <a:pathLst>
                        <a:path extrusionOk="0" h="769" w="591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2833" name="Google Shape;2833;p36"/>
                  <p:cNvGrpSpPr/>
                  <p:nvPr/>
                </p:nvGrpSpPr>
                <p:grpSpPr>
                  <a:xfrm>
                    <a:off x="8658604" y="-3647963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834" name="Google Shape;2834;p36"/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835" name="Google Shape;2835;p36"/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rect b="b" l="l" r="r" t="t"/>
                        <a:pathLst>
                          <a:path extrusionOk="0" h="332" w="556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836" name="Google Shape;2836;p36"/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rect b="b" l="l" r="r" t="t"/>
                        <a:pathLst>
                          <a:path extrusionOk="0" h="769" w="591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837" name="Google Shape;2837;p36"/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rect b="b" l="l" r="r" t="t"/>
                        <a:pathLst>
                          <a:path extrusionOk="0" h="225" w="379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838" name="Google Shape;2838;p36"/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rect b="b" l="l" r="r" t="t"/>
                        <a:pathLst>
                          <a:path extrusionOk="0" h="155" w="178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839" name="Google Shape;2839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rect b="b" l="l" r="r" t="t"/>
                        <a:pathLst>
                          <a:path extrusionOk="0" h="1053" w="969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840" name="Google Shape;2840;p36"/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rect b="b" l="l" r="r" t="t"/>
                        <a:pathLst>
                          <a:path extrusionOk="0" h="332" w="556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841" name="Google Shape;2841;p36"/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rect b="b" l="l" r="r" t="t"/>
                        <a:pathLst>
                          <a:path extrusionOk="0" h="225" w="379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842" name="Google Shape;2842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rect b="b" l="l" r="r" t="t"/>
                        <a:pathLst>
                          <a:path extrusionOk="0" h="1053" w="969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  <p:sp>
                  <p:nvSpPr>
                    <p:cNvPr id="2843" name="Google Shape;2843;p36"/>
                    <p:cNvSpPr/>
                    <p:nvPr/>
                  </p:nvSpPr>
                  <p:spPr>
                    <a:xfrm>
                      <a:off x="8143672" y="-3910551"/>
                      <a:ext cx="166055" cy="216068"/>
                    </a:xfrm>
                    <a:custGeom>
                      <a:rect b="b" l="l" r="r" t="t"/>
                      <a:pathLst>
                        <a:path extrusionOk="0" h="769" w="591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2844" name="Google Shape;2844;p36"/>
                <p:cNvGrpSpPr/>
                <p:nvPr/>
              </p:nvGrpSpPr>
              <p:grpSpPr>
                <a:xfrm flipH="1">
                  <a:off x="9207167" y="-3976838"/>
                  <a:ext cx="890882" cy="657747"/>
                  <a:chOff x="8089717" y="-3976838"/>
                  <a:chExt cx="890882" cy="657747"/>
                </a:xfrm>
              </p:grpSpPr>
              <p:grpSp>
                <p:nvGrpSpPr>
                  <p:cNvPr id="2845" name="Google Shape;2845;p36"/>
                  <p:cNvGrpSpPr/>
                  <p:nvPr/>
                </p:nvGrpSpPr>
                <p:grpSpPr>
                  <a:xfrm>
                    <a:off x="8089717" y="-3976838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846" name="Google Shape;2846;p36"/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847" name="Google Shape;2847;p36"/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rect b="b" l="l" r="r" t="t"/>
                        <a:pathLst>
                          <a:path extrusionOk="0" h="332" w="556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848" name="Google Shape;2848;p36"/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rect b="b" l="l" r="r" t="t"/>
                        <a:pathLst>
                          <a:path extrusionOk="0" h="769" w="591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849" name="Google Shape;2849;p36"/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rect b="b" l="l" r="r" t="t"/>
                        <a:pathLst>
                          <a:path extrusionOk="0" h="225" w="379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850" name="Google Shape;2850;p36"/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rect b="b" l="l" r="r" t="t"/>
                        <a:pathLst>
                          <a:path extrusionOk="0" h="155" w="178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851" name="Google Shape;2851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rect b="b" l="l" r="r" t="t"/>
                        <a:pathLst>
                          <a:path extrusionOk="0" h="1053" w="969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852" name="Google Shape;2852;p36"/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rect b="b" l="l" r="r" t="t"/>
                        <a:pathLst>
                          <a:path extrusionOk="0" h="332" w="556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853" name="Google Shape;2853;p36"/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rect b="b" l="l" r="r" t="t"/>
                        <a:pathLst>
                          <a:path extrusionOk="0" h="225" w="379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854" name="Google Shape;2854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rect b="b" l="l" r="r" t="t"/>
                        <a:pathLst>
                          <a:path extrusionOk="0" h="1053" w="969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  <p:sp>
                  <p:nvSpPr>
                    <p:cNvPr id="2855" name="Google Shape;2855;p36"/>
                    <p:cNvSpPr/>
                    <p:nvPr/>
                  </p:nvSpPr>
                  <p:spPr>
                    <a:xfrm>
                      <a:off x="8143344" y="-3910551"/>
                      <a:ext cx="166055" cy="216068"/>
                    </a:xfrm>
                    <a:custGeom>
                      <a:rect b="b" l="l" r="r" t="t"/>
                      <a:pathLst>
                        <a:path extrusionOk="0" h="769" w="591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2856" name="Google Shape;2856;p36"/>
                  <p:cNvGrpSpPr/>
                  <p:nvPr/>
                </p:nvGrpSpPr>
                <p:grpSpPr>
                  <a:xfrm>
                    <a:off x="8184531" y="-3922026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857" name="Google Shape;2857;p36"/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858" name="Google Shape;2858;p36"/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rect b="b" l="l" r="r" t="t"/>
                        <a:pathLst>
                          <a:path extrusionOk="0" h="332" w="556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859" name="Google Shape;2859;p36"/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rect b="b" l="l" r="r" t="t"/>
                        <a:pathLst>
                          <a:path extrusionOk="0" h="769" w="591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860" name="Google Shape;2860;p36"/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rect b="b" l="l" r="r" t="t"/>
                        <a:pathLst>
                          <a:path extrusionOk="0" h="225" w="379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861" name="Google Shape;2861;p36"/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rect b="b" l="l" r="r" t="t"/>
                        <a:pathLst>
                          <a:path extrusionOk="0" h="155" w="178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862" name="Google Shape;2862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rect b="b" l="l" r="r" t="t"/>
                        <a:pathLst>
                          <a:path extrusionOk="0" h="1053" w="969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863" name="Google Shape;2863;p36"/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rect b="b" l="l" r="r" t="t"/>
                        <a:pathLst>
                          <a:path extrusionOk="0" h="332" w="556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864" name="Google Shape;2864;p36"/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rect b="b" l="l" r="r" t="t"/>
                        <a:pathLst>
                          <a:path extrusionOk="0" h="225" w="379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865" name="Google Shape;2865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rect b="b" l="l" r="r" t="t"/>
                        <a:pathLst>
                          <a:path extrusionOk="0" h="1053" w="969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  <p:sp>
                  <p:nvSpPr>
                    <p:cNvPr id="2866" name="Google Shape;2866;p36"/>
                    <p:cNvSpPr/>
                    <p:nvPr/>
                  </p:nvSpPr>
                  <p:spPr>
                    <a:xfrm>
                      <a:off x="8143344" y="-3910551"/>
                      <a:ext cx="166055" cy="216068"/>
                    </a:xfrm>
                    <a:custGeom>
                      <a:rect b="b" l="l" r="r" t="t"/>
                      <a:pathLst>
                        <a:path extrusionOk="0" h="769" w="591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2867" name="Google Shape;2867;p36"/>
                  <p:cNvGrpSpPr/>
                  <p:nvPr/>
                </p:nvGrpSpPr>
                <p:grpSpPr>
                  <a:xfrm>
                    <a:off x="8279346" y="-3867213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868" name="Google Shape;2868;p36"/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869" name="Google Shape;2869;p36"/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rect b="b" l="l" r="r" t="t"/>
                        <a:pathLst>
                          <a:path extrusionOk="0" h="332" w="556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870" name="Google Shape;2870;p36"/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rect b="b" l="l" r="r" t="t"/>
                        <a:pathLst>
                          <a:path extrusionOk="0" h="769" w="591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871" name="Google Shape;2871;p36"/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rect b="b" l="l" r="r" t="t"/>
                        <a:pathLst>
                          <a:path extrusionOk="0" h="225" w="379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872" name="Google Shape;2872;p36"/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rect b="b" l="l" r="r" t="t"/>
                        <a:pathLst>
                          <a:path extrusionOk="0" h="155" w="178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873" name="Google Shape;2873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rect b="b" l="l" r="r" t="t"/>
                        <a:pathLst>
                          <a:path extrusionOk="0" h="1053" w="969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874" name="Google Shape;2874;p36"/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rect b="b" l="l" r="r" t="t"/>
                        <a:pathLst>
                          <a:path extrusionOk="0" h="332" w="556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875" name="Google Shape;2875;p36"/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rect b="b" l="l" r="r" t="t"/>
                        <a:pathLst>
                          <a:path extrusionOk="0" h="225" w="379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876" name="Google Shape;2876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rect b="b" l="l" r="r" t="t"/>
                        <a:pathLst>
                          <a:path extrusionOk="0" h="1053" w="969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  <p:sp>
                  <p:nvSpPr>
                    <p:cNvPr id="2877" name="Google Shape;2877;p36"/>
                    <p:cNvSpPr/>
                    <p:nvPr/>
                  </p:nvSpPr>
                  <p:spPr>
                    <a:xfrm>
                      <a:off x="8143344" y="-3910551"/>
                      <a:ext cx="166055" cy="216068"/>
                    </a:xfrm>
                    <a:custGeom>
                      <a:rect b="b" l="l" r="r" t="t"/>
                      <a:pathLst>
                        <a:path extrusionOk="0" h="769" w="591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2878" name="Google Shape;2878;p36"/>
                  <p:cNvGrpSpPr/>
                  <p:nvPr/>
                </p:nvGrpSpPr>
                <p:grpSpPr>
                  <a:xfrm>
                    <a:off x="8374160" y="-3812401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879" name="Google Shape;2879;p36"/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880" name="Google Shape;2880;p36"/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rect b="b" l="l" r="r" t="t"/>
                        <a:pathLst>
                          <a:path extrusionOk="0" h="332" w="556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881" name="Google Shape;2881;p36"/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rect b="b" l="l" r="r" t="t"/>
                        <a:pathLst>
                          <a:path extrusionOk="0" h="769" w="591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882" name="Google Shape;2882;p36"/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rect b="b" l="l" r="r" t="t"/>
                        <a:pathLst>
                          <a:path extrusionOk="0" h="225" w="379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883" name="Google Shape;2883;p36"/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rect b="b" l="l" r="r" t="t"/>
                        <a:pathLst>
                          <a:path extrusionOk="0" h="155" w="178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884" name="Google Shape;2884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rect b="b" l="l" r="r" t="t"/>
                        <a:pathLst>
                          <a:path extrusionOk="0" h="1053" w="969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885" name="Google Shape;2885;p36"/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rect b="b" l="l" r="r" t="t"/>
                        <a:pathLst>
                          <a:path extrusionOk="0" h="332" w="556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886" name="Google Shape;2886;p36"/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rect b="b" l="l" r="r" t="t"/>
                        <a:pathLst>
                          <a:path extrusionOk="0" h="225" w="379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887" name="Google Shape;2887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rect b="b" l="l" r="r" t="t"/>
                        <a:pathLst>
                          <a:path extrusionOk="0" h="1053" w="969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  <p:sp>
                  <p:nvSpPr>
                    <p:cNvPr id="2888" name="Google Shape;2888;p36"/>
                    <p:cNvSpPr/>
                    <p:nvPr/>
                  </p:nvSpPr>
                  <p:spPr>
                    <a:xfrm>
                      <a:off x="8143344" y="-3910551"/>
                      <a:ext cx="166055" cy="216068"/>
                    </a:xfrm>
                    <a:custGeom>
                      <a:rect b="b" l="l" r="r" t="t"/>
                      <a:pathLst>
                        <a:path extrusionOk="0" h="769" w="591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2889" name="Google Shape;2889;p36"/>
                  <p:cNvGrpSpPr/>
                  <p:nvPr/>
                </p:nvGrpSpPr>
                <p:grpSpPr>
                  <a:xfrm>
                    <a:off x="8468975" y="-3757588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890" name="Google Shape;2890;p36"/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891" name="Google Shape;2891;p36"/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rect b="b" l="l" r="r" t="t"/>
                        <a:pathLst>
                          <a:path extrusionOk="0" h="332" w="556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892" name="Google Shape;2892;p36"/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rect b="b" l="l" r="r" t="t"/>
                        <a:pathLst>
                          <a:path extrusionOk="0" h="769" w="591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893" name="Google Shape;2893;p36"/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rect b="b" l="l" r="r" t="t"/>
                        <a:pathLst>
                          <a:path extrusionOk="0" h="225" w="379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894" name="Google Shape;2894;p36"/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rect b="b" l="l" r="r" t="t"/>
                        <a:pathLst>
                          <a:path extrusionOk="0" h="155" w="178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895" name="Google Shape;2895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rect b="b" l="l" r="r" t="t"/>
                        <a:pathLst>
                          <a:path extrusionOk="0" h="1053" w="969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896" name="Google Shape;2896;p36"/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rect b="b" l="l" r="r" t="t"/>
                        <a:pathLst>
                          <a:path extrusionOk="0" h="332" w="556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897" name="Google Shape;2897;p36"/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rect b="b" l="l" r="r" t="t"/>
                        <a:pathLst>
                          <a:path extrusionOk="0" h="225" w="379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898" name="Google Shape;2898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rect b="b" l="l" r="r" t="t"/>
                        <a:pathLst>
                          <a:path extrusionOk="0" h="1053" w="969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  <p:sp>
                  <p:nvSpPr>
                    <p:cNvPr id="2899" name="Google Shape;2899;p36"/>
                    <p:cNvSpPr/>
                    <p:nvPr/>
                  </p:nvSpPr>
                  <p:spPr>
                    <a:xfrm>
                      <a:off x="8152425" y="-3910551"/>
                      <a:ext cx="166055" cy="216068"/>
                    </a:xfrm>
                    <a:custGeom>
                      <a:rect b="b" l="l" r="r" t="t"/>
                      <a:pathLst>
                        <a:path extrusionOk="0" h="769" w="591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2900" name="Google Shape;2900;p36"/>
                  <p:cNvGrpSpPr/>
                  <p:nvPr/>
                </p:nvGrpSpPr>
                <p:grpSpPr>
                  <a:xfrm>
                    <a:off x="8563790" y="-3702776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901" name="Google Shape;2901;p36"/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902" name="Google Shape;2902;p36"/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rect b="b" l="l" r="r" t="t"/>
                        <a:pathLst>
                          <a:path extrusionOk="0" h="332" w="556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903" name="Google Shape;2903;p36"/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rect b="b" l="l" r="r" t="t"/>
                        <a:pathLst>
                          <a:path extrusionOk="0" h="769" w="591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904" name="Google Shape;2904;p36"/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rect b="b" l="l" r="r" t="t"/>
                        <a:pathLst>
                          <a:path extrusionOk="0" h="225" w="379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905" name="Google Shape;2905;p36"/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rect b="b" l="l" r="r" t="t"/>
                        <a:pathLst>
                          <a:path extrusionOk="0" h="155" w="178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906" name="Google Shape;2906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rect b="b" l="l" r="r" t="t"/>
                        <a:pathLst>
                          <a:path extrusionOk="0" h="1053" w="969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907" name="Google Shape;2907;p36"/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rect b="b" l="l" r="r" t="t"/>
                        <a:pathLst>
                          <a:path extrusionOk="0" h="332" w="556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908" name="Google Shape;2908;p36"/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rect b="b" l="l" r="r" t="t"/>
                        <a:pathLst>
                          <a:path extrusionOk="0" h="225" w="379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909" name="Google Shape;2909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rect b="b" l="l" r="r" t="t"/>
                        <a:pathLst>
                          <a:path extrusionOk="0" h="1053" w="969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  <p:sp>
                  <p:nvSpPr>
                    <p:cNvPr id="2910" name="Google Shape;2910;p36"/>
                    <p:cNvSpPr/>
                    <p:nvPr/>
                  </p:nvSpPr>
                  <p:spPr>
                    <a:xfrm>
                      <a:off x="8143344" y="-3910551"/>
                      <a:ext cx="166055" cy="216068"/>
                    </a:xfrm>
                    <a:custGeom>
                      <a:rect b="b" l="l" r="r" t="t"/>
                      <a:pathLst>
                        <a:path extrusionOk="0" h="769" w="591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2911" name="Google Shape;2911;p36"/>
                  <p:cNvGrpSpPr/>
                  <p:nvPr/>
                </p:nvGrpSpPr>
                <p:grpSpPr>
                  <a:xfrm>
                    <a:off x="8658604" y="-3647963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912" name="Google Shape;2912;p36"/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913" name="Google Shape;2913;p36"/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rect b="b" l="l" r="r" t="t"/>
                        <a:pathLst>
                          <a:path extrusionOk="0" h="332" w="556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914" name="Google Shape;2914;p36"/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rect b="b" l="l" r="r" t="t"/>
                        <a:pathLst>
                          <a:path extrusionOk="0" h="769" w="591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915" name="Google Shape;2915;p36"/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rect b="b" l="l" r="r" t="t"/>
                        <a:pathLst>
                          <a:path extrusionOk="0" h="225" w="379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916" name="Google Shape;2916;p36"/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rect b="b" l="l" r="r" t="t"/>
                        <a:pathLst>
                          <a:path extrusionOk="0" h="155" w="178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917" name="Google Shape;2917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rect b="b" l="l" r="r" t="t"/>
                        <a:pathLst>
                          <a:path extrusionOk="0" h="1053" w="969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918" name="Google Shape;2918;p36"/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rect b="b" l="l" r="r" t="t"/>
                        <a:pathLst>
                          <a:path extrusionOk="0" h="332" w="556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919" name="Google Shape;2919;p36"/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rect b="b" l="l" r="r" t="t"/>
                        <a:pathLst>
                          <a:path extrusionOk="0" h="225" w="379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920" name="Google Shape;2920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rect b="b" l="l" r="r" t="t"/>
                        <a:pathLst>
                          <a:path extrusionOk="0" h="1053" w="969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rotWithShape="0" algn="bl" dir="5400000" dist="1905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  <p:sp>
                  <p:nvSpPr>
                    <p:cNvPr id="2921" name="Google Shape;2921;p36"/>
                    <p:cNvSpPr/>
                    <p:nvPr/>
                  </p:nvSpPr>
                  <p:spPr>
                    <a:xfrm>
                      <a:off x="8143344" y="-3910551"/>
                      <a:ext cx="166055" cy="216068"/>
                    </a:xfrm>
                    <a:custGeom>
                      <a:rect b="b" l="l" r="r" t="t"/>
                      <a:pathLst>
                        <a:path extrusionOk="0" h="769" w="591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2922" name="Google Shape;2922;p36"/>
                <p:cNvGrpSpPr/>
                <p:nvPr/>
              </p:nvGrpSpPr>
              <p:grpSpPr>
                <a:xfrm>
                  <a:off x="8191061" y="-4595005"/>
                  <a:ext cx="1804055" cy="1024145"/>
                  <a:chOff x="8189448" y="-4492455"/>
                  <a:chExt cx="1804055" cy="1024145"/>
                </a:xfrm>
              </p:grpSpPr>
              <p:sp>
                <p:nvSpPr>
                  <p:cNvPr id="2923" name="Google Shape;2923;p36"/>
                  <p:cNvSpPr/>
                  <p:nvPr/>
                </p:nvSpPr>
                <p:spPr>
                  <a:xfrm>
                    <a:off x="8189448" y="-4491316"/>
                    <a:ext cx="1802439" cy="1021897"/>
                  </a:xfrm>
                  <a:custGeom>
                    <a:rect b="b" l="l" r="r" t="t"/>
                    <a:pathLst>
                      <a:path extrusionOk="0" h="3637" w="6415">
                        <a:moveTo>
                          <a:pt x="3206" y="1"/>
                        </a:moveTo>
                        <a:cubicBezTo>
                          <a:pt x="3086" y="1"/>
                          <a:pt x="2965" y="24"/>
                          <a:pt x="2871" y="71"/>
                        </a:cubicBezTo>
                        <a:lnTo>
                          <a:pt x="201" y="1631"/>
                        </a:lnTo>
                        <a:cubicBezTo>
                          <a:pt x="0" y="1725"/>
                          <a:pt x="0" y="1902"/>
                          <a:pt x="201" y="2009"/>
                        </a:cubicBezTo>
                        <a:lnTo>
                          <a:pt x="2882" y="3556"/>
                        </a:lnTo>
                        <a:cubicBezTo>
                          <a:pt x="2971" y="3609"/>
                          <a:pt x="3089" y="3636"/>
                          <a:pt x="3209" y="3636"/>
                        </a:cubicBezTo>
                        <a:cubicBezTo>
                          <a:pt x="3328" y="3636"/>
                          <a:pt x="3449" y="3609"/>
                          <a:pt x="3544" y="3556"/>
                        </a:cubicBezTo>
                        <a:lnTo>
                          <a:pt x="6226" y="2009"/>
                        </a:lnTo>
                        <a:cubicBezTo>
                          <a:pt x="6415" y="1902"/>
                          <a:pt x="6415" y="1725"/>
                          <a:pt x="6226" y="1631"/>
                        </a:cubicBezTo>
                        <a:lnTo>
                          <a:pt x="3532" y="71"/>
                        </a:lnTo>
                        <a:cubicBezTo>
                          <a:pt x="3444" y="24"/>
                          <a:pt x="3325" y="1"/>
                          <a:pt x="3206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  <a:effectLst>
                    <a:outerShdw blurRad="57150" rotWithShape="0" algn="bl" dir="5400000" dist="1905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2924" name="Google Shape;2924;p36"/>
                  <p:cNvGrpSpPr/>
                  <p:nvPr/>
                </p:nvGrpSpPr>
                <p:grpSpPr>
                  <a:xfrm>
                    <a:off x="8191064" y="-4492455"/>
                    <a:ext cx="1802439" cy="1024145"/>
                    <a:chOff x="8121364" y="-4667505"/>
                    <a:chExt cx="1802439" cy="1024145"/>
                  </a:xfrm>
                </p:grpSpPr>
                <p:sp>
                  <p:nvSpPr>
                    <p:cNvPr id="2925" name="Google Shape;2925;p36"/>
                    <p:cNvSpPr/>
                    <p:nvPr/>
                  </p:nvSpPr>
                  <p:spPr>
                    <a:xfrm>
                      <a:off x="8121364" y="-4667505"/>
                      <a:ext cx="1802439" cy="1024145"/>
                    </a:xfrm>
                    <a:custGeom>
                      <a:rect b="b" l="l" r="r" t="t"/>
                      <a:pathLst>
                        <a:path extrusionOk="0" h="3645" w="6415">
                          <a:moveTo>
                            <a:pt x="3206" y="0"/>
                          </a:moveTo>
                          <a:cubicBezTo>
                            <a:pt x="3086" y="0"/>
                            <a:pt x="2965" y="27"/>
                            <a:pt x="2871" y="80"/>
                          </a:cubicBezTo>
                          <a:lnTo>
                            <a:pt x="201" y="1628"/>
                          </a:lnTo>
                          <a:cubicBezTo>
                            <a:pt x="0" y="1734"/>
                            <a:pt x="0" y="1911"/>
                            <a:pt x="201" y="2018"/>
                          </a:cubicBezTo>
                          <a:lnTo>
                            <a:pt x="2882" y="3565"/>
                          </a:lnTo>
                          <a:cubicBezTo>
                            <a:pt x="2971" y="3618"/>
                            <a:pt x="3089" y="3645"/>
                            <a:pt x="3209" y="3645"/>
                          </a:cubicBezTo>
                          <a:cubicBezTo>
                            <a:pt x="3328" y="3645"/>
                            <a:pt x="3449" y="3618"/>
                            <a:pt x="3544" y="3565"/>
                          </a:cubicBezTo>
                          <a:lnTo>
                            <a:pt x="6226" y="2018"/>
                          </a:lnTo>
                          <a:cubicBezTo>
                            <a:pt x="6415" y="1911"/>
                            <a:pt x="6415" y="1734"/>
                            <a:pt x="6226" y="1628"/>
                          </a:cubicBezTo>
                          <a:lnTo>
                            <a:pt x="3532" y="80"/>
                          </a:lnTo>
                          <a:cubicBezTo>
                            <a:pt x="3444" y="27"/>
                            <a:pt x="3325" y="0"/>
                            <a:pt x="3206" y="0"/>
                          </a:cubicBez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926" name="Google Shape;2926;p36"/>
                    <p:cNvSpPr/>
                    <p:nvPr/>
                  </p:nvSpPr>
                  <p:spPr>
                    <a:xfrm>
                      <a:off x="8783258" y="-4528987"/>
                      <a:ext cx="866800" cy="501536"/>
                    </a:xfrm>
                    <a:custGeom>
                      <a:rect b="b" l="l" r="r" t="t"/>
                      <a:pathLst>
                        <a:path extrusionOk="0" h="1785" w="3085">
                          <a:moveTo>
                            <a:pt x="521" y="1"/>
                          </a:moveTo>
                          <a:lnTo>
                            <a:pt x="1" y="296"/>
                          </a:lnTo>
                          <a:lnTo>
                            <a:pt x="2588" y="1784"/>
                          </a:lnTo>
                          <a:lnTo>
                            <a:pt x="3084" y="1489"/>
                          </a:lnTo>
                          <a:lnTo>
                            <a:pt x="521" y="1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927" name="Google Shape;2927;p36"/>
                    <p:cNvSpPr/>
                    <p:nvPr/>
                  </p:nvSpPr>
                  <p:spPr>
                    <a:xfrm>
                      <a:off x="8647267" y="-4416036"/>
                      <a:ext cx="813415" cy="468100"/>
                    </a:xfrm>
                    <a:custGeom>
                      <a:rect b="b" l="l" r="r" t="t"/>
                      <a:pathLst>
                        <a:path extrusionOk="0" h="1666" w="2895">
                          <a:moveTo>
                            <a:pt x="308" y="0"/>
                          </a:moveTo>
                          <a:lnTo>
                            <a:pt x="0" y="178"/>
                          </a:lnTo>
                          <a:lnTo>
                            <a:pt x="2588" y="1666"/>
                          </a:lnTo>
                          <a:lnTo>
                            <a:pt x="2895" y="1489"/>
                          </a:lnTo>
                          <a:lnTo>
                            <a:pt x="308" y="0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928" name="Google Shape;2928;p36"/>
                    <p:cNvSpPr/>
                    <p:nvPr/>
                  </p:nvSpPr>
                  <p:spPr>
                    <a:xfrm>
                      <a:off x="8358428" y="-4246891"/>
                      <a:ext cx="806953" cy="468381"/>
                    </a:xfrm>
                    <a:custGeom>
                      <a:rect b="b" l="l" r="r" t="t"/>
                      <a:pathLst>
                        <a:path extrusionOk="0" h="1667" w="2872">
                          <a:moveTo>
                            <a:pt x="296" y="1"/>
                          </a:moveTo>
                          <a:lnTo>
                            <a:pt x="1" y="178"/>
                          </a:lnTo>
                          <a:lnTo>
                            <a:pt x="2564" y="1666"/>
                          </a:lnTo>
                          <a:lnTo>
                            <a:pt x="2871" y="1489"/>
                          </a:lnTo>
                          <a:lnTo>
                            <a:pt x="296" y="1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929" name="Google Shape;2929;p36"/>
                    <p:cNvSpPr/>
                    <p:nvPr/>
                  </p:nvSpPr>
                  <p:spPr>
                    <a:xfrm>
                      <a:off x="8501162" y="-4329778"/>
                      <a:ext cx="388585" cy="225902"/>
                    </a:xfrm>
                    <a:custGeom>
                      <a:rect b="b" l="l" r="r" t="t"/>
                      <a:pathLst>
                        <a:path extrusionOk="0" h="804" w="1383">
                          <a:moveTo>
                            <a:pt x="320" y="0"/>
                          </a:moveTo>
                          <a:lnTo>
                            <a:pt x="1" y="178"/>
                          </a:lnTo>
                          <a:lnTo>
                            <a:pt x="1088" y="804"/>
                          </a:lnTo>
                          <a:lnTo>
                            <a:pt x="1383" y="627"/>
                          </a:lnTo>
                          <a:lnTo>
                            <a:pt x="320" y="0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930" name="Google Shape;2930;p36"/>
                    <p:cNvSpPr/>
                    <p:nvPr/>
                  </p:nvSpPr>
                  <p:spPr>
                    <a:xfrm>
                      <a:off x="8925992" y="-4084209"/>
                      <a:ext cx="385494" cy="219440"/>
                    </a:xfrm>
                    <a:custGeom>
                      <a:rect b="b" l="l" r="r" t="t"/>
                      <a:pathLst>
                        <a:path extrusionOk="0" h="781" w="1372">
                          <a:moveTo>
                            <a:pt x="308" y="1"/>
                          </a:moveTo>
                          <a:lnTo>
                            <a:pt x="1" y="166"/>
                          </a:lnTo>
                          <a:lnTo>
                            <a:pt x="1076" y="780"/>
                          </a:lnTo>
                          <a:lnTo>
                            <a:pt x="1371" y="615"/>
                          </a:lnTo>
                          <a:lnTo>
                            <a:pt x="308" y="1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</p:grpSp>
        <p:grpSp>
          <p:nvGrpSpPr>
            <p:cNvPr id="2931" name="Google Shape;2931;p36"/>
            <p:cNvGrpSpPr/>
            <p:nvPr/>
          </p:nvGrpSpPr>
          <p:grpSpPr>
            <a:xfrm>
              <a:off x="5567592" y="2776196"/>
              <a:ext cx="304008" cy="564114"/>
              <a:chOff x="6058230" y="-2567239"/>
              <a:chExt cx="663194" cy="1230616"/>
            </a:xfrm>
          </p:grpSpPr>
          <p:sp>
            <p:nvSpPr>
              <p:cNvPr id="2932" name="Google Shape;2932;p36"/>
              <p:cNvSpPr/>
              <p:nvPr/>
            </p:nvSpPr>
            <p:spPr>
              <a:xfrm>
                <a:off x="6176683" y="-2305973"/>
                <a:ext cx="412195" cy="969350"/>
              </a:xfrm>
              <a:custGeom>
                <a:rect b="b" l="l" r="r" t="t"/>
                <a:pathLst>
                  <a:path extrusionOk="0" h="4059" w="1726">
                    <a:moveTo>
                      <a:pt x="442" y="0"/>
                    </a:moveTo>
                    <a:cubicBezTo>
                      <a:pt x="366" y="0"/>
                      <a:pt x="297" y="19"/>
                      <a:pt x="237" y="54"/>
                    </a:cubicBezTo>
                    <a:cubicBezTo>
                      <a:pt x="83" y="148"/>
                      <a:pt x="0" y="325"/>
                      <a:pt x="0" y="538"/>
                    </a:cubicBezTo>
                    <a:lnTo>
                      <a:pt x="0" y="3078"/>
                    </a:lnTo>
                    <a:cubicBezTo>
                      <a:pt x="0" y="3137"/>
                      <a:pt x="36" y="3184"/>
                      <a:pt x="95" y="3184"/>
                    </a:cubicBezTo>
                    <a:cubicBezTo>
                      <a:pt x="154" y="3184"/>
                      <a:pt x="201" y="3137"/>
                      <a:pt x="201" y="3078"/>
                    </a:cubicBezTo>
                    <a:lnTo>
                      <a:pt x="201" y="538"/>
                    </a:lnTo>
                    <a:cubicBezTo>
                      <a:pt x="201" y="396"/>
                      <a:pt x="260" y="278"/>
                      <a:pt x="331" y="231"/>
                    </a:cubicBezTo>
                    <a:cubicBezTo>
                      <a:pt x="360" y="214"/>
                      <a:pt x="394" y="206"/>
                      <a:pt x="431" y="206"/>
                    </a:cubicBezTo>
                    <a:cubicBezTo>
                      <a:pt x="499" y="206"/>
                      <a:pt x="578" y="232"/>
                      <a:pt x="662" y="278"/>
                    </a:cubicBezTo>
                    <a:lnTo>
                      <a:pt x="945" y="444"/>
                    </a:lnTo>
                    <a:cubicBezTo>
                      <a:pt x="1252" y="621"/>
                      <a:pt x="1501" y="1058"/>
                      <a:pt x="1501" y="1412"/>
                    </a:cubicBezTo>
                    <a:lnTo>
                      <a:pt x="1501" y="3952"/>
                    </a:lnTo>
                    <a:cubicBezTo>
                      <a:pt x="1501" y="4011"/>
                      <a:pt x="1548" y="4058"/>
                      <a:pt x="1607" y="4058"/>
                    </a:cubicBezTo>
                    <a:cubicBezTo>
                      <a:pt x="1666" y="4058"/>
                      <a:pt x="1713" y="4011"/>
                      <a:pt x="1725" y="3952"/>
                    </a:cubicBezTo>
                    <a:lnTo>
                      <a:pt x="1725" y="1412"/>
                    </a:lnTo>
                    <a:cubicBezTo>
                      <a:pt x="1725" y="999"/>
                      <a:pt x="1430" y="467"/>
                      <a:pt x="1063" y="266"/>
                    </a:cubicBezTo>
                    <a:lnTo>
                      <a:pt x="780" y="101"/>
                    </a:lnTo>
                    <a:cubicBezTo>
                      <a:pt x="658" y="33"/>
                      <a:pt x="544" y="0"/>
                      <a:pt x="4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3" name="Google Shape;2933;p36"/>
              <p:cNvSpPr/>
              <p:nvPr/>
            </p:nvSpPr>
            <p:spPr>
              <a:xfrm>
                <a:off x="6233060" y="-2053544"/>
                <a:ext cx="56599" cy="59465"/>
              </a:xfrm>
              <a:custGeom>
                <a:rect b="b" l="l" r="r" t="t"/>
                <a:pathLst>
                  <a:path extrusionOk="0" h="249" w="237">
                    <a:moveTo>
                      <a:pt x="237" y="1"/>
                    </a:moveTo>
                    <a:lnTo>
                      <a:pt x="71" y="107"/>
                    </a:lnTo>
                    <a:cubicBezTo>
                      <a:pt x="71" y="172"/>
                      <a:pt x="52" y="217"/>
                      <a:pt x="13" y="242"/>
                    </a:cubicBezTo>
                    <a:lnTo>
                      <a:pt x="13" y="242"/>
                    </a:lnTo>
                    <a:lnTo>
                      <a:pt x="166" y="154"/>
                    </a:lnTo>
                    <a:cubicBezTo>
                      <a:pt x="201" y="131"/>
                      <a:pt x="225" y="72"/>
                      <a:pt x="237" y="1"/>
                    </a:cubicBezTo>
                    <a:close/>
                    <a:moveTo>
                      <a:pt x="13" y="242"/>
                    </a:moveTo>
                    <a:lnTo>
                      <a:pt x="0" y="249"/>
                    </a:lnTo>
                    <a:cubicBezTo>
                      <a:pt x="5" y="247"/>
                      <a:pt x="9" y="244"/>
                      <a:pt x="13" y="24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4" name="Google Shape;2934;p36"/>
              <p:cNvSpPr/>
              <p:nvPr/>
            </p:nvSpPr>
            <p:spPr>
              <a:xfrm>
                <a:off x="6233044" y="-2053544"/>
                <a:ext cx="56599" cy="59465"/>
              </a:xfrm>
              <a:custGeom>
                <a:rect b="b" l="l" r="r" t="t"/>
                <a:pathLst>
                  <a:path extrusionOk="0" h="249" w="237">
                    <a:moveTo>
                      <a:pt x="237" y="1"/>
                    </a:moveTo>
                    <a:lnTo>
                      <a:pt x="71" y="107"/>
                    </a:lnTo>
                    <a:cubicBezTo>
                      <a:pt x="71" y="178"/>
                      <a:pt x="36" y="225"/>
                      <a:pt x="1" y="249"/>
                    </a:cubicBezTo>
                    <a:lnTo>
                      <a:pt x="154" y="154"/>
                    </a:lnTo>
                    <a:cubicBezTo>
                      <a:pt x="201" y="131"/>
                      <a:pt x="237" y="72"/>
                      <a:pt x="237" y="1"/>
                    </a:cubicBez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5" name="Google Shape;2935;p36"/>
              <p:cNvSpPr/>
              <p:nvPr/>
            </p:nvSpPr>
            <p:spPr>
              <a:xfrm>
                <a:off x="6250000" y="-2073127"/>
                <a:ext cx="39643" cy="45375"/>
              </a:xfrm>
              <a:custGeom>
                <a:rect b="b" l="l" r="r" t="t"/>
                <a:pathLst>
                  <a:path extrusionOk="0" h="190" w="166">
                    <a:moveTo>
                      <a:pt x="166" y="0"/>
                    </a:moveTo>
                    <a:lnTo>
                      <a:pt x="0" y="95"/>
                    </a:lnTo>
                    <a:lnTo>
                      <a:pt x="0" y="189"/>
                    </a:lnTo>
                    <a:lnTo>
                      <a:pt x="166" y="83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6" name="Google Shape;2936;p36"/>
              <p:cNvSpPr/>
              <p:nvPr/>
            </p:nvSpPr>
            <p:spPr>
              <a:xfrm>
                <a:off x="6083545" y="-2567239"/>
                <a:ext cx="98869" cy="37255"/>
              </a:xfrm>
              <a:custGeom>
                <a:rect b="b" l="l" r="r" t="t"/>
                <a:pathLst>
                  <a:path extrusionOk="0" h="156" w="414">
                    <a:moveTo>
                      <a:pt x="22" y="118"/>
                    </a:moveTo>
                    <a:cubicBezTo>
                      <a:pt x="15" y="122"/>
                      <a:pt x="7" y="126"/>
                      <a:pt x="0" y="132"/>
                    </a:cubicBezTo>
                    <a:lnTo>
                      <a:pt x="22" y="118"/>
                    </a:lnTo>
                    <a:close/>
                    <a:moveTo>
                      <a:pt x="240" y="0"/>
                    </a:moveTo>
                    <a:cubicBezTo>
                      <a:pt x="212" y="0"/>
                      <a:pt x="188" y="8"/>
                      <a:pt x="166" y="26"/>
                    </a:cubicBezTo>
                    <a:lnTo>
                      <a:pt x="22" y="118"/>
                    </a:lnTo>
                    <a:lnTo>
                      <a:pt x="22" y="118"/>
                    </a:lnTo>
                    <a:cubicBezTo>
                      <a:pt x="42" y="108"/>
                      <a:pt x="65" y="103"/>
                      <a:pt x="90" y="103"/>
                    </a:cubicBezTo>
                    <a:cubicBezTo>
                      <a:pt x="138" y="103"/>
                      <a:pt x="193" y="121"/>
                      <a:pt x="249" y="155"/>
                    </a:cubicBezTo>
                    <a:lnTo>
                      <a:pt x="414" y="61"/>
                    </a:lnTo>
                    <a:cubicBezTo>
                      <a:pt x="347" y="24"/>
                      <a:pt x="289" y="0"/>
                      <a:pt x="2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7" name="Google Shape;2937;p36"/>
              <p:cNvSpPr/>
              <p:nvPr/>
            </p:nvSpPr>
            <p:spPr>
              <a:xfrm>
                <a:off x="6083545" y="-2567000"/>
                <a:ext cx="56599" cy="31285"/>
              </a:xfrm>
              <a:custGeom>
                <a:rect b="b" l="l" r="r" t="t"/>
                <a:pathLst>
                  <a:path extrusionOk="0" h="131" w="237">
                    <a:moveTo>
                      <a:pt x="237" y="1"/>
                    </a:moveTo>
                    <a:cubicBezTo>
                      <a:pt x="213" y="13"/>
                      <a:pt x="178" y="13"/>
                      <a:pt x="166" y="25"/>
                    </a:cubicBezTo>
                    <a:lnTo>
                      <a:pt x="46" y="102"/>
                    </a:lnTo>
                    <a:lnTo>
                      <a:pt x="46" y="102"/>
                    </a:lnTo>
                    <a:cubicBezTo>
                      <a:pt x="55" y="98"/>
                      <a:pt x="64" y="95"/>
                      <a:pt x="71" y="95"/>
                    </a:cubicBezTo>
                    <a:lnTo>
                      <a:pt x="237" y="1"/>
                    </a:lnTo>
                    <a:close/>
                    <a:moveTo>
                      <a:pt x="46" y="102"/>
                    </a:moveTo>
                    <a:lnTo>
                      <a:pt x="46" y="102"/>
                    </a:lnTo>
                    <a:cubicBezTo>
                      <a:pt x="27" y="109"/>
                      <a:pt x="8" y="123"/>
                      <a:pt x="0" y="131"/>
                    </a:cubicBezTo>
                    <a:lnTo>
                      <a:pt x="46" y="10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8" name="Google Shape;2938;p36"/>
              <p:cNvSpPr/>
              <p:nvPr/>
            </p:nvSpPr>
            <p:spPr>
              <a:xfrm>
                <a:off x="6100501" y="-2567000"/>
                <a:ext cx="67823" cy="28658"/>
              </a:xfrm>
              <a:custGeom>
                <a:rect b="b" l="l" r="r" t="t"/>
                <a:pathLst>
                  <a:path extrusionOk="0" h="120" w="284">
                    <a:moveTo>
                      <a:pt x="166" y="1"/>
                    </a:moveTo>
                    <a:lnTo>
                      <a:pt x="0" y="95"/>
                    </a:lnTo>
                    <a:cubicBezTo>
                      <a:pt x="36" y="95"/>
                      <a:pt x="83" y="95"/>
                      <a:pt x="118" y="119"/>
                    </a:cubicBezTo>
                    <a:lnTo>
                      <a:pt x="284" y="13"/>
                    </a:lnTo>
                    <a:cubicBezTo>
                      <a:pt x="237" y="1"/>
                      <a:pt x="189" y="1"/>
                      <a:pt x="1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9" name="Google Shape;2939;p36"/>
              <p:cNvSpPr/>
              <p:nvPr/>
            </p:nvSpPr>
            <p:spPr>
              <a:xfrm>
                <a:off x="6125815" y="-2564135"/>
                <a:ext cx="56599" cy="31285"/>
              </a:xfrm>
              <a:custGeom>
                <a:rect b="b" l="l" r="r" t="t"/>
                <a:pathLst>
                  <a:path extrusionOk="0" h="131" w="237">
                    <a:moveTo>
                      <a:pt x="166" y="1"/>
                    </a:moveTo>
                    <a:lnTo>
                      <a:pt x="1" y="107"/>
                    </a:lnTo>
                    <a:cubicBezTo>
                      <a:pt x="36" y="119"/>
                      <a:pt x="48" y="119"/>
                      <a:pt x="72" y="131"/>
                    </a:cubicBezTo>
                    <a:lnTo>
                      <a:pt x="237" y="24"/>
                    </a:lnTo>
                    <a:cubicBezTo>
                      <a:pt x="213" y="13"/>
                      <a:pt x="178" y="13"/>
                      <a:pt x="1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0" name="Google Shape;2940;p36"/>
              <p:cNvSpPr/>
              <p:nvPr/>
            </p:nvSpPr>
            <p:spPr>
              <a:xfrm>
                <a:off x="6585777" y="-1847445"/>
                <a:ext cx="56599" cy="59465"/>
              </a:xfrm>
              <a:custGeom>
                <a:rect b="b" l="l" r="r" t="t"/>
                <a:pathLst>
                  <a:path extrusionOk="0" h="249" w="237">
                    <a:moveTo>
                      <a:pt x="236" y="0"/>
                    </a:moveTo>
                    <a:lnTo>
                      <a:pt x="71" y="95"/>
                    </a:lnTo>
                    <a:cubicBezTo>
                      <a:pt x="71" y="177"/>
                      <a:pt x="36" y="213"/>
                      <a:pt x="0" y="248"/>
                    </a:cubicBezTo>
                    <a:lnTo>
                      <a:pt x="154" y="142"/>
                    </a:lnTo>
                    <a:cubicBezTo>
                      <a:pt x="201" y="118"/>
                      <a:pt x="236" y="71"/>
                      <a:pt x="23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1" name="Google Shape;2941;p36"/>
              <p:cNvSpPr/>
              <p:nvPr/>
            </p:nvSpPr>
            <p:spPr>
              <a:xfrm>
                <a:off x="6585777" y="-1853176"/>
                <a:ext cx="56599" cy="62331"/>
              </a:xfrm>
              <a:custGeom>
                <a:rect b="b" l="l" r="r" t="t"/>
                <a:pathLst>
                  <a:path extrusionOk="0" h="261" w="237">
                    <a:moveTo>
                      <a:pt x="236" y="1"/>
                    </a:moveTo>
                    <a:lnTo>
                      <a:pt x="71" y="107"/>
                    </a:lnTo>
                    <a:cubicBezTo>
                      <a:pt x="71" y="176"/>
                      <a:pt x="37" y="234"/>
                      <a:pt x="3" y="259"/>
                    </a:cubicBezTo>
                    <a:lnTo>
                      <a:pt x="3" y="259"/>
                    </a:lnTo>
                    <a:lnTo>
                      <a:pt x="154" y="154"/>
                    </a:lnTo>
                    <a:cubicBezTo>
                      <a:pt x="201" y="142"/>
                      <a:pt x="236" y="83"/>
                      <a:pt x="236" y="1"/>
                    </a:cubicBezTo>
                    <a:close/>
                    <a:moveTo>
                      <a:pt x="3" y="259"/>
                    </a:moveTo>
                    <a:lnTo>
                      <a:pt x="0" y="261"/>
                    </a:lnTo>
                    <a:cubicBezTo>
                      <a:pt x="1" y="260"/>
                      <a:pt x="2" y="259"/>
                      <a:pt x="3" y="25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2" name="Google Shape;2942;p36"/>
              <p:cNvSpPr/>
              <p:nvPr/>
            </p:nvSpPr>
            <p:spPr>
              <a:xfrm>
                <a:off x="6602733" y="-1870132"/>
                <a:ext cx="39643" cy="42509"/>
              </a:xfrm>
              <a:custGeom>
                <a:rect b="b" l="l" r="r" t="t"/>
                <a:pathLst>
                  <a:path extrusionOk="0" h="178" w="166">
                    <a:moveTo>
                      <a:pt x="165" y="1"/>
                    </a:moveTo>
                    <a:lnTo>
                      <a:pt x="0" y="95"/>
                    </a:lnTo>
                    <a:lnTo>
                      <a:pt x="0" y="178"/>
                    </a:lnTo>
                    <a:lnTo>
                      <a:pt x="165" y="95"/>
                    </a:lnTo>
                    <a:lnTo>
                      <a:pt x="16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3" name="Google Shape;2943;p36"/>
              <p:cNvSpPr/>
              <p:nvPr/>
            </p:nvSpPr>
            <p:spPr>
              <a:xfrm>
                <a:off x="6659093" y="-1923627"/>
                <a:ext cx="62331" cy="79287"/>
              </a:xfrm>
              <a:custGeom>
                <a:rect b="b" l="l" r="r" t="t"/>
                <a:pathLst>
                  <a:path extrusionOk="0" h="332" w="261">
                    <a:moveTo>
                      <a:pt x="260" y="0"/>
                    </a:moveTo>
                    <a:lnTo>
                      <a:pt x="107" y="107"/>
                    </a:lnTo>
                    <a:cubicBezTo>
                      <a:pt x="107" y="208"/>
                      <a:pt x="64" y="288"/>
                      <a:pt x="8" y="326"/>
                    </a:cubicBezTo>
                    <a:lnTo>
                      <a:pt x="8" y="326"/>
                    </a:lnTo>
                    <a:lnTo>
                      <a:pt x="166" y="225"/>
                    </a:lnTo>
                    <a:cubicBezTo>
                      <a:pt x="225" y="201"/>
                      <a:pt x="260" y="118"/>
                      <a:pt x="260" y="0"/>
                    </a:cubicBezTo>
                    <a:close/>
                    <a:moveTo>
                      <a:pt x="8" y="326"/>
                    </a:moveTo>
                    <a:lnTo>
                      <a:pt x="0" y="331"/>
                    </a:lnTo>
                    <a:cubicBezTo>
                      <a:pt x="3" y="329"/>
                      <a:pt x="6" y="328"/>
                      <a:pt x="8" y="32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4" name="Google Shape;2944;p36"/>
              <p:cNvSpPr/>
              <p:nvPr/>
            </p:nvSpPr>
            <p:spPr>
              <a:xfrm>
                <a:off x="6659093" y="-1923627"/>
                <a:ext cx="62331" cy="79287"/>
              </a:xfrm>
              <a:custGeom>
                <a:rect b="b" l="l" r="r" t="t"/>
                <a:pathLst>
                  <a:path extrusionOk="0" h="332" w="261">
                    <a:moveTo>
                      <a:pt x="260" y="0"/>
                    </a:moveTo>
                    <a:lnTo>
                      <a:pt x="107" y="107"/>
                    </a:lnTo>
                    <a:cubicBezTo>
                      <a:pt x="83" y="213"/>
                      <a:pt x="59" y="284"/>
                      <a:pt x="0" y="331"/>
                    </a:cubicBezTo>
                    <a:lnTo>
                      <a:pt x="166" y="225"/>
                    </a:lnTo>
                    <a:cubicBezTo>
                      <a:pt x="225" y="201"/>
                      <a:pt x="260" y="118"/>
                      <a:pt x="26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5" name="Google Shape;2945;p36"/>
              <p:cNvSpPr/>
              <p:nvPr/>
            </p:nvSpPr>
            <p:spPr>
              <a:xfrm>
                <a:off x="6585777" y="-1850314"/>
                <a:ext cx="56599" cy="62331"/>
              </a:xfrm>
              <a:custGeom>
                <a:rect b="b" l="l" r="r" t="t"/>
                <a:pathLst>
                  <a:path extrusionOk="0" h="261" w="237">
                    <a:moveTo>
                      <a:pt x="236" y="1"/>
                    </a:moveTo>
                    <a:lnTo>
                      <a:pt x="71" y="107"/>
                    </a:lnTo>
                    <a:cubicBezTo>
                      <a:pt x="71" y="176"/>
                      <a:pt x="37" y="234"/>
                      <a:pt x="3" y="259"/>
                    </a:cubicBezTo>
                    <a:lnTo>
                      <a:pt x="3" y="259"/>
                    </a:lnTo>
                    <a:lnTo>
                      <a:pt x="154" y="154"/>
                    </a:lnTo>
                    <a:cubicBezTo>
                      <a:pt x="201" y="142"/>
                      <a:pt x="236" y="83"/>
                      <a:pt x="236" y="1"/>
                    </a:cubicBezTo>
                    <a:close/>
                    <a:moveTo>
                      <a:pt x="3" y="259"/>
                    </a:moveTo>
                    <a:lnTo>
                      <a:pt x="0" y="261"/>
                    </a:lnTo>
                    <a:cubicBezTo>
                      <a:pt x="1" y="260"/>
                      <a:pt x="2" y="259"/>
                      <a:pt x="3" y="259"/>
                    </a:cubicBez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6" name="Google Shape;2946;p36"/>
              <p:cNvSpPr/>
              <p:nvPr/>
            </p:nvSpPr>
            <p:spPr>
              <a:xfrm>
                <a:off x="6684408" y="-2143817"/>
                <a:ext cx="37016" cy="245741"/>
              </a:xfrm>
              <a:custGeom>
                <a:rect b="b" l="l" r="r" t="t"/>
                <a:pathLst>
                  <a:path extrusionOk="0" h="1029" w="155">
                    <a:moveTo>
                      <a:pt x="154" y="1"/>
                    </a:moveTo>
                    <a:lnTo>
                      <a:pt x="1" y="84"/>
                    </a:lnTo>
                    <a:lnTo>
                      <a:pt x="1" y="1029"/>
                    </a:lnTo>
                    <a:lnTo>
                      <a:pt x="154" y="922"/>
                    </a:lnTo>
                    <a:lnTo>
                      <a:pt x="1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7" name="Google Shape;2947;p36"/>
              <p:cNvSpPr/>
              <p:nvPr/>
            </p:nvSpPr>
            <p:spPr>
              <a:xfrm>
                <a:off x="6250000" y="-2070264"/>
                <a:ext cx="39643" cy="45375"/>
              </a:xfrm>
              <a:custGeom>
                <a:rect b="b" l="l" r="r" t="t"/>
                <a:pathLst>
                  <a:path extrusionOk="0" h="190" w="166">
                    <a:moveTo>
                      <a:pt x="166" y="0"/>
                    </a:moveTo>
                    <a:lnTo>
                      <a:pt x="0" y="95"/>
                    </a:lnTo>
                    <a:lnTo>
                      <a:pt x="0" y="189"/>
                    </a:lnTo>
                    <a:lnTo>
                      <a:pt x="166" y="83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8" name="Google Shape;2948;p36"/>
              <p:cNvSpPr/>
              <p:nvPr/>
            </p:nvSpPr>
            <p:spPr>
              <a:xfrm>
                <a:off x="6142771" y="-2552910"/>
                <a:ext cx="493869" cy="285384"/>
              </a:xfrm>
              <a:custGeom>
                <a:rect b="b" l="l" r="r" t="t"/>
                <a:pathLst>
                  <a:path extrusionOk="0" h="1195" w="2068">
                    <a:moveTo>
                      <a:pt x="166" y="1"/>
                    </a:moveTo>
                    <a:lnTo>
                      <a:pt x="1" y="84"/>
                    </a:lnTo>
                    <a:lnTo>
                      <a:pt x="1914" y="1194"/>
                    </a:lnTo>
                    <a:lnTo>
                      <a:pt x="2068" y="1088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9" name="Google Shape;2949;p36"/>
              <p:cNvSpPr/>
              <p:nvPr/>
            </p:nvSpPr>
            <p:spPr>
              <a:xfrm>
                <a:off x="6058230" y="-2546940"/>
                <a:ext cx="626412" cy="759432"/>
              </a:xfrm>
              <a:custGeom>
                <a:rect b="b" l="l" r="r" t="t"/>
                <a:pathLst>
                  <a:path extrusionOk="0" h="3180" w="2623">
                    <a:moveTo>
                      <a:pt x="199" y="1"/>
                    </a:moveTo>
                    <a:cubicBezTo>
                      <a:pt x="83" y="1"/>
                      <a:pt x="0" y="89"/>
                      <a:pt x="0" y="248"/>
                    </a:cubicBezTo>
                    <a:lnTo>
                      <a:pt x="0" y="1193"/>
                    </a:lnTo>
                    <a:cubicBezTo>
                      <a:pt x="0" y="1405"/>
                      <a:pt x="154" y="1665"/>
                      <a:pt x="331" y="1783"/>
                    </a:cubicBezTo>
                    <a:lnTo>
                      <a:pt x="331" y="1878"/>
                    </a:lnTo>
                    <a:cubicBezTo>
                      <a:pt x="331" y="2020"/>
                      <a:pt x="425" y="2209"/>
                      <a:pt x="567" y="2291"/>
                    </a:cubicBezTo>
                    <a:cubicBezTo>
                      <a:pt x="605" y="2312"/>
                      <a:pt x="640" y="2321"/>
                      <a:pt x="672" y="2321"/>
                    </a:cubicBezTo>
                    <a:cubicBezTo>
                      <a:pt x="749" y="2321"/>
                      <a:pt x="803" y="2262"/>
                      <a:pt x="803" y="2161"/>
                    </a:cubicBezTo>
                    <a:lnTo>
                      <a:pt x="803" y="2067"/>
                    </a:lnTo>
                    <a:lnTo>
                      <a:pt x="1808" y="2646"/>
                    </a:lnTo>
                    <a:lnTo>
                      <a:pt x="1808" y="2728"/>
                    </a:lnTo>
                    <a:cubicBezTo>
                      <a:pt x="1808" y="2882"/>
                      <a:pt x="1914" y="3071"/>
                      <a:pt x="2044" y="3142"/>
                    </a:cubicBezTo>
                    <a:cubicBezTo>
                      <a:pt x="2084" y="3167"/>
                      <a:pt x="2121" y="3179"/>
                      <a:pt x="2155" y="3179"/>
                    </a:cubicBezTo>
                    <a:cubicBezTo>
                      <a:pt x="2229" y="3179"/>
                      <a:pt x="2280" y="3118"/>
                      <a:pt x="2280" y="3012"/>
                    </a:cubicBezTo>
                    <a:lnTo>
                      <a:pt x="2280" y="2929"/>
                    </a:lnTo>
                    <a:cubicBezTo>
                      <a:pt x="2332" y="2955"/>
                      <a:pt x="2381" y="2968"/>
                      <a:pt x="2425" y="2968"/>
                    </a:cubicBezTo>
                    <a:cubicBezTo>
                      <a:pt x="2542" y="2968"/>
                      <a:pt x="2623" y="2880"/>
                      <a:pt x="2623" y="2717"/>
                    </a:cubicBezTo>
                    <a:lnTo>
                      <a:pt x="2623" y="1772"/>
                    </a:lnTo>
                    <a:cubicBezTo>
                      <a:pt x="2623" y="1547"/>
                      <a:pt x="2457" y="1287"/>
                      <a:pt x="2268" y="1169"/>
                    </a:cubicBezTo>
                    <a:lnTo>
                      <a:pt x="355" y="47"/>
                    </a:lnTo>
                    <a:cubicBezTo>
                      <a:pt x="299" y="16"/>
                      <a:pt x="246" y="1"/>
                      <a:pt x="1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0" name="Google Shape;2950;p36"/>
              <p:cNvSpPr/>
              <p:nvPr/>
            </p:nvSpPr>
            <p:spPr>
              <a:xfrm>
                <a:off x="6599867" y="-2293316"/>
                <a:ext cx="121557" cy="169559"/>
              </a:xfrm>
              <a:custGeom>
                <a:rect b="b" l="l" r="r" t="t"/>
                <a:pathLst>
                  <a:path extrusionOk="0" h="710" w="509">
                    <a:moveTo>
                      <a:pt x="154" y="1"/>
                    </a:moveTo>
                    <a:lnTo>
                      <a:pt x="0" y="107"/>
                    </a:lnTo>
                    <a:cubicBezTo>
                      <a:pt x="189" y="213"/>
                      <a:pt x="355" y="485"/>
                      <a:pt x="355" y="710"/>
                    </a:cubicBezTo>
                    <a:lnTo>
                      <a:pt x="508" y="603"/>
                    </a:lnTo>
                    <a:cubicBezTo>
                      <a:pt x="508" y="391"/>
                      <a:pt x="355" y="119"/>
                      <a:pt x="1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1" name="Google Shape;2951;p36"/>
              <p:cNvSpPr/>
              <p:nvPr/>
            </p:nvSpPr>
            <p:spPr>
              <a:xfrm>
                <a:off x="6599867" y="-2293316"/>
                <a:ext cx="112959" cy="113198"/>
              </a:xfrm>
              <a:custGeom>
                <a:rect b="b" l="l" r="r" t="t"/>
                <a:pathLst>
                  <a:path extrusionOk="0" h="474" w="473">
                    <a:moveTo>
                      <a:pt x="154" y="1"/>
                    </a:moveTo>
                    <a:lnTo>
                      <a:pt x="0" y="107"/>
                    </a:lnTo>
                    <a:cubicBezTo>
                      <a:pt x="130" y="178"/>
                      <a:pt x="237" y="332"/>
                      <a:pt x="307" y="473"/>
                    </a:cubicBezTo>
                    <a:lnTo>
                      <a:pt x="473" y="367"/>
                    </a:lnTo>
                    <a:cubicBezTo>
                      <a:pt x="390" y="225"/>
                      <a:pt x="296" y="72"/>
                      <a:pt x="1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2" name="Google Shape;2952;p36"/>
              <p:cNvSpPr/>
              <p:nvPr/>
            </p:nvSpPr>
            <p:spPr>
              <a:xfrm>
                <a:off x="6670318" y="-2205909"/>
                <a:ext cx="48241" cy="62331"/>
              </a:xfrm>
              <a:custGeom>
                <a:rect b="b" l="l" r="r" t="t"/>
                <a:pathLst>
                  <a:path extrusionOk="0" h="261" w="202">
                    <a:moveTo>
                      <a:pt x="154" y="1"/>
                    </a:moveTo>
                    <a:lnTo>
                      <a:pt x="1" y="107"/>
                    </a:lnTo>
                    <a:cubicBezTo>
                      <a:pt x="24" y="166"/>
                      <a:pt x="36" y="214"/>
                      <a:pt x="36" y="261"/>
                    </a:cubicBezTo>
                    <a:lnTo>
                      <a:pt x="201" y="155"/>
                    </a:lnTo>
                    <a:cubicBezTo>
                      <a:pt x="190" y="107"/>
                      <a:pt x="178" y="48"/>
                      <a:pt x="1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3" name="Google Shape;2953;p36"/>
              <p:cNvSpPr/>
              <p:nvPr/>
            </p:nvSpPr>
            <p:spPr>
              <a:xfrm>
                <a:off x="6678915" y="-2169131"/>
                <a:ext cx="39643" cy="45375"/>
              </a:xfrm>
              <a:custGeom>
                <a:rect b="b" l="l" r="r" t="t"/>
                <a:pathLst>
                  <a:path extrusionOk="0" h="190" w="166">
                    <a:moveTo>
                      <a:pt x="165" y="1"/>
                    </a:moveTo>
                    <a:lnTo>
                      <a:pt x="0" y="107"/>
                    </a:lnTo>
                    <a:cubicBezTo>
                      <a:pt x="24" y="130"/>
                      <a:pt x="24" y="166"/>
                      <a:pt x="0" y="190"/>
                    </a:cubicBezTo>
                    <a:lnTo>
                      <a:pt x="165" y="83"/>
                    </a:lnTo>
                    <a:lnTo>
                      <a:pt x="16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4" name="Google Shape;2954;p36"/>
              <p:cNvSpPr/>
              <p:nvPr/>
            </p:nvSpPr>
            <p:spPr>
              <a:xfrm>
                <a:off x="6506728" y="-2211402"/>
                <a:ext cx="239" cy="239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5" name="Google Shape;2955;p36"/>
              <p:cNvSpPr/>
              <p:nvPr/>
            </p:nvSpPr>
            <p:spPr>
              <a:xfrm>
                <a:off x="6105993" y="-2445681"/>
                <a:ext cx="53972" cy="133020"/>
              </a:xfrm>
              <a:custGeom>
                <a:rect b="b" l="l" r="r" t="t"/>
                <a:pathLst>
                  <a:path extrusionOk="0" h="557" w="226">
                    <a:moveTo>
                      <a:pt x="1" y="1"/>
                    </a:moveTo>
                    <a:lnTo>
                      <a:pt x="1" y="402"/>
                    </a:lnTo>
                    <a:lnTo>
                      <a:pt x="225" y="556"/>
                    </a:lnTo>
                    <a:lnTo>
                      <a:pt x="225" y="15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6" name="Google Shape;2956;p36"/>
              <p:cNvSpPr/>
              <p:nvPr/>
            </p:nvSpPr>
            <p:spPr>
              <a:xfrm>
                <a:off x="6182176" y="-2363767"/>
                <a:ext cx="68062" cy="65196"/>
              </a:xfrm>
              <a:custGeom>
                <a:rect b="b" l="l" r="r" t="t"/>
                <a:pathLst>
                  <a:path extrusionOk="0" h="273" w="285">
                    <a:moveTo>
                      <a:pt x="1" y="0"/>
                    </a:moveTo>
                    <a:lnTo>
                      <a:pt x="1" y="107"/>
                    </a:lnTo>
                    <a:lnTo>
                      <a:pt x="284" y="272"/>
                    </a:lnTo>
                    <a:lnTo>
                      <a:pt x="284" y="16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7" name="Google Shape;2957;p36"/>
              <p:cNvSpPr/>
              <p:nvPr/>
            </p:nvSpPr>
            <p:spPr>
              <a:xfrm>
                <a:off x="6269822" y="-2349677"/>
                <a:ext cx="146871" cy="180783"/>
              </a:xfrm>
              <a:custGeom>
                <a:rect b="b" l="l" r="r" t="t"/>
                <a:pathLst>
                  <a:path extrusionOk="0" h="757" w="615">
                    <a:moveTo>
                      <a:pt x="0" y="0"/>
                    </a:moveTo>
                    <a:lnTo>
                      <a:pt x="0" y="402"/>
                    </a:lnTo>
                    <a:lnTo>
                      <a:pt x="614" y="757"/>
                    </a:lnTo>
                    <a:lnTo>
                      <a:pt x="614" y="3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8" name="Google Shape;2958;p36"/>
              <p:cNvSpPr/>
              <p:nvPr/>
            </p:nvSpPr>
            <p:spPr>
              <a:xfrm>
                <a:off x="6105993" y="-2312899"/>
                <a:ext cx="313564" cy="273682"/>
              </a:xfrm>
              <a:custGeom>
                <a:rect b="b" l="l" r="r" t="t"/>
                <a:pathLst>
                  <a:path extrusionOk="0" h="1146" w="1313">
                    <a:moveTo>
                      <a:pt x="1" y="0"/>
                    </a:moveTo>
                    <a:lnTo>
                      <a:pt x="1" y="378"/>
                    </a:lnTo>
                    <a:lnTo>
                      <a:pt x="1312" y="1146"/>
                    </a:lnTo>
                    <a:lnTo>
                      <a:pt x="1312" y="74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9" name="Google Shape;2959;p36"/>
              <p:cNvSpPr/>
              <p:nvPr/>
            </p:nvSpPr>
            <p:spPr>
              <a:xfrm>
                <a:off x="6100501" y="-2564138"/>
                <a:ext cx="67823" cy="28658"/>
              </a:xfrm>
              <a:custGeom>
                <a:rect b="b" l="l" r="r" t="t"/>
                <a:pathLst>
                  <a:path extrusionOk="0" h="120" w="284">
                    <a:moveTo>
                      <a:pt x="166" y="1"/>
                    </a:moveTo>
                    <a:lnTo>
                      <a:pt x="0" y="95"/>
                    </a:lnTo>
                    <a:cubicBezTo>
                      <a:pt x="36" y="95"/>
                      <a:pt x="83" y="95"/>
                      <a:pt x="118" y="119"/>
                    </a:cubicBezTo>
                    <a:lnTo>
                      <a:pt x="284" y="13"/>
                    </a:lnTo>
                    <a:cubicBezTo>
                      <a:pt x="237" y="1"/>
                      <a:pt x="189" y="1"/>
                      <a:pt x="166" y="1"/>
                    </a:cubicBez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0" name="Google Shape;2960;p36"/>
              <p:cNvSpPr/>
              <p:nvPr/>
            </p:nvSpPr>
            <p:spPr>
              <a:xfrm>
                <a:off x="6659093" y="-1920765"/>
                <a:ext cx="62331" cy="79287"/>
              </a:xfrm>
              <a:custGeom>
                <a:rect b="b" l="l" r="r" t="t"/>
                <a:pathLst>
                  <a:path extrusionOk="0" h="332" w="261">
                    <a:moveTo>
                      <a:pt x="260" y="0"/>
                    </a:moveTo>
                    <a:lnTo>
                      <a:pt x="107" y="107"/>
                    </a:lnTo>
                    <a:cubicBezTo>
                      <a:pt x="83" y="213"/>
                      <a:pt x="59" y="284"/>
                      <a:pt x="0" y="331"/>
                    </a:cubicBezTo>
                    <a:lnTo>
                      <a:pt x="166" y="225"/>
                    </a:lnTo>
                    <a:cubicBezTo>
                      <a:pt x="225" y="201"/>
                      <a:pt x="260" y="118"/>
                      <a:pt x="260" y="0"/>
                    </a:cubicBez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1" name="Google Shape;2961;p36"/>
              <p:cNvSpPr/>
              <p:nvPr/>
            </p:nvSpPr>
            <p:spPr>
              <a:xfrm>
                <a:off x="6684408" y="-2140954"/>
                <a:ext cx="37016" cy="245741"/>
              </a:xfrm>
              <a:custGeom>
                <a:rect b="b" l="l" r="r" t="t"/>
                <a:pathLst>
                  <a:path extrusionOk="0" h="1029" w="155">
                    <a:moveTo>
                      <a:pt x="154" y="1"/>
                    </a:moveTo>
                    <a:lnTo>
                      <a:pt x="1" y="84"/>
                    </a:lnTo>
                    <a:lnTo>
                      <a:pt x="1" y="1029"/>
                    </a:lnTo>
                    <a:lnTo>
                      <a:pt x="154" y="922"/>
                    </a:lnTo>
                    <a:lnTo>
                      <a:pt x="154" y="1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2" name="Google Shape;2962;p36"/>
              <p:cNvSpPr/>
              <p:nvPr/>
            </p:nvSpPr>
            <p:spPr>
              <a:xfrm>
                <a:off x="6142771" y="-2550048"/>
                <a:ext cx="493869" cy="285384"/>
              </a:xfrm>
              <a:custGeom>
                <a:rect b="b" l="l" r="r" t="t"/>
                <a:pathLst>
                  <a:path extrusionOk="0" h="1195" w="2068">
                    <a:moveTo>
                      <a:pt x="166" y="1"/>
                    </a:moveTo>
                    <a:lnTo>
                      <a:pt x="1" y="84"/>
                    </a:lnTo>
                    <a:lnTo>
                      <a:pt x="1914" y="1194"/>
                    </a:lnTo>
                    <a:lnTo>
                      <a:pt x="2068" y="1088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3" name="Google Shape;2963;p36"/>
              <p:cNvSpPr/>
              <p:nvPr/>
            </p:nvSpPr>
            <p:spPr>
              <a:xfrm>
                <a:off x="6599867" y="-2290454"/>
                <a:ext cx="112959" cy="113198"/>
              </a:xfrm>
              <a:custGeom>
                <a:rect b="b" l="l" r="r" t="t"/>
                <a:pathLst>
                  <a:path extrusionOk="0" h="474" w="473">
                    <a:moveTo>
                      <a:pt x="154" y="1"/>
                    </a:moveTo>
                    <a:lnTo>
                      <a:pt x="0" y="107"/>
                    </a:lnTo>
                    <a:cubicBezTo>
                      <a:pt x="130" y="178"/>
                      <a:pt x="237" y="332"/>
                      <a:pt x="307" y="473"/>
                    </a:cubicBezTo>
                    <a:lnTo>
                      <a:pt x="473" y="367"/>
                    </a:lnTo>
                    <a:cubicBezTo>
                      <a:pt x="390" y="225"/>
                      <a:pt x="296" y="72"/>
                      <a:pt x="154" y="1"/>
                    </a:cubicBez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4" name="Google Shape;2964;p36"/>
              <p:cNvSpPr/>
              <p:nvPr/>
            </p:nvSpPr>
            <p:spPr>
              <a:xfrm>
                <a:off x="6670318" y="-2203047"/>
                <a:ext cx="48241" cy="62331"/>
              </a:xfrm>
              <a:custGeom>
                <a:rect b="b" l="l" r="r" t="t"/>
                <a:pathLst>
                  <a:path extrusionOk="0" h="261" w="202">
                    <a:moveTo>
                      <a:pt x="154" y="1"/>
                    </a:moveTo>
                    <a:lnTo>
                      <a:pt x="1" y="107"/>
                    </a:lnTo>
                    <a:cubicBezTo>
                      <a:pt x="24" y="166"/>
                      <a:pt x="36" y="214"/>
                      <a:pt x="36" y="261"/>
                    </a:cubicBezTo>
                    <a:lnTo>
                      <a:pt x="201" y="155"/>
                    </a:lnTo>
                    <a:cubicBezTo>
                      <a:pt x="190" y="107"/>
                      <a:pt x="178" y="48"/>
                      <a:pt x="154" y="1"/>
                    </a:cubicBez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5" name="Google Shape;2965;p36"/>
              <p:cNvSpPr/>
              <p:nvPr/>
            </p:nvSpPr>
            <p:spPr>
              <a:xfrm>
                <a:off x="6678915" y="-2166269"/>
                <a:ext cx="39643" cy="45375"/>
              </a:xfrm>
              <a:custGeom>
                <a:rect b="b" l="l" r="r" t="t"/>
                <a:pathLst>
                  <a:path extrusionOk="0" h="190" w="166">
                    <a:moveTo>
                      <a:pt x="165" y="1"/>
                    </a:moveTo>
                    <a:lnTo>
                      <a:pt x="0" y="107"/>
                    </a:lnTo>
                    <a:cubicBezTo>
                      <a:pt x="24" y="130"/>
                      <a:pt x="24" y="166"/>
                      <a:pt x="0" y="190"/>
                    </a:cubicBezTo>
                    <a:lnTo>
                      <a:pt x="165" y="83"/>
                    </a:lnTo>
                    <a:lnTo>
                      <a:pt x="165" y="1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66" name="Google Shape;2966;p36"/>
            <p:cNvGrpSpPr/>
            <p:nvPr/>
          </p:nvGrpSpPr>
          <p:grpSpPr>
            <a:xfrm>
              <a:off x="5701376" y="619676"/>
              <a:ext cx="516342" cy="1362905"/>
              <a:chOff x="9791151" y="-1806999"/>
              <a:chExt cx="516342" cy="1362905"/>
            </a:xfrm>
          </p:grpSpPr>
          <p:sp>
            <p:nvSpPr>
              <p:cNvPr id="2967" name="Google Shape;2967;p36"/>
              <p:cNvSpPr/>
              <p:nvPr/>
            </p:nvSpPr>
            <p:spPr>
              <a:xfrm>
                <a:off x="9970536" y="-837882"/>
                <a:ext cx="15684" cy="393788"/>
              </a:xfrm>
              <a:custGeom>
                <a:rect b="b" l="l" r="r" t="t"/>
                <a:pathLst>
                  <a:path extrusionOk="0" h="2410" w="96">
                    <a:moveTo>
                      <a:pt x="1" y="0"/>
                    </a:moveTo>
                    <a:lnTo>
                      <a:pt x="25" y="2363"/>
                    </a:lnTo>
                    <a:lnTo>
                      <a:pt x="95" y="2410"/>
                    </a:lnTo>
                    <a:lnTo>
                      <a:pt x="95" y="4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8" name="Google Shape;2968;p36"/>
              <p:cNvSpPr/>
              <p:nvPr/>
            </p:nvSpPr>
            <p:spPr>
              <a:xfrm>
                <a:off x="9989978" y="-884287"/>
                <a:ext cx="15520" cy="44607"/>
              </a:xfrm>
              <a:custGeom>
                <a:rect b="b" l="l" r="r" t="t"/>
                <a:pathLst>
                  <a:path extrusionOk="0" h="273" w="95">
                    <a:moveTo>
                      <a:pt x="0" y="1"/>
                    </a:moveTo>
                    <a:lnTo>
                      <a:pt x="0" y="213"/>
                    </a:lnTo>
                    <a:lnTo>
                      <a:pt x="95" y="272"/>
                    </a:lnTo>
                    <a:lnTo>
                      <a:pt x="95" y="4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9" name="Google Shape;2969;p36"/>
              <p:cNvSpPr/>
              <p:nvPr/>
            </p:nvSpPr>
            <p:spPr>
              <a:xfrm>
                <a:off x="9970536" y="-872686"/>
                <a:ext cx="15684" cy="42647"/>
              </a:xfrm>
              <a:custGeom>
                <a:rect b="b" l="l" r="r" t="t"/>
                <a:pathLst>
                  <a:path extrusionOk="0" h="261" w="96">
                    <a:moveTo>
                      <a:pt x="1" y="0"/>
                    </a:moveTo>
                    <a:lnTo>
                      <a:pt x="1" y="213"/>
                    </a:lnTo>
                    <a:lnTo>
                      <a:pt x="95" y="260"/>
                    </a:lnTo>
                    <a:lnTo>
                      <a:pt x="95" y="4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0" name="Google Shape;2970;p36"/>
              <p:cNvSpPr/>
              <p:nvPr/>
            </p:nvSpPr>
            <p:spPr>
              <a:xfrm>
                <a:off x="9986057" y="-876608"/>
                <a:ext cx="19441" cy="432512"/>
              </a:xfrm>
              <a:custGeom>
                <a:rect b="b" l="l" r="r" t="t"/>
                <a:pathLst>
                  <a:path extrusionOk="0" h="2647" w="119">
                    <a:moveTo>
                      <a:pt x="119" y="1"/>
                    </a:moveTo>
                    <a:lnTo>
                      <a:pt x="0" y="72"/>
                    </a:lnTo>
                    <a:lnTo>
                      <a:pt x="0" y="284"/>
                    </a:lnTo>
                    <a:lnTo>
                      <a:pt x="0" y="2647"/>
                    </a:lnTo>
                    <a:lnTo>
                      <a:pt x="119" y="2588"/>
                    </a:lnTo>
                    <a:lnTo>
                      <a:pt x="119" y="225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1" name="Google Shape;2971;p36"/>
              <p:cNvSpPr/>
              <p:nvPr/>
            </p:nvSpPr>
            <p:spPr>
              <a:xfrm>
                <a:off x="9970536" y="-884287"/>
                <a:ext cx="34962" cy="19444"/>
              </a:xfrm>
              <a:custGeom>
                <a:rect b="b" l="l" r="r" t="t"/>
                <a:pathLst>
                  <a:path extrusionOk="0" h="119" w="214">
                    <a:moveTo>
                      <a:pt x="119" y="1"/>
                    </a:moveTo>
                    <a:lnTo>
                      <a:pt x="1" y="71"/>
                    </a:lnTo>
                    <a:lnTo>
                      <a:pt x="95" y="119"/>
                    </a:lnTo>
                    <a:lnTo>
                      <a:pt x="214" y="48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E4E2DF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2" name="Google Shape;2972;p36"/>
              <p:cNvSpPr/>
              <p:nvPr/>
            </p:nvSpPr>
            <p:spPr>
              <a:xfrm>
                <a:off x="9951258" y="-1100464"/>
                <a:ext cx="73518" cy="42647"/>
              </a:xfrm>
              <a:custGeom>
                <a:rect b="b" l="l" r="r" t="t"/>
                <a:pathLst>
                  <a:path extrusionOk="0" h="261" w="450">
                    <a:moveTo>
                      <a:pt x="355" y="1"/>
                    </a:moveTo>
                    <a:lnTo>
                      <a:pt x="1" y="213"/>
                    </a:lnTo>
                    <a:lnTo>
                      <a:pt x="83" y="260"/>
                    </a:lnTo>
                    <a:lnTo>
                      <a:pt x="450" y="60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rgbClr val="E4E2DF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3" name="Google Shape;2973;p36"/>
              <p:cNvSpPr/>
              <p:nvPr/>
            </p:nvSpPr>
            <p:spPr>
              <a:xfrm>
                <a:off x="9951258" y="-1065660"/>
                <a:ext cx="15684" cy="235619"/>
              </a:xfrm>
              <a:custGeom>
                <a:rect b="b" l="l" r="r" t="t"/>
                <a:pathLst>
                  <a:path extrusionOk="0" h="1442" w="96">
                    <a:moveTo>
                      <a:pt x="1" y="0"/>
                    </a:moveTo>
                    <a:lnTo>
                      <a:pt x="1" y="1382"/>
                    </a:lnTo>
                    <a:lnTo>
                      <a:pt x="95" y="1441"/>
                    </a:lnTo>
                    <a:lnTo>
                      <a:pt x="83" y="4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4" name="Google Shape;2974;p36"/>
              <p:cNvSpPr/>
              <p:nvPr/>
            </p:nvSpPr>
            <p:spPr>
              <a:xfrm>
                <a:off x="9964818" y="-1090823"/>
                <a:ext cx="59958" cy="260782"/>
              </a:xfrm>
              <a:custGeom>
                <a:rect b="b" l="l" r="r" t="t"/>
                <a:pathLst>
                  <a:path extrusionOk="0" h="1596" w="367">
                    <a:moveTo>
                      <a:pt x="367" y="1"/>
                    </a:moveTo>
                    <a:lnTo>
                      <a:pt x="0" y="201"/>
                    </a:lnTo>
                    <a:lnTo>
                      <a:pt x="12" y="1595"/>
                    </a:lnTo>
                    <a:lnTo>
                      <a:pt x="130" y="1595"/>
                    </a:lnTo>
                    <a:lnTo>
                      <a:pt x="130" y="1383"/>
                    </a:lnTo>
                    <a:lnTo>
                      <a:pt x="249" y="1312"/>
                    </a:lnTo>
                    <a:lnTo>
                      <a:pt x="249" y="1536"/>
                    </a:lnTo>
                    <a:lnTo>
                      <a:pt x="367" y="1371"/>
                    </a:lnTo>
                    <a:lnTo>
                      <a:pt x="36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5" name="Google Shape;2975;p36"/>
              <p:cNvSpPr/>
              <p:nvPr/>
            </p:nvSpPr>
            <p:spPr>
              <a:xfrm>
                <a:off x="10111529" y="-917130"/>
                <a:ext cx="13560" cy="393951"/>
              </a:xfrm>
              <a:custGeom>
                <a:rect b="b" l="l" r="r" t="t"/>
                <a:pathLst>
                  <a:path extrusionOk="0" h="2411" w="83">
                    <a:moveTo>
                      <a:pt x="0" y="1"/>
                    </a:moveTo>
                    <a:lnTo>
                      <a:pt x="0" y="2363"/>
                    </a:lnTo>
                    <a:lnTo>
                      <a:pt x="83" y="2411"/>
                    </a:lnTo>
                    <a:lnTo>
                      <a:pt x="71" y="4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6" name="Google Shape;2976;p36"/>
              <p:cNvSpPr/>
              <p:nvPr/>
            </p:nvSpPr>
            <p:spPr>
              <a:xfrm>
                <a:off x="10130807" y="-963372"/>
                <a:ext cx="11763" cy="40686"/>
              </a:xfrm>
              <a:custGeom>
                <a:rect b="b" l="l" r="r" t="t"/>
                <a:pathLst>
                  <a:path extrusionOk="0" h="249" w="72">
                    <a:moveTo>
                      <a:pt x="0" y="0"/>
                    </a:moveTo>
                    <a:lnTo>
                      <a:pt x="0" y="213"/>
                    </a:lnTo>
                    <a:lnTo>
                      <a:pt x="71" y="248"/>
                    </a:lnTo>
                    <a:lnTo>
                      <a:pt x="71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7E8E8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7" name="Google Shape;2977;p36"/>
              <p:cNvSpPr/>
              <p:nvPr/>
            </p:nvSpPr>
            <p:spPr>
              <a:xfrm>
                <a:off x="10111529" y="-953732"/>
                <a:ext cx="11763" cy="44607"/>
              </a:xfrm>
              <a:custGeom>
                <a:rect b="b" l="l" r="r" t="t"/>
                <a:pathLst>
                  <a:path extrusionOk="0" h="273" w="72">
                    <a:moveTo>
                      <a:pt x="0" y="0"/>
                    </a:moveTo>
                    <a:lnTo>
                      <a:pt x="0" y="225"/>
                    </a:lnTo>
                    <a:lnTo>
                      <a:pt x="71" y="272"/>
                    </a:lnTo>
                    <a:lnTo>
                      <a:pt x="71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7E8E8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8" name="Google Shape;2978;p36"/>
              <p:cNvSpPr/>
              <p:nvPr/>
            </p:nvSpPr>
            <p:spPr>
              <a:xfrm>
                <a:off x="10123128" y="-955692"/>
                <a:ext cx="21402" cy="432512"/>
              </a:xfrm>
              <a:custGeom>
                <a:rect b="b" l="l" r="r" t="t"/>
                <a:pathLst>
                  <a:path extrusionOk="0" h="2647" w="131">
                    <a:moveTo>
                      <a:pt x="118" y="1"/>
                    </a:moveTo>
                    <a:lnTo>
                      <a:pt x="0" y="71"/>
                    </a:lnTo>
                    <a:lnTo>
                      <a:pt x="0" y="284"/>
                    </a:lnTo>
                    <a:lnTo>
                      <a:pt x="12" y="2647"/>
                    </a:lnTo>
                    <a:lnTo>
                      <a:pt x="130" y="2564"/>
                    </a:lnTo>
                    <a:lnTo>
                      <a:pt x="118" y="201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9" name="Google Shape;2979;p36"/>
              <p:cNvSpPr/>
              <p:nvPr/>
            </p:nvSpPr>
            <p:spPr>
              <a:xfrm>
                <a:off x="10111529" y="-963372"/>
                <a:ext cx="31041" cy="19444"/>
              </a:xfrm>
              <a:custGeom>
                <a:rect b="b" l="l" r="r" t="t"/>
                <a:pathLst>
                  <a:path extrusionOk="0" h="119" w="190">
                    <a:moveTo>
                      <a:pt x="118" y="0"/>
                    </a:moveTo>
                    <a:lnTo>
                      <a:pt x="0" y="59"/>
                    </a:lnTo>
                    <a:lnTo>
                      <a:pt x="71" y="118"/>
                    </a:lnTo>
                    <a:lnTo>
                      <a:pt x="189" y="48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E4E2DF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0" name="Google Shape;2980;p36"/>
              <p:cNvSpPr/>
              <p:nvPr/>
            </p:nvSpPr>
            <p:spPr>
              <a:xfrm>
                <a:off x="10090290" y="-1179549"/>
                <a:ext cx="71558" cy="42647"/>
              </a:xfrm>
              <a:custGeom>
                <a:rect b="b" l="l" r="r" t="t"/>
                <a:pathLst>
                  <a:path extrusionOk="0" h="261" w="438">
                    <a:moveTo>
                      <a:pt x="367" y="0"/>
                    </a:moveTo>
                    <a:lnTo>
                      <a:pt x="0" y="201"/>
                    </a:lnTo>
                    <a:lnTo>
                      <a:pt x="83" y="260"/>
                    </a:lnTo>
                    <a:lnTo>
                      <a:pt x="437" y="36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E4E2DF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1" name="Google Shape;2981;p36"/>
              <p:cNvSpPr/>
              <p:nvPr/>
            </p:nvSpPr>
            <p:spPr>
              <a:xfrm>
                <a:off x="10090290" y="-1146705"/>
                <a:ext cx="13723" cy="233658"/>
              </a:xfrm>
              <a:custGeom>
                <a:rect b="b" l="l" r="r" t="t"/>
                <a:pathLst>
                  <a:path extrusionOk="0" h="1430" w="84">
                    <a:moveTo>
                      <a:pt x="0" y="0"/>
                    </a:moveTo>
                    <a:lnTo>
                      <a:pt x="0" y="1382"/>
                    </a:lnTo>
                    <a:lnTo>
                      <a:pt x="83" y="1429"/>
                    </a:lnTo>
                    <a:lnTo>
                      <a:pt x="83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2" name="Google Shape;2982;p36"/>
              <p:cNvSpPr/>
              <p:nvPr/>
            </p:nvSpPr>
            <p:spPr>
              <a:xfrm>
                <a:off x="10103850" y="-1173830"/>
                <a:ext cx="59958" cy="264704"/>
              </a:xfrm>
              <a:custGeom>
                <a:rect b="b" l="l" r="r" t="t"/>
                <a:pathLst>
                  <a:path extrusionOk="0" h="1620" w="367">
                    <a:moveTo>
                      <a:pt x="354" y="1"/>
                    </a:moveTo>
                    <a:lnTo>
                      <a:pt x="0" y="225"/>
                    </a:lnTo>
                    <a:lnTo>
                      <a:pt x="0" y="1595"/>
                    </a:lnTo>
                    <a:lnTo>
                      <a:pt x="118" y="1619"/>
                    </a:lnTo>
                    <a:lnTo>
                      <a:pt x="118" y="1406"/>
                    </a:lnTo>
                    <a:lnTo>
                      <a:pt x="236" y="1336"/>
                    </a:lnTo>
                    <a:lnTo>
                      <a:pt x="236" y="1536"/>
                    </a:lnTo>
                    <a:lnTo>
                      <a:pt x="366" y="1395"/>
                    </a:lnTo>
                    <a:lnTo>
                      <a:pt x="35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3" name="Google Shape;2983;p36"/>
              <p:cNvSpPr/>
              <p:nvPr/>
            </p:nvSpPr>
            <p:spPr>
              <a:xfrm>
                <a:off x="10231119" y="-986575"/>
                <a:ext cx="15684" cy="391991"/>
              </a:xfrm>
              <a:custGeom>
                <a:rect b="b" l="l" r="r" t="t"/>
                <a:pathLst>
                  <a:path extrusionOk="0" h="2399" w="96">
                    <a:moveTo>
                      <a:pt x="1" y="1"/>
                    </a:moveTo>
                    <a:lnTo>
                      <a:pt x="1" y="2340"/>
                    </a:lnTo>
                    <a:lnTo>
                      <a:pt x="95" y="2399"/>
                    </a:lnTo>
                    <a:lnTo>
                      <a:pt x="95" y="3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4" name="Google Shape;2984;p36"/>
              <p:cNvSpPr/>
              <p:nvPr/>
            </p:nvSpPr>
            <p:spPr>
              <a:xfrm>
                <a:off x="10250397" y="-1034777"/>
                <a:ext cx="15684" cy="42647"/>
              </a:xfrm>
              <a:custGeom>
                <a:rect b="b" l="l" r="r" t="t"/>
                <a:pathLst>
                  <a:path extrusionOk="0" h="261" w="96">
                    <a:moveTo>
                      <a:pt x="1" y="0"/>
                    </a:moveTo>
                    <a:lnTo>
                      <a:pt x="1" y="213"/>
                    </a:lnTo>
                    <a:lnTo>
                      <a:pt x="95" y="260"/>
                    </a:lnTo>
                    <a:lnTo>
                      <a:pt x="95" y="5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7E8E8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5" name="Google Shape;2985;p36"/>
              <p:cNvSpPr/>
              <p:nvPr/>
            </p:nvSpPr>
            <p:spPr>
              <a:xfrm>
                <a:off x="10231119" y="-1023176"/>
                <a:ext cx="15684" cy="42483"/>
              </a:xfrm>
              <a:custGeom>
                <a:rect b="b" l="l" r="r" t="t"/>
                <a:pathLst>
                  <a:path extrusionOk="0" h="260" w="96">
                    <a:moveTo>
                      <a:pt x="1" y="0"/>
                    </a:moveTo>
                    <a:lnTo>
                      <a:pt x="1" y="225"/>
                    </a:lnTo>
                    <a:lnTo>
                      <a:pt x="95" y="260"/>
                    </a:lnTo>
                    <a:lnTo>
                      <a:pt x="83" y="3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7E8E8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6" name="Google Shape;2986;p36"/>
              <p:cNvSpPr/>
              <p:nvPr/>
            </p:nvSpPr>
            <p:spPr>
              <a:xfrm>
                <a:off x="10244679" y="-1025137"/>
                <a:ext cx="21402" cy="430552"/>
              </a:xfrm>
              <a:custGeom>
                <a:rect b="b" l="l" r="r" t="t"/>
                <a:pathLst>
                  <a:path extrusionOk="0" h="2635" w="131">
                    <a:moveTo>
                      <a:pt x="130" y="0"/>
                    </a:moveTo>
                    <a:lnTo>
                      <a:pt x="0" y="47"/>
                    </a:lnTo>
                    <a:lnTo>
                      <a:pt x="12" y="272"/>
                    </a:lnTo>
                    <a:lnTo>
                      <a:pt x="12" y="2635"/>
                    </a:lnTo>
                    <a:lnTo>
                      <a:pt x="130" y="2564"/>
                    </a:lnTo>
                    <a:lnTo>
                      <a:pt x="130" y="201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7" name="Google Shape;2987;p36"/>
              <p:cNvSpPr/>
              <p:nvPr/>
            </p:nvSpPr>
            <p:spPr>
              <a:xfrm>
                <a:off x="10231119" y="-1034777"/>
                <a:ext cx="34962" cy="17484"/>
              </a:xfrm>
              <a:custGeom>
                <a:rect b="b" l="l" r="r" t="t"/>
                <a:pathLst>
                  <a:path extrusionOk="0" h="107" w="214">
                    <a:moveTo>
                      <a:pt x="119" y="0"/>
                    </a:moveTo>
                    <a:lnTo>
                      <a:pt x="1" y="71"/>
                    </a:lnTo>
                    <a:lnTo>
                      <a:pt x="83" y="106"/>
                    </a:lnTo>
                    <a:lnTo>
                      <a:pt x="213" y="59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E4E2DF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8" name="Google Shape;2988;p36"/>
              <p:cNvSpPr/>
              <p:nvPr/>
            </p:nvSpPr>
            <p:spPr>
              <a:xfrm>
                <a:off x="10209880" y="-1250954"/>
                <a:ext cx="75478" cy="40686"/>
              </a:xfrm>
              <a:custGeom>
                <a:rect b="b" l="l" r="r" t="t"/>
                <a:pathLst>
                  <a:path extrusionOk="0" h="249" w="462">
                    <a:moveTo>
                      <a:pt x="367" y="0"/>
                    </a:moveTo>
                    <a:lnTo>
                      <a:pt x="1" y="213"/>
                    </a:lnTo>
                    <a:lnTo>
                      <a:pt x="83" y="248"/>
                    </a:lnTo>
                    <a:lnTo>
                      <a:pt x="461" y="47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E4E2DF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9" name="Google Shape;2989;p36"/>
              <p:cNvSpPr/>
              <p:nvPr/>
            </p:nvSpPr>
            <p:spPr>
              <a:xfrm>
                <a:off x="10209880" y="-1216313"/>
                <a:ext cx="13723" cy="233822"/>
              </a:xfrm>
              <a:custGeom>
                <a:rect b="b" l="l" r="r" t="t"/>
                <a:pathLst>
                  <a:path extrusionOk="0" h="1431" w="84">
                    <a:moveTo>
                      <a:pt x="1" y="1"/>
                    </a:moveTo>
                    <a:lnTo>
                      <a:pt x="13" y="1383"/>
                    </a:lnTo>
                    <a:lnTo>
                      <a:pt x="83" y="1430"/>
                    </a:lnTo>
                    <a:lnTo>
                      <a:pt x="83" y="3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0" name="Google Shape;2990;p36"/>
              <p:cNvSpPr/>
              <p:nvPr/>
            </p:nvSpPr>
            <p:spPr>
              <a:xfrm>
                <a:off x="10223440" y="-1243274"/>
                <a:ext cx="61918" cy="262579"/>
              </a:xfrm>
              <a:custGeom>
                <a:rect b="b" l="l" r="r" t="t"/>
                <a:pathLst>
                  <a:path extrusionOk="0" h="1607" w="379">
                    <a:moveTo>
                      <a:pt x="378" y="0"/>
                    </a:moveTo>
                    <a:lnTo>
                      <a:pt x="0" y="201"/>
                    </a:lnTo>
                    <a:lnTo>
                      <a:pt x="0" y="1595"/>
                    </a:lnTo>
                    <a:lnTo>
                      <a:pt x="142" y="1607"/>
                    </a:lnTo>
                    <a:lnTo>
                      <a:pt x="130" y="1382"/>
                    </a:lnTo>
                    <a:lnTo>
                      <a:pt x="260" y="1335"/>
                    </a:lnTo>
                    <a:lnTo>
                      <a:pt x="260" y="1536"/>
                    </a:lnTo>
                    <a:lnTo>
                      <a:pt x="378" y="1382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1" name="Google Shape;2991;p36"/>
              <p:cNvSpPr/>
              <p:nvPr/>
            </p:nvSpPr>
            <p:spPr>
              <a:xfrm>
                <a:off x="9980176" y="-1625463"/>
                <a:ext cx="222188" cy="283821"/>
              </a:xfrm>
              <a:custGeom>
                <a:rect b="b" l="l" r="r" t="t"/>
                <a:pathLst>
                  <a:path extrusionOk="0" h="1737" w="1360">
                    <a:moveTo>
                      <a:pt x="379" y="0"/>
                    </a:moveTo>
                    <a:cubicBezTo>
                      <a:pt x="462" y="59"/>
                      <a:pt x="521" y="178"/>
                      <a:pt x="521" y="343"/>
                    </a:cubicBezTo>
                    <a:cubicBezTo>
                      <a:pt x="521" y="686"/>
                      <a:pt x="284" y="1087"/>
                      <a:pt x="1" y="1241"/>
                    </a:cubicBezTo>
                    <a:lnTo>
                      <a:pt x="852" y="1737"/>
                    </a:lnTo>
                    <a:cubicBezTo>
                      <a:pt x="1123" y="1572"/>
                      <a:pt x="1360" y="1170"/>
                      <a:pt x="1360" y="827"/>
                    </a:cubicBezTo>
                    <a:cubicBezTo>
                      <a:pt x="1360" y="650"/>
                      <a:pt x="1300" y="556"/>
                      <a:pt x="1218" y="497"/>
                    </a:cubicBezTo>
                    <a:lnTo>
                      <a:pt x="3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2" name="Google Shape;2992;p36"/>
              <p:cNvSpPr/>
              <p:nvPr/>
            </p:nvSpPr>
            <p:spPr>
              <a:xfrm>
                <a:off x="9920380" y="-1418928"/>
                <a:ext cx="198989" cy="90522"/>
              </a:xfrm>
              <a:custGeom>
                <a:rect b="b" l="l" r="r" t="t"/>
                <a:pathLst>
                  <a:path extrusionOk="0" h="554" w="1218">
                    <a:moveTo>
                      <a:pt x="1" y="24"/>
                    </a:moveTo>
                    <a:cubicBezTo>
                      <a:pt x="4" y="26"/>
                      <a:pt x="7" y="28"/>
                      <a:pt x="11" y="30"/>
                    </a:cubicBezTo>
                    <a:lnTo>
                      <a:pt x="11" y="30"/>
                    </a:lnTo>
                    <a:lnTo>
                      <a:pt x="1" y="24"/>
                    </a:lnTo>
                    <a:close/>
                    <a:moveTo>
                      <a:pt x="367" y="0"/>
                    </a:moveTo>
                    <a:cubicBezTo>
                      <a:pt x="286" y="41"/>
                      <a:pt x="210" y="62"/>
                      <a:pt x="141" y="62"/>
                    </a:cubicBezTo>
                    <a:cubicBezTo>
                      <a:pt x="93" y="62"/>
                      <a:pt x="49" y="51"/>
                      <a:pt x="11" y="30"/>
                    </a:cubicBezTo>
                    <a:lnTo>
                      <a:pt x="11" y="30"/>
                    </a:lnTo>
                    <a:lnTo>
                      <a:pt x="840" y="520"/>
                    </a:lnTo>
                    <a:cubicBezTo>
                      <a:pt x="876" y="543"/>
                      <a:pt x="919" y="554"/>
                      <a:pt x="965" y="554"/>
                    </a:cubicBezTo>
                    <a:cubicBezTo>
                      <a:pt x="1039" y="554"/>
                      <a:pt x="1124" y="528"/>
                      <a:pt x="1218" y="485"/>
                    </a:cubicBezTo>
                    <a:lnTo>
                      <a:pt x="3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3" name="Google Shape;2993;p36"/>
              <p:cNvSpPr/>
              <p:nvPr/>
            </p:nvSpPr>
            <p:spPr>
              <a:xfrm>
                <a:off x="9791151" y="-1588862"/>
                <a:ext cx="139031" cy="664210"/>
              </a:xfrm>
              <a:custGeom>
                <a:rect b="b" l="l" r="r" t="t"/>
                <a:pathLst>
                  <a:path extrusionOk="0" h="4065" w="851">
                    <a:moveTo>
                      <a:pt x="0" y="1"/>
                    </a:moveTo>
                    <a:lnTo>
                      <a:pt x="12" y="3580"/>
                    </a:lnTo>
                    <a:lnTo>
                      <a:pt x="851" y="4065"/>
                    </a:lnTo>
                    <a:lnTo>
                      <a:pt x="839" y="49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4" name="Google Shape;2994;p36"/>
              <p:cNvSpPr/>
              <p:nvPr/>
            </p:nvSpPr>
            <p:spPr>
              <a:xfrm>
                <a:off x="9791151" y="-1806999"/>
                <a:ext cx="515443" cy="299344"/>
              </a:xfrm>
              <a:custGeom>
                <a:rect b="b" l="l" r="r" t="t"/>
                <a:pathLst>
                  <a:path extrusionOk="0" h="1832" w="3155">
                    <a:moveTo>
                      <a:pt x="2316" y="1"/>
                    </a:moveTo>
                    <a:lnTo>
                      <a:pt x="0" y="1336"/>
                    </a:lnTo>
                    <a:lnTo>
                      <a:pt x="839" y="1832"/>
                    </a:lnTo>
                    <a:lnTo>
                      <a:pt x="3154" y="485"/>
                    </a:lnTo>
                    <a:lnTo>
                      <a:pt x="23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995" name="Google Shape;2995;p36"/>
              <p:cNvGrpSpPr/>
              <p:nvPr/>
            </p:nvGrpSpPr>
            <p:grpSpPr>
              <a:xfrm>
                <a:off x="9965802" y="-1243283"/>
                <a:ext cx="320540" cy="799180"/>
                <a:chOff x="10289127" y="-1243283"/>
                <a:chExt cx="320540" cy="799180"/>
              </a:xfrm>
            </p:grpSpPr>
            <p:sp>
              <p:nvSpPr>
                <p:cNvPr id="2996" name="Google Shape;2996;p36"/>
                <p:cNvSpPr/>
                <p:nvPr/>
              </p:nvSpPr>
              <p:spPr>
                <a:xfrm>
                  <a:off x="10310365" y="-876616"/>
                  <a:ext cx="19441" cy="432513"/>
                </a:xfrm>
                <a:custGeom>
                  <a:rect b="b" l="l" r="r" t="t"/>
                  <a:pathLst>
                    <a:path extrusionOk="0" h="2647" w="119">
                      <a:moveTo>
                        <a:pt x="119" y="1"/>
                      </a:moveTo>
                      <a:lnTo>
                        <a:pt x="0" y="72"/>
                      </a:lnTo>
                      <a:lnTo>
                        <a:pt x="0" y="284"/>
                      </a:lnTo>
                      <a:lnTo>
                        <a:pt x="0" y="2647"/>
                      </a:lnTo>
                      <a:lnTo>
                        <a:pt x="119" y="2588"/>
                      </a:lnTo>
                      <a:lnTo>
                        <a:pt x="119" y="225"/>
                      </a:lnTo>
                      <a:lnTo>
                        <a:pt x="119" y="1"/>
                      </a:lnTo>
                      <a:close/>
                    </a:path>
                  </a:pathLst>
                </a:custGeom>
                <a:solidFill>
                  <a:srgbClr val="282A2E">
                    <a:alpha val="16980"/>
                  </a:srgbClr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37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7" name="Google Shape;2997;p36"/>
                <p:cNvSpPr/>
                <p:nvPr/>
              </p:nvSpPr>
              <p:spPr>
                <a:xfrm>
                  <a:off x="10289127" y="-1090832"/>
                  <a:ext cx="59958" cy="260782"/>
                </a:xfrm>
                <a:custGeom>
                  <a:rect b="b" l="l" r="r" t="t"/>
                  <a:pathLst>
                    <a:path extrusionOk="0" h="1596" w="367">
                      <a:moveTo>
                        <a:pt x="367" y="1"/>
                      </a:moveTo>
                      <a:lnTo>
                        <a:pt x="0" y="201"/>
                      </a:lnTo>
                      <a:lnTo>
                        <a:pt x="12" y="1595"/>
                      </a:lnTo>
                      <a:lnTo>
                        <a:pt x="130" y="1595"/>
                      </a:lnTo>
                      <a:lnTo>
                        <a:pt x="130" y="1383"/>
                      </a:lnTo>
                      <a:lnTo>
                        <a:pt x="249" y="1312"/>
                      </a:lnTo>
                      <a:lnTo>
                        <a:pt x="249" y="1536"/>
                      </a:lnTo>
                      <a:lnTo>
                        <a:pt x="367" y="1371"/>
                      </a:lnTo>
                      <a:lnTo>
                        <a:pt x="367" y="1"/>
                      </a:lnTo>
                      <a:close/>
                    </a:path>
                  </a:pathLst>
                </a:custGeom>
                <a:solidFill>
                  <a:srgbClr val="282A2E">
                    <a:alpha val="16980"/>
                  </a:srgbClr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37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8" name="Google Shape;2998;p36"/>
                <p:cNvSpPr/>
                <p:nvPr/>
              </p:nvSpPr>
              <p:spPr>
                <a:xfrm>
                  <a:off x="10447437" y="-955701"/>
                  <a:ext cx="21402" cy="432513"/>
                </a:xfrm>
                <a:custGeom>
                  <a:rect b="b" l="l" r="r" t="t"/>
                  <a:pathLst>
                    <a:path extrusionOk="0" h="2647" w="131">
                      <a:moveTo>
                        <a:pt x="118" y="1"/>
                      </a:moveTo>
                      <a:lnTo>
                        <a:pt x="0" y="71"/>
                      </a:lnTo>
                      <a:lnTo>
                        <a:pt x="0" y="284"/>
                      </a:lnTo>
                      <a:lnTo>
                        <a:pt x="12" y="2647"/>
                      </a:lnTo>
                      <a:lnTo>
                        <a:pt x="130" y="2564"/>
                      </a:lnTo>
                      <a:lnTo>
                        <a:pt x="118" y="201"/>
                      </a:lnTo>
                      <a:lnTo>
                        <a:pt x="118" y="1"/>
                      </a:lnTo>
                      <a:close/>
                    </a:path>
                  </a:pathLst>
                </a:custGeom>
                <a:solidFill>
                  <a:srgbClr val="282A2E">
                    <a:alpha val="16980"/>
                  </a:srgbClr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37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9" name="Google Shape;2999;p36"/>
                <p:cNvSpPr/>
                <p:nvPr/>
              </p:nvSpPr>
              <p:spPr>
                <a:xfrm>
                  <a:off x="10428159" y="-1173838"/>
                  <a:ext cx="59958" cy="264704"/>
                </a:xfrm>
                <a:custGeom>
                  <a:rect b="b" l="l" r="r" t="t"/>
                  <a:pathLst>
                    <a:path extrusionOk="0" h="1620" w="367">
                      <a:moveTo>
                        <a:pt x="354" y="1"/>
                      </a:moveTo>
                      <a:lnTo>
                        <a:pt x="0" y="225"/>
                      </a:lnTo>
                      <a:lnTo>
                        <a:pt x="0" y="1595"/>
                      </a:lnTo>
                      <a:lnTo>
                        <a:pt x="118" y="1619"/>
                      </a:lnTo>
                      <a:lnTo>
                        <a:pt x="118" y="1406"/>
                      </a:lnTo>
                      <a:lnTo>
                        <a:pt x="236" y="1336"/>
                      </a:lnTo>
                      <a:lnTo>
                        <a:pt x="236" y="1536"/>
                      </a:lnTo>
                      <a:lnTo>
                        <a:pt x="366" y="1395"/>
                      </a:lnTo>
                      <a:lnTo>
                        <a:pt x="354" y="1"/>
                      </a:lnTo>
                      <a:close/>
                    </a:path>
                  </a:pathLst>
                </a:custGeom>
                <a:solidFill>
                  <a:srgbClr val="282A2E">
                    <a:alpha val="16980"/>
                  </a:srgbClr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37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00" name="Google Shape;3000;p36"/>
                <p:cNvSpPr/>
                <p:nvPr/>
              </p:nvSpPr>
              <p:spPr>
                <a:xfrm>
                  <a:off x="10568988" y="-1025145"/>
                  <a:ext cx="21402" cy="430552"/>
                </a:xfrm>
                <a:custGeom>
                  <a:rect b="b" l="l" r="r" t="t"/>
                  <a:pathLst>
                    <a:path extrusionOk="0" h="2635" w="131">
                      <a:moveTo>
                        <a:pt x="130" y="0"/>
                      </a:moveTo>
                      <a:lnTo>
                        <a:pt x="0" y="47"/>
                      </a:lnTo>
                      <a:lnTo>
                        <a:pt x="12" y="272"/>
                      </a:lnTo>
                      <a:lnTo>
                        <a:pt x="12" y="2635"/>
                      </a:lnTo>
                      <a:lnTo>
                        <a:pt x="130" y="2564"/>
                      </a:lnTo>
                      <a:lnTo>
                        <a:pt x="130" y="201"/>
                      </a:lnTo>
                      <a:lnTo>
                        <a:pt x="130" y="0"/>
                      </a:lnTo>
                      <a:close/>
                    </a:path>
                  </a:pathLst>
                </a:custGeom>
                <a:solidFill>
                  <a:srgbClr val="282A2E">
                    <a:alpha val="16980"/>
                  </a:srgbClr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37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01" name="Google Shape;3001;p36"/>
                <p:cNvSpPr/>
                <p:nvPr/>
              </p:nvSpPr>
              <p:spPr>
                <a:xfrm>
                  <a:off x="10547749" y="-1243283"/>
                  <a:ext cx="61918" cy="262580"/>
                </a:xfrm>
                <a:custGeom>
                  <a:rect b="b" l="l" r="r" t="t"/>
                  <a:pathLst>
                    <a:path extrusionOk="0" h="1607" w="379">
                      <a:moveTo>
                        <a:pt x="378" y="0"/>
                      </a:moveTo>
                      <a:lnTo>
                        <a:pt x="0" y="201"/>
                      </a:lnTo>
                      <a:lnTo>
                        <a:pt x="0" y="1595"/>
                      </a:lnTo>
                      <a:lnTo>
                        <a:pt x="142" y="1607"/>
                      </a:lnTo>
                      <a:lnTo>
                        <a:pt x="130" y="1382"/>
                      </a:lnTo>
                      <a:lnTo>
                        <a:pt x="260" y="1335"/>
                      </a:lnTo>
                      <a:lnTo>
                        <a:pt x="260" y="1536"/>
                      </a:lnTo>
                      <a:lnTo>
                        <a:pt x="378" y="1382"/>
                      </a:lnTo>
                      <a:lnTo>
                        <a:pt x="378" y="0"/>
                      </a:lnTo>
                      <a:close/>
                    </a:path>
                  </a:pathLst>
                </a:custGeom>
                <a:solidFill>
                  <a:srgbClr val="282A2E">
                    <a:alpha val="16980"/>
                  </a:srgbClr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37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002" name="Google Shape;3002;p36"/>
              <p:cNvSpPr/>
              <p:nvPr/>
            </p:nvSpPr>
            <p:spPr>
              <a:xfrm>
                <a:off x="9988009" y="-1632074"/>
                <a:ext cx="222188" cy="283821"/>
              </a:xfrm>
              <a:custGeom>
                <a:rect b="b" l="l" r="r" t="t"/>
                <a:pathLst>
                  <a:path extrusionOk="0" h="1737" w="1360">
                    <a:moveTo>
                      <a:pt x="379" y="0"/>
                    </a:moveTo>
                    <a:cubicBezTo>
                      <a:pt x="462" y="59"/>
                      <a:pt x="521" y="178"/>
                      <a:pt x="521" y="343"/>
                    </a:cubicBezTo>
                    <a:cubicBezTo>
                      <a:pt x="521" y="686"/>
                      <a:pt x="284" y="1087"/>
                      <a:pt x="1" y="1241"/>
                    </a:cubicBezTo>
                    <a:lnTo>
                      <a:pt x="852" y="1737"/>
                    </a:lnTo>
                    <a:cubicBezTo>
                      <a:pt x="1123" y="1572"/>
                      <a:pt x="1360" y="1170"/>
                      <a:pt x="1360" y="827"/>
                    </a:cubicBezTo>
                    <a:cubicBezTo>
                      <a:pt x="1360" y="650"/>
                      <a:pt x="1300" y="556"/>
                      <a:pt x="1218" y="497"/>
                    </a:cubicBezTo>
                    <a:lnTo>
                      <a:pt x="379" y="0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3" name="Google Shape;3003;p36"/>
              <p:cNvSpPr/>
              <p:nvPr/>
            </p:nvSpPr>
            <p:spPr>
              <a:xfrm>
                <a:off x="9928213" y="-1425539"/>
                <a:ext cx="198989" cy="90522"/>
              </a:xfrm>
              <a:custGeom>
                <a:rect b="b" l="l" r="r" t="t"/>
                <a:pathLst>
                  <a:path extrusionOk="0" h="554" w="1218">
                    <a:moveTo>
                      <a:pt x="1" y="24"/>
                    </a:moveTo>
                    <a:cubicBezTo>
                      <a:pt x="4" y="26"/>
                      <a:pt x="7" y="28"/>
                      <a:pt x="11" y="30"/>
                    </a:cubicBezTo>
                    <a:lnTo>
                      <a:pt x="11" y="30"/>
                    </a:lnTo>
                    <a:lnTo>
                      <a:pt x="1" y="24"/>
                    </a:lnTo>
                    <a:close/>
                    <a:moveTo>
                      <a:pt x="367" y="0"/>
                    </a:moveTo>
                    <a:cubicBezTo>
                      <a:pt x="286" y="41"/>
                      <a:pt x="210" y="62"/>
                      <a:pt x="141" y="62"/>
                    </a:cubicBezTo>
                    <a:cubicBezTo>
                      <a:pt x="93" y="62"/>
                      <a:pt x="49" y="51"/>
                      <a:pt x="11" y="30"/>
                    </a:cubicBezTo>
                    <a:lnTo>
                      <a:pt x="11" y="30"/>
                    </a:lnTo>
                    <a:lnTo>
                      <a:pt x="840" y="520"/>
                    </a:lnTo>
                    <a:cubicBezTo>
                      <a:pt x="876" y="543"/>
                      <a:pt x="919" y="554"/>
                      <a:pt x="965" y="554"/>
                    </a:cubicBezTo>
                    <a:cubicBezTo>
                      <a:pt x="1039" y="554"/>
                      <a:pt x="1124" y="528"/>
                      <a:pt x="1218" y="485"/>
                    </a:cubicBez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4" name="Google Shape;3004;p36"/>
              <p:cNvSpPr/>
              <p:nvPr/>
            </p:nvSpPr>
            <p:spPr>
              <a:xfrm>
                <a:off x="9791151" y="-1806999"/>
                <a:ext cx="515443" cy="299344"/>
              </a:xfrm>
              <a:custGeom>
                <a:rect b="b" l="l" r="r" t="t"/>
                <a:pathLst>
                  <a:path extrusionOk="0" h="1832" w="3155">
                    <a:moveTo>
                      <a:pt x="2316" y="1"/>
                    </a:moveTo>
                    <a:lnTo>
                      <a:pt x="0" y="1336"/>
                    </a:lnTo>
                    <a:lnTo>
                      <a:pt x="839" y="1832"/>
                    </a:lnTo>
                    <a:lnTo>
                      <a:pt x="3154" y="485"/>
                    </a:lnTo>
                    <a:lnTo>
                      <a:pt x="2316" y="1"/>
                    </a:ln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5" name="Google Shape;3005;p36"/>
              <p:cNvSpPr/>
              <p:nvPr/>
            </p:nvSpPr>
            <p:spPr>
              <a:xfrm>
                <a:off x="9929120" y="-1725782"/>
                <a:ext cx="378373" cy="803097"/>
              </a:xfrm>
              <a:custGeom>
                <a:rect b="b" l="l" r="r" t="t"/>
                <a:pathLst>
                  <a:path extrusionOk="0" h="4915" w="2316">
                    <a:moveTo>
                      <a:pt x="1388" y="1082"/>
                    </a:moveTo>
                    <a:cubicBezTo>
                      <a:pt x="1556" y="1082"/>
                      <a:pt x="1678" y="1213"/>
                      <a:pt x="1678" y="1441"/>
                    </a:cubicBezTo>
                    <a:cubicBezTo>
                      <a:pt x="1678" y="1784"/>
                      <a:pt x="1441" y="2186"/>
                      <a:pt x="1170" y="2351"/>
                    </a:cubicBezTo>
                    <a:cubicBezTo>
                      <a:pt x="1080" y="2404"/>
                      <a:pt x="995" y="2430"/>
                      <a:pt x="921" y="2430"/>
                    </a:cubicBezTo>
                    <a:cubicBezTo>
                      <a:pt x="749" y="2430"/>
                      <a:pt x="633" y="2294"/>
                      <a:pt x="650" y="2056"/>
                    </a:cubicBezTo>
                    <a:cubicBezTo>
                      <a:pt x="650" y="1713"/>
                      <a:pt x="886" y="1311"/>
                      <a:pt x="1170" y="1146"/>
                    </a:cubicBezTo>
                    <a:cubicBezTo>
                      <a:pt x="1247" y="1102"/>
                      <a:pt x="1321" y="1082"/>
                      <a:pt x="1388" y="1082"/>
                    </a:cubicBezTo>
                    <a:close/>
                    <a:moveTo>
                      <a:pt x="2304" y="0"/>
                    </a:moveTo>
                    <a:lnTo>
                      <a:pt x="0" y="1335"/>
                    </a:lnTo>
                    <a:lnTo>
                      <a:pt x="12" y="4914"/>
                    </a:lnTo>
                    <a:lnTo>
                      <a:pt x="2315" y="3591"/>
                    </a:lnTo>
                    <a:lnTo>
                      <a:pt x="2304" y="0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6" name="Google Shape;3006;p36"/>
              <p:cNvSpPr/>
              <p:nvPr/>
            </p:nvSpPr>
            <p:spPr>
              <a:xfrm>
                <a:off x="9928222" y="-1725790"/>
                <a:ext cx="378373" cy="803097"/>
              </a:xfrm>
              <a:custGeom>
                <a:rect b="b" l="l" r="r" t="t"/>
                <a:pathLst>
                  <a:path extrusionOk="0" h="4915" w="2316">
                    <a:moveTo>
                      <a:pt x="1388" y="1082"/>
                    </a:moveTo>
                    <a:cubicBezTo>
                      <a:pt x="1556" y="1082"/>
                      <a:pt x="1678" y="1213"/>
                      <a:pt x="1678" y="1441"/>
                    </a:cubicBezTo>
                    <a:cubicBezTo>
                      <a:pt x="1678" y="1784"/>
                      <a:pt x="1441" y="2186"/>
                      <a:pt x="1170" y="2351"/>
                    </a:cubicBezTo>
                    <a:cubicBezTo>
                      <a:pt x="1080" y="2404"/>
                      <a:pt x="995" y="2430"/>
                      <a:pt x="921" y="2430"/>
                    </a:cubicBezTo>
                    <a:cubicBezTo>
                      <a:pt x="749" y="2430"/>
                      <a:pt x="633" y="2294"/>
                      <a:pt x="650" y="2056"/>
                    </a:cubicBezTo>
                    <a:cubicBezTo>
                      <a:pt x="650" y="1713"/>
                      <a:pt x="886" y="1311"/>
                      <a:pt x="1170" y="1146"/>
                    </a:cubicBezTo>
                    <a:cubicBezTo>
                      <a:pt x="1247" y="1102"/>
                      <a:pt x="1321" y="1082"/>
                      <a:pt x="1388" y="1082"/>
                    </a:cubicBezTo>
                    <a:close/>
                    <a:moveTo>
                      <a:pt x="2304" y="0"/>
                    </a:moveTo>
                    <a:lnTo>
                      <a:pt x="0" y="1335"/>
                    </a:lnTo>
                    <a:lnTo>
                      <a:pt x="12" y="4914"/>
                    </a:lnTo>
                    <a:lnTo>
                      <a:pt x="2315" y="3591"/>
                    </a:lnTo>
                    <a:lnTo>
                      <a:pt x="23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7" name="Google Shape;3007;p36"/>
              <p:cNvSpPr/>
              <p:nvPr/>
            </p:nvSpPr>
            <p:spPr>
              <a:xfrm>
                <a:off x="9970536" y="-1183470"/>
                <a:ext cx="90999" cy="116012"/>
              </a:xfrm>
              <a:custGeom>
                <a:rect b="b" l="l" r="r" t="t"/>
                <a:pathLst>
                  <a:path extrusionOk="0" h="710" w="557">
                    <a:moveTo>
                      <a:pt x="556" y="1"/>
                    </a:moveTo>
                    <a:lnTo>
                      <a:pt x="1" y="320"/>
                    </a:lnTo>
                    <a:lnTo>
                      <a:pt x="1" y="709"/>
                    </a:lnTo>
                    <a:lnTo>
                      <a:pt x="556" y="390"/>
                    </a:lnTo>
                    <a:lnTo>
                      <a:pt x="55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8" name="Google Shape;3008;p36"/>
              <p:cNvSpPr/>
              <p:nvPr/>
            </p:nvSpPr>
            <p:spPr>
              <a:xfrm>
                <a:off x="10096008" y="-1254875"/>
                <a:ext cx="90836" cy="116012"/>
              </a:xfrm>
              <a:custGeom>
                <a:rect b="b" l="l" r="r" t="t"/>
                <a:pathLst>
                  <a:path extrusionOk="0" h="710" w="556">
                    <a:moveTo>
                      <a:pt x="556" y="0"/>
                    </a:moveTo>
                    <a:lnTo>
                      <a:pt x="1" y="308"/>
                    </a:lnTo>
                    <a:lnTo>
                      <a:pt x="1" y="709"/>
                    </a:lnTo>
                    <a:lnTo>
                      <a:pt x="556" y="378"/>
                    </a:lnTo>
                    <a:lnTo>
                      <a:pt x="5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9" name="Google Shape;3009;p36"/>
              <p:cNvSpPr/>
              <p:nvPr/>
            </p:nvSpPr>
            <p:spPr>
              <a:xfrm>
                <a:off x="9970536" y="-1167947"/>
                <a:ext cx="218267" cy="187253"/>
              </a:xfrm>
              <a:custGeom>
                <a:rect b="b" l="l" r="r" t="t"/>
                <a:pathLst>
                  <a:path extrusionOk="0" h="1146" w="1336">
                    <a:moveTo>
                      <a:pt x="1336" y="0"/>
                    </a:moveTo>
                    <a:lnTo>
                      <a:pt x="1" y="756"/>
                    </a:lnTo>
                    <a:lnTo>
                      <a:pt x="1" y="1146"/>
                    </a:lnTo>
                    <a:lnTo>
                      <a:pt x="1336" y="378"/>
                    </a:lnTo>
                    <a:lnTo>
                      <a:pt x="13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010" name="Google Shape;3010;p36"/>
          <p:cNvSpPr txBox="1"/>
          <p:nvPr/>
        </p:nvSpPr>
        <p:spPr>
          <a:xfrm>
            <a:off x="576825" y="2743725"/>
            <a:ext cx="4548900" cy="18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Subject Code: BECE206L</a:t>
            </a:r>
            <a:endParaRPr b="1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Subject Name: Analog Circuits</a:t>
            </a:r>
            <a:endParaRPr b="1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Faculty: </a:t>
            </a:r>
            <a:r>
              <a:rPr b="1"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Dr Chandramauleshwar Roy</a:t>
            </a:r>
            <a:endParaRPr b="1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Lokesh R (23BEC1009)</a:t>
            </a:r>
            <a:endParaRPr b="1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Gautham R (23BEC1069)</a:t>
            </a:r>
            <a:endParaRPr b="1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Lalithkishore M (23BEC1088)</a:t>
            </a:r>
            <a:endParaRPr b="1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Siva Varshan A V (23BEC1262)</a:t>
            </a:r>
            <a:endParaRPr b="1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8" name="Shape 3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9" name="Google Shape;3849;p45"/>
          <p:cNvSpPr txBox="1"/>
          <p:nvPr>
            <p:ph type="title"/>
          </p:nvPr>
        </p:nvSpPr>
        <p:spPr>
          <a:xfrm>
            <a:off x="2847500" y="549225"/>
            <a:ext cx="5703300" cy="41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0"/>
              <a:t>THANK YOU!</a:t>
            </a:r>
            <a:endParaRPr b="1" sz="7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 presentation by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		Lokesh R (23BEC1009)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		Gautham R (23BEC1069)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		Lalithkishore M (23BEC1088)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		Siva Varshan A V (23BEC1262)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Slot: D1+TD1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Course Code: BECE206L</a:t>
            </a:r>
            <a:endParaRPr sz="2100"/>
          </a:p>
        </p:txBody>
      </p:sp>
      <p:grpSp>
        <p:nvGrpSpPr>
          <p:cNvPr id="3850" name="Google Shape;3850;p45"/>
          <p:cNvGrpSpPr/>
          <p:nvPr/>
        </p:nvGrpSpPr>
        <p:grpSpPr>
          <a:xfrm>
            <a:off x="350675" y="391075"/>
            <a:ext cx="2354462" cy="4383600"/>
            <a:chOff x="350675" y="391075"/>
            <a:chExt cx="2354462" cy="4383600"/>
          </a:xfrm>
        </p:grpSpPr>
        <p:grpSp>
          <p:nvGrpSpPr>
            <p:cNvPr id="3851" name="Google Shape;3851;p45"/>
            <p:cNvGrpSpPr/>
            <p:nvPr/>
          </p:nvGrpSpPr>
          <p:grpSpPr>
            <a:xfrm>
              <a:off x="350675" y="391075"/>
              <a:ext cx="2354462" cy="4383600"/>
              <a:chOff x="356625" y="391075"/>
              <a:chExt cx="2354462" cy="4383600"/>
            </a:xfrm>
          </p:grpSpPr>
          <p:sp>
            <p:nvSpPr>
              <p:cNvPr id="3852" name="Google Shape;3852;p45"/>
              <p:cNvSpPr/>
              <p:nvPr/>
            </p:nvSpPr>
            <p:spPr>
              <a:xfrm>
                <a:off x="356625" y="391075"/>
                <a:ext cx="2354400" cy="4383600"/>
              </a:xfrm>
              <a:prstGeom prst="rect">
                <a:avLst/>
              </a:pr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853" name="Google Shape;3853;p45"/>
              <p:cNvGrpSpPr/>
              <p:nvPr/>
            </p:nvGrpSpPr>
            <p:grpSpPr>
              <a:xfrm>
                <a:off x="361847" y="397942"/>
                <a:ext cx="2349240" cy="4370437"/>
                <a:chOff x="356625" y="391075"/>
                <a:chExt cx="1126950" cy="2098750"/>
              </a:xfrm>
            </p:grpSpPr>
            <p:sp>
              <p:nvSpPr>
                <p:cNvPr id="3854" name="Google Shape;3854;p45"/>
                <p:cNvSpPr/>
                <p:nvPr/>
              </p:nvSpPr>
              <p:spPr>
                <a:xfrm>
                  <a:off x="472375" y="2195050"/>
                  <a:ext cx="34075" cy="18500"/>
                </a:xfrm>
                <a:custGeom>
                  <a:rect b="b" l="l" r="r" t="t"/>
                  <a:pathLst>
                    <a:path extrusionOk="0" h="740" w="1363">
                      <a:moveTo>
                        <a:pt x="684" y="0"/>
                      </a:moveTo>
                      <a:cubicBezTo>
                        <a:pt x="526" y="0"/>
                        <a:pt x="370" y="39"/>
                        <a:pt x="254" y="117"/>
                      </a:cubicBezTo>
                      <a:cubicBezTo>
                        <a:pt x="1" y="234"/>
                        <a:pt x="1" y="487"/>
                        <a:pt x="254" y="623"/>
                      </a:cubicBezTo>
                      <a:cubicBezTo>
                        <a:pt x="370" y="701"/>
                        <a:pt x="526" y="740"/>
                        <a:pt x="684" y="740"/>
                      </a:cubicBezTo>
                      <a:cubicBezTo>
                        <a:pt x="842" y="740"/>
                        <a:pt x="1003" y="701"/>
                        <a:pt x="1129" y="623"/>
                      </a:cubicBezTo>
                      <a:cubicBezTo>
                        <a:pt x="1363" y="487"/>
                        <a:pt x="1363" y="273"/>
                        <a:pt x="1129" y="117"/>
                      </a:cubicBezTo>
                      <a:cubicBezTo>
                        <a:pt x="1003" y="39"/>
                        <a:pt x="842" y="0"/>
                        <a:pt x="68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5" name="Google Shape;3855;p45"/>
                <p:cNvSpPr/>
                <p:nvPr/>
              </p:nvSpPr>
              <p:spPr>
                <a:xfrm>
                  <a:off x="435425" y="2216450"/>
                  <a:ext cx="34075" cy="18125"/>
                </a:xfrm>
                <a:custGeom>
                  <a:rect b="b" l="l" r="r" t="t"/>
                  <a:pathLst>
                    <a:path extrusionOk="0" h="725" w="1363">
                      <a:moveTo>
                        <a:pt x="679" y="0"/>
                      </a:moveTo>
                      <a:cubicBezTo>
                        <a:pt x="521" y="0"/>
                        <a:pt x="360" y="39"/>
                        <a:pt x="234" y="117"/>
                      </a:cubicBezTo>
                      <a:cubicBezTo>
                        <a:pt x="0" y="253"/>
                        <a:pt x="0" y="487"/>
                        <a:pt x="234" y="623"/>
                      </a:cubicBezTo>
                      <a:cubicBezTo>
                        <a:pt x="357" y="697"/>
                        <a:pt x="520" y="724"/>
                        <a:pt x="681" y="724"/>
                      </a:cubicBezTo>
                      <a:cubicBezTo>
                        <a:pt x="775" y="724"/>
                        <a:pt x="868" y="715"/>
                        <a:pt x="954" y="701"/>
                      </a:cubicBezTo>
                      <a:cubicBezTo>
                        <a:pt x="759" y="584"/>
                        <a:pt x="642" y="526"/>
                        <a:pt x="642" y="526"/>
                      </a:cubicBezTo>
                      <a:cubicBezTo>
                        <a:pt x="584" y="506"/>
                        <a:pt x="564" y="409"/>
                        <a:pt x="603" y="351"/>
                      </a:cubicBezTo>
                      <a:cubicBezTo>
                        <a:pt x="618" y="322"/>
                        <a:pt x="663" y="304"/>
                        <a:pt x="717" y="304"/>
                      </a:cubicBezTo>
                      <a:cubicBezTo>
                        <a:pt x="737" y="304"/>
                        <a:pt x="758" y="306"/>
                        <a:pt x="778" y="312"/>
                      </a:cubicBezTo>
                      <a:lnTo>
                        <a:pt x="1206" y="545"/>
                      </a:lnTo>
                      <a:cubicBezTo>
                        <a:pt x="1362" y="409"/>
                        <a:pt x="1343" y="234"/>
                        <a:pt x="1109" y="117"/>
                      </a:cubicBezTo>
                      <a:cubicBezTo>
                        <a:pt x="992" y="39"/>
                        <a:pt x="837" y="0"/>
                        <a:pt x="67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6" name="Google Shape;3856;p45"/>
                <p:cNvSpPr/>
                <p:nvPr/>
              </p:nvSpPr>
              <p:spPr>
                <a:xfrm>
                  <a:off x="356625" y="1553825"/>
                  <a:ext cx="22400" cy="17225"/>
                </a:xfrm>
                <a:custGeom>
                  <a:rect b="b" l="l" r="r" t="t"/>
                  <a:pathLst>
                    <a:path extrusionOk="0" h="689" w="896">
                      <a:moveTo>
                        <a:pt x="719" y="0"/>
                      </a:moveTo>
                      <a:cubicBezTo>
                        <a:pt x="701" y="0"/>
                        <a:pt x="681" y="3"/>
                        <a:pt x="662" y="8"/>
                      </a:cubicBezTo>
                      <a:lnTo>
                        <a:pt x="1" y="397"/>
                      </a:lnTo>
                      <a:lnTo>
                        <a:pt x="1" y="689"/>
                      </a:lnTo>
                      <a:lnTo>
                        <a:pt x="798" y="261"/>
                      </a:lnTo>
                      <a:cubicBezTo>
                        <a:pt x="857" y="202"/>
                        <a:pt x="895" y="144"/>
                        <a:pt x="837" y="66"/>
                      </a:cubicBezTo>
                      <a:cubicBezTo>
                        <a:pt x="823" y="22"/>
                        <a:pt x="775" y="0"/>
                        <a:pt x="7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7" name="Google Shape;3857;p45"/>
                <p:cNvSpPr/>
                <p:nvPr/>
              </p:nvSpPr>
              <p:spPr>
                <a:xfrm>
                  <a:off x="357600" y="1570850"/>
                  <a:ext cx="49625" cy="33750"/>
                </a:xfrm>
                <a:custGeom>
                  <a:rect b="b" l="l" r="r" t="t"/>
                  <a:pathLst>
                    <a:path extrusionOk="0" h="1350" w="1985">
                      <a:moveTo>
                        <a:pt x="1848" y="0"/>
                      </a:moveTo>
                      <a:cubicBezTo>
                        <a:pt x="1829" y="0"/>
                        <a:pt x="1810" y="3"/>
                        <a:pt x="1790" y="8"/>
                      </a:cubicBezTo>
                      <a:lnTo>
                        <a:pt x="0" y="1058"/>
                      </a:lnTo>
                      <a:lnTo>
                        <a:pt x="0" y="1350"/>
                      </a:lnTo>
                      <a:lnTo>
                        <a:pt x="1927" y="241"/>
                      </a:lnTo>
                      <a:cubicBezTo>
                        <a:pt x="1965" y="183"/>
                        <a:pt x="1985" y="105"/>
                        <a:pt x="1965" y="66"/>
                      </a:cubicBezTo>
                      <a:cubicBezTo>
                        <a:pt x="1951" y="22"/>
                        <a:pt x="1903" y="0"/>
                        <a:pt x="184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8" name="Google Shape;3858;p45"/>
                <p:cNvSpPr/>
                <p:nvPr/>
              </p:nvSpPr>
              <p:spPr>
                <a:xfrm>
                  <a:off x="356625" y="1587375"/>
                  <a:ext cx="79300" cy="50300"/>
                </a:xfrm>
                <a:custGeom>
                  <a:rect b="b" l="l" r="r" t="t"/>
                  <a:pathLst>
                    <a:path extrusionOk="0" h="2012" w="3172">
                      <a:moveTo>
                        <a:pt x="3035" y="1"/>
                      </a:moveTo>
                      <a:cubicBezTo>
                        <a:pt x="3016" y="1"/>
                        <a:pt x="2997" y="3"/>
                        <a:pt x="2977" y="8"/>
                      </a:cubicBezTo>
                      <a:lnTo>
                        <a:pt x="1" y="1720"/>
                      </a:lnTo>
                      <a:lnTo>
                        <a:pt x="1" y="2012"/>
                      </a:lnTo>
                      <a:lnTo>
                        <a:pt x="3094" y="222"/>
                      </a:lnTo>
                      <a:cubicBezTo>
                        <a:pt x="3152" y="183"/>
                        <a:pt x="3172" y="105"/>
                        <a:pt x="3152" y="66"/>
                      </a:cubicBezTo>
                      <a:cubicBezTo>
                        <a:pt x="3138" y="23"/>
                        <a:pt x="3090" y="1"/>
                        <a:pt x="303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9" name="Google Shape;3859;p45"/>
                <p:cNvSpPr/>
                <p:nvPr/>
              </p:nvSpPr>
              <p:spPr>
                <a:xfrm>
                  <a:off x="357125" y="1603900"/>
                  <a:ext cx="107500" cy="66850"/>
                </a:xfrm>
                <a:custGeom>
                  <a:rect b="b" l="l" r="r" t="t"/>
                  <a:pathLst>
                    <a:path extrusionOk="0" h="2674" w="4300">
                      <a:moveTo>
                        <a:pt x="4163" y="1"/>
                      </a:moveTo>
                      <a:cubicBezTo>
                        <a:pt x="4145" y="1"/>
                        <a:pt x="4126" y="3"/>
                        <a:pt x="4105" y="8"/>
                      </a:cubicBezTo>
                      <a:lnTo>
                        <a:pt x="0" y="2382"/>
                      </a:lnTo>
                      <a:lnTo>
                        <a:pt x="0" y="2674"/>
                      </a:lnTo>
                      <a:lnTo>
                        <a:pt x="4222" y="223"/>
                      </a:lnTo>
                      <a:cubicBezTo>
                        <a:pt x="4280" y="203"/>
                        <a:pt x="4300" y="125"/>
                        <a:pt x="4280" y="47"/>
                      </a:cubicBezTo>
                      <a:cubicBezTo>
                        <a:pt x="4252" y="19"/>
                        <a:pt x="4213" y="1"/>
                        <a:pt x="416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60" name="Google Shape;3860;p45"/>
                <p:cNvSpPr/>
                <p:nvPr/>
              </p:nvSpPr>
              <p:spPr>
                <a:xfrm>
                  <a:off x="357600" y="1620225"/>
                  <a:ext cx="136200" cy="83600"/>
                </a:xfrm>
                <a:custGeom>
                  <a:rect b="b" l="l" r="r" t="t"/>
                  <a:pathLst>
                    <a:path extrusionOk="0" h="3344" w="5448">
                      <a:moveTo>
                        <a:pt x="5317" y="1"/>
                      </a:moveTo>
                      <a:cubicBezTo>
                        <a:pt x="5297" y="1"/>
                        <a:pt x="5276" y="6"/>
                        <a:pt x="5253" y="17"/>
                      </a:cubicBezTo>
                      <a:lnTo>
                        <a:pt x="0" y="3052"/>
                      </a:lnTo>
                      <a:lnTo>
                        <a:pt x="0" y="3344"/>
                      </a:lnTo>
                      <a:lnTo>
                        <a:pt x="5370" y="231"/>
                      </a:lnTo>
                      <a:cubicBezTo>
                        <a:pt x="5428" y="212"/>
                        <a:pt x="5448" y="134"/>
                        <a:pt x="5428" y="56"/>
                      </a:cubicBezTo>
                      <a:cubicBezTo>
                        <a:pt x="5401" y="28"/>
                        <a:pt x="5364" y="1"/>
                        <a:pt x="53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61" name="Google Shape;3861;p45"/>
                <p:cNvSpPr/>
                <p:nvPr/>
              </p:nvSpPr>
              <p:spPr>
                <a:xfrm>
                  <a:off x="357600" y="1637250"/>
                  <a:ext cx="164900" cy="100150"/>
                </a:xfrm>
                <a:custGeom>
                  <a:rect b="b" l="l" r="r" t="t"/>
                  <a:pathLst>
                    <a:path extrusionOk="0" h="4006" w="6596">
                      <a:moveTo>
                        <a:pt x="6455" y="1"/>
                      </a:moveTo>
                      <a:cubicBezTo>
                        <a:pt x="6437" y="1"/>
                        <a:pt x="6418" y="5"/>
                        <a:pt x="6401" y="17"/>
                      </a:cubicBezTo>
                      <a:lnTo>
                        <a:pt x="0" y="3713"/>
                      </a:lnTo>
                      <a:lnTo>
                        <a:pt x="0" y="4005"/>
                      </a:lnTo>
                      <a:lnTo>
                        <a:pt x="6518" y="231"/>
                      </a:lnTo>
                      <a:cubicBezTo>
                        <a:pt x="6557" y="211"/>
                        <a:pt x="6596" y="134"/>
                        <a:pt x="6557" y="56"/>
                      </a:cubicBezTo>
                      <a:cubicBezTo>
                        <a:pt x="6543" y="28"/>
                        <a:pt x="6500" y="1"/>
                        <a:pt x="645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62" name="Google Shape;3862;p45"/>
                <p:cNvSpPr/>
                <p:nvPr/>
              </p:nvSpPr>
              <p:spPr>
                <a:xfrm>
                  <a:off x="357125" y="1653525"/>
                  <a:ext cx="193600" cy="116450"/>
                </a:xfrm>
                <a:custGeom>
                  <a:rect b="b" l="l" r="r" t="t"/>
                  <a:pathLst>
                    <a:path extrusionOk="0" h="4658" w="7744">
                      <a:moveTo>
                        <a:pt x="7606" y="1"/>
                      </a:moveTo>
                      <a:cubicBezTo>
                        <a:pt x="7587" y="1"/>
                        <a:pt x="7568" y="3"/>
                        <a:pt x="7549" y="8"/>
                      </a:cubicBezTo>
                      <a:lnTo>
                        <a:pt x="0" y="4366"/>
                      </a:lnTo>
                      <a:lnTo>
                        <a:pt x="0" y="4658"/>
                      </a:lnTo>
                      <a:lnTo>
                        <a:pt x="7685" y="241"/>
                      </a:lnTo>
                      <a:cubicBezTo>
                        <a:pt x="7724" y="202"/>
                        <a:pt x="7743" y="144"/>
                        <a:pt x="7724" y="66"/>
                      </a:cubicBezTo>
                      <a:cubicBezTo>
                        <a:pt x="7709" y="23"/>
                        <a:pt x="7662" y="1"/>
                        <a:pt x="760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63" name="Google Shape;3863;p45"/>
                <p:cNvSpPr/>
                <p:nvPr/>
              </p:nvSpPr>
              <p:spPr>
                <a:xfrm>
                  <a:off x="357600" y="1670075"/>
                  <a:ext cx="222300" cy="133950"/>
                </a:xfrm>
                <a:custGeom>
                  <a:rect b="b" l="l" r="r" t="t"/>
                  <a:pathLst>
                    <a:path extrusionOk="0" h="5358" w="8892">
                      <a:moveTo>
                        <a:pt x="8754" y="0"/>
                      </a:moveTo>
                      <a:cubicBezTo>
                        <a:pt x="8736" y="0"/>
                        <a:pt x="8716" y="3"/>
                        <a:pt x="8697" y="7"/>
                      </a:cubicBezTo>
                      <a:lnTo>
                        <a:pt x="0" y="5066"/>
                      </a:lnTo>
                      <a:lnTo>
                        <a:pt x="0" y="5358"/>
                      </a:lnTo>
                      <a:lnTo>
                        <a:pt x="8833" y="221"/>
                      </a:lnTo>
                      <a:cubicBezTo>
                        <a:pt x="8872" y="202"/>
                        <a:pt x="8891" y="124"/>
                        <a:pt x="8872" y="66"/>
                      </a:cubicBezTo>
                      <a:cubicBezTo>
                        <a:pt x="8857" y="22"/>
                        <a:pt x="8810" y="0"/>
                        <a:pt x="875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64" name="Google Shape;3864;p45"/>
                <p:cNvSpPr/>
                <p:nvPr/>
              </p:nvSpPr>
              <p:spPr>
                <a:xfrm>
                  <a:off x="383375" y="1687100"/>
                  <a:ext cx="225225" cy="131025"/>
                </a:xfrm>
                <a:custGeom>
                  <a:rect b="b" l="l" r="r" t="t"/>
                  <a:pathLst>
                    <a:path extrusionOk="0" h="5241" w="9009">
                      <a:moveTo>
                        <a:pt x="8871" y="0"/>
                      </a:moveTo>
                      <a:cubicBezTo>
                        <a:pt x="8853" y="0"/>
                        <a:pt x="8833" y="2"/>
                        <a:pt x="8814" y="7"/>
                      </a:cubicBezTo>
                      <a:lnTo>
                        <a:pt x="1" y="5085"/>
                      </a:lnTo>
                      <a:cubicBezTo>
                        <a:pt x="39" y="5085"/>
                        <a:pt x="59" y="5124"/>
                        <a:pt x="59" y="5124"/>
                      </a:cubicBezTo>
                      <a:cubicBezTo>
                        <a:pt x="156" y="5143"/>
                        <a:pt x="215" y="5182"/>
                        <a:pt x="234" y="5241"/>
                      </a:cubicBezTo>
                      <a:lnTo>
                        <a:pt x="8930" y="221"/>
                      </a:lnTo>
                      <a:cubicBezTo>
                        <a:pt x="8989" y="202"/>
                        <a:pt x="9008" y="124"/>
                        <a:pt x="8989" y="66"/>
                      </a:cubicBezTo>
                      <a:cubicBezTo>
                        <a:pt x="8974" y="22"/>
                        <a:pt x="8927" y="0"/>
                        <a:pt x="887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65" name="Google Shape;3865;p45"/>
                <p:cNvSpPr/>
                <p:nvPr/>
              </p:nvSpPr>
              <p:spPr>
                <a:xfrm>
                  <a:off x="470450" y="1703625"/>
                  <a:ext cx="166850" cy="97975"/>
                </a:xfrm>
                <a:custGeom>
                  <a:rect b="b" l="l" r="r" t="t"/>
                  <a:pathLst>
                    <a:path extrusionOk="0" h="3919" w="6674">
                      <a:moveTo>
                        <a:pt x="6537" y="0"/>
                      </a:moveTo>
                      <a:cubicBezTo>
                        <a:pt x="6519" y="0"/>
                        <a:pt x="6499" y="3"/>
                        <a:pt x="6479" y="8"/>
                      </a:cubicBezTo>
                      <a:lnTo>
                        <a:pt x="0" y="3743"/>
                      </a:lnTo>
                      <a:cubicBezTo>
                        <a:pt x="39" y="3743"/>
                        <a:pt x="39" y="3782"/>
                        <a:pt x="58" y="3782"/>
                      </a:cubicBezTo>
                      <a:cubicBezTo>
                        <a:pt x="136" y="3821"/>
                        <a:pt x="175" y="3879"/>
                        <a:pt x="233" y="3918"/>
                      </a:cubicBezTo>
                      <a:lnTo>
                        <a:pt x="6595" y="222"/>
                      </a:lnTo>
                      <a:cubicBezTo>
                        <a:pt x="6654" y="202"/>
                        <a:pt x="6673" y="125"/>
                        <a:pt x="6654" y="47"/>
                      </a:cubicBezTo>
                      <a:cubicBezTo>
                        <a:pt x="6625" y="18"/>
                        <a:pt x="6586" y="0"/>
                        <a:pt x="65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66" name="Google Shape;3866;p45"/>
                <p:cNvSpPr/>
                <p:nvPr/>
              </p:nvSpPr>
              <p:spPr>
                <a:xfrm>
                  <a:off x="357600" y="1719950"/>
                  <a:ext cx="308875" cy="183300"/>
                </a:xfrm>
                <a:custGeom>
                  <a:rect b="b" l="l" r="r" t="t"/>
                  <a:pathLst>
                    <a:path extrusionOk="0" h="7332" w="12355">
                      <a:moveTo>
                        <a:pt x="12223" y="0"/>
                      </a:moveTo>
                      <a:cubicBezTo>
                        <a:pt x="12204" y="0"/>
                        <a:pt x="12183" y="5"/>
                        <a:pt x="12160" y="16"/>
                      </a:cubicBezTo>
                      <a:lnTo>
                        <a:pt x="0" y="7040"/>
                      </a:lnTo>
                      <a:lnTo>
                        <a:pt x="0" y="7331"/>
                      </a:lnTo>
                      <a:lnTo>
                        <a:pt x="12277" y="230"/>
                      </a:lnTo>
                      <a:cubicBezTo>
                        <a:pt x="12335" y="211"/>
                        <a:pt x="12354" y="133"/>
                        <a:pt x="12335" y="55"/>
                      </a:cubicBezTo>
                      <a:cubicBezTo>
                        <a:pt x="12307" y="28"/>
                        <a:pt x="12270" y="0"/>
                        <a:pt x="1222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67" name="Google Shape;3867;p45"/>
                <p:cNvSpPr/>
                <p:nvPr/>
              </p:nvSpPr>
              <p:spPr>
                <a:xfrm>
                  <a:off x="357125" y="1736975"/>
                  <a:ext cx="337550" cy="199825"/>
                </a:xfrm>
                <a:custGeom>
                  <a:rect b="b" l="l" r="r" t="t"/>
                  <a:pathLst>
                    <a:path extrusionOk="0" h="7993" w="13502">
                      <a:moveTo>
                        <a:pt x="13381" y="0"/>
                      </a:moveTo>
                      <a:cubicBezTo>
                        <a:pt x="13363" y="0"/>
                        <a:pt x="13344" y="5"/>
                        <a:pt x="13327" y="16"/>
                      </a:cubicBezTo>
                      <a:lnTo>
                        <a:pt x="0" y="7701"/>
                      </a:lnTo>
                      <a:lnTo>
                        <a:pt x="0" y="7993"/>
                      </a:lnTo>
                      <a:lnTo>
                        <a:pt x="13443" y="230"/>
                      </a:lnTo>
                      <a:cubicBezTo>
                        <a:pt x="13482" y="211"/>
                        <a:pt x="13502" y="133"/>
                        <a:pt x="13482" y="55"/>
                      </a:cubicBezTo>
                      <a:cubicBezTo>
                        <a:pt x="13469" y="28"/>
                        <a:pt x="13426" y="0"/>
                        <a:pt x="1338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68" name="Google Shape;3868;p45"/>
                <p:cNvSpPr/>
                <p:nvPr/>
              </p:nvSpPr>
              <p:spPr>
                <a:xfrm>
                  <a:off x="415475" y="1753225"/>
                  <a:ext cx="307900" cy="179700"/>
                </a:xfrm>
                <a:custGeom>
                  <a:rect b="b" l="l" r="r" t="t"/>
                  <a:pathLst>
                    <a:path extrusionOk="0" h="7188" w="12316">
                      <a:moveTo>
                        <a:pt x="12179" y="1"/>
                      </a:moveTo>
                      <a:cubicBezTo>
                        <a:pt x="12160" y="1"/>
                        <a:pt x="12141" y="3"/>
                        <a:pt x="12121" y="8"/>
                      </a:cubicBezTo>
                      <a:lnTo>
                        <a:pt x="1" y="7012"/>
                      </a:lnTo>
                      <a:cubicBezTo>
                        <a:pt x="20" y="7012"/>
                        <a:pt x="40" y="7051"/>
                        <a:pt x="59" y="7051"/>
                      </a:cubicBezTo>
                      <a:cubicBezTo>
                        <a:pt x="117" y="7109"/>
                        <a:pt x="156" y="7148"/>
                        <a:pt x="215" y="7187"/>
                      </a:cubicBezTo>
                      <a:lnTo>
                        <a:pt x="12257" y="242"/>
                      </a:lnTo>
                      <a:cubicBezTo>
                        <a:pt x="12296" y="203"/>
                        <a:pt x="12316" y="125"/>
                        <a:pt x="12296" y="67"/>
                      </a:cubicBezTo>
                      <a:cubicBezTo>
                        <a:pt x="12282" y="23"/>
                        <a:pt x="12234" y="1"/>
                        <a:pt x="1217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69" name="Google Shape;3869;p45"/>
                <p:cNvSpPr/>
                <p:nvPr/>
              </p:nvSpPr>
              <p:spPr>
                <a:xfrm>
                  <a:off x="540950" y="1769925"/>
                  <a:ext cx="211600" cy="123600"/>
                </a:xfrm>
                <a:custGeom>
                  <a:rect b="b" l="l" r="r" t="t"/>
                  <a:pathLst>
                    <a:path extrusionOk="0" h="4944" w="8464">
                      <a:moveTo>
                        <a:pt x="8336" y="1"/>
                      </a:moveTo>
                      <a:cubicBezTo>
                        <a:pt x="8313" y="1"/>
                        <a:pt x="8290" y="7"/>
                        <a:pt x="8269" y="21"/>
                      </a:cubicBezTo>
                      <a:lnTo>
                        <a:pt x="1" y="4788"/>
                      </a:lnTo>
                      <a:cubicBezTo>
                        <a:pt x="40" y="4788"/>
                        <a:pt x="59" y="4827"/>
                        <a:pt x="79" y="4827"/>
                      </a:cubicBezTo>
                      <a:cubicBezTo>
                        <a:pt x="137" y="4846"/>
                        <a:pt x="176" y="4885"/>
                        <a:pt x="234" y="4943"/>
                      </a:cubicBezTo>
                      <a:lnTo>
                        <a:pt x="8406" y="216"/>
                      </a:lnTo>
                      <a:cubicBezTo>
                        <a:pt x="8444" y="196"/>
                        <a:pt x="8464" y="118"/>
                        <a:pt x="8444" y="60"/>
                      </a:cubicBezTo>
                      <a:cubicBezTo>
                        <a:pt x="8419" y="22"/>
                        <a:pt x="8378" y="1"/>
                        <a:pt x="833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70" name="Google Shape;3870;p45"/>
                <p:cNvSpPr/>
                <p:nvPr/>
              </p:nvSpPr>
              <p:spPr>
                <a:xfrm>
                  <a:off x="357125" y="1786800"/>
                  <a:ext cx="424125" cy="249225"/>
                </a:xfrm>
                <a:custGeom>
                  <a:rect b="b" l="l" r="r" t="t"/>
                  <a:pathLst>
                    <a:path extrusionOk="0" h="9969" w="16965">
                      <a:moveTo>
                        <a:pt x="16828" y="0"/>
                      </a:moveTo>
                      <a:cubicBezTo>
                        <a:pt x="16809" y="0"/>
                        <a:pt x="16790" y="3"/>
                        <a:pt x="16770" y="8"/>
                      </a:cubicBezTo>
                      <a:lnTo>
                        <a:pt x="0" y="9696"/>
                      </a:lnTo>
                      <a:lnTo>
                        <a:pt x="0" y="9969"/>
                      </a:lnTo>
                      <a:lnTo>
                        <a:pt x="16887" y="222"/>
                      </a:lnTo>
                      <a:cubicBezTo>
                        <a:pt x="16965" y="183"/>
                        <a:pt x="16965" y="105"/>
                        <a:pt x="16945" y="66"/>
                      </a:cubicBezTo>
                      <a:cubicBezTo>
                        <a:pt x="16931" y="22"/>
                        <a:pt x="16883" y="0"/>
                        <a:pt x="168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71" name="Google Shape;3871;p45"/>
                <p:cNvSpPr/>
                <p:nvPr/>
              </p:nvSpPr>
              <p:spPr>
                <a:xfrm>
                  <a:off x="637275" y="1803325"/>
                  <a:ext cx="173175" cy="101875"/>
                </a:xfrm>
                <a:custGeom>
                  <a:rect b="b" l="l" r="r" t="t"/>
                  <a:pathLst>
                    <a:path extrusionOk="0" h="4075" w="6927">
                      <a:moveTo>
                        <a:pt x="6793" y="0"/>
                      </a:moveTo>
                      <a:cubicBezTo>
                        <a:pt x="6773" y="0"/>
                        <a:pt x="6752" y="3"/>
                        <a:pt x="6731" y="8"/>
                      </a:cubicBezTo>
                      <a:lnTo>
                        <a:pt x="0" y="3899"/>
                      </a:lnTo>
                      <a:cubicBezTo>
                        <a:pt x="20" y="3899"/>
                        <a:pt x="20" y="3899"/>
                        <a:pt x="39" y="3919"/>
                      </a:cubicBezTo>
                      <a:lnTo>
                        <a:pt x="195" y="4074"/>
                      </a:lnTo>
                      <a:lnTo>
                        <a:pt x="6848" y="222"/>
                      </a:lnTo>
                      <a:cubicBezTo>
                        <a:pt x="6907" y="203"/>
                        <a:pt x="6926" y="125"/>
                        <a:pt x="6907" y="47"/>
                      </a:cubicBezTo>
                      <a:cubicBezTo>
                        <a:pt x="6892" y="18"/>
                        <a:pt x="6847" y="0"/>
                        <a:pt x="679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72" name="Google Shape;3872;p45"/>
                <p:cNvSpPr/>
                <p:nvPr/>
              </p:nvSpPr>
              <p:spPr>
                <a:xfrm>
                  <a:off x="635325" y="1907600"/>
                  <a:ext cx="25" cy="25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73" name="Google Shape;3873;p45"/>
                <p:cNvSpPr/>
                <p:nvPr/>
              </p:nvSpPr>
              <p:spPr>
                <a:xfrm>
                  <a:off x="719450" y="1819650"/>
                  <a:ext cx="119675" cy="70475"/>
                </a:xfrm>
                <a:custGeom>
                  <a:rect b="b" l="l" r="r" t="t"/>
                  <a:pathLst>
                    <a:path extrusionOk="0" h="2819" w="4787">
                      <a:moveTo>
                        <a:pt x="4656" y="0"/>
                      </a:moveTo>
                      <a:cubicBezTo>
                        <a:pt x="4636" y="0"/>
                        <a:pt x="4615" y="5"/>
                        <a:pt x="4592" y="17"/>
                      </a:cubicBezTo>
                      <a:lnTo>
                        <a:pt x="1" y="2662"/>
                      </a:lnTo>
                      <a:cubicBezTo>
                        <a:pt x="20" y="2682"/>
                        <a:pt x="40" y="2682"/>
                        <a:pt x="59" y="2701"/>
                      </a:cubicBezTo>
                      <a:cubicBezTo>
                        <a:pt x="137" y="2760"/>
                        <a:pt x="196" y="2779"/>
                        <a:pt x="215" y="2818"/>
                      </a:cubicBezTo>
                      <a:lnTo>
                        <a:pt x="4709" y="231"/>
                      </a:lnTo>
                      <a:cubicBezTo>
                        <a:pt x="4767" y="192"/>
                        <a:pt x="4787" y="133"/>
                        <a:pt x="4767" y="55"/>
                      </a:cubicBezTo>
                      <a:cubicBezTo>
                        <a:pt x="4740" y="28"/>
                        <a:pt x="4703" y="0"/>
                        <a:pt x="465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74" name="Google Shape;3874;p45"/>
                <p:cNvSpPr/>
                <p:nvPr/>
              </p:nvSpPr>
              <p:spPr>
                <a:xfrm>
                  <a:off x="1478700" y="1575900"/>
                  <a:ext cx="3425" cy="6825"/>
                </a:xfrm>
                <a:custGeom>
                  <a:rect b="b" l="l" r="r" t="t"/>
                  <a:pathLst>
                    <a:path extrusionOk="0" h="273" w="137">
                      <a:moveTo>
                        <a:pt x="136" y="0"/>
                      </a:moveTo>
                      <a:cubicBezTo>
                        <a:pt x="97" y="0"/>
                        <a:pt x="39" y="0"/>
                        <a:pt x="20" y="58"/>
                      </a:cubicBezTo>
                      <a:cubicBezTo>
                        <a:pt x="0" y="97"/>
                        <a:pt x="0" y="175"/>
                        <a:pt x="78" y="234"/>
                      </a:cubicBezTo>
                      <a:lnTo>
                        <a:pt x="136" y="272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75" name="Google Shape;3875;p45"/>
                <p:cNvSpPr/>
                <p:nvPr/>
              </p:nvSpPr>
              <p:spPr>
                <a:xfrm>
                  <a:off x="1450000" y="1592425"/>
                  <a:ext cx="32125" cy="23850"/>
                </a:xfrm>
                <a:custGeom>
                  <a:rect b="b" l="l" r="r" t="t"/>
                  <a:pathLst>
                    <a:path extrusionOk="0" h="954" w="1285">
                      <a:moveTo>
                        <a:pt x="124" y="1"/>
                      </a:moveTo>
                      <a:cubicBezTo>
                        <a:pt x="80" y="1"/>
                        <a:pt x="46" y="27"/>
                        <a:pt x="20" y="78"/>
                      </a:cubicBezTo>
                      <a:cubicBezTo>
                        <a:pt x="0" y="117"/>
                        <a:pt x="0" y="195"/>
                        <a:pt x="78" y="234"/>
                      </a:cubicBezTo>
                      <a:lnTo>
                        <a:pt x="1284" y="954"/>
                      </a:lnTo>
                      <a:lnTo>
                        <a:pt x="1284" y="662"/>
                      </a:lnTo>
                      <a:lnTo>
                        <a:pt x="195" y="20"/>
                      </a:lnTo>
                      <a:cubicBezTo>
                        <a:pt x="169" y="7"/>
                        <a:pt x="145" y="1"/>
                        <a:pt x="12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76" name="Google Shape;3876;p45"/>
                <p:cNvSpPr/>
                <p:nvPr/>
              </p:nvSpPr>
              <p:spPr>
                <a:xfrm>
                  <a:off x="1420825" y="1608975"/>
                  <a:ext cx="61300" cy="39900"/>
                </a:xfrm>
                <a:custGeom>
                  <a:rect b="b" l="l" r="r" t="t"/>
                  <a:pathLst>
                    <a:path extrusionOk="0" h="1596" w="2452">
                      <a:moveTo>
                        <a:pt x="195" y="0"/>
                      </a:moveTo>
                      <a:cubicBezTo>
                        <a:pt x="136" y="0"/>
                        <a:pt x="78" y="0"/>
                        <a:pt x="19" y="78"/>
                      </a:cubicBezTo>
                      <a:cubicBezTo>
                        <a:pt x="0" y="117"/>
                        <a:pt x="0" y="195"/>
                        <a:pt x="78" y="234"/>
                      </a:cubicBezTo>
                      <a:lnTo>
                        <a:pt x="2451" y="1595"/>
                      </a:lnTo>
                      <a:lnTo>
                        <a:pt x="2451" y="1304"/>
                      </a:lnTo>
                      <a:lnTo>
                        <a:pt x="19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77" name="Google Shape;3877;p45"/>
                <p:cNvSpPr/>
                <p:nvPr/>
              </p:nvSpPr>
              <p:spPr>
                <a:xfrm>
                  <a:off x="1392125" y="1625800"/>
                  <a:ext cx="90000" cy="56625"/>
                </a:xfrm>
                <a:custGeom>
                  <a:rect b="b" l="l" r="r" t="t"/>
                  <a:pathLst>
                    <a:path extrusionOk="0" h="2265" w="3600">
                      <a:moveTo>
                        <a:pt x="145" y="0"/>
                      </a:moveTo>
                      <a:cubicBezTo>
                        <a:pt x="99" y="0"/>
                        <a:pt x="53" y="18"/>
                        <a:pt x="39" y="47"/>
                      </a:cubicBezTo>
                      <a:cubicBezTo>
                        <a:pt x="0" y="105"/>
                        <a:pt x="0" y="183"/>
                        <a:pt x="78" y="222"/>
                      </a:cubicBezTo>
                      <a:lnTo>
                        <a:pt x="3599" y="2265"/>
                      </a:lnTo>
                      <a:lnTo>
                        <a:pt x="3599" y="1973"/>
                      </a:lnTo>
                      <a:lnTo>
                        <a:pt x="195" y="8"/>
                      </a:lnTo>
                      <a:cubicBezTo>
                        <a:pt x="179" y="3"/>
                        <a:pt x="162" y="0"/>
                        <a:pt x="14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78" name="Google Shape;3878;p45"/>
                <p:cNvSpPr/>
                <p:nvPr/>
              </p:nvSpPr>
              <p:spPr>
                <a:xfrm>
                  <a:off x="1363900" y="1642300"/>
                  <a:ext cx="118225" cy="73700"/>
                </a:xfrm>
                <a:custGeom>
                  <a:rect b="b" l="l" r="r" t="t"/>
                  <a:pathLst>
                    <a:path extrusionOk="0" h="2948" w="4729">
                      <a:moveTo>
                        <a:pt x="116" y="0"/>
                      </a:moveTo>
                      <a:cubicBezTo>
                        <a:pt x="70" y="0"/>
                        <a:pt x="33" y="30"/>
                        <a:pt x="20" y="68"/>
                      </a:cubicBezTo>
                      <a:cubicBezTo>
                        <a:pt x="1" y="126"/>
                        <a:pt x="1" y="204"/>
                        <a:pt x="59" y="243"/>
                      </a:cubicBezTo>
                      <a:lnTo>
                        <a:pt x="4728" y="2947"/>
                      </a:lnTo>
                      <a:lnTo>
                        <a:pt x="4728" y="2655"/>
                      </a:lnTo>
                      <a:lnTo>
                        <a:pt x="195" y="29"/>
                      </a:lnTo>
                      <a:cubicBezTo>
                        <a:pt x="168" y="9"/>
                        <a:pt x="141" y="0"/>
                        <a:pt x="11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79" name="Google Shape;3879;p45"/>
                <p:cNvSpPr/>
                <p:nvPr/>
              </p:nvSpPr>
              <p:spPr>
                <a:xfrm>
                  <a:off x="1334725" y="1658900"/>
                  <a:ext cx="147400" cy="89675"/>
                </a:xfrm>
                <a:custGeom>
                  <a:rect b="b" l="l" r="r" t="t"/>
                  <a:pathLst>
                    <a:path extrusionOk="0" h="3587" w="5896">
                      <a:moveTo>
                        <a:pt x="117" y="1"/>
                      </a:moveTo>
                      <a:cubicBezTo>
                        <a:pt x="79" y="1"/>
                        <a:pt x="43" y="20"/>
                        <a:pt x="20" y="65"/>
                      </a:cubicBezTo>
                      <a:cubicBezTo>
                        <a:pt x="1" y="124"/>
                        <a:pt x="1" y="182"/>
                        <a:pt x="59" y="240"/>
                      </a:cubicBezTo>
                      <a:lnTo>
                        <a:pt x="5895" y="3587"/>
                      </a:lnTo>
                      <a:lnTo>
                        <a:pt x="5895" y="3334"/>
                      </a:lnTo>
                      <a:lnTo>
                        <a:pt x="195" y="26"/>
                      </a:lnTo>
                      <a:cubicBezTo>
                        <a:pt x="171" y="10"/>
                        <a:pt x="143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0" name="Google Shape;3880;p45"/>
                <p:cNvSpPr/>
                <p:nvPr/>
              </p:nvSpPr>
              <p:spPr>
                <a:xfrm>
                  <a:off x="1306025" y="1675425"/>
                  <a:ext cx="176100" cy="106725"/>
                </a:xfrm>
                <a:custGeom>
                  <a:rect b="b" l="l" r="r" t="t"/>
                  <a:pathLst>
                    <a:path extrusionOk="0" h="4269" w="7044">
                      <a:moveTo>
                        <a:pt x="138" y="0"/>
                      </a:moveTo>
                      <a:cubicBezTo>
                        <a:pt x="82" y="0"/>
                        <a:pt x="35" y="22"/>
                        <a:pt x="20" y="66"/>
                      </a:cubicBezTo>
                      <a:cubicBezTo>
                        <a:pt x="1" y="105"/>
                        <a:pt x="1" y="182"/>
                        <a:pt x="78" y="241"/>
                      </a:cubicBezTo>
                      <a:lnTo>
                        <a:pt x="7043" y="4268"/>
                      </a:lnTo>
                      <a:lnTo>
                        <a:pt x="7043" y="3976"/>
                      </a:lnTo>
                      <a:lnTo>
                        <a:pt x="195" y="7"/>
                      </a:lnTo>
                      <a:cubicBezTo>
                        <a:pt x="176" y="3"/>
                        <a:pt x="156" y="0"/>
                        <a:pt x="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1" name="Google Shape;3881;p45"/>
                <p:cNvSpPr/>
                <p:nvPr/>
              </p:nvSpPr>
              <p:spPr>
                <a:xfrm>
                  <a:off x="1277325" y="1692125"/>
                  <a:ext cx="204800" cy="123575"/>
                </a:xfrm>
                <a:custGeom>
                  <a:rect b="b" l="l" r="r" t="t"/>
                  <a:pathLst>
                    <a:path extrusionOk="0" h="4943" w="8192">
                      <a:moveTo>
                        <a:pt x="120" y="1"/>
                      </a:moveTo>
                      <a:cubicBezTo>
                        <a:pt x="72" y="1"/>
                        <a:pt x="33" y="27"/>
                        <a:pt x="20" y="79"/>
                      </a:cubicBezTo>
                      <a:cubicBezTo>
                        <a:pt x="1" y="118"/>
                        <a:pt x="1" y="195"/>
                        <a:pt x="79" y="254"/>
                      </a:cubicBezTo>
                      <a:lnTo>
                        <a:pt x="8191" y="4942"/>
                      </a:lnTo>
                      <a:lnTo>
                        <a:pt x="8191" y="4651"/>
                      </a:lnTo>
                      <a:lnTo>
                        <a:pt x="195" y="20"/>
                      </a:lnTo>
                      <a:cubicBezTo>
                        <a:pt x="169" y="7"/>
                        <a:pt x="143" y="1"/>
                        <a:pt x="1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2" name="Google Shape;3882;p45"/>
                <p:cNvSpPr/>
                <p:nvPr/>
              </p:nvSpPr>
              <p:spPr>
                <a:xfrm>
                  <a:off x="1248625" y="1708875"/>
                  <a:ext cx="233000" cy="136000"/>
                </a:xfrm>
                <a:custGeom>
                  <a:rect b="b" l="l" r="r" t="t"/>
                  <a:pathLst>
                    <a:path extrusionOk="0" h="5440" w="9320">
                      <a:moveTo>
                        <a:pt x="141" y="0"/>
                      </a:moveTo>
                      <a:cubicBezTo>
                        <a:pt x="105" y="0"/>
                        <a:pt x="65" y="14"/>
                        <a:pt x="40" y="51"/>
                      </a:cubicBezTo>
                      <a:cubicBezTo>
                        <a:pt x="1" y="109"/>
                        <a:pt x="1" y="187"/>
                        <a:pt x="79" y="226"/>
                      </a:cubicBezTo>
                      <a:lnTo>
                        <a:pt x="9106" y="5440"/>
                      </a:lnTo>
                      <a:cubicBezTo>
                        <a:pt x="9125" y="5381"/>
                        <a:pt x="9184" y="5342"/>
                        <a:pt x="9242" y="5304"/>
                      </a:cubicBezTo>
                      <a:cubicBezTo>
                        <a:pt x="9281" y="5304"/>
                        <a:pt x="9300" y="5284"/>
                        <a:pt x="9320" y="5284"/>
                      </a:cubicBezTo>
                      <a:lnTo>
                        <a:pt x="196" y="12"/>
                      </a:lnTo>
                      <a:cubicBezTo>
                        <a:pt x="181" y="5"/>
                        <a:pt x="162" y="0"/>
                        <a:pt x="14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3" name="Google Shape;3883;p45"/>
                <p:cNvSpPr/>
                <p:nvPr/>
              </p:nvSpPr>
              <p:spPr>
                <a:xfrm>
                  <a:off x="1219450" y="1725500"/>
                  <a:ext cx="262675" cy="156350"/>
                </a:xfrm>
                <a:custGeom>
                  <a:rect b="b" l="l" r="r" t="t"/>
                  <a:pathLst>
                    <a:path extrusionOk="0" h="6254" w="10507">
                      <a:moveTo>
                        <a:pt x="146" y="1"/>
                      </a:moveTo>
                      <a:cubicBezTo>
                        <a:pt x="99" y="1"/>
                        <a:pt x="54" y="19"/>
                        <a:pt x="40" y="47"/>
                      </a:cubicBezTo>
                      <a:cubicBezTo>
                        <a:pt x="1" y="106"/>
                        <a:pt x="1" y="183"/>
                        <a:pt x="78" y="222"/>
                      </a:cubicBezTo>
                      <a:lnTo>
                        <a:pt x="10506" y="6253"/>
                      </a:lnTo>
                      <a:lnTo>
                        <a:pt x="10506" y="5961"/>
                      </a:lnTo>
                      <a:lnTo>
                        <a:pt x="195" y="8"/>
                      </a:lnTo>
                      <a:cubicBezTo>
                        <a:pt x="180" y="3"/>
                        <a:pt x="163" y="1"/>
                        <a:pt x="14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4" name="Google Shape;3884;p45"/>
                <p:cNvSpPr/>
                <p:nvPr/>
              </p:nvSpPr>
              <p:spPr>
                <a:xfrm>
                  <a:off x="1191250" y="1742000"/>
                  <a:ext cx="290875" cy="173400"/>
                </a:xfrm>
                <a:custGeom>
                  <a:rect b="b" l="l" r="r" t="t"/>
                  <a:pathLst>
                    <a:path extrusionOk="0" h="6936" w="11635">
                      <a:moveTo>
                        <a:pt x="116" y="0"/>
                      </a:moveTo>
                      <a:cubicBezTo>
                        <a:pt x="70" y="0"/>
                        <a:pt x="32" y="30"/>
                        <a:pt x="20" y="68"/>
                      </a:cubicBezTo>
                      <a:cubicBezTo>
                        <a:pt x="0" y="126"/>
                        <a:pt x="0" y="204"/>
                        <a:pt x="59" y="243"/>
                      </a:cubicBezTo>
                      <a:lnTo>
                        <a:pt x="11634" y="6936"/>
                      </a:lnTo>
                      <a:lnTo>
                        <a:pt x="11634" y="6644"/>
                      </a:lnTo>
                      <a:lnTo>
                        <a:pt x="195" y="29"/>
                      </a:lnTo>
                      <a:cubicBezTo>
                        <a:pt x="168" y="9"/>
                        <a:pt x="141" y="0"/>
                        <a:pt x="11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5" name="Google Shape;3885;p45"/>
                <p:cNvSpPr/>
                <p:nvPr/>
              </p:nvSpPr>
              <p:spPr>
                <a:xfrm>
                  <a:off x="1162050" y="1758275"/>
                  <a:ext cx="320075" cy="189725"/>
                </a:xfrm>
                <a:custGeom>
                  <a:rect b="b" l="l" r="r" t="t"/>
                  <a:pathLst>
                    <a:path extrusionOk="0" h="7589" w="12803">
                      <a:moveTo>
                        <a:pt x="196" y="1"/>
                      </a:moveTo>
                      <a:cubicBezTo>
                        <a:pt x="137" y="1"/>
                        <a:pt x="59" y="1"/>
                        <a:pt x="20" y="79"/>
                      </a:cubicBezTo>
                      <a:cubicBezTo>
                        <a:pt x="1" y="137"/>
                        <a:pt x="1" y="195"/>
                        <a:pt x="59" y="254"/>
                      </a:cubicBezTo>
                      <a:lnTo>
                        <a:pt x="12802" y="7588"/>
                      </a:lnTo>
                      <a:lnTo>
                        <a:pt x="12802" y="7296"/>
                      </a:lnTo>
                      <a:lnTo>
                        <a:pt x="19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6" name="Google Shape;3886;p45"/>
                <p:cNvSpPr/>
                <p:nvPr/>
              </p:nvSpPr>
              <p:spPr>
                <a:xfrm>
                  <a:off x="1133375" y="1775125"/>
                  <a:ext cx="348750" cy="206425"/>
                </a:xfrm>
                <a:custGeom>
                  <a:rect b="b" l="l" r="r" t="t"/>
                  <a:pathLst>
                    <a:path extrusionOk="0" h="8257" w="13950">
                      <a:moveTo>
                        <a:pt x="137" y="0"/>
                      </a:moveTo>
                      <a:cubicBezTo>
                        <a:pt x="82" y="0"/>
                        <a:pt x="34" y="22"/>
                        <a:pt x="20" y="66"/>
                      </a:cubicBezTo>
                      <a:cubicBezTo>
                        <a:pt x="0" y="105"/>
                        <a:pt x="0" y="183"/>
                        <a:pt x="78" y="222"/>
                      </a:cubicBezTo>
                      <a:lnTo>
                        <a:pt x="13949" y="8257"/>
                      </a:lnTo>
                      <a:lnTo>
                        <a:pt x="13949" y="7965"/>
                      </a:lnTo>
                      <a:lnTo>
                        <a:pt x="195" y="8"/>
                      </a:lnTo>
                      <a:cubicBezTo>
                        <a:pt x="175" y="3"/>
                        <a:pt x="156" y="0"/>
                        <a:pt x="1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7" name="Google Shape;3887;p45"/>
                <p:cNvSpPr/>
                <p:nvPr/>
              </p:nvSpPr>
              <p:spPr>
                <a:xfrm>
                  <a:off x="1104675" y="1791850"/>
                  <a:ext cx="378425" cy="223250"/>
                </a:xfrm>
                <a:custGeom>
                  <a:rect b="b" l="l" r="r" t="t"/>
                  <a:pathLst>
                    <a:path extrusionOk="0" h="8930" w="15137">
                      <a:moveTo>
                        <a:pt x="124" y="0"/>
                      </a:moveTo>
                      <a:cubicBezTo>
                        <a:pt x="80" y="0"/>
                        <a:pt x="46" y="26"/>
                        <a:pt x="20" y="78"/>
                      </a:cubicBezTo>
                      <a:cubicBezTo>
                        <a:pt x="0" y="117"/>
                        <a:pt x="0" y="195"/>
                        <a:pt x="78" y="253"/>
                      </a:cubicBezTo>
                      <a:lnTo>
                        <a:pt x="15136" y="8930"/>
                      </a:lnTo>
                      <a:lnTo>
                        <a:pt x="15136" y="8638"/>
                      </a:lnTo>
                      <a:lnTo>
                        <a:pt x="195" y="20"/>
                      </a:lnTo>
                      <a:cubicBezTo>
                        <a:pt x="169" y="7"/>
                        <a:pt x="145" y="0"/>
                        <a:pt x="12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8" name="Google Shape;3888;p45"/>
                <p:cNvSpPr/>
                <p:nvPr/>
              </p:nvSpPr>
              <p:spPr>
                <a:xfrm>
                  <a:off x="1075500" y="1808600"/>
                  <a:ext cx="406625" cy="239100"/>
                </a:xfrm>
                <a:custGeom>
                  <a:rect b="b" l="l" r="r" t="t"/>
                  <a:pathLst>
                    <a:path extrusionOk="0" h="9564" w="16265">
                      <a:moveTo>
                        <a:pt x="145" y="0"/>
                      </a:moveTo>
                      <a:cubicBezTo>
                        <a:pt x="106" y="0"/>
                        <a:pt x="58" y="18"/>
                        <a:pt x="19" y="69"/>
                      </a:cubicBezTo>
                      <a:cubicBezTo>
                        <a:pt x="0" y="108"/>
                        <a:pt x="0" y="186"/>
                        <a:pt x="78" y="225"/>
                      </a:cubicBezTo>
                      <a:lnTo>
                        <a:pt x="16264" y="9563"/>
                      </a:lnTo>
                      <a:lnTo>
                        <a:pt x="16264" y="9272"/>
                      </a:lnTo>
                      <a:lnTo>
                        <a:pt x="195" y="11"/>
                      </a:lnTo>
                      <a:cubicBezTo>
                        <a:pt x="182" y="5"/>
                        <a:pt x="164" y="0"/>
                        <a:pt x="14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9" name="Google Shape;3889;p45"/>
                <p:cNvSpPr/>
                <p:nvPr/>
              </p:nvSpPr>
              <p:spPr>
                <a:xfrm>
                  <a:off x="1046800" y="1825200"/>
                  <a:ext cx="435325" cy="256050"/>
                </a:xfrm>
                <a:custGeom>
                  <a:rect b="b" l="l" r="r" t="t"/>
                  <a:pathLst>
                    <a:path extrusionOk="0" h="10242" w="17413">
                      <a:moveTo>
                        <a:pt x="145" y="1"/>
                      </a:moveTo>
                      <a:cubicBezTo>
                        <a:pt x="99" y="1"/>
                        <a:pt x="53" y="19"/>
                        <a:pt x="39" y="47"/>
                      </a:cubicBezTo>
                      <a:cubicBezTo>
                        <a:pt x="0" y="106"/>
                        <a:pt x="0" y="164"/>
                        <a:pt x="78" y="223"/>
                      </a:cubicBezTo>
                      <a:lnTo>
                        <a:pt x="17412" y="10242"/>
                      </a:lnTo>
                      <a:lnTo>
                        <a:pt x="17412" y="9950"/>
                      </a:lnTo>
                      <a:lnTo>
                        <a:pt x="195" y="9"/>
                      </a:lnTo>
                      <a:cubicBezTo>
                        <a:pt x="179" y="3"/>
                        <a:pt x="162" y="1"/>
                        <a:pt x="14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90" name="Google Shape;3890;p45"/>
                <p:cNvSpPr/>
                <p:nvPr/>
              </p:nvSpPr>
              <p:spPr>
                <a:xfrm>
                  <a:off x="1193200" y="1320050"/>
                  <a:ext cx="288425" cy="171725"/>
                </a:xfrm>
                <a:custGeom>
                  <a:rect b="b" l="l" r="r" t="t"/>
                  <a:pathLst>
                    <a:path extrusionOk="0" h="6869" w="11537">
                      <a:moveTo>
                        <a:pt x="11537" y="1"/>
                      </a:moveTo>
                      <a:lnTo>
                        <a:pt x="58" y="6615"/>
                      </a:lnTo>
                      <a:cubicBezTo>
                        <a:pt x="39" y="6693"/>
                        <a:pt x="0" y="6771"/>
                        <a:pt x="39" y="6810"/>
                      </a:cubicBezTo>
                      <a:cubicBezTo>
                        <a:pt x="58" y="6868"/>
                        <a:pt x="117" y="6868"/>
                        <a:pt x="136" y="6868"/>
                      </a:cubicBezTo>
                      <a:cubicBezTo>
                        <a:pt x="156" y="6868"/>
                        <a:pt x="175" y="6868"/>
                        <a:pt x="175" y="6829"/>
                      </a:cubicBezTo>
                      <a:lnTo>
                        <a:pt x="11537" y="293"/>
                      </a:lnTo>
                      <a:lnTo>
                        <a:pt x="115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91" name="Google Shape;3891;p45"/>
                <p:cNvSpPr/>
                <p:nvPr/>
              </p:nvSpPr>
              <p:spPr>
                <a:xfrm>
                  <a:off x="1166925" y="1288925"/>
                  <a:ext cx="314700" cy="187275"/>
                </a:xfrm>
                <a:custGeom>
                  <a:rect b="b" l="l" r="r" t="t"/>
                  <a:pathLst>
                    <a:path extrusionOk="0" h="7491" w="12588">
                      <a:moveTo>
                        <a:pt x="12588" y="1"/>
                      </a:moveTo>
                      <a:lnTo>
                        <a:pt x="39" y="7257"/>
                      </a:lnTo>
                      <a:cubicBezTo>
                        <a:pt x="20" y="7296"/>
                        <a:pt x="1" y="7394"/>
                        <a:pt x="20" y="7452"/>
                      </a:cubicBezTo>
                      <a:cubicBezTo>
                        <a:pt x="39" y="7491"/>
                        <a:pt x="78" y="7491"/>
                        <a:pt x="117" y="7491"/>
                      </a:cubicBezTo>
                      <a:cubicBezTo>
                        <a:pt x="137" y="7491"/>
                        <a:pt x="156" y="7491"/>
                        <a:pt x="156" y="7471"/>
                      </a:cubicBezTo>
                      <a:lnTo>
                        <a:pt x="12588" y="292"/>
                      </a:lnTo>
                      <a:lnTo>
                        <a:pt x="125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92" name="Google Shape;3892;p45"/>
                <p:cNvSpPr/>
                <p:nvPr/>
              </p:nvSpPr>
              <p:spPr>
                <a:xfrm>
                  <a:off x="1140175" y="1258275"/>
                  <a:ext cx="341450" cy="202375"/>
                </a:xfrm>
                <a:custGeom>
                  <a:rect b="b" l="l" r="r" t="t"/>
                  <a:pathLst>
                    <a:path extrusionOk="0" h="8095" w="13658">
                      <a:moveTo>
                        <a:pt x="13658" y="1"/>
                      </a:moveTo>
                      <a:lnTo>
                        <a:pt x="39" y="7841"/>
                      </a:lnTo>
                      <a:cubicBezTo>
                        <a:pt x="1" y="7919"/>
                        <a:pt x="1" y="7997"/>
                        <a:pt x="20" y="8036"/>
                      </a:cubicBezTo>
                      <a:cubicBezTo>
                        <a:pt x="39" y="8094"/>
                        <a:pt x="98" y="8094"/>
                        <a:pt x="117" y="8094"/>
                      </a:cubicBezTo>
                      <a:cubicBezTo>
                        <a:pt x="137" y="8094"/>
                        <a:pt x="156" y="8094"/>
                        <a:pt x="156" y="8075"/>
                      </a:cubicBezTo>
                      <a:lnTo>
                        <a:pt x="13658" y="293"/>
                      </a:lnTo>
                      <a:lnTo>
                        <a:pt x="1365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93" name="Google Shape;3893;p45"/>
                <p:cNvSpPr/>
                <p:nvPr/>
              </p:nvSpPr>
              <p:spPr>
                <a:xfrm>
                  <a:off x="1112450" y="1227150"/>
                  <a:ext cx="369175" cy="218425"/>
                </a:xfrm>
                <a:custGeom>
                  <a:rect b="b" l="l" r="r" t="t"/>
                  <a:pathLst>
                    <a:path extrusionOk="0" h="8737" w="14767">
                      <a:moveTo>
                        <a:pt x="14767" y="1"/>
                      </a:moveTo>
                      <a:lnTo>
                        <a:pt x="78" y="8483"/>
                      </a:lnTo>
                      <a:cubicBezTo>
                        <a:pt x="39" y="8542"/>
                        <a:pt x="1" y="8600"/>
                        <a:pt x="59" y="8678"/>
                      </a:cubicBezTo>
                      <a:cubicBezTo>
                        <a:pt x="78" y="8736"/>
                        <a:pt x="137" y="8736"/>
                        <a:pt x="156" y="8736"/>
                      </a:cubicBezTo>
                      <a:cubicBezTo>
                        <a:pt x="176" y="8736"/>
                        <a:pt x="195" y="8736"/>
                        <a:pt x="195" y="8697"/>
                      </a:cubicBezTo>
                      <a:lnTo>
                        <a:pt x="14767" y="293"/>
                      </a:lnTo>
                      <a:lnTo>
                        <a:pt x="1476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94" name="Google Shape;3894;p45"/>
                <p:cNvSpPr/>
                <p:nvPr/>
              </p:nvSpPr>
              <p:spPr>
                <a:xfrm>
                  <a:off x="1085700" y="1195550"/>
                  <a:ext cx="396425" cy="233975"/>
                </a:xfrm>
                <a:custGeom>
                  <a:rect b="b" l="l" r="r" t="t"/>
                  <a:pathLst>
                    <a:path extrusionOk="0" h="9359" w="15857">
                      <a:moveTo>
                        <a:pt x="15856" y="0"/>
                      </a:moveTo>
                      <a:lnTo>
                        <a:pt x="78" y="9086"/>
                      </a:lnTo>
                      <a:cubicBezTo>
                        <a:pt x="39" y="9183"/>
                        <a:pt x="1" y="9261"/>
                        <a:pt x="59" y="9319"/>
                      </a:cubicBezTo>
                      <a:cubicBezTo>
                        <a:pt x="78" y="9358"/>
                        <a:pt x="137" y="9358"/>
                        <a:pt x="156" y="9358"/>
                      </a:cubicBezTo>
                      <a:cubicBezTo>
                        <a:pt x="176" y="9358"/>
                        <a:pt x="195" y="9358"/>
                        <a:pt x="195" y="9339"/>
                      </a:cubicBezTo>
                      <a:lnTo>
                        <a:pt x="15856" y="292"/>
                      </a:lnTo>
                      <a:lnTo>
                        <a:pt x="1585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95" name="Google Shape;3895;p45"/>
                <p:cNvSpPr/>
                <p:nvPr/>
              </p:nvSpPr>
              <p:spPr>
                <a:xfrm>
                  <a:off x="1058950" y="1164900"/>
                  <a:ext cx="422675" cy="249550"/>
                </a:xfrm>
                <a:custGeom>
                  <a:rect b="b" l="l" r="r" t="t"/>
                  <a:pathLst>
                    <a:path extrusionOk="0" h="9982" w="16907">
                      <a:moveTo>
                        <a:pt x="16907" y="1"/>
                      </a:moveTo>
                      <a:lnTo>
                        <a:pt x="59" y="9728"/>
                      </a:lnTo>
                      <a:cubicBezTo>
                        <a:pt x="39" y="9786"/>
                        <a:pt x="1" y="9864"/>
                        <a:pt x="39" y="9923"/>
                      </a:cubicBezTo>
                      <a:cubicBezTo>
                        <a:pt x="59" y="9981"/>
                        <a:pt x="98" y="9981"/>
                        <a:pt x="137" y="9981"/>
                      </a:cubicBezTo>
                      <a:cubicBezTo>
                        <a:pt x="156" y="9981"/>
                        <a:pt x="176" y="9981"/>
                        <a:pt x="176" y="9962"/>
                      </a:cubicBezTo>
                      <a:lnTo>
                        <a:pt x="16907" y="292"/>
                      </a:lnTo>
                      <a:lnTo>
                        <a:pt x="169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96" name="Google Shape;3896;p45"/>
                <p:cNvSpPr/>
                <p:nvPr/>
              </p:nvSpPr>
              <p:spPr>
                <a:xfrm>
                  <a:off x="1032200" y="1133300"/>
                  <a:ext cx="449425" cy="265100"/>
                </a:xfrm>
                <a:custGeom>
                  <a:rect b="b" l="l" r="r" t="t"/>
                  <a:pathLst>
                    <a:path extrusionOk="0" h="10604" w="17977">
                      <a:moveTo>
                        <a:pt x="17977" y="0"/>
                      </a:moveTo>
                      <a:lnTo>
                        <a:pt x="59" y="10350"/>
                      </a:lnTo>
                      <a:cubicBezTo>
                        <a:pt x="39" y="10447"/>
                        <a:pt x="1" y="10506"/>
                        <a:pt x="39" y="10564"/>
                      </a:cubicBezTo>
                      <a:cubicBezTo>
                        <a:pt x="59" y="10603"/>
                        <a:pt x="98" y="10603"/>
                        <a:pt x="137" y="10603"/>
                      </a:cubicBezTo>
                      <a:cubicBezTo>
                        <a:pt x="156" y="10603"/>
                        <a:pt x="176" y="10603"/>
                        <a:pt x="176" y="10584"/>
                      </a:cubicBezTo>
                      <a:lnTo>
                        <a:pt x="17977" y="292"/>
                      </a:lnTo>
                      <a:lnTo>
                        <a:pt x="1797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97" name="Google Shape;3897;p45"/>
                <p:cNvSpPr/>
                <p:nvPr/>
              </p:nvSpPr>
              <p:spPr>
                <a:xfrm>
                  <a:off x="1005450" y="1103625"/>
                  <a:ext cx="476175" cy="279675"/>
                </a:xfrm>
                <a:custGeom>
                  <a:rect b="b" l="l" r="r" t="t"/>
                  <a:pathLst>
                    <a:path extrusionOk="0" h="11187" w="19047">
                      <a:moveTo>
                        <a:pt x="19047" y="0"/>
                      </a:moveTo>
                      <a:lnTo>
                        <a:pt x="78" y="10973"/>
                      </a:lnTo>
                      <a:cubicBezTo>
                        <a:pt x="0" y="10992"/>
                        <a:pt x="0" y="11070"/>
                        <a:pt x="39" y="11148"/>
                      </a:cubicBezTo>
                      <a:cubicBezTo>
                        <a:pt x="59" y="11187"/>
                        <a:pt x="98" y="11187"/>
                        <a:pt x="137" y="11187"/>
                      </a:cubicBezTo>
                      <a:cubicBezTo>
                        <a:pt x="156" y="11187"/>
                        <a:pt x="176" y="11187"/>
                        <a:pt x="176" y="11167"/>
                      </a:cubicBezTo>
                      <a:lnTo>
                        <a:pt x="19047" y="273"/>
                      </a:lnTo>
                      <a:lnTo>
                        <a:pt x="1904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98" name="Google Shape;3898;p45"/>
                <p:cNvSpPr/>
                <p:nvPr/>
              </p:nvSpPr>
              <p:spPr>
                <a:xfrm>
                  <a:off x="951450" y="1137675"/>
                  <a:ext cx="369200" cy="214500"/>
                </a:xfrm>
                <a:custGeom>
                  <a:rect b="b" l="l" r="r" t="t"/>
                  <a:pathLst>
                    <a:path extrusionOk="0" h="8580" w="14768">
                      <a:moveTo>
                        <a:pt x="14553" y="0"/>
                      </a:moveTo>
                      <a:lnTo>
                        <a:pt x="79" y="8366"/>
                      </a:lnTo>
                      <a:cubicBezTo>
                        <a:pt x="20" y="8385"/>
                        <a:pt x="1" y="8463"/>
                        <a:pt x="20" y="8541"/>
                      </a:cubicBezTo>
                      <a:cubicBezTo>
                        <a:pt x="59" y="8560"/>
                        <a:pt x="98" y="8580"/>
                        <a:pt x="157" y="8580"/>
                      </a:cubicBezTo>
                      <a:cubicBezTo>
                        <a:pt x="176" y="8580"/>
                        <a:pt x="196" y="8580"/>
                        <a:pt x="196" y="8560"/>
                      </a:cubicBezTo>
                      <a:lnTo>
                        <a:pt x="14767" y="156"/>
                      </a:lnTo>
                      <a:cubicBezTo>
                        <a:pt x="14748" y="156"/>
                        <a:pt x="14709" y="117"/>
                        <a:pt x="14689" y="117"/>
                      </a:cubicBezTo>
                      <a:cubicBezTo>
                        <a:pt x="14651" y="97"/>
                        <a:pt x="14592" y="58"/>
                        <a:pt x="145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99" name="Google Shape;3899;p45"/>
                <p:cNvSpPr/>
                <p:nvPr/>
              </p:nvSpPr>
              <p:spPr>
                <a:xfrm>
                  <a:off x="1073550" y="1234450"/>
                  <a:ext cx="27750" cy="15100"/>
                </a:xfrm>
                <a:custGeom>
                  <a:rect b="b" l="l" r="r" t="t"/>
                  <a:pathLst>
                    <a:path extrusionOk="0" h="604" w="1110">
                      <a:moveTo>
                        <a:pt x="856" y="1"/>
                      </a:moveTo>
                      <a:lnTo>
                        <a:pt x="0" y="468"/>
                      </a:lnTo>
                      <a:lnTo>
                        <a:pt x="253" y="604"/>
                      </a:lnTo>
                      <a:lnTo>
                        <a:pt x="1109" y="137"/>
                      </a:lnTo>
                      <a:lnTo>
                        <a:pt x="85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00" name="Google Shape;3900;p45"/>
                <p:cNvSpPr/>
                <p:nvPr/>
              </p:nvSpPr>
              <p:spPr>
                <a:xfrm>
                  <a:off x="1020050" y="1265575"/>
                  <a:ext cx="26775" cy="15100"/>
                </a:xfrm>
                <a:custGeom>
                  <a:rect b="b" l="l" r="r" t="t"/>
                  <a:pathLst>
                    <a:path extrusionOk="0" h="604" w="1071">
                      <a:moveTo>
                        <a:pt x="837" y="1"/>
                      </a:moveTo>
                      <a:lnTo>
                        <a:pt x="0" y="487"/>
                      </a:lnTo>
                      <a:lnTo>
                        <a:pt x="253" y="604"/>
                      </a:lnTo>
                      <a:lnTo>
                        <a:pt x="1070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01" name="Google Shape;3901;p45"/>
                <p:cNvSpPr/>
                <p:nvPr/>
              </p:nvSpPr>
              <p:spPr>
                <a:xfrm>
                  <a:off x="939300" y="1311800"/>
                  <a:ext cx="27275" cy="15575"/>
                </a:xfrm>
                <a:custGeom>
                  <a:rect b="b" l="l" r="r" t="t"/>
                  <a:pathLst>
                    <a:path extrusionOk="0" h="623" w="1091">
                      <a:moveTo>
                        <a:pt x="857" y="0"/>
                      </a:moveTo>
                      <a:lnTo>
                        <a:pt x="1" y="486"/>
                      </a:lnTo>
                      <a:lnTo>
                        <a:pt x="254" y="623"/>
                      </a:lnTo>
                      <a:lnTo>
                        <a:pt x="1090" y="136"/>
                      </a:lnTo>
                      <a:lnTo>
                        <a:pt x="85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02" name="Google Shape;3902;p45"/>
                <p:cNvSpPr/>
                <p:nvPr/>
              </p:nvSpPr>
              <p:spPr>
                <a:xfrm>
                  <a:off x="966550" y="1296225"/>
                  <a:ext cx="26775" cy="15600"/>
                </a:xfrm>
                <a:custGeom>
                  <a:rect b="b" l="l" r="r" t="t"/>
                  <a:pathLst>
                    <a:path extrusionOk="0" h="624" w="1071">
                      <a:moveTo>
                        <a:pt x="837" y="0"/>
                      </a:moveTo>
                      <a:lnTo>
                        <a:pt x="0" y="487"/>
                      </a:lnTo>
                      <a:lnTo>
                        <a:pt x="253" y="623"/>
                      </a:lnTo>
                      <a:lnTo>
                        <a:pt x="1070" y="156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03" name="Google Shape;3903;p45"/>
                <p:cNvSpPr/>
                <p:nvPr/>
              </p:nvSpPr>
              <p:spPr>
                <a:xfrm>
                  <a:off x="1046800" y="1249525"/>
                  <a:ext cx="26775" cy="16075"/>
                </a:xfrm>
                <a:custGeom>
                  <a:rect b="b" l="l" r="r" t="t"/>
                  <a:pathLst>
                    <a:path extrusionOk="0" h="643" w="1071">
                      <a:moveTo>
                        <a:pt x="837" y="1"/>
                      </a:moveTo>
                      <a:lnTo>
                        <a:pt x="0" y="487"/>
                      </a:lnTo>
                      <a:lnTo>
                        <a:pt x="253" y="643"/>
                      </a:lnTo>
                      <a:lnTo>
                        <a:pt x="1070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04" name="Google Shape;3904;p45"/>
                <p:cNvSpPr/>
                <p:nvPr/>
              </p:nvSpPr>
              <p:spPr>
                <a:xfrm>
                  <a:off x="1101275" y="1010725"/>
                  <a:ext cx="380850" cy="223750"/>
                </a:xfrm>
                <a:custGeom>
                  <a:rect b="b" l="l" r="r" t="t"/>
                  <a:pathLst>
                    <a:path extrusionOk="0" h="8950" w="15234">
                      <a:moveTo>
                        <a:pt x="15233" y="0"/>
                      </a:moveTo>
                      <a:lnTo>
                        <a:pt x="0" y="8794"/>
                      </a:lnTo>
                      <a:lnTo>
                        <a:pt x="234" y="8950"/>
                      </a:lnTo>
                      <a:lnTo>
                        <a:pt x="15233" y="273"/>
                      </a:lnTo>
                      <a:lnTo>
                        <a:pt x="1523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05" name="Google Shape;3905;p45"/>
                <p:cNvSpPr/>
                <p:nvPr/>
              </p:nvSpPr>
              <p:spPr>
                <a:xfrm>
                  <a:off x="993300" y="1280650"/>
                  <a:ext cx="26775" cy="15600"/>
                </a:xfrm>
                <a:custGeom>
                  <a:rect b="b" l="l" r="r" t="t"/>
                  <a:pathLst>
                    <a:path extrusionOk="0" h="624" w="1071">
                      <a:moveTo>
                        <a:pt x="837" y="1"/>
                      </a:moveTo>
                      <a:lnTo>
                        <a:pt x="0" y="487"/>
                      </a:lnTo>
                      <a:lnTo>
                        <a:pt x="253" y="623"/>
                      </a:lnTo>
                      <a:lnTo>
                        <a:pt x="1070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06" name="Google Shape;3906;p45"/>
                <p:cNvSpPr/>
                <p:nvPr/>
              </p:nvSpPr>
              <p:spPr>
                <a:xfrm>
                  <a:off x="924700" y="1326875"/>
                  <a:ext cx="14150" cy="9750"/>
                </a:xfrm>
                <a:custGeom>
                  <a:rect b="b" l="l" r="r" t="t"/>
                  <a:pathLst>
                    <a:path extrusionOk="0" h="390" w="566">
                      <a:moveTo>
                        <a:pt x="312" y="0"/>
                      </a:moveTo>
                      <a:lnTo>
                        <a:pt x="79" y="175"/>
                      </a:lnTo>
                      <a:cubicBezTo>
                        <a:pt x="20" y="195"/>
                        <a:pt x="1" y="273"/>
                        <a:pt x="20" y="331"/>
                      </a:cubicBezTo>
                      <a:cubicBezTo>
                        <a:pt x="59" y="389"/>
                        <a:pt x="98" y="389"/>
                        <a:pt x="118" y="389"/>
                      </a:cubicBezTo>
                      <a:cubicBezTo>
                        <a:pt x="157" y="389"/>
                        <a:pt x="176" y="389"/>
                        <a:pt x="176" y="370"/>
                      </a:cubicBezTo>
                      <a:lnTo>
                        <a:pt x="565" y="136"/>
                      </a:lnTo>
                      <a:lnTo>
                        <a:pt x="31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07" name="Google Shape;3907;p45"/>
                <p:cNvSpPr/>
                <p:nvPr/>
              </p:nvSpPr>
              <p:spPr>
                <a:xfrm>
                  <a:off x="1046800" y="1218400"/>
                  <a:ext cx="26775" cy="16075"/>
                </a:xfrm>
                <a:custGeom>
                  <a:rect b="b" l="l" r="r" t="t"/>
                  <a:pathLst>
                    <a:path extrusionOk="0" h="643" w="1071">
                      <a:moveTo>
                        <a:pt x="837" y="1"/>
                      </a:moveTo>
                      <a:lnTo>
                        <a:pt x="0" y="487"/>
                      </a:lnTo>
                      <a:lnTo>
                        <a:pt x="253" y="643"/>
                      </a:lnTo>
                      <a:lnTo>
                        <a:pt x="1070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08" name="Google Shape;3908;p45"/>
                <p:cNvSpPr/>
                <p:nvPr/>
              </p:nvSpPr>
              <p:spPr>
                <a:xfrm>
                  <a:off x="1020050" y="1234450"/>
                  <a:ext cx="26775" cy="15100"/>
                </a:xfrm>
                <a:custGeom>
                  <a:rect b="b" l="l" r="r" t="t"/>
                  <a:pathLst>
                    <a:path extrusionOk="0" h="604" w="1071">
                      <a:moveTo>
                        <a:pt x="837" y="1"/>
                      </a:moveTo>
                      <a:lnTo>
                        <a:pt x="0" y="468"/>
                      </a:lnTo>
                      <a:lnTo>
                        <a:pt x="253" y="604"/>
                      </a:lnTo>
                      <a:lnTo>
                        <a:pt x="1070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09" name="Google Shape;3909;p45"/>
                <p:cNvSpPr/>
                <p:nvPr/>
              </p:nvSpPr>
              <p:spPr>
                <a:xfrm>
                  <a:off x="993300" y="1249525"/>
                  <a:ext cx="26775" cy="16075"/>
                </a:xfrm>
                <a:custGeom>
                  <a:rect b="b" l="l" r="r" t="t"/>
                  <a:pathLst>
                    <a:path extrusionOk="0" h="643" w="1071">
                      <a:moveTo>
                        <a:pt x="837" y="1"/>
                      </a:moveTo>
                      <a:lnTo>
                        <a:pt x="0" y="487"/>
                      </a:lnTo>
                      <a:lnTo>
                        <a:pt x="253" y="643"/>
                      </a:lnTo>
                      <a:lnTo>
                        <a:pt x="1070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0" name="Google Shape;3910;p45"/>
                <p:cNvSpPr/>
                <p:nvPr/>
              </p:nvSpPr>
              <p:spPr>
                <a:xfrm>
                  <a:off x="897950" y="1311800"/>
                  <a:ext cx="14150" cy="9750"/>
                </a:xfrm>
                <a:custGeom>
                  <a:rect b="b" l="l" r="r" t="t"/>
                  <a:pathLst>
                    <a:path extrusionOk="0" h="390" w="566">
                      <a:moveTo>
                        <a:pt x="312" y="0"/>
                      </a:moveTo>
                      <a:lnTo>
                        <a:pt x="79" y="156"/>
                      </a:lnTo>
                      <a:cubicBezTo>
                        <a:pt x="20" y="195"/>
                        <a:pt x="1" y="253"/>
                        <a:pt x="20" y="331"/>
                      </a:cubicBezTo>
                      <a:cubicBezTo>
                        <a:pt x="59" y="389"/>
                        <a:pt x="98" y="389"/>
                        <a:pt x="118" y="389"/>
                      </a:cubicBezTo>
                      <a:cubicBezTo>
                        <a:pt x="137" y="389"/>
                        <a:pt x="176" y="389"/>
                        <a:pt x="176" y="350"/>
                      </a:cubicBezTo>
                      <a:lnTo>
                        <a:pt x="565" y="136"/>
                      </a:lnTo>
                      <a:lnTo>
                        <a:pt x="31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1" name="Google Shape;3911;p45"/>
                <p:cNvSpPr/>
                <p:nvPr/>
              </p:nvSpPr>
              <p:spPr>
                <a:xfrm>
                  <a:off x="912550" y="1296225"/>
                  <a:ext cx="26775" cy="15600"/>
                </a:xfrm>
                <a:custGeom>
                  <a:rect b="b" l="l" r="r" t="t"/>
                  <a:pathLst>
                    <a:path extrusionOk="0" h="624" w="1071">
                      <a:moveTo>
                        <a:pt x="837" y="0"/>
                      </a:moveTo>
                      <a:lnTo>
                        <a:pt x="1" y="487"/>
                      </a:lnTo>
                      <a:lnTo>
                        <a:pt x="254" y="623"/>
                      </a:lnTo>
                      <a:lnTo>
                        <a:pt x="1071" y="156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2" name="Google Shape;3912;p45"/>
                <p:cNvSpPr/>
                <p:nvPr/>
              </p:nvSpPr>
              <p:spPr>
                <a:xfrm>
                  <a:off x="966550" y="1265575"/>
                  <a:ext cx="26775" cy="15100"/>
                </a:xfrm>
                <a:custGeom>
                  <a:rect b="b" l="l" r="r" t="t"/>
                  <a:pathLst>
                    <a:path extrusionOk="0" h="604" w="1071">
                      <a:moveTo>
                        <a:pt x="837" y="1"/>
                      </a:moveTo>
                      <a:lnTo>
                        <a:pt x="0" y="487"/>
                      </a:lnTo>
                      <a:lnTo>
                        <a:pt x="253" y="604"/>
                      </a:lnTo>
                      <a:lnTo>
                        <a:pt x="1070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3" name="Google Shape;3913;p45"/>
                <p:cNvSpPr/>
                <p:nvPr/>
              </p:nvSpPr>
              <p:spPr>
                <a:xfrm>
                  <a:off x="939300" y="1280650"/>
                  <a:ext cx="27275" cy="15600"/>
                </a:xfrm>
                <a:custGeom>
                  <a:rect b="b" l="l" r="r" t="t"/>
                  <a:pathLst>
                    <a:path extrusionOk="0" h="624" w="1091">
                      <a:moveTo>
                        <a:pt x="857" y="1"/>
                      </a:moveTo>
                      <a:lnTo>
                        <a:pt x="1" y="487"/>
                      </a:lnTo>
                      <a:lnTo>
                        <a:pt x="254" y="623"/>
                      </a:lnTo>
                      <a:lnTo>
                        <a:pt x="1090" y="13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4" name="Google Shape;3914;p45"/>
                <p:cNvSpPr/>
                <p:nvPr/>
              </p:nvSpPr>
              <p:spPr>
                <a:xfrm>
                  <a:off x="1074525" y="1024825"/>
                  <a:ext cx="334150" cy="193125"/>
                </a:xfrm>
                <a:custGeom>
                  <a:rect b="b" l="l" r="r" t="t"/>
                  <a:pathLst>
                    <a:path extrusionOk="0" h="7725" w="13366">
                      <a:moveTo>
                        <a:pt x="13152" y="1"/>
                      </a:moveTo>
                      <a:lnTo>
                        <a:pt x="0" y="7569"/>
                      </a:lnTo>
                      <a:lnTo>
                        <a:pt x="234" y="7724"/>
                      </a:lnTo>
                      <a:lnTo>
                        <a:pt x="13366" y="156"/>
                      </a:lnTo>
                      <a:cubicBezTo>
                        <a:pt x="13346" y="137"/>
                        <a:pt x="13327" y="137"/>
                        <a:pt x="13288" y="117"/>
                      </a:cubicBezTo>
                      <a:cubicBezTo>
                        <a:pt x="13249" y="98"/>
                        <a:pt x="13191" y="39"/>
                        <a:pt x="1315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5" name="Google Shape;3915;p45"/>
                <p:cNvSpPr/>
                <p:nvPr/>
              </p:nvSpPr>
              <p:spPr>
                <a:xfrm>
                  <a:off x="1046800" y="1046725"/>
                  <a:ext cx="271900" cy="157125"/>
                </a:xfrm>
                <a:custGeom>
                  <a:rect b="b" l="l" r="r" t="t"/>
                  <a:pathLst>
                    <a:path extrusionOk="0" h="6285" w="10876">
                      <a:moveTo>
                        <a:pt x="10661" y="0"/>
                      </a:moveTo>
                      <a:lnTo>
                        <a:pt x="0" y="6148"/>
                      </a:lnTo>
                      <a:lnTo>
                        <a:pt x="253" y="6284"/>
                      </a:lnTo>
                      <a:lnTo>
                        <a:pt x="10875" y="136"/>
                      </a:lnTo>
                      <a:cubicBezTo>
                        <a:pt x="10856" y="136"/>
                        <a:pt x="10837" y="117"/>
                        <a:pt x="10798" y="117"/>
                      </a:cubicBezTo>
                      <a:cubicBezTo>
                        <a:pt x="10759" y="97"/>
                        <a:pt x="10700" y="39"/>
                        <a:pt x="1066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6" name="Google Shape;3916;p45"/>
                <p:cNvSpPr/>
                <p:nvPr/>
              </p:nvSpPr>
              <p:spPr>
                <a:xfrm>
                  <a:off x="939300" y="1249525"/>
                  <a:ext cx="27275" cy="16075"/>
                </a:xfrm>
                <a:custGeom>
                  <a:rect b="b" l="l" r="r" t="t"/>
                  <a:pathLst>
                    <a:path extrusionOk="0" h="643" w="1091">
                      <a:moveTo>
                        <a:pt x="85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90" y="156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7" name="Google Shape;3917;p45"/>
                <p:cNvSpPr/>
                <p:nvPr/>
              </p:nvSpPr>
              <p:spPr>
                <a:xfrm>
                  <a:off x="993300" y="1218400"/>
                  <a:ext cx="26775" cy="16075"/>
                </a:xfrm>
                <a:custGeom>
                  <a:rect b="b" l="l" r="r" t="t"/>
                  <a:pathLst>
                    <a:path extrusionOk="0" h="643" w="1071">
                      <a:moveTo>
                        <a:pt x="837" y="1"/>
                      </a:moveTo>
                      <a:lnTo>
                        <a:pt x="0" y="487"/>
                      </a:lnTo>
                      <a:lnTo>
                        <a:pt x="253" y="643"/>
                      </a:lnTo>
                      <a:lnTo>
                        <a:pt x="1070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8" name="Google Shape;3918;p45"/>
                <p:cNvSpPr/>
                <p:nvPr/>
              </p:nvSpPr>
              <p:spPr>
                <a:xfrm>
                  <a:off x="966550" y="1234450"/>
                  <a:ext cx="26775" cy="15100"/>
                </a:xfrm>
                <a:custGeom>
                  <a:rect b="b" l="l" r="r" t="t"/>
                  <a:pathLst>
                    <a:path extrusionOk="0" h="604" w="1071">
                      <a:moveTo>
                        <a:pt x="837" y="1"/>
                      </a:moveTo>
                      <a:lnTo>
                        <a:pt x="0" y="468"/>
                      </a:lnTo>
                      <a:lnTo>
                        <a:pt x="253" y="604"/>
                      </a:lnTo>
                      <a:lnTo>
                        <a:pt x="1070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9" name="Google Shape;3919;p45"/>
                <p:cNvSpPr/>
                <p:nvPr/>
              </p:nvSpPr>
              <p:spPr>
                <a:xfrm>
                  <a:off x="912550" y="1265575"/>
                  <a:ext cx="26775" cy="15100"/>
                </a:xfrm>
                <a:custGeom>
                  <a:rect b="b" l="l" r="r" t="t"/>
                  <a:pathLst>
                    <a:path extrusionOk="0" h="604" w="1071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04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0" name="Google Shape;3920;p45"/>
                <p:cNvSpPr/>
                <p:nvPr/>
              </p:nvSpPr>
              <p:spPr>
                <a:xfrm>
                  <a:off x="1020050" y="1203325"/>
                  <a:ext cx="26775" cy="15100"/>
                </a:xfrm>
                <a:custGeom>
                  <a:rect b="b" l="l" r="r" t="t"/>
                  <a:pathLst>
                    <a:path extrusionOk="0" h="604" w="1071">
                      <a:moveTo>
                        <a:pt x="837" y="1"/>
                      </a:moveTo>
                      <a:lnTo>
                        <a:pt x="0" y="467"/>
                      </a:lnTo>
                      <a:lnTo>
                        <a:pt x="253" y="604"/>
                      </a:lnTo>
                      <a:lnTo>
                        <a:pt x="1070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1" name="Google Shape;3921;p45"/>
                <p:cNvSpPr/>
                <p:nvPr/>
              </p:nvSpPr>
              <p:spPr>
                <a:xfrm>
                  <a:off x="885800" y="1280650"/>
                  <a:ext cx="26775" cy="15600"/>
                </a:xfrm>
                <a:custGeom>
                  <a:rect b="b" l="l" r="r" t="t"/>
                  <a:pathLst>
                    <a:path extrusionOk="0" h="624" w="1071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3" y="623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2" name="Google Shape;3922;p45"/>
                <p:cNvSpPr/>
                <p:nvPr/>
              </p:nvSpPr>
              <p:spPr>
                <a:xfrm>
                  <a:off x="871200" y="1295750"/>
                  <a:ext cx="14150" cy="9750"/>
                </a:xfrm>
                <a:custGeom>
                  <a:rect b="b" l="l" r="r" t="t"/>
                  <a:pathLst>
                    <a:path extrusionOk="0" h="390" w="566">
                      <a:moveTo>
                        <a:pt x="312" y="0"/>
                      </a:moveTo>
                      <a:lnTo>
                        <a:pt x="79" y="175"/>
                      </a:lnTo>
                      <a:cubicBezTo>
                        <a:pt x="20" y="195"/>
                        <a:pt x="1" y="272"/>
                        <a:pt x="20" y="350"/>
                      </a:cubicBezTo>
                      <a:cubicBezTo>
                        <a:pt x="59" y="389"/>
                        <a:pt x="98" y="389"/>
                        <a:pt x="118" y="389"/>
                      </a:cubicBezTo>
                      <a:cubicBezTo>
                        <a:pt x="157" y="389"/>
                        <a:pt x="176" y="389"/>
                        <a:pt x="176" y="370"/>
                      </a:cubicBezTo>
                      <a:lnTo>
                        <a:pt x="565" y="156"/>
                      </a:lnTo>
                      <a:lnTo>
                        <a:pt x="31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3" name="Google Shape;3923;p45"/>
                <p:cNvSpPr/>
                <p:nvPr/>
              </p:nvSpPr>
              <p:spPr>
                <a:xfrm>
                  <a:off x="993300" y="1187775"/>
                  <a:ext cx="26775" cy="15575"/>
                </a:xfrm>
                <a:custGeom>
                  <a:rect b="b" l="l" r="r" t="t"/>
                  <a:pathLst>
                    <a:path extrusionOk="0" h="623" w="1071">
                      <a:moveTo>
                        <a:pt x="837" y="0"/>
                      </a:moveTo>
                      <a:lnTo>
                        <a:pt x="0" y="486"/>
                      </a:lnTo>
                      <a:lnTo>
                        <a:pt x="253" y="623"/>
                      </a:lnTo>
                      <a:lnTo>
                        <a:pt x="1070" y="136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4" name="Google Shape;3924;p45"/>
                <p:cNvSpPr/>
                <p:nvPr/>
              </p:nvSpPr>
              <p:spPr>
                <a:xfrm>
                  <a:off x="912550" y="1234450"/>
                  <a:ext cx="26775" cy="15100"/>
                </a:xfrm>
                <a:custGeom>
                  <a:rect b="b" l="l" r="r" t="t"/>
                  <a:pathLst>
                    <a:path extrusionOk="0" h="604" w="1071">
                      <a:moveTo>
                        <a:pt x="837" y="1"/>
                      </a:moveTo>
                      <a:lnTo>
                        <a:pt x="1" y="468"/>
                      </a:lnTo>
                      <a:lnTo>
                        <a:pt x="254" y="604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5" name="Google Shape;3925;p45"/>
                <p:cNvSpPr/>
                <p:nvPr/>
              </p:nvSpPr>
              <p:spPr>
                <a:xfrm>
                  <a:off x="859050" y="1265575"/>
                  <a:ext cx="26775" cy="15100"/>
                </a:xfrm>
                <a:custGeom>
                  <a:rect b="b" l="l" r="r" t="t"/>
                  <a:pathLst>
                    <a:path extrusionOk="0" h="604" w="1071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3" y="604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6" name="Google Shape;3926;p45"/>
                <p:cNvSpPr/>
                <p:nvPr/>
              </p:nvSpPr>
              <p:spPr>
                <a:xfrm>
                  <a:off x="966550" y="1203325"/>
                  <a:ext cx="26775" cy="15100"/>
                </a:xfrm>
                <a:custGeom>
                  <a:rect b="b" l="l" r="r" t="t"/>
                  <a:pathLst>
                    <a:path extrusionOk="0" h="604" w="1071">
                      <a:moveTo>
                        <a:pt x="837" y="1"/>
                      </a:moveTo>
                      <a:lnTo>
                        <a:pt x="0" y="467"/>
                      </a:lnTo>
                      <a:lnTo>
                        <a:pt x="253" y="604"/>
                      </a:lnTo>
                      <a:lnTo>
                        <a:pt x="1070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7" name="Google Shape;3927;p45"/>
                <p:cNvSpPr/>
                <p:nvPr/>
              </p:nvSpPr>
              <p:spPr>
                <a:xfrm>
                  <a:off x="885800" y="1249525"/>
                  <a:ext cx="26775" cy="16075"/>
                </a:xfrm>
                <a:custGeom>
                  <a:rect b="b" l="l" r="r" t="t"/>
                  <a:pathLst>
                    <a:path extrusionOk="0" h="643" w="1071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3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8" name="Google Shape;3928;p45"/>
                <p:cNvSpPr/>
                <p:nvPr/>
              </p:nvSpPr>
              <p:spPr>
                <a:xfrm>
                  <a:off x="939300" y="1218400"/>
                  <a:ext cx="27275" cy="16075"/>
                </a:xfrm>
                <a:custGeom>
                  <a:rect b="b" l="l" r="r" t="t"/>
                  <a:pathLst>
                    <a:path extrusionOk="0" h="643" w="1091">
                      <a:moveTo>
                        <a:pt x="85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90" y="156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9" name="Google Shape;3929;p45"/>
                <p:cNvSpPr/>
                <p:nvPr/>
              </p:nvSpPr>
              <p:spPr>
                <a:xfrm>
                  <a:off x="843975" y="1280650"/>
                  <a:ext cx="14125" cy="9775"/>
                </a:xfrm>
                <a:custGeom>
                  <a:rect b="b" l="l" r="r" t="t"/>
                  <a:pathLst>
                    <a:path extrusionOk="0" h="391" w="565">
                      <a:moveTo>
                        <a:pt x="312" y="1"/>
                      </a:moveTo>
                      <a:lnTo>
                        <a:pt x="78" y="176"/>
                      </a:lnTo>
                      <a:cubicBezTo>
                        <a:pt x="20" y="195"/>
                        <a:pt x="0" y="273"/>
                        <a:pt x="20" y="332"/>
                      </a:cubicBezTo>
                      <a:cubicBezTo>
                        <a:pt x="39" y="390"/>
                        <a:pt x="98" y="390"/>
                        <a:pt x="117" y="390"/>
                      </a:cubicBezTo>
                      <a:cubicBezTo>
                        <a:pt x="137" y="390"/>
                        <a:pt x="176" y="390"/>
                        <a:pt x="176" y="371"/>
                      </a:cubicBezTo>
                      <a:lnTo>
                        <a:pt x="565" y="13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30" name="Google Shape;3930;p45"/>
                <p:cNvSpPr/>
                <p:nvPr/>
              </p:nvSpPr>
              <p:spPr>
                <a:xfrm>
                  <a:off x="1020050" y="917825"/>
                  <a:ext cx="462075" cy="269950"/>
                </a:xfrm>
                <a:custGeom>
                  <a:rect b="b" l="l" r="r" t="t"/>
                  <a:pathLst>
                    <a:path extrusionOk="0" h="10798" w="18483">
                      <a:moveTo>
                        <a:pt x="18482" y="0"/>
                      </a:moveTo>
                      <a:lnTo>
                        <a:pt x="0" y="10642"/>
                      </a:lnTo>
                      <a:lnTo>
                        <a:pt x="253" y="10798"/>
                      </a:lnTo>
                      <a:lnTo>
                        <a:pt x="18482" y="253"/>
                      </a:lnTo>
                      <a:lnTo>
                        <a:pt x="1848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31" name="Google Shape;3931;p45"/>
                <p:cNvSpPr/>
                <p:nvPr/>
              </p:nvSpPr>
              <p:spPr>
                <a:xfrm>
                  <a:off x="939300" y="1187775"/>
                  <a:ext cx="27275" cy="15575"/>
                </a:xfrm>
                <a:custGeom>
                  <a:rect b="b" l="l" r="r" t="t"/>
                  <a:pathLst>
                    <a:path extrusionOk="0" h="623" w="1091">
                      <a:moveTo>
                        <a:pt x="857" y="0"/>
                      </a:moveTo>
                      <a:lnTo>
                        <a:pt x="1" y="486"/>
                      </a:lnTo>
                      <a:lnTo>
                        <a:pt x="254" y="623"/>
                      </a:lnTo>
                      <a:lnTo>
                        <a:pt x="1090" y="136"/>
                      </a:lnTo>
                      <a:lnTo>
                        <a:pt x="85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32" name="Google Shape;3932;p45"/>
                <p:cNvSpPr/>
                <p:nvPr/>
              </p:nvSpPr>
              <p:spPr>
                <a:xfrm>
                  <a:off x="859050" y="1234450"/>
                  <a:ext cx="26775" cy="15100"/>
                </a:xfrm>
                <a:custGeom>
                  <a:rect b="b" l="l" r="r" t="t"/>
                  <a:pathLst>
                    <a:path extrusionOk="0" h="604" w="1071">
                      <a:moveTo>
                        <a:pt x="837" y="1"/>
                      </a:moveTo>
                      <a:lnTo>
                        <a:pt x="1" y="468"/>
                      </a:lnTo>
                      <a:lnTo>
                        <a:pt x="253" y="604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33" name="Google Shape;3933;p45"/>
                <p:cNvSpPr/>
                <p:nvPr/>
              </p:nvSpPr>
              <p:spPr>
                <a:xfrm>
                  <a:off x="831825" y="1249525"/>
                  <a:ext cx="27250" cy="16075"/>
                </a:xfrm>
                <a:custGeom>
                  <a:rect b="b" l="l" r="r" t="t"/>
                  <a:pathLst>
                    <a:path extrusionOk="0" h="643" w="1090">
                      <a:moveTo>
                        <a:pt x="856" y="1"/>
                      </a:moveTo>
                      <a:lnTo>
                        <a:pt x="0" y="487"/>
                      </a:lnTo>
                      <a:lnTo>
                        <a:pt x="234" y="643"/>
                      </a:lnTo>
                      <a:lnTo>
                        <a:pt x="1090" y="156"/>
                      </a:lnTo>
                      <a:lnTo>
                        <a:pt x="85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34" name="Google Shape;3934;p45"/>
                <p:cNvSpPr/>
                <p:nvPr/>
              </p:nvSpPr>
              <p:spPr>
                <a:xfrm>
                  <a:off x="966550" y="1172200"/>
                  <a:ext cx="26775" cy="15575"/>
                </a:xfrm>
                <a:custGeom>
                  <a:rect b="b" l="l" r="r" t="t"/>
                  <a:pathLst>
                    <a:path extrusionOk="0" h="623" w="1071">
                      <a:moveTo>
                        <a:pt x="837" y="0"/>
                      </a:moveTo>
                      <a:lnTo>
                        <a:pt x="0" y="467"/>
                      </a:lnTo>
                      <a:lnTo>
                        <a:pt x="253" y="623"/>
                      </a:lnTo>
                      <a:lnTo>
                        <a:pt x="1070" y="13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35" name="Google Shape;3935;p45"/>
                <p:cNvSpPr/>
                <p:nvPr/>
              </p:nvSpPr>
              <p:spPr>
                <a:xfrm>
                  <a:off x="992800" y="773375"/>
                  <a:ext cx="447500" cy="398850"/>
                </a:xfrm>
                <a:custGeom>
                  <a:rect b="b" l="l" r="r" t="t"/>
                  <a:pathLst>
                    <a:path extrusionOk="0" h="15954" w="17900">
                      <a:moveTo>
                        <a:pt x="17782" y="0"/>
                      </a:moveTo>
                      <a:cubicBezTo>
                        <a:pt x="17705" y="0"/>
                        <a:pt x="17666" y="59"/>
                        <a:pt x="17666" y="137"/>
                      </a:cubicBezTo>
                      <a:lnTo>
                        <a:pt x="17666" y="5623"/>
                      </a:lnTo>
                      <a:lnTo>
                        <a:pt x="1" y="15817"/>
                      </a:lnTo>
                      <a:lnTo>
                        <a:pt x="254" y="15953"/>
                      </a:lnTo>
                      <a:lnTo>
                        <a:pt x="17860" y="5798"/>
                      </a:lnTo>
                      <a:cubicBezTo>
                        <a:pt x="17899" y="5778"/>
                        <a:pt x="17899" y="5720"/>
                        <a:pt x="17899" y="5701"/>
                      </a:cubicBezTo>
                      <a:lnTo>
                        <a:pt x="17899" y="137"/>
                      </a:lnTo>
                      <a:cubicBezTo>
                        <a:pt x="17899" y="59"/>
                        <a:pt x="17860" y="0"/>
                        <a:pt x="1778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36" name="Google Shape;3936;p45"/>
                <p:cNvSpPr/>
                <p:nvPr/>
              </p:nvSpPr>
              <p:spPr>
                <a:xfrm>
                  <a:off x="817225" y="1264600"/>
                  <a:ext cx="14125" cy="9750"/>
                </a:xfrm>
                <a:custGeom>
                  <a:rect b="b" l="l" r="r" t="t"/>
                  <a:pathLst>
                    <a:path extrusionOk="0" h="390" w="565">
                      <a:moveTo>
                        <a:pt x="312" y="1"/>
                      </a:moveTo>
                      <a:lnTo>
                        <a:pt x="78" y="176"/>
                      </a:lnTo>
                      <a:cubicBezTo>
                        <a:pt x="20" y="195"/>
                        <a:pt x="0" y="273"/>
                        <a:pt x="20" y="351"/>
                      </a:cubicBezTo>
                      <a:cubicBezTo>
                        <a:pt x="39" y="390"/>
                        <a:pt x="98" y="390"/>
                        <a:pt x="117" y="390"/>
                      </a:cubicBezTo>
                      <a:cubicBezTo>
                        <a:pt x="137" y="390"/>
                        <a:pt x="176" y="390"/>
                        <a:pt x="176" y="371"/>
                      </a:cubicBezTo>
                      <a:lnTo>
                        <a:pt x="565" y="15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37" name="Google Shape;3937;p45"/>
                <p:cNvSpPr/>
                <p:nvPr/>
              </p:nvSpPr>
              <p:spPr>
                <a:xfrm>
                  <a:off x="885800" y="1218400"/>
                  <a:ext cx="26775" cy="16075"/>
                </a:xfrm>
                <a:custGeom>
                  <a:rect b="b" l="l" r="r" t="t"/>
                  <a:pathLst>
                    <a:path extrusionOk="0" h="643" w="1071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3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38" name="Google Shape;3938;p45"/>
                <p:cNvSpPr/>
                <p:nvPr/>
              </p:nvSpPr>
              <p:spPr>
                <a:xfrm>
                  <a:off x="912550" y="1203325"/>
                  <a:ext cx="26775" cy="15100"/>
                </a:xfrm>
                <a:custGeom>
                  <a:rect b="b" l="l" r="r" t="t"/>
                  <a:pathLst>
                    <a:path extrusionOk="0" h="604" w="1071">
                      <a:moveTo>
                        <a:pt x="837" y="1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39" name="Google Shape;3939;p45"/>
                <p:cNvSpPr/>
                <p:nvPr/>
              </p:nvSpPr>
              <p:spPr>
                <a:xfrm>
                  <a:off x="939300" y="1156625"/>
                  <a:ext cx="27275" cy="15600"/>
                </a:xfrm>
                <a:custGeom>
                  <a:rect b="b" l="l" r="r" t="t"/>
                  <a:pathLst>
                    <a:path extrusionOk="0" h="624" w="1091">
                      <a:moveTo>
                        <a:pt x="857" y="1"/>
                      </a:moveTo>
                      <a:lnTo>
                        <a:pt x="1" y="487"/>
                      </a:lnTo>
                      <a:lnTo>
                        <a:pt x="254" y="623"/>
                      </a:lnTo>
                      <a:lnTo>
                        <a:pt x="1090" y="13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40" name="Google Shape;3940;p45"/>
                <p:cNvSpPr/>
                <p:nvPr/>
              </p:nvSpPr>
              <p:spPr>
                <a:xfrm>
                  <a:off x="885800" y="1187775"/>
                  <a:ext cx="26775" cy="15575"/>
                </a:xfrm>
                <a:custGeom>
                  <a:rect b="b" l="l" r="r" t="t"/>
                  <a:pathLst>
                    <a:path extrusionOk="0" h="623" w="1071">
                      <a:moveTo>
                        <a:pt x="837" y="0"/>
                      </a:moveTo>
                      <a:lnTo>
                        <a:pt x="1" y="486"/>
                      </a:lnTo>
                      <a:lnTo>
                        <a:pt x="253" y="623"/>
                      </a:lnTo>
                      <a:lnTo>
                        <a:pt x="1071" y="136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41" name="Google Shape;3941;p45"/>
                <p:cNvSpPr/>
                <p:nvPr/>
              </p:nvSpPr>
              <p:spPr>
                <a:xfrm>
                  <a:off x="831825" y="1218400"/>
                  <a:ext cx="27250" cy="16075"/>
                </a:xfrm>
                <a:custGeom>
                  <a:rect b="b" l="l" r="r" t="t"/>
                  <a:pathLst>
                    <a:path extrusionOk="0" h="643" w="1090">
                      <a:moveTo>
                        <a:pt x="856" y="1"/>
                      </a:moveTo>
                      <a:lnTo>
                        <a:pt x="0" y="487"/>
                      </a:lnTo>
                      <a:lnTo>
                        <a:pt x="234" y="643"/>
                      </a:lnTo>
                      <a:lnTo>
                        <a:pt x="1090" y="156"/>
                      </a:lnTo>
                      <a:lnTo>
                        <a:pt x="85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42" name="Google Shape;3942;p45"/>
                <p:cNvSpPr/>
                <p:nvPr/>
              </p:nvSpPr>
              <p:spPr>
                <a:xfrm>
                  <a:off x="859050" y="1203325"/>
                  <a:ext cx="26775" cy="15100"/>
                </a:xfrm>
                <a:custGeom>
                  <a:rect b="b" l="l" r="r" t="t"/>
                  <a:pathLst>
                    <a:path extrusionOk="0" h="604" w="1071">
                      <a:moveTo>
                        <a:pt x="837" y="1"/>
                      </a:moveTo>
                      <a:lnTo>
                        <a:pt x="1" y="467"/>
                      </a:lnTo>
                      <a:lnTo>
                        <a:pt x="253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43" name="Google Shape;3943;p45"/>
                <p:cNvSpPr/>
                <p:nvPr/>
              </p:nvSpPr>
              <p:spPr>
                <a:xfrm>
                  <a:off x="966050" y="1000025"/>
                  <a:ext cx="271425" cy="157125"/>
                </a:xfrm>
                <a:custGeom>
                  <a:rect b="b" l="l" r="r" t="t"/>
                  <a:pathLst>
                    <a:path extrusionOk="0" h="6285" w="10857">
                      <a:moveTo>
                        <a:pt x="10604" y="0"/>
                      </a:moveTo>
                      <a:lnTo>
                        <a:pt x="1" y="6129"/>
                      </a:lnTo>
                      <a:lnTo>
                        <a:pt x="254" y="6284"/>
                      </a:lnTo>
                      <a:lnTo>
                        <a:pt x="10857" y="156"/>
                      </a:lnTo>
                      <a:cubicBezTo>
                        <a:pt x="10818" y="137"/>
                        <a:pt x="10779" y="137"/>
                        <a:pt x="10740" y="117"/>
                      </a:cubicBezTo>
                      <a:cubicBezTo>
                        <a:pt x="10701" y="78"/>
                        <a:pt x="10643" y="39"/>
                        <a:pt x="1060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44" name="Google Shape;3944;p45"/>
                <p:cNvSpPr/>
                <p:nvPr/>
              </p:nvSpPr>
              <p:spPr>
                <a:xfrm>
                  <a:off x="805075" y="1234450"/>
                  <a:ext cx="26775" cy="15100"/>
                </a:xfrm>
                <a:custGeom>
                  <a:rect b="b" l="l" r="r" t="t"/>
                  <a:pathLst>
                    <a:path extrusionOk="0" h="604" w="1071">
                      <a:moveTo>
                        <a:pt x="817" y="1"/>
                      </a:moveTo>
                      <a:lnTo>
                        <a:pt x="0" y="468"/>
                      </a:lnTo>
                      <a:lnTo>
                        <a:pt x="233" y="604"/>
                      </a:lnTo>
                      <a:lnTo>
                        <a:pt x="1070" y="137"/>
                      </a:lnTo>
                      <a:lnTo>
                        <a:pt x="81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45" name="Google Shape;3945;p45"/>
                <p:cNvSpPr/>
                <p:nvPr/>
              </p:nvSpPr>
              <p:spPr>
                <a:xfrm>
                  <a:off x="790475" y="1249525"/>
                  <a:ext cx="14125" cy="9750"/>
                </a:xfrm>
                <a:custGeom>
                  <a:rect b="b" l="l" r="r" t="t"/>
                  <a:pathLst>
                    <a:path extrusionOk="0" h="390" w="565">
                      <a:moveTo>
                        <a:pt x="312" y="1"/>
                      </a:moveTo>
                      <a:lnTo>
                        <a:pt x="78" y="176"/>
                      </a:lnTo>
                      <a:cubicBezTo>
                        <a:pt x="20" y="195"/>
                        <a:pt x="0" y="273"/>
                        <a:pt x="20" y="332"/>
                      </a:cubicBezTo>
                      <a:cubicBezTo>
                        <a:pt x="39" y="390"/>
                        <a:pt x="98" y="390"/>
                        <a:pt x="117" y="390"/>
                      </a:cubicBezTo>
                      <a:cubicBezTo>
                        <a:pt x="137" y="390"/>
                        <a:pt x="175" y="390"/>
                        <a:pt x="175" y="370"/>
                      </a:cubicBezTo>
                      <a:lnTo>
                        <a:pt x="565" y="13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46" name="Google Shape;3946;p45"/>
                <p:cNvSpPr/>
                <p:nvPr/>
              </p:nvSpPr>
              <p:spPr>
                <a:xfrm>
                  <a:off x="912550" y="1172200"/>
                  <a:ext cx="26775" cy="15575"/>
                </a:xfrm>
                <a:custGeom>
                  <a:rect b="b" l="l" r="r" t="t"/>
                  <a:pathLst>
                    <a:path extrusionOk="0" h="623" w="1071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54" y="623"/>
                      </a:lnTo>
                      <a:lnTo>
                        <a:pt x="1071" y="13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47" name="Google Shape;3947;p45"/>
                <p:cNvSpPr/>
                <p:nvPr/>
              </p:nvSpPr>
              <p:spPr>
                <a:xfrm>
                  <a:off x="831825" y="1187775"/>
                  <a:ext cx="27250" cy="15575"/>
                </a:xfrm>
                <a:custGeom>
                  <a:rect b="b" l="l" r="r" t="t"/>
                  <a:pathLst>
                    <a:path extrusionOk="0" h="623" w="1090">
                      <a:moveTo>
                        <a:pt x="856" y="0"/>
                      </a:moveTo>
                      <a:lnTo>
                        <a:pt x="0" y="486"/>
                      </a:lnTo>
                      <a:lnTo>
                        <a:pt x="234" y="623"/>
                      </a:lnTo>
                      <a:lnTo>
                        <a:pt x="1090" y="136"/>
                      </a:lnTo>
                      <a:lnTo>
                        <a:pt x="85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48" name="Google Shape;3948;p45"/>
                <p:cNvSpPr/>
                <p:nvPr/>
              </p:nvSpPr>
              <p:spPr>
                <a:xfrm>
                  <a:off x="885800" y="1156625"/>
                  <a:ext cx="26775" cy="15600"/>
                </a:xfrm>
                <a:custGeom>
                  <a:rect b="b" l="l" r="r" t="t"/>
                  <a:pathLst>
                    <a:path extrusionOk="0" h="624" w="1071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3" y="623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49" name="Google Shape;3949;p45"/>
                <p:cNvSpPr/>
                <p:nvPr/>
              </p:nvSpPr>
              <p:spPr>
                <a:xfrm>
                  <a:off x="805075" y="1203325"/>
                  <a:ext cx="26775" cy="15100"/>
                </a:xfrm>
                <a:custGeom>
                  <a:rect b="b" l="l" r="r" t="t"/>
                  <a:pathLst>
                    <a:path extrusionOk="0" h="604" w="1071">
                      <a:moveTo>
                        <a:pt x="817" y="1"/>
                      </a:moveTo>
                      <a:lnTo>
                        <a:pt x="0" y="467"/>
                      </a:lnTo>
                      <a:lnTo>
                        <a:pt x="233" y="604"/>
                      </a:lnTo>
                      <a:lnTo>
                        <a:pt x="1070" y="117"/>
                      </a:lnTo>
                      <a:lnTo>
                        <a:pt x="81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50" name="Google Shape;3950;p45"/>
                <p:cNvSpPr/>
                <p:nvPr/>
              </p:nvSpPr>
              <p:spPr>
                <a:xfrm>
                  <a:off x="859050" y="1172200"/>
                  <a:ext cx="26775" cy="15575"/>
                </a:xfrm>
                <a:custGeom>
                  <a:rect b="b" l="l" r="r" t="t"/>
                  <a:pathLst>
                    <a:path extrusionOk="0" h="623" w="1071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53" y="623"/>
                      </a:lnTo>
                      <a:lnTo>
                        <a:pt x="1071" y="13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51" name="Google Shape;3951;p45"/>
                <p:cNvSpPr/>
                <p:nvPr/>
              </p:nvSpPr>
              <p:spPr>
                <a:xfrm>
                  <a:off x="763725" y="1233475"/>
                  <a:ext cx="14125" cy="9750"/>
                </a:xfrm>
                <a:custGeom>
                  <a:rect b="b" l="l" r="r" t="t"/>
                  <a:pathLst>
                    <a:path extrusionOk="0" h="390" w="565">
                      <a:moveTo>
                        <a:pt x="312" y="1"/>
                      </a:moveTo>
                      <a:lnTo>
                        <a:pt x="78" y="176"/>
                      </a:lnTo>
                      <a:cubicBezTo>
                        <a:pt x="20" y="195"/>
                        <a:pt x="0" y="273"/>
                        <a:pt x="20" y="351"/>
                      </a:cubicBezTo>
                      <a:cubicBezTo>
                        <a:pt x="39" y="390"/>
                        <a:pt x="98" y="390"/>
                        <a:pt x="117" y="390"/>
                      </a:cubicBezTo>
                      <a:cubicBezTo>
                        <a:pt x="137" y="390"/>
                        <a:pt x="175" y="390"/>
                        <a:pt x="175" y="370"/>
                      </a:cubicBezTo>
                      <a:lnTo>
                        <a:pt x="565" y="156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52" name="Google Shape;3952;p45"/>
                <p:cNvSpPr/>
                <p:nvPr/>
              </p:nvSpPr>
              <p:spPr>
                <a:xfrm>
                  <a:off x="912550" y="1141075"/>
                  <a:ext cx="26775" cy="15575"/>
                </a:xfrm>
                <a:custGeom>
                  <a:rect b="b" l="l" r="r" t="t"/>
                  <a:pathLst>
                    <a:path extrusionOk="0" h="623" w="1071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54" y="623"/>
                      </a:lnTo>
                      <a:lnTo>
                        <a:pt x="1071" y="13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53" name="Google Shape;3953;p45"/>
                <p:cNvSpPr/>
                <p:nvPr/>
              </p:nvSpPr>
              <p:spPr>
                <a:xfrm>
                  <a:off x="939300" y="1033100"/>
                  <a:ext cx="186300" cy="107500"/>
                </a:xfrm>
                <a:custGeom>
                  <a:rect b="b" l="l" r="r" t="t"/>
                  <a:pathLst>
                    <a:path extrusionOk="0" h="4300" w="7452">
                      <a:moveTo>
                        <a:pt x="7218" y="0"/>
                      </a:moveTo>
                      <a:lnTo>
                        <a:pt x="1" y="4164"/>
                      </a:lnTo>
                      <a:lnTo>
                        <a:pt x="254" y="4300"/>
                      </a:lnTo>
                      <a:lnTo>
                        <a:pt x="7452" y="175"/>
                      </a:lnTo>
                      <a:cubicBezTo>
                        <a:pt x="7413" y="175"/>
                        <a:pt x="7394" y="156"/>
                        <a:pt x="7374" y="117"/>
                      </a:cubicBezTo>
                      <a:cubicBezTo>
                        <a:pt x="7316" y="98"/>
                        <a:pt x="7277" y="59"/>
                        <a:pt x="72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54" name="Google Shape;3954;p45"/>
                <p:cNvSpPr/>
                <p:nvPr/>
              </p:nvSpPr>
              <p:spPr>
                <a:xfrm>
                  <a:off x="778325" y="1218400"/>
                  <a:ext cx="26775" cy="16075"/>
                </a:xfrm>
                <a:custGeom>
                  <a:rect b="b" l="l" r="r" t="t"/>
                  <a:pathLst>
                    <a:path extrusionOk="0" h="643" w="1071">
                      <a:moveTo>
                        <a:pt x="817" y="1"/>
                      </a:moveTo>
                      <a:lnTo>
                        <a:pt x="0" y="487"/>
                      </a:lnTo>
                      <a:lnTo>
                        <a:pt x="233" y="643"/>
                      </a:lnTo>
                      <a:lnTo>
                        <a:pt x="1070" y="156"/>
                      </a:lnTo>
                      <a:lnTo>
                        <a:pt x="81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55" name="Google Shape;3955;p45"/>
                <p:cNvSpPr/>
                <p:nvPr/>
              </p:nvSpPr>
              <p:spPr>
                <a:xfrm>
                  <a:off x="1258375" y="1108000"/>
                  <a:ext cx="168775" cy="98275"/>
                </a:xfrm>
                <a:custGeom>
                  <a:rect b="b" l="l" r="r" t="t"/>
                  <a:pathLst>
                    <a:path extrusionOk="0" h="3931" w="6751">
                      <a:moveTo>
                        <a:pt x="6517" y="0"/>
                      </a:moveTo>
                      <a:lnTo>
                        <a:pt x="78" y="3716"/>
                      </a:lnTo>
                      <a:cubicBezTo>
                        <a:pt x="20" y="3736"/>
                        <a:pt x="0" y="3814"/>
                        <a:pt x="20" y="3891"/>
                      </a:cubicBezTo>
                      <a:cubicBezTo>
                        <a:pt x="58" y="3930"/>
                        <a:pt x="97" y="3930"/>
                        <a:pt x="136" y="3930"/>
                      </a:cubicBezTo>
                      <a:cubicBezTo>
                        <a:pt x="156" y="3930"/>
                        <a:pt x="175" y="3930"/>
                        <a:pt x="175" y="3911"/>
                      </a:cubicBezTo>
                      <a:lnTo>
                        <a:pt x="6751" y="117"/>
                      </a:lnTo>
                      <a:cubicBezTo>
                        <a:pt x="6712" y="98"/>
                        <a:pt x="6673" y="98"/>
                        <a:pt x="6634" y="78"/>
                      </a:cubicBezTo>
                      <a:cubicBezTo>
                        <a:pt x="6595" y="78"/>
                        <a:pt x="6556" y="20"/>
                        <a:pt x="65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56" name="Google Shape;3956;p45"/>
                <p:cNvSpPr/>
                <p:nvPr/>
              </p:nvSpPr>
              <p:spPr>
                <a:xfrm>
                  <a:off x="357125" y="1360425"/>
                  <a:ext cx="12650" cy="12175"/>
                </a:xfrm>
                <a:custGeom>
                  <a:rect b="b" l="l" r="r" t="t"/>
                  <a:pathLst>
                    <a:path extrusionOk="0" h="487" w="506">
                      <a:moveTo>
                        <a:pt x="0" y="1"/>
                      </a:moveTo>
                      <a:lnTo>
                        <a:pt x="0" y="292"/>
                      </a:lnTo>
                      <a:lnTo>
                        <a:pt x="311" y="487"/>
                      </a:lnTo>
                      <a:cubicBezTo>
                        <a:pt x="324" y="474"/>
                        <a:pt x="333" y="470"/>
                        <a:pt x="340" y="470"/>
                      </a:cubicBezTo>
                      <a:cubicBezTo>
                        <a:pt x="355" y="470"/>
                        <a:pt x="363" y="487"/>
                        <a:pt x="389" y="487"/>
                      </a:cubicBezTo>
                      <a:cubicBezTo>
                        <a:pt x="428" y="487"/>
                        <a:pt x="447" y="448"/>
                        <a:pt x="486" y="429"/>
                      </a:cubicBezTo>
                      <a:cubicBezTo>
                        <a:pt x="506" y="390"/>
                        <a:pt x="506" y="312"/>
                        <a:pt x="428" y="253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57" name="Google Shape;3957;p45"/>
                <p:cNvSpPr/>
                <p:nvPr/>
              </p:nvSpPr>
              <p:spPr>
                <a:xfrm>
                  <a:off x="357125" y="1329300"/>
                  <a:ext cx="301575" cy="178525"/>
                </a:xfrm>
                <a:custGeom>
                  <a:rect b="b" l="l" r="r" t="t"/>
                  <a:pathLst>
                    <a:path extrusionOk="0" h="7141" w="12063">
                      <a:moveTo>
                        <a:pt x="0" y="0"/>
                      </a:moveTo>
                      <a:lnTo>
                        <a:pt x="0" y="292"/>
                      </a:lnTo>
                      <a:lnTo>
                        <a:pt x="11868" y="7140"/>
                      </a:lnTo>
                      <a:cubicBezTo>
                        <a:pt x="11887" y="7121"/>
                        <a:pt x="11906" y="7121"/>
                        <a:pt x="11926" y="7121"/>
                      </a:cubicBezTo>
                      <a:cubicBezTo>
                        <a:pt x="11984" y="7121"/>
                        <a:pt x="12004" y="7101"/>
                        <a:pt x="12023" y="7082"/>
                      </a:cubicBezTo>
                      <a:cubicBezTo>
                        <a:pt x="12062" y="7024"/>
                        <a:pt x="12062" y="6946"/>
                        <a:pt x="11984" y="6907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58" name="Google Shape;3958;p45"/>
                <p:cNvSpPr/>
                <p:nvPr/>
              </p:nvSpPr>
              <p:spPr>
                <a:xfrm>
                  <a:off x="356625" y="1298175"/>
                  <a:ext cx="328825" cy="194075"/>
                </a:xfrm>
                <a:custGeom>
                  <a:rect b="b" l="l" r="r" t="t"/>
                  <a:pathLst>
                    <a:path extrusionOk="0" h="7763" w="13153">
                      <a:moveTo>
                        <a:pt x="1" y="0"/>
                      </a:moveTo>
                      <a:lnTo>
                        <a:pt x="1" y="292"/>
                      </a:lnTo>
                      <a:lnTo>
                        <a:pt x="12958" y="7763"/>
                      </a:lnTo>
                      <a:lnTo>
                        <a:pt x="13016" y="7763"/>
                      </a:lnTo>
                      <a:cubicBezTo>
                        <a:pt x="13074" y="7763"/>
                        <a:pt x="13094" y="7743"/>
                        <a:pt x="13113" y="7704"/>
                      </a:cubicBezTo>
                      <a:cubicBezTo>
                        <a:pt x="13152" y="7666"/>
                        <a:pt x="13152" y="7588"/>
                        <a:pt x="13074" y="7549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59" name="Google Shape;3959;p45"/>
                <p:cNvSpPr/>
                <p:nvPr/>
              </p:nvSpPr>
              <p:spPr>
                <a:xfrm>
                  <a:off x="356625" y="1267050"/>
                  <a:ext cx="355575" cy="210125"/>
                </a:xfrm>
                <a:custGeom>
                  <a:rect b="b" l="l" r="r" t="t"/>
                  <a:pathLst>
                    <a:path extrusionOk="0" h="8405" w="14223">
                      <a:moveTo>
                        <a:pt x="1" y="0"/>
                      </a:moveTo>
                      <a:lnTo>
                        <a:pt x="1" y="292"/>
                      </a:lnTo>
                      <a:lnTo>
                        <a:pt x="14008" y="8405"/>
                      </a:lnTo>
                      <a:cubicBezTo>
                        <a:pt x="14047" y="8366"/>
                        <a:pt x="14067" y="8366"/>
                        <a:pt x="14086" y="8366"/>
                      </a:cubicBezTo>
                      <a:cubicBezTo>
                        <a:pt x="14144" y="8366"/>
                        <a:pt x="14164" y="8346"/>
                        <a:pt x="14183" y="8327"/>
                      </a:cubicBezTo>
                      <a:cubicBezTo>
                        <a:pt x="14222" y="8269"/>
                        <a:pt x="14222" y="8210"/>
                        <a:pt x="14144" y="8152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60" name="Google Shape;3960;p45"/>
                <p:cNvSpPr/>
                <p:nvPr/>
              </p:nvSpPr>
              <p:spPr>
                <a:xfrm>
                  <a:off x="398450" y="1263150"/>
                  <a:ext cx="340500" cy="197975"/>
                </a:xfrm>
                <a:custGeom>
                  <a:rect b="b" l="l" r="r" t="t"/>
                  <a:pathLst>
                    <a:path extrusionOk="0" h="7919" w="13620">
                      <a:moveTo>
                        <a:pt x="215" y="1"/>
                      </a:moveTo>
                      <a:cubicBezTo>
                        <a:pt x="156" y="39"/>
                        <a:pt x="117" y="98"/>
                        <a:pt x="59" y="117"/>
                      </a:cubicBezTo>
                      <a:cubicBezTo>
                        <a:pt x="40" y="117"/>
                        <a:pt x="20" y="137"/>
                        <a:pt x="1" y="137"/>
                      </a:cubicBezTo>
                      <a:lnTo>
                        <a:pt x="13425" y="7899"/>
                      </a:lnTo>
                      <a:cubicBezTo>
                        <a:pt x="13464" y="7919"/>
                        <a:pt x="13464" y="7919"/>
                        <a:pt x="13483" y="7919"/>
                      </a:cubicBezTo>
                      <a:cubicBezTo>
                        <a:pt x="13541" y="7919"/>
                        <a:pt x="13561" y="7899"/>
                        <a:pt x="13580" y="7880"/>
                      </a:cubicBezTo>
                      <a:cubicBezTo>
                        <a:pt x="13619" y="7821"/>
                        <a:pt x="13619" y="7744"/>
                        <a:pt x="13541" y="7705"/>
                      </a:cubicBezTo>
                      <a:lnTo>
                        <a:pt x="21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61" name="Google Shape;3961;p45"/>
                <p:cNvSpPr/>
                <p:nvPr/>
              </p:nvSpPr>
              <p:spPr>
                <a:xfrm>
                  <a:off x="356625" y="1204775"/>
                  <a:ext cx="409550" cy="240800"/>
                </a:xfrm>
                <a:custGeom>
                  <a:rect b="b" l="l" r="r" t="t"/>
                  <a:pathLst>
                    <a:path extrusionOk="0" h="9632" w="16382">
                      <a:moveTo>
                        <a:pt x="1" y="1"/>
                      </a:moveTo>
                      <a:lnTo>
                        <a:pt x="1" y="293"/>
                      </a:lnTo>
                      <a:lnTo>
                        <a:pt x="16187" y="9631"/>
                      </a:lnTo>
                      <a:lnTo>
                        <a:pt x="16265" y="9631"/>
                      </a:lnTo>
                      <a:cubicBezTo>
                        <a:pt x="16304" y="9631"/>
                        <a:pt x="16323" y="9592"/>
                        <a:pt x="16362" y="9573"/>
                      </a:cubicBezTo>
                      <a:cubicBezTo>
                        <a:pt x="16382" y="9534"/>
                        <a:pt x="16382" y="9456"/>
                        <a:pt x="16304" y="939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62" name="Google Shape;3962;p45"/>
                <p:cNvSpPr/>
                <p:nvPr/>
              </p:nvSpPr>
              <p:spPr>
                <a:xfrm>
                  <a:off x="384825" y="1193125"/>
                  <a:ext cx="407125" cy="236875"/>
                </a:xfrm>
                <a:custGeom>
                  <a:rect b="b" l="l" r="r" t="t"/>
                  <a:pathLst>
                    <a:path extrusionOk="0" h="9475" w="16285">
                      <a:moveTo>
                        <a:pt x="195" y="0"/>
                      </a:moveTo>
                      <a:cubicBezTo>
                        <a:pt x="176" y="39"/>
                        <a:pt x="118" y="97"/>
                        <a:pt x="59" y="117"/>
                      </a:cubicBezTo>
                      <a:cubicBezTo>
                        <a:pt x="20" y="117"/>
                        <a:pt x="20" y="136"/>
                        <a:pt x="1" y="136"/>
                      </a:cubicBezTo>
                      <a:lnTo>
                        <a:pt x="16129" y="9455"/>
                      </a:lnTo>
                      <a:cubicBezTo>
                        <a:pt x="16149" y="9455"/>
                        <a:pt x="16168" y="9475"/>
                        <a:pt x="16168" y="9475"/>
                      </a:cubicBezTo>
                      <a:cubicBezTo>
                        <a:pt x="16226" y="9475"/>
                        <a:pt x="16246" y="9455"/>
                        <a:pt x="16265" y="9436"/>
                      </a:cubicBezTo>
                      <a:cubicBezTo>
                        <a:pt x="16285" y="9377"/>
                        <a:pt x="16285" y="9300"/>
                        <a:pt x="16226" y="9261"/>
                      </a:cubicBezTo>
                      <a:lnTo>
                        <a:pt x="19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63" name="Google Shape;3963;p45"/>
                <p:cNvSpPr/>
                <p:nvPr/>
              </p:nvSpPr>
              <p:spPr>
                <a:xfrm>
                  <a:off x="357125" y="1142525"/>
                  <a:ext cx="462550" cy="271925"/>
                </a:xfrm>
                <a:custGeom>
                  <a:rect b="b" l="l" r="r" t="t"/>
                  <a:pathLst>
                    <a:path extrusionOk="0" h="10877" w="18502">
                      <a:moveTo>
                        <a:pt x="0" y="1"/>
                      </a:moveTo>
                      <a:lnTo>
                        <a:pt x="0" y="293"/>
                      </a:lnTo>
                      <a:lnTo>
                        <a:pt x="18307" y="10876"/>
                      </a:lnTo>
                      <a:lnTo>
                        <a:pt x="18385" y="10876"/>
                      </a:lnTo>
                      <a:cubicBezTo>
                        <a:pt x="18424" y="10876"/>
                        <a:pt x="18443" y="10857"/>
                        <a:pt x="18482" y="10818"/>
                      </a:cubicBezTo>
                      <a:cubicBezTo>
                        <a:pt x="18502" y="10779"/>
                        <a:pt x="18502" y="10701"/>
                        <a:pt x="18424" y="10662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64" name="Google Shape;3964;p45"/>
                <p:cNvSpPr/>
                <p:nvPr/>
              </p:nvSpPr>
              <p:spPr>
                <a:xfrm>
                  <a:off x="356625" y="1112375"/>
                  <a:ext cx="489800" cy="286975"/>
                </a:xfrm>
                <a:custGeom>
                  <a:rect b="b" l="l" r="r" t="t"/>
                  <a:pathLst>
                    <a:path extrusionOk="0" h="11479" w="19592">
                      <a:moveTo>
                        <a:pt x="1" y="0"/>
                      </a:moveTo>
                      <a:lnTo>
                        <a:pt x="1" y="292"/>
                      </a:lnTo>
                      <a:lnTo>
                        <a:pt x="19397" y="11479"/>
                      </a:lnTo>
                      <a:lnTo>
                        <a:pt x="19475" y="11479"/>
                      </a:lnTo>
                      <a:cubicBezTo>
                        <a:pt x="19514" y="11479"/>
                        <a:pt x="19533" y="11440"/>
                        <a:pt x="19572" y="11421"/>
                      </a:cubicBezTo>
                      <a:cubicBezTo>
                        <a:pt x="19592" y="11382"/>
                        <a:pt x="19592" y="11304"/>
                        <a:pt x="19514" y="11245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65" name="Google Shape;3965;p45"/>
                <p:cNvSpPr/>
                <p:nvPr/>
              </p:nvSpPr>
              <p:spPr>
                <a:xfrm>
                  <a:off x="426175" y="1124525"/>
                  <a:ext cx="447000" cy="258775"/>
                </a:xfrm>
                <a:custGeom>
                  <a:rect b="b" l="l" r="r" t="t"/>
                  <a:pathLst>
                    <a:path extrusionOk="0" h="10351" w="17880">
                      <a:moveTo>
                        <a:pt x="234" y="1"/>
                      </a:moveTo>
                      <a:cubicBezTo>
                        <a:pt x="195" y="40"/>
                        <a:pt x="176" y="59"/>
                        <a:pt x="98" y="98"/>
                      </a:cubicBezTo>
                      <a:cubicBezTo>
                        <a:pt x="78" y="118"/>
                        <a:pt x="40" y="118"/>
                        <a:pt x="1" y="137"/>
                      </a:cubicBezTo>
                      <a:lnTo>
                        <a:pt x="17646" y="10331"/>
                      </a:lnTo>
                      <a:cubicBezTo>
                        <a:pt x="17724" y="10351"/>
                        <a:pt x="17763" y="10351"/>
                        <a:pt x="17763" y="10351"/>
                      </a:cubicBezTo>
                      <a:cubicBezTo>
                        <a:pt x="17802" y="10351"/>
                        <a:pt x="17821" y="10331"/>
                        <a:pt x="17860" y="10312"/>
                      </a:cubicBezTo>
                      <a:cubicBezTo>
                        <a:pt x="17880" y="10254"/>
                        <a:pt x="17880" y="10176"/>
                        <a:pt x="17802" y="10137"/>
                      </a:cubicBez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66" name="Google Shape;3966;p45"/>
                <p:cNvSpPr/>
                <p:nvPr/>
              </p:nvSpPr>
              <p:spPr>
                <a:xfrm>
                  <a:off x="593975" y="1159075"/>
                  <a:ext cx="332700" cy="193600"/>
                </a:xfrm>
                <a:custGeom>
                  <a:rect b="b" l="l" r="r" t="t"/>
                  <a:pathLst>
                    <a:path extrusionOk="0" h="7744" w="13308">
                      <a:moveTo>
                        <a:pt x="253" y="0"/>
                      </a:moveTo>
                      <a:cubicBezTo>
                        <a:pt x="195" y="20"/>
                        <a:pt x="176" y="78"/>
                        <a:pt x="98" y="97"/>
                      </a:cubicBezTo>
                      <a:cubicBezTo>
                        <a:pt x="78" y="117"/>
                        <a:pt x="20" y="117"/>
                        <a:pt x="1" y="136"/>
                      </a:cubicBezTo>
                      <a:lnTo>
                        <a:pt x="13133" y="7724"/>
                      </a:lnTo>
                      <a:cubicBezTo>
                        <a:pt x="13152" y="7724"/>
                        <a:pt x="13191" y="7743"/>
                        <a:pt x="13191" y="7743"/>
                      </a:cubicBezTo>
                      <a:cubicBezTo>
                        <a:pt x="13230" y="7743"/>
                        <a:pt x="13249" y="7724"/>
                        <a:pt x="13288" y="7704"/>
                      </a:cubicBezTo>
                      <a:cubicBezTo>
                        <a:pt x="13308" y="7665"/>
                        <a:pt x="13308" y="7588"/>
                        <a:pt x="13230" y="7529"/>
                      </a:cubicBez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67" name="Google Shape;3967;p45"/>
                <p:cNvSpPr/>
                <p:nvPr/>
              </p:nvSpPr>
              <p:spPr>
                <a:xfrm>
                  <a:off x="399425" y="1015575"/>
                  <a:ext cx="378900" cy="218900"/>
                </a:xfrm>
                <a:custGeom>
                  <a:rect b="b" l="l" r="r" t="t"/>
                  <a:pathLst>
                    <a:path extrusionOk="0" h="8756" w="15156">
                      <a:moveTo>
                        <a:pt x="254" y="1"/>
                      </a:moveTo>
                      <a:cubicBezTo>
                        <a:pt x="215" y="20"/>
                        <a:pt x="176" y="40"/>
                        <a:pt x="117" y="79"/>
                      </a:cubicBezTo>
                      <a:cubicBezTo>
                        <a:pt x="78" y="98"/>
                        <a:pt x="59" y="118"/>
                        <a:pt x="1" y="137"/>
                      </a:cubicBezTo>
                      <a:lnTo>
                        <a:pt x="14903" y="8756"/>
                      </a:lnTo>
                      <a:lnTo>
                        <a:pt x="15156" y="8600"/>
                      </a:lnTo>
                      <a:lnTo>
                        <a:pt x="2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68" name="Google Shape;3968;p45"/>
                <p:cNvSpPr/>
                <p:nvPr/>
              </p:nvSpPr>
              <p:spPr>
                <a:xfrm>
                  <a:off x="939300" y="1327850"/>
                  <a:ext cx="14625" cy="9250"/>
                </a:xfrm>
                <a:custGeom>
                  <a:rect b="b" l="l" r="r" t="t"/>
                  <a:pathLst>
                    <a:path extrusionOk="0" h="370" w="585">
                      <a:moveTo>
                        <a:pt x="254" y="0"/>
                      </a:moveTo>
                      <a:lnTo>
                        <a:pt x="1" y="156"/>
                      </a:lnTo>
                      <a:lnTo>
                        <a:pt x="409" y="350"/>
                      </a:lnTo>
                      <a:cubicBezTo>
                        <a:pt x="448" y="350"/>
                        <a:pt x="468" y="370"/>
                        <a:pt x="468" y="370"/>
                      </a:cubicBezTo>
                      <a:cubicBezTo>
                        <a:pt x="506" y="370"/>
                        <a:pt x="545" y="350"/>
                        <a:pt x="565" y="331"/>
                      </a:cubicBezTo>
                      <a:cubicBezTo>
                        <a:pt x="584" y="272"/>
                        <a:pt x="584" y="195"/>
                        <a:pt x="506" y="156"/>
                      </a:cubicBezTo>
                      <a:lnTo>
                        <a:pt x="2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69" name="Google Shape;3969;p45"/>
                <p:cNvSpPr/>
                <p:nvPr/>
              </p:nvSpPr>
              <p:spPr>
                <a:xfrm>
                  <a:off x="859050" y="1280650"/>
                  <a:ext cx="26775" cy="15600"/>
                </a:xfrm>
                <a:custGeom>
                  <a:rect b="b" l="l" r="r" t="t"/>
                  <a:pathLst>
                    <a:path extrusionOk="0" h="624" w="1071">
                      <a:moveTo>
                        <a:pt x="253" y="1"/>
                      </a:moveTo>
                      <a:lnTo>
                        <a:pt x="1" y="137"/>
                      </a:lnTo>
                      <a:lnTo>
                        <a:pt x="837" y="623"/>
                      </a:lnTo>
                      <a:lnTo>
                        <a:pt x="1071" y="487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70" name="Google Shape;3970;p45"/>
                <p:cNvSpPr/>
                <p:nvPr/>
              </p:nvSpPr>
              <p:spPr>
                <a:xfrm>
                  <a:off x="885800" y="1296225"/>
                  <a:ext cx="26775" cy="15600"/>
                </a:xfrm>
                <a:custGeom>
                  <a:rect b="b" l="l" r="r" t="t"/>
                  <a:pathLst>
                    <a:path extrusionOk="0" h="624" w="1071">
                      <a:moveTo>
                        <a:pt x="253" y="0"/>
                      </a:moveTo>
                      <a:lnTo>
                        <a:pt x="1" y="156"/>
                      </a:lnTo>
                      <a:lnTo>
                        <a:pt x="837" y="623"/>
                      </a:lnTo>
                      <a:lnTo>
                        <a:pt x="1071" y="487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71" name="Google Shape;3971;p45"/>
                <p:cNvSpPr/>
                <p:nvPr/>
              </p:nvSpPr>
              <p:spPr>
                <a:xfrm>
                  <a:off x="831825" y="1265575"/>
                  <a:ext cx="27250" cy="15100"/>
                </a:xfrm>
                <a:custGeom>
                  <a:rect b="b" l="l" r="r" t="t"/>
                  <a:pathLst>
                    <a:path extrusionOk="0" h="604" w="1090">
                      <a:moveTo>
                        <a:pt x="234" y="1"/>
                      </a:moveTo>
                      <a:lnTo>
                        <a:pt x="0" y="137"/>
                      </a:lnTo>
                      <a:lnTo>
                        <a:pt x="856" y="604"/>
                      </a:lnTo>
                      <a:lnTo>
                        <a:pt x="1090" y="487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72" name="Google Shape;3972;p45"/>
                <p:cNvSpPr/>
                <p:nvPr/>
              </p:nvSpPr>
              <p:spPr>
                <a:xfrm>
                  <a:off x="912550" y="1311800"/>
                  <a:ext cx="26775" cy="15575"/>
                </a:xfrm>
                <a:custGeom>
                  <a:rect b="b" l="l" r="r" t="t"/>
                  <a:pathLst>
                    <a:path extrusionOk="0" h="623" w="1071">
                      <a:moveTo>
                        <a:pt x="254" y="0"/>
                      </a:moveTo>
                      <a:lnTo>
                        <a:pt x="1" y="136"/>
                      </a:lnTo>
                      <a:lnTo>
                        <a:pt x="837" y="623"/>
                      </a:lnTo>
                      <a:lnTo>
                        <a:pt x="1071" y="486"/>
                      </a:lnTo>
                      <a:lnTo>
                        <a:pt x="2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73" name="Google Shape;3973;p45"/>
                <p:cNvSpPr/>
                <p:nvPr/>
              </p:nvSpPr>
              <p:spPr>
                <a:xfrm>
                  <a:off x="778325" y="1234450"/>
                  <a:ext cx="26775" cy="15100"/>
                </a:xfrm>
                <a:custGeom>
                  <a:rect b="b" l="l" r="r" t="t"/>
                  <a:pathLst>
                    <a:path extrusionOk="0" h="604" w="1071">
                      <a:moveTo>
                        <a:pt x="233" y="1"/>
                      </a:moveTo>
                      <a:lnTo>
                        <a:pt x="0" y="137"/>
                      </a:lnTo>
                      <a:lnTo>
                        <a:pt x="817" y="604"/>
                      </a:lnTo>
                      <a:lnTo>
                        <a:pt x="1070" y="468"/>
                      </a:lnTo>
                      <a:lnTo>
                        <a:pt x="23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74" name="Google Shape;3974;p45"/>
                <p:cNvSpPr/>
                <p:nvPr/>
              </p:nvSpPr>
              <p:spPr>
                <a:xfrm>
                  <a:off x="805075" y="1249525"/>
                  <a:ext cx="26775" cy="16075"/>
                </a:xfrm>
                <a:custGeom>
                  <a:rect b="b" l="l" r="r" t="t"/>
                  <a:pathLst>
                    <a:path extrusionOk="0" h="643" w="1071">
                      <a:moveTo>
                        <a:pt x="233" y="1"/>
                      </a:moveTo>
                      <a:lnTo>
                        <a:pt x="0" y="156"/>
                      </a:lnTo>
                      <a:lnTo>
                        <a:pt x="817" y="643"/>
                      </a:lnTo>
                      <a:lnTo>
                        <a:pt x="1070" y="487"/>
                      </a:lnTo>
                      <a:lnTo>
                        <a:pt x="23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75" name="Google Shape;3975;p45"/>
                <p:cNvSpPr/>
                <p:nvPr/>
              </p:nvSpPr>
              <p:spPr>
                <a:xfrm>
                  <a:off x="933475" y="1323950"/>
                  <a:ext cx="12175" cy="7325"/>
                </a:xfrm>
                <a:custGeom>
                  <a:rect b="b" l="l" r="r" t="t"/>
                  <a:pathLst>
                    <a:path extrusionOk="0" h="293" w="487">
                      <a:moveTo>
                        <a:pt x="234" y="0"/>
                      </a:moveTo>
                      <a:lnTo>
                        <a:pt x="0" y="137"/>
                      </a:lnTo>
                      <a:lnTo>
                        <a:pt x="234" y="292"/>
                      </a:lnTo>
                      <a:lnTo>
                        <a:pt x="487" y="137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76" name="Google Shape;3976;p45"/>
                <p:cNvSpPr/>
                <p:nvPr/>
              </p:nvSpPr>
              <p:spPr>
                <a:xfrm>
                  <a:off x="906725" y="1308375"/>
                  <a:ext cx="12175" cy="6850"/>
                </a:xfrm>
                <a:custGeom>
                  <a:rect b="b" l="l" r="r" t="t"/>
                  <a:pathLst>
                    <a:path extrusionOk="0" h="274" w="487">
                      <a:moveTo>
                        <a:pt x="234" y="1"/>
                      </a:moveTo>
                      <a:lnTo>
                        <a:pt x="0" y="137"/>
                      </a:lnTo>
                      <a:lnTo>
                        <a:pt x="234" y="273"/>
                      </a:lnTo>
                      <a:lnTo>
                        <a:pt x="487" y="137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77" name="Google Shape;3977;p45"/>
                <p:cNvSpPr/>
                <p:nvPr/>
              </p:nvSpPr>
              <p:spPr>
                <a:xfrm>
                  <a:off x="879975" y="1292825"/>
                  <a:ext cx="12175" cy="7325"/>
                </a:xfrm>
                <a:custGeom>
                  <a:rect b="b" l="l" r="r" t="t"/>
                  <a:pathLst>
                    <a:path extrusionOk="0" h="293" w="487">
                      <a:moveTo>
                        <a:pt x="234" y="0"/>
                      </a:moveTo>
                      <a:lnTo>
                        <a:pt x="0" y="136"/>
                      </a:lnTo>
                      <a:lnTo>
                        <a:pt x="234" y="292"/>
                      </a:lnTo>
                      <a:lnTo>
                        <a:pt x="486" y="136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78" name="Google Shape;3978;p45"/>
                <p:cNvSpPr/>
                <p:nvPr/>
              </p:nvSpPr>
              <p:spPr>
                <a:xfrm>
                  <a:off x="853225" y="1277750"/>
                  <a:ext cx="12175" cy="6350"/>
                </a:xfrm>
                <a:custGeom>
                  <a:rect b="b" l="l" r="r" t="t"/>
                  <a:pathLst>
                    <a:path extrusionOk="0" h="254" w="487">
                      <a:moveTo>
                        <a:pt x="234" y="0"/>
                      </a:moveTo>
                      <a:lnTo>
                        <a:pt x="0" y="117"/>
                      </a:lnTo>
                      <a:lnTo>
                        <a:pt x="234" y="253"/>
                      </a:lnTo>
                      <a:lnTo>
                        <a:pt x="486" y="117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79" name="Google Shape;3979;p45"/>
                <p:cNvSpPr/>
                <p:nvPr/>
              </p:nvSpPr>
              <p:spPr>
                <a:xfrm>
                  <a:off x="825500" y="1261700"/>
                  <a:ext cx="12175" cy="7300"/>
                </a:xfrm>
                <a:custGeom>
                  <a:rect b="b" l="l" r="r" t="t"/>
                  <a:pathLst>
                    <a:path extrusionOk="0" h="292" w="487">
                      <a:moveTo>
                        <a:pt x="253" y="0"/>
                      </a:moveTo>
                      <a:lnTo>
                        <a:pt x="0" y="156"/>
                      </a:lnTo>
                      <a:lnTo>
                        <a:pt x="253" y="292"/>
                      </a:lnTo>
                      <a:lnTo>
                        <a:pt x="487" y="156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80" name="Google Shape;3980;p45"/>
                <p:cNvSpPr/>
                <p:nvPr/>
              </p:nvSpPr>
              <p:spPr>
                <a:xfrm>
                  <a:off x="798750" y="1246125"/>
                  <a:ext cx="12175" cy="7325"/>
                </a:xfrm>
                <a:custGeom>
                  <a:rect b="b" l="l" r="r" t="t"/>
                  <a:pathLst>
                    <a:path extrusionOk="0" h="293" w="487">
                      <a:moveTo>
                        <a:pt x="253" y="1"/>
                      </a:moveTo>
                      <a:lnTo>
                        <a:pt x="0" y="137"/>
                      </a:lnTo>
                      <a:lnTo>
                        <a:pt x="253" y="292"/>
                      </a:lnTo>
                      <a:lnTo>
                        <a:pt x="486" y="137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81" name="Google Shape;3981;p45"/>
                <p:cNvSpPr/>
                <p:nvPr/>
              </p:nvSpPr>
              <p:spPr>
                <a:xfrm>
                  <a:off x="772000" y="1230575"/>
                  <a:ext cx="12175" cy="7300"/>
                </a:xfrm>
                <a:custGeom>
                  <a:rect b="b" l="l" r="r" t="t"/>
                  <a:pathLst>
                    <a:path extrusionOk="0" h="292" w="487">
                      <a:moveTo>
                        <a:pt x="253" y="0"/>
                      </a:moveTo>
                      <a:lnTo>
                        <a:pt x="0" y="156"/>
                      </a:lnTo>
                      <a:lnTo>
                        <a:pt x="253" y="292"/>
                      </a:lnTo>
                      <a:lnTo>
                        <a:pt x="486" y="156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82" name="Google Shape;3982;p45"/>
                <p:cNvSpPr/>
                <p:nvPr/>
              </p:nvSpPr>
              <p:spPr>
                <a:xfrm>
                  <a:off x="805075" y="1218400"/>
                  <a:ext cx="26775" cy="16075"/>
                </a:xfrm>
                <a:custGeom>
                  <a:rect b="b" l="l" r="r" t="t"/>
                  <a:pathLst>
                    <a:path extrusionOk="0" h="643" w="1071">
                      <a:moveTo>
                        <a:pt x="233" y="1"/>
                      </a:moveTo>
                      <a:lnTo>
                        <a:pt x="0" y="156"/>
                      </a:lnTo>
                      <a:lnTo>
                        <a:pt x="817" y="643"/>
                      </a:lnTo>
                      <a:lnTo>
                        <a:pt x="1070" y="487"/>
                      </a:lnTo>
                      <a:lnTo>
                        <a:pt x="23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83" name="Google Shape;3983;p45"/>
                <p:cNvSpPr/>
                <p:nvPr/>
              </p:nvSpPr>
              <p:spPr>
                <a:xfrm>
                  <a:off x="912550" y="1280650"/>
                  <a:ext cx="26775" cy="15600"/>
                </a:xfrm>
                <a:custGeom>
                  <a:rect b="b" l="l" r="r" t="t"/>
                  <a:pathLst>
                    <a:path extrusionOk="0" h="624" w="1071">
                      <a:moveTo>
                        <a:pt x="254" y="1"/>
                      </a:moveTo>
                      <a:lnTo>
                        <a:pt x="1" y="137"/>
                      </a:lnTo>
                      <a:lnTo>
                        <a:pt x="837" y="623"/>
                      </a:lnTo>
                      <a:lnTo>
                        <a:pt x="1071" y="487"/>
                      </a:lnTo>
                      <a:lnTo>
                        <a:pt x="2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84" name="Google Shape;3984;p45"/>
                <p:cNvSpPr/>
                <p:nvPr/>
              </p:nvSpPr>
              <p:spPr>
                <a:xfrm>
                  <a:off x="966050" y="1312275"/>
                  <a:ext cx="14625" cy="9275"/>
                </a:xfrm>
                <a:custGeom>
                  <a:rect b="b" l="l" r="r" t="t"/>
                  <a:pathLst>
                    <a:path extrusionOk="0" h="371" w="585">
                      <a:moveTo>
                        <a:pt x="254" y="0"/>
                      </a:moveTo>
                      <a:lnTo>
                        <a:pt x="1" y="137"/>
                      </a:lnTo>
                      <a:lnTo>
                        <a:pt x="409" y="331"/>
                      </a:lnTo>
                      <a:cubicBezTo>
                        <a:pt x="448" y="331"/>
                        <a:pt x="468" y="370"/>
                        <a:pt x="468" y="370"/>
                      </a:cubicBezTo>
                      <a:cubicBezTo>
                        <a:pt x="506" y="370"/>
                        <a:pt x="545" y="331"/>
                        <a:pt x="565" y="312"/>
                      </a:cubicBezTo>
                      <a:cubicBezTo>
                        <a:pt x="584" y="273"/>
                        <a:pt x="584" y="195"/>
                        <a:pt x="506" y="137"/>
                      </a:cubicBezTo>
                      <a:lnTo>
                        <a:pt x="2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85" name="Google Shape;3985;p45"/>
                <p:cNvSpPr/>
                <p:nvPr/>
              </p:nvSpPr>
              <p:spPr>
                <a:xfrm>
                  <a:off x="939300" y="1296225"/>
                  <a:ext cx="27275" cy="15600"/>
                </a:xfrm>
                <a:custGeom>
                  <a:rect b="b" l="l" r="r" t="t"/>
                  <a:pathLst>
                    <a:path extrusionOk="0" h="624" w="1091">
                      <a:moveTo>
                        <a:pt x="254" y="0"/>
                      </a:moveTo>
                      <a:lnTo>
                        <a:pt x="1" y="156"/>
                      </a:lnTo>
                      <a:lnTo>
                        <a:pt x="857" y="623"/>
                      </a:lnTo>
                      <a:lnTo>
                        <a:pt x="1090" y="487"/>
                      </a:lnTo>
                      <a:lnTo>
                        <a:pt x="2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86" name="Google Shape;3986;p45"/>
                <p:cNvSpPr/>
                <p:nvPr/>
              </p:nvSpPr>
              <p:spPr>
                <a:xfrm>
                  <a:off x="831825" y="1234450"/>
                  <a:ext cx="27250" cy="15100"/>
                </a:xfrm>
                <a:custGeom>
                  <a:rect b="b" l="l" r="r" t="t"/>
                  <a:pathLst>
                    <a:path extrusionOk="0" h="604" w="1090">
                      <a:moveTo>
                        <a:pt x="234" y="1"/>
                      </a:moveTo>
                      <a:lnTo>
                        <a:pt x="0" y="137"/>
                      </a:lnTo>
                      <a:lnTo>
                        <a:pt x="856" y="604"/>
                      </a:lnTo>
                      <a:lnTo>
                        <a:pt x="1090" y="468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87" name="Google Shape;3987;p45"/>
                <p:cNvSpPr/>
                <p:nvPr/>
              </p:nvSpPr>
              <p:spPr>
                <a:xfrm>
                  <a:off x="885800" y="1265575"/>
                  <a:ext cx="26775" cy="15100"/>
                </a:xfrm>
                <a:custGeom>
                  <a:rect b="b" l="l" r="r" t="t"/>
                  <a:pathLst>
                    <a:path extrusionOk="0" h="604" w="1071">
                      <a:moveTo>
                        <a:pt x="253" y="1"/>
                      </a:moveTo>
                      <a:lnTo>
                        <a:pt x="1" y="137"/>
                      </a:lnTo>
                      <a:lnTo>
                        <a:pt x="837" y="604"/>
                      </a:lnTo>
                      <a:lnTo>
                        <a:pt x="1071" y="487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88" name="Google Shape;3988;p45"/>
                <p:cNvSpPr/>
                <p:nvPr/>
              </p:nvSpPr>
              <p:spPr>
                <a:xfrm>
                  <a:off x="481625" y="1031625"/>
                  <a:ext cx="323475" cy="186800"/>
                </a:xfrm>
                <a:custGeom>
                  <a:rect b="b" l="l" r="r" t="t"/>
                  <a:pathLst>
                    <a:path extrusionOk="0" h="7472" w="12939">
                      <a:moveTo>
                        <a:pt x="234" y="1"/>
                      </a:moveTo>
                      <a:cubicBezTo>
                        <a:pt x="195" y="59"/>
                        <a:pt x="176" y="79"/>
                        <a:pt x="98" y="118"/>
                      </a:cubicBezTo>
                      <a:cubicBezTo>
                        <a:pt x="78" y="137"/>
                        <a:pt x="20" y="137"/>
                        <a:pt x="0" y="157"/>
                      </a:cubicBezTo>
                      <a:lnTo>
                        <a:pt x="12685" y="7472"/>
                      </a:lnTo>
                      <a:lnTo>
                        <a:pt x="12938" y="7335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89" name="Google Shape;3989;p45"/>
                <p:cNvSpPr/>
                <p:nvPr/>
              </p:nvSpPr>
              <p:spPr>
                <a:xfrm>
                  <a:off x="859050" y="1249525"/>
                  <a:ext cx="26775" cy="16075"/>
                </a:xfrm>
                <a:custGeom>
                  <a:rect b="b" l="l" r="r" t="t"/>
                  <a:pathLst>
                    <a:path extrusionOk="0" h="643" w="1071">
                      <a:moveTo>
                        <a:pt x="253" y="1"/>
                      </a:moveTo>
                      <a:lnTo>
                        <a:pt x="1" y="156"/>
                      </a:lnTo>
                      <a:lnTo>
                        <a:pt x="837" y="643"/>
                      </a:lnTo>
                      <a:lnTo>
                        <a:pt x="1071" y="487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90" name="Google Shape;3990;p45"/>
                <p:cNvSpPr/>
                <p:nvPr/>
              </p:nvSpPr>
              <p:spPr>
                <a:xfrm>
                  <a:off x="960700" y="1308375"/>
                  <a:ext cx="12175" cy="6850"/>
                </a:xfrm>
                <a:custGeom>
                  <a:rect b="b" l="l" r="r" t="t"/>
                  <a:pathLst>
                    <a:path extrusionOk="0" h="274" w="487">
                      <a:moveTo>
                        <a:pt x="234" y="1"/>
                      </a:moveTo>
                      <a:lnTo>
                        <a:pt x="1" y="137"/>
                      </a:lnTo>
                      <a:lnTo>
                        <a:pt x="234" y="273"/>
                      </a:lnTo>
                      <a:lnTo>
                        <a:pt x="487" y="137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91" name="Google Shape;3991;p45"/>
                <p:cNvSpPr/>
                <p:nvPr/>
              </p:nvSpPr>
              <p:spPr>
                <a:xfrm>
                  <a:off x="933475" y="1292825"/>
                  <a:ext cx="12175" cy="7325"/>
                </a:xfrm>
                <a:custGeom>
                  <a:rect b="b" l="l" r="r" t="t"/>
                  <a:pathLst>
                    <a:path extrusionOk="0" h="293" w="487">
                      <a:moveTo>
                        <a:pt x="234" y="0"/>
                      </a:moveTo>
                      <a:lnTo>
                        <a:pt x="0" y="136"/>
                      </a:lnTo>
                      <a:lnTo>
                        <a:pt x="234" y="292"/>
                      </a:lnTo>
                      <a:lnTo>
                        <a:pt x="487" y="136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92" name="Google Shape;3992;p45"/>
                <p:cNvSpPr/>
                <p:nvPr/>
              </p:nvSpPr>
              <p:spPr>
                <a:xfrm>
                  <a:off x="906725" y="1277750"/>
                  <a:ext cx="12175" cy="6350"/>
                </a:xfrm>
                <a:custGeom>
                  <a:rect b="b" l="l" r="r" t="t"/>
                  <a:pathLst>
                    <a:path extrusionOk="0" h="254" w="487">
                      <a:moveTo>
                        <a:pt x="234" y="0"/>
                      </a:moveTo>
                      <a:lnTo>
                        <a:pt x="0" y="117"/>
                      </a:lnTo>
                      <a:lnTo>
                        <a:pt x="234" y="253"/>
                      </a:lnTo>
                      <a:lnTo>
                        <a:pt x="487" y="117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93" name="Google Shape;3993;p45"/>
                <p:cNvSpPr/>
                <p:nvPr/>
              </p:nvSpPr>
              <p:spPr>
                <a:xfrm>
                  <a:off x="879975" y="1261700"/>
                  <a:ext cx="12175" cy="7300"/>
                </a:xfrm>
                <a:custGeom>
                  <a:rect b="b" l="l" r="r" t="t"/>
                  <a:pathLst>
                    <a:path extrusionOk="0" h="292" w="487">
                      <a:moveTo>
                        <a:pt x="234" y="0"/>
                      </a:moveTo>
                      <a:lnTo>
                        <a:pt x="0" y="156"/>
                      </a:lnTo>
                      <a:lnTo>
                        <a:pt x="234" y="292"/>
                      </a:lnTo>
                      <a:lnTo>
                        <a:pt x="486" y="156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94" name="Google Shape;3994;p45"/>
                <p:cNvSpPr/>
                <p:nvPr/>
              </p:nvSpPr>
              <p:spPr>
                <a:xfrm>
                  <a:off x="853225" y="1246125"/>
                  <a:ext cx="12175" cy="7325"/>
                </a:xfrm>
                <a:custGeom>
                  <a:rect b="b" l="l" r="r" t="t"/>
                  <a:pathLst>
                    <a:path extrusionOk="0" h="293" w="487">
                      <a:moveTo>
                        <a:pt x="234" y="1"/>
                      </a:moveTo>
                      <a:lnTo>
                        <a:pt x="0" y="137"/>
                      </a:lnTo>
                      <a:lnTo>
                        <a:pt x="234" y="292"/>
                      </a:lnTo>
                      <a:lnTo>
                        <a:pt x="486" y="137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95" name="Google Shape;3995;p45"/>
                <p:cNvSpPr/>
                <p:nvPr/>
              </p:nvSpPr>
              <p:spPr>
                <a:xfrm>
                  <a:off x="825500" y="1230575"/>
                  <a:ext cx="12175" cy="7300"/>
                </a:xfrm>
                <a:custGeom>
                  <a:rect b="b" l="l" r="r" t="t"/>
                  <a:pathLst>
                    <a:path extrusionOk="0" h="292" w="487">
                      <a:moveTo>
                        <a:pt x="253" y="0"/>
                      </a:moveTo>
                      <a:lnTo>
                        <a:pt x="0" y="156"/>
                      </a:lnTo>
                      <a:lnTo>
                        <a:pt x="253" y="292"/>
                      </a:lnTo>
                      <a:lnTo>
                        <a:pt x="487" y="156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96" name="Google Shape;3996;p45"/>
                <p:cNvSpPr/>
                <p:nvPr/>
              </p:nvSpPr>
              <p:spPr>
                <a:xfrm>
                  <a:off x="798750" y="1215000"/>
                  <a:ext cx="12175" cy="7325"/>
                </a:xfrm>
                <a:custGeom>
                  <a:rect b="b" l="l" r="r" t="t"/>
                  <a:pathLst>
                    <a:path extrusionOk="0" h="293" w="487">
                      <a:moveTo>
                        <a:pt x="253" y="0"/>
                      </a:moveTo>
                      <a:lnTo>
                        <a:pt x="0" y="137"/>
                      </a:lnTo>
                      <a:lnTo>
                        <a:pt x="253" y="292"/>
                      </a:lnTo>
                      <a:lnTo>
                        <a:pt x="486" y="137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97" name="Google Shape;3997;p45"/>
                <p:cNvSpPr/>
                <p:nvPr/>
              </p:nvSpPr>
              <p:spPr>
                <a:xfrm>
                  <a:off x="912550" y="1249525"/>
                  <a:ext cx="26775" cy="16075"/>
                </a:xfrm>
                <a:custGeom>
                  <a:rect b="b" l="l" r="r" t="t"/>
                  <a:pathLst>
                    <a:path extrusionOk="0" h="643" w="1071">
                      <a:moveTo>
                        <a:pt x="254" y="1"/>
                      </a:moveTo>
                      <a:lnTo>
                        <a:pt x="1" y="156"/>
                      </a:lnTo>
                      <a:lnTo>
                        <a:pt x="837" y="643"/>
                      </a:lnTo>
                      <a:lnTo>
                        <a:pt x="1071" y="487"/>
                      </a:lnTo>
                      <a:lnTo>
                        <a:pt x="2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98" name="Google Shape;3998;p45"/>
                <p:cNvSpPr/>
                <p:nvPr/>
              </p:nvSpPr>
              <p:spPr>
                <a:xfrm>
                  <a:off x="831825" y="1203325"/>
                  <a:ext cx="27250" cy="15100"/>
                </a:xfrm>
                <a:custGeom>
                  <a:rect b="b" l="l" r="r" t="t"/>
                  <a:pathLst>
                    <a:path extrusionOk="0" h="604" w="1090">
                      <a:moveTo>
                        <a:pt x="234" y="1"/>
                      </a:moveTo>
                      <a:lnTo>
                        <a:pt x="0" y="117"/>
                      </a:lnTo>
                      <a:lnTo>
                        <a:pt x="856" y="604"/>
                      </a:lnTo>
                      <a:lnTo>
                        <a:pt x="1090" y="467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99" name="Google Shape;3999;p45"/>
                <p:cNvSpPr/>
                <p:nvPr/>
              </p:nvSpPr>
              <p:spPr>
                <a:xfrm>
                  <a:off x="992800" y="1297200"/>
                  <a:ext cx="14625" cy="8775"/>
                </a:xfrm>
                <a:custGeom>
                  <a:rect b="b" l="l" r="r" t="t"/>
                  <a:pathLst>
                    <a:path extrusionOk="0" h="351" w="585">
                      <a:moveTo>
                        <a:pt x="234" y="0"/>
                      </a:moveTo>
                      <a:lnTo>
                        <a:pt x="1" y="137"/>
                      </a:lnTo>
                      <a:lnTo>
                        <a:pt x="409" y="331"/>
                      </a:lnTo>
                      <a:cubicBezTo>
                        <a:pt x="448" y="331"/>
                        <a:pt x="468" y="351"/>
                        <a:pt x="468" y="351"/>
                      </a:cubicBezTo>
                      <a:cubicBezTo>
                        <a:pt x="506" y="351"/>
                        <a:pt x="545" y="331"/>
                        <a:pt x="565" y="312"/>
                      </a:cubicBezTo>
                      <a:cubicBezTo>
                        <a:pt x="584" y="253"/>
                        <a:pt x="584" y="195"/>
                        <a:pt x="506" y="137"/>
                      </a:cubicBez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00" name="Google Shape;4000;p45"/>
                <p:cNvSpPr/>
                <p:nvPr/>
              </p:nvSpPr>
              <p:spPr>
                <a:xfrm>
                  <a:off x="885800" y="1234450"/>
                  <a:ext cx="26775" cy="15100"/>
                </a:xfrm>
                <a:custGeom>
                  <a:rect b="b" l="l" r="r" t="t"/>
                  <a:pathLst>
                    <a:path extrusionOk="0" h="604" w="1071">
                      <a:moveTo>
                        <a:pt x="253" y="1"/>
                      </a:moveTo>
                      <a:lnTo>
                        <a:pt x="1" y="137"/>
                      </a:lnTo>
                      <a:lnTo>
                        <a:pt x="837" y="604"/>
                      </a:lnTo>
                      <a:lnTo>
                        <a:pt x="1071" y="468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01" name="Google Shape;4001;p45"/>
                <p:cNvSpPr/>
                <p:nvPr/>
              </p:nvSpPr>
              <p:spPr>
                <a:xfrm>
                  <a:off x="966550" y="1280650"/>
                  <a:ext cx="26775" cy="15600"/>
                </a:xfrm>
                <a:custGeom>
                  <a:rect b="b" l="l" r="r" t="t"/>
                  <a:pathLst>
                    <a:path extrusionOk="0" h="624" w="1071">
                      <a:moveTo>
                        <a:pt x="253" y="1"/>
                      </a:moveTo>
                      <a:lnTo>
                        <a:pt x="0" y="137"/>
                      </a:lnTo>
                      <a:lnTo>
                        <a:pt x="837" y="623"/>
                      </a:lnTo>
                      <a:lnTo>
                        <a:pt x="1070" y="487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02" name="Google Shape;4002;p45"/>
                <p:cNvSpPr/>
                <p:nvPr/>
              </p:nvSpPr>
              <p:spPr>
                <a:xfrm>
                  <a:off x="939300" y="1265575"/>
                  <a:ext cx="27275" cy="15100"/>
                </a:xfrm>
                <a:custGeom>
                  <a:rect b="b" l="l" r="r" t="t"/>
                  <a:pathLst>
                    <a:path extrusionOk="0" h="604" w="1091">
                      <a:moveTo>
                        <a:pt x="254" y="1"/>
                      </a:moveTo>
                      <a:lnTo>
                        <a:pt x="1" y="137"/>
                      </a:lnTo>
                      <a:lnTo>
                        <a:pt x="857" y="604"/>
                      </a:lnTo>
                      <a:lnTo>
                        <a:pt x="1090" y="487"/>
                      </a:lnTo>
                      <a:lnTo>
                        <a:pt x="2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03" name="Google Shape;4003;p45"/>
                <p:cNvSpPr/>
                <p:nvPr/>
              </p:nvSpPr>
              <p:spPr>
                <a:xfrm>
                  <a:off x="357600" y="925600"/>
                  <a:ext cx="474250" cy="277750"/>
                </a:xfrm>
                <a:custGeom>
                  <a:rect b="b" l="l" r="r" t="t"/>
                  <a:pathLst>
                    <a:path extrusionOk="0" h="11110" w="18970">
                      <a:moveTo>
                        <a:pt x="0" y="1"/>
                      </a:moveTo>
                      <a:lnTo>
                        <a:pt x="0" y="293"/>
                      </a:lnTo>
                      <a:lnTo>
                        <a:pt x="18716" y="11110"/>
                      </a:lnTo>
                      <a:lnTo>
                        <a:pt x="18969" y="1097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04" name="Google Shape;4004;p45"/>
                <p:cNvSpPr/>
                <p:nvPr/>
              </p:nvSpPr>
              <p:spPr>
                <a:xfrm>
                  <a:off x="859050" y="1218400"/>
                  <a:ext cx="26775" cy="16075"/>
                </a:xfrm>
                <a:custGeom>
                  <a:rect b="b" l="l" r="r" t="t"/>
                  <a:pathLst>
                    <a:path extrusionOk="0" h="643" w="1071">
                      <a:moveTo>
                        <a:pt x="253" y="1"/>
                      </a:moveTo>
                      <a:lnTo>
                        <a:pt x="1" y="156"/>
                      </a:lnTo>
                      <a:lnTo>
                        <a:pt x="837" y="643"/>
                      </a:lnTo>
                      <a:lnTo>
                        <a:pt x="1071" y="487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05" name="Google Shape;4005;p45"/>
                <p:cNvSpPr/>
                <p:nvPr/>
              </p:nvSpPr>
              <p:spPr>
                <a:xfrm>
                  <a:off x="987450" y="1292825"/>
                  <a:ext cx="12200" cy="7325"/>
                </a:xfrm>
                <a:custGeom>
                  <a:rect b="b" l="l" r="r" t="t"/>
                  <a:pathLst>
                    <a:path extrusionOk="0" h="293" w="488">
                      <a:moveTo>
                        <a:pt x="234" y="0"/>
                      </a:moveTo>
                      <a:lnTo>
                        <a:pt x="1" y="136"/>
                      </a:lnTo>
                      <a:lnTo>
                        <a:pt x="234" y="292"/>
                      </a:lnTo>
                      <a:lnTo>
                        <a:pt x="487" y="136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06" name="Google Shape;4006;p45"/>
                <p:cNvSpPr/>
                <p:nvPr/>
              </p:nvSpPr>
              <p:spPr>
                <a:xfrm>
                  <a:off x="960700" y="1277750"/>
                  <a:ext cx="12175" cy="6350"/>
                </a:xfrm>
                <a:custGeom>
                  <a:rect b="b" l="l" r="r" t="t"/>
                  <a:pathLst>
                    <a:path extrusionOk="0" h="254" w="487">
                      <a:moveTo>
                        <a:pt x="234" y="0"/>
                      </a:moveTo>
                      <a:lnTo>
                        <a:pt x="1" y="117"/>
                      </a:lnTo>
                      <a:lnTo>
                        <a:pt x="234" y="253"/>
                      </a:lnTo>
                      <a:lnTo>
                        <a:pt x="487" y="117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07" name="Google Shape;4007;p45"/>
                <p:cNvSpPr/>
                <p:nvPr/>
              </p:nvSpPr>
              <p:spPr>
                <a:xfrm>
                  <a:off x="933475" y="1261700"/>
                  <a:ext cx="12175" cy="7300"/>
                </a:xfrm>
                <a:custGeom>
                  <a:rect b="b" l="l" r="r" t="t"/>
                  <a:pathLst>
                    <a:path extrusionOk="0" h="292" w="487">
                      <a:moveTo>
                        <a:pt x="234" y="0"/>
                      </a:moveTo>
                      <a:lnTo>
                        <a:pt x="0" y="156"/>
                      </a:lnTo>
                      <a:lnTo>
                        <a:pt x="234" y="292"/>
                      </a:lnTo>
                      <a:lnTo>
                        <a:pt x="487" y="156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08" name="Google Shape;4008;p45"/>
                <p:cNvSpPr/>
                <p:nvPr/>
              </p:nvSpPr>
              <p:spPr>
                <a:xfrm>
                  <a:off x="906725" y="1246125"/>
                  <a:ext cx="12175" cy="7325"/>
                </a:xfrm>
                <a:custGeom>
                  <a:rect b="b" l="l" r="r" t="t"/>
                  <a:pathLst>
                    <a:path extrusionOk="0" h="293" w="487">
                      <a:moveTo>
                        <a:pt x="234" y="1"/>
                      </a:moveTo>
                      <a:lnTo>
                        <a:pt x="0" y="137"/>
                      </a:lnTo>
                      <a:lnTo>
                        <a:pt x="234" y="292"/>
                      </a:lnTo>
                      <a:lnTo>
                        <a:pt x="487" y="137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09" name="Google Shape;4009;p45"/>
                <p:cNvSpPr/>
                <p:nvPr/>
              </p:nvSpPr>
              <p:spPr>
                <a:xfrm>
                  <a:off x="879975" y="1230575"/>
                  <a:ext cx="12175" cy="7300"/>
                </a:xfrm>
                <a:custGeom>
                  <a:rect b="b" l="l" r="r" t="t"/>
                  <a:pathLst>
                    <a:path extrusionOk="0" h="292" w="487">
                      <a:moveTo>
                        <a:pt x="234" y="0"/>
                      </a:moveTo>
                      <a:lnTo>
                        <a:pt x="0" y="156"/>
                      </a:lnTo>
                      <a:lnTo>
                        <a:pt x="234" y="292"/>
                      </a:lnTo>
                      <a:lnTo>
                        <a:pt x="486" y="156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10" name="Google Shape;4010;p45"/>
                <p:cNvSpPr/>
                <p:nvPr/>
              </p:nvSpPr>
              <p:spPr>
                <a:xfrm>
                  <a:off x="853225" y="1215000"/>
                  <a:ext cx="12175" cy="7325"/>
                </a:xfrm>
                <a:custGeom>
                  <a:rect b="b" l="l" r="r" t="t"/>
                  <a:pathLst>
                    <a:path extrusionOk="0" h="293" w="487">
                      <a:moveTo>
                        <a:pt x="234" y="0"/>
                      </a:moveTo>
                      <a:lnTo>
                        <a:pt x="0" y="137"/>
                      </a:lnTo>
                      <a:lnTo>
                        <a:pt x="234" y="292"/>
                      </a:lnTo>
                      <a:lnTo>
                        <a:pt x="486" y="137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11" name="Google Shape;4011;p45"/>
                <p:cNvSpPr/>
                <p:nvPr/>
              </p:nvSpPr>
              <p:spPr>
                <a:xfrm>
                  <a:off x="825500" y="1199925"/>
                  <a:ext cx="12175" cy="6350"/>
                </a:xfrm>
                <a:custGeom>
                  <a:rect b="b" l="l" r="r" t="t"/>
                  <a:pathLst>
                    <a:path extrusionOk="0" h="254" w="487">
                      <a:moveTo>
                        <a:pt x="253" y="0"/>
                      </a:moveTo>
                      <a:lnTo>
                        <a:pt x="0" y="137"/>
                      </a:lnTo>
                      <a:lnTo>
                        <a:pt x="253" y="253"/>
                      </a:lnTo>
                      <a:lnTo>
                        <a:pt x="487" y="137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12" name="Google Shape;4012;p45"/>
                <p:cNvSpPr/>
                <p:nvPr/>
              </p:nvSpPr>
              <p:spPr>
                <a:xfrm>
                  <a:off x="885800" y="1203325"/>
                  <a:ext cx="26775" cy="15100"/>
                </a:xfrm>
                <a:custGeom>
                  <a:rect b="b" l="l" r="r" t="t"/>
                  <a:pathLst>
                    <a:path extrusionOk="0" h="604" w="1071">
                      <a:moveTo>
                        <a:pt x="253" y="1"/>
                      </a:moveTo>
                      <a:lnTo>
                        <a:pt x="1" y="117"/>
                      </a:lnTo>
                      <a:lnTo>
                        <a:pt x="837" y="604"/>
                      </a:lnTo>
                      <a:lnTo>
                        <a:pt x="1071" y="467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13" name="Google Shape;4013;p45"/>
                <p:cNvSpPr/>
                <p:nvPr/>
              </p:nvSpPr>
              <p:spPr>
                <a:xfrm>
                  <a:off x="993300" y="1265575"/>
                  <a:ext cx="26775" cy="15100"/>
                </a:xfrm>
                <a:custGeom>
                  <a:rect b="b" l="l" r="r" t="t"/>
                  <a:pathLst>
                    <a:path extrusionOk="0" h="604" w="1071">
                      <a:moveTo>
                        <a:pt x="253" y="1"/>
                      </a:moveTo>
                      <a:lnTo>
                        <a:pt x="0" y="137"/>
                      </a:lnTo>
                      <a:lnTo>
                        <a:pt x="837" y="604"/>
                      </a:lnTo>
                      <a:lnTo>
                        <a:pt x="1070" y="487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14" name="Google Shape;4014;p45"/>
                <p:cNvSpPr/>
                <p:nvPr/>
              </p:nvSpPr>
              <p:spPr>
                <a:xfrm>
                  <a:off x="1019550" y="1281150"/>
                  <a:ext cx="14625" cy="9275"/>
                </a:xfrm>
                <a:custGeom>
                  <a:rect b="b" l="l" r="r" t="t"/>
                  <a:pathLst>
                    <a:path extrusionOk="0" h="371" w="585">
                      <a:moveTo>
                        <a:pt x="254" y="0"/>
                      </a:moveTo>
                      <a:lnTo>
                        <a:pt x="1" y="156"/>
                      </a:lnTo>
                      <a:lnTo>
                        <a:pt x="409" y="351"/>
                      </a:lnTo>
                      <a:cubicBezTo>
                        <a:pt x="448" y="351"/>
                        <a:pt x="468" y="370"/>
                        <a:pt x="468" y="370"/>
                      </a:cubicBezTo>
                      <a:cubicBezTo>
                        <a:pt x="507" y="370"/>
                        <a:pt x="545" y="351"/>
                        <a:pt x="565" y="312"/>
                      </a:cubicBezTo>
                      <a:cubicBezTo>
                        <a:pt x="584" y="273"/>
                        <a:pt x="584" y="195"/>
                        <a:pt x="507" y="156"/>
                      </a:cubicBezTo>
                      <a:lnTo>
                        <a:pt x="2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15" name="Google Shape;4015;p45"/>
                <p:cNvSpPr/>
                <p:nvPr/>
              </p:nvSpPr>
              <p:spPr>
                <a:xfrm>
                  <a:off x="939300" y="1234450"/>
                  <a:ext cx="27275" cy="15100"/>
                </a:xfrm>
                <a:custGeom>
                  <a:rect b="b" l="l" r="r" t="t"/>
                  <a:pathLst>
                    <a:path extrusionOk="0" h="604" w="1091">
                      <a:moveTo>
                        <a:pt x="254" y="1"/>
                      </a:moveTo>
                      <a:lnTo>
                        <a:pt x="1" y="137"/>
                      </a:lnTo>
                      <a:lnTo>
                        <a:pt x="857" y="604"/>
                      </a:lnTo>
                      <a:lnTo>
                        <a:pt x="1090" y="468"/>
                      </a:lnTo>
                      <a:lnTo>
                        <a:pt x="2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16" name="Google Shape;4016;p45"/>
                <p:cNvSpPr/>
                <p:nvPr/>
              </p:nvSpPr>
              <p:spPr>
                <a:xfrm>
                  <a:off x="477725" y="967425"/>
                  <a:ext cx="381350" cy="220850"/>
                </a:xfrm>
                <a:custGeom>
                  <a:rect b="b" l="l" r="r" t="t"/>
                  <a:pathLst>
                    <a:path extrusionOk="0" h="8834" w="15254">
                      <a:moveTo>
                        <a:pt x="234" y="1"/>
                      </a:moveTo>
                      <a:cubicBezTo>
                        <a:pt x="176" y="59"/>
                        <a:pt x="156" y="79"/>
                        <a:pt x="79" y="118"/>
                      </a:cubicBezTo>
                      <a:cubicBezTo>
                        <a:pt x="59" y="137"/>
                        <a:pt x="20" y="137"/>
                        <a:pt x="1" y="176"/>
                      </a:cubicBezTo>
                      <a:lnTo>
                        <a:pt x="15020" y="8833"/>
                      </a:lnTo>
                      <a:lnTo>
                        <a:pt x="15254" y="8678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17" name="Google Shape;4017;p45"/>
                <p:cNvSpPr/>
                <p:nvPr/>
              </p:nvSpPr>
              <p:spPr>
                <a:xfrm>
                  <a:off x="859050" y="1187775"/>
                  <a:ext cx="26775" cy="15575"/>
                </a:xfrm>
                <a:custGeom>
                  <a:rect b="b" l="l" r="r" t="t"/>
                  <a:pathLst>
                    <a:path extrusionOk="0" h="623" w="1071">
                      <a:moveTo>
                        <a:pt x="253" y="0"/>
                      </a:moveTo>
                      <a:lnTo>
                        <a:pt x="1" y="136"/>
                      </a:lnTo>
                      <a:lnTo>
                        <a:pt x="837" y="623"/>
                      </a:lnTo>
                      <a:lnTo>
                        <a:pt x="1071" y="486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18" name="Google Shape;4018;p45"/>
                <p:cNvSpPr/>
                <p:nvPr/>
              </p:nvSpPr>
              <p:spPr>
                <a:xfrm>
                  <a:off x="966550" y="1249525"/>
                  <a:ext cx="26775" cy="16075"/>
                </a:xfrm>
                <a:custGeom>
                  <a:rect b="b" l="l" r="r" t="t"/>
                  <a:pathLst>
                    <a:path extrusionOk="0" h="643" w="1071">
                      <a:moveTo>
                        <a:pt x="253" y="1"/>
                      </a:moveTo>
                      <a:lnTo>
                        <a:pt x="0" y="156"/>
                      </a:lnTo>
                      <a:lnTo>
                        <a:pt x="837" y="643"/>
                      </a:lnTo>
                      <a:lnTo>
                        <a:pt x="1070" y="487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19" name="Google Shape;4019;p45"/>
                <p:cNvSpPr/>
                <p:nvPr/>
              </p:nvSpPr>
              <p:spPr>
                <a:xfrm>
                  <a:off x="912550" y="1218400"/>
                  <a:ext cx="26775" cy="16075"/>
                </a:xfrm>
                <a:custGeom>
                  <a:rect b="b" l="l" r="r" t="t"/>
                  <a:pathLst>
                    <a:path extrusionOk="0" h="643" w="1071">
                      <a:moveTo>
                        <a:pt x="254" y="1"/>
                      </a:moveTo>
                      <a:lnTo>
                        <a:pt x="1" y="156"/>
                      </a:lnTo>
                      <a:lnTo>
                        <a:pt x="837" y="643"/>
                      </a:lnTo>
                      <a:lnTo>
                        <a:pt x="1071" y="487"/>
                      </a:lnTo>
                      <a:lnTo>
                        <a:pt x="2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20" name="Google Shape;4020;p45"/>
                <p:cNvSpPr/>
                <p:nvPr/>
              </p:nvSpPr>
              <p:spPr>
                <a:xfrm>
                  <a:off x="1014200" y="1277750"/>
                  <a:ext cx="12200" cy="6350"/>
                </a:xfrm>
                <a:custGeom>
                  <a:rect b="b" l="l" r="r" t="t"/>
                  <a:pathLst>
                    <a:path extrusionOk="0" h="254" w="488">
                      <a:moveTo>
                        <a:pt x="234" y="0"/>
                      </a:moveTo>
                      <a:lnTo>
                        <a:pt x="1" y="117"/>
                      </a:lnTo>
                      <a:lnTo>
                        <a:pt x="234" y="253"/>
                      </a:lnTo>
                      <a:lnTo>
                        <a:pt x="487" y="117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21" name="Google Shape;4021;p45"/>
                <p:cNvSpPr/>
                <p:nvPr/>
              </p:nvSpPr>
              <p:spPr>
                <a:xfrm>
                  <a:off x="987450" y="1261700"/>
                  <a:ext cx="12200" cy="7300"/>
                </a:xfrm>
                <a:custGeom>
                  <a:rect b="b" l="l" r="r" t="t"/>
                  <a:pathLst>
                    <a:path extrusionOk="0" h="292" w="488">
                      <a:moveTo>
                        <a:pt x="234" y="0"/>
                      </a:moveTo>
                      <a:lnTo>
                        <a:pt x="1" y="156"/>
                      </a:lnTo>
                      <a:lnTo>
                        <a:pt x="234" y="292"/>
                      </a:lnTo>
                      <a:lnTo>
                        <a:pt x="487" y="156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22" name="Google Shape;4022;p45"/>
                <p:cNvSpPr/>
                <p:nvPr/>
              </p:nvSpPr>
              <p:spPr>
                <a:xfrm>
                  <a:off x="960700" y="1246125"/>
                  <a:ext cx="12175" cy="7325"/>
                </a:xfrm>
                <a:custGeom>
                  <a:rect b="b" l="l" r="r" t="t"/>
                  <a:pathLst>
                    <a:path extrusionOk="0" h="293" w="487">
                      <a:moveTo>
                        <a:pt x="234" y="1"/>
                      </a:moveTo>
                      <a:lnTo>
                        <a:pt x="1" y="137"/>
                      </a:lnTo>
                      <a:lnTo>
                        <a:pt x="234" y="292"/>
                      </a:lnTo>
                      <a:lnTo>
                        <a:pt x="487" y="137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23" name="Google Shape;4023;p45"/>
                <p:cNvSpPr/>
                <p:nvPr/>
              </p:nvSpPr>
              <p:spPr>
                <a:xfrm>
                  <a:off x="933475" y="1230575"/>
                  <a:ext cx="12175" cy="7300"/>
                </a:xfrm>
                <a:custGeom>
                  <a:rect b="b" l="l" r="r" t="t"/>
                  <a:pathLst>
                    <a:path extrusionOk="0" h="292" w="487">
                      <a:moveTo>
                        <a:pt x="234" y="0"/>
                      </a:moveTo>
                      <a:lnTo>
                        <a:pt x="0" y="156"/>
                      </a:lnTo>
                      <a:lnTo>
                        <a:pt x="234" y="292"/>
                      </a:lnTo>
                      <a:lnTo>
                        <a:pt x="487" y="156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24" name="Google Shape;4024;p45"/>
                <p:cNvSpPr/>
                <p:nvPr/>
              </p:nvSpPr>
              <p:spPr>
                <a:xfrm>
                  <a:off x="906725" y="1215000"/>
                  <a:ext cx="12175" cy="7325"/>
                </a:xfrm>
                <a:custGeom>
                  <a:rect b="b" l="l" r="r" t="t"/>
                  <a:pathLst>
                    <a:path extrusionOk="0" h="293" w="487">
                      <a:moveTo>
                        <a:pt x="234" y="0"/>
                      </a:moveTo>
                      <a:lnTo>
                        <a:pt x="0" y="137"/>
                      </a:lnTo>
                      <a:lnTo>
                        <a:pt x="234" y="292"/>
                      </a:lnTo>
                      <a:lnTo>
                        <a:pt x="487" y="137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25" name="Google Shape;4025;p45"/>
                <p:cNvSpPr/>
                <p:nvPr/>
              </p:nvSpPr>
              <p:spPr>
                <a:xfrm>
                  <a:off x="879975" y="1199925"/>
                  <a:ext cx="12175" cy="6350"/>
                </a:xfrm>
                <a:custGeom>
                  <a:rect b="b" l="l" r="r" t="t"/>
                  <a:pathLst>
                    <a:path extrusionOk="0" h="254" w="487">
                      <a:moveTo>
                        <a:pt x="234" y="0"/>
                      </a:moveTo>
                      <a:lnTo>
                        <a:pt x="0" y="137"/>
                      </a:lnTo>
                      <a:lnTo>
                        <a:pt x="234" y="253"/>
                      </a:lnTo>
                      <a:lnTo>
                        <a:pt x="486" y="137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26" name="Google Shape;4026;p45"/>
                <p:cNvSpPr/>
                <p:nvPr/>
              </p:nvSpPr>
              <p:spPr>
                <a:xfrm>
                  <a:off x="853225" y="1183875"/>
                  <a:ext cx="12175" cy="7325"/>
                </a:xfrm>
                <a:custGeom>
                  <a:rect b="b" l="l" r="r" t="t"/>
                  <a:pathLst>
                    <a:path extrusionOk="0" h="293" w="487">
                      <a:moveTo>
                        <a:pt x="234" y="0"/>
                      </a:moveTo>
                      <a:lnTo>
                        <a:pt x="0" y="156"/>
                      </a:lnTo>
                      <a:lnTo>
                        <a:pt x="234" y="292"/>
                      </a:lnTo>
                      <a:lnTo>
                        <a:pt x="486" y="156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27" name="Google Shape;4027;p45"/>
                <p:cNvSpPr/>
                <p:nvPr/>
              </p:nvSpPr>
              <p:spPr>
                <a:xfrm>
                  <a:off x="939300" y="1203325"/>
                  <a:ext cx="27275" cy="15100"/>
                </a:xfrm>
                <a:custGeom>
                  <a:rect b="b" l="l" r="r" t="t"/>
                  <a:pathLst>
                    <a:path extrusionOk="0" h="604" w="1091">
                      <a:moveTo>
                        <a:pt x="254" y="1"/>
                      </a:moveTo>
                      <a:lnTo>
                        <a:pt x="1" y="117"/>
                      </a:lnTo>
                      <a:lnTo>
                        <a:pt x="857" y="604"/>
                      </a:lnTo>
                      <a:lnTo>
                        <a:pt x="1090" y="467"/>
                      </a:lnTo>
                      <a:lnTo>
                        <a:pt x="2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28" name="Google Shape;4028;p45"/>
                <p:cNvSpPr/>
                <p:nvPr/>
              </p:nvSpPr>
              <p:spPr>
                <a:xfrm>
                  <a:off x="912550" y="1187775"/>
                  <a:ext cx="26775" cy="15575"/>
                </a:xfrm>
                <a:custGeom>
                  <a:rect b="b" l="l" r="r" t="t"/>
                  <a:pathLst>
                    <a:path extrusionOk="0" h="623" w="1071">
                      <a:moveTo>
                        <a:pt x="254" y="0"/>
                      </a:moveTo>
                      <a:lnTo>
                        <a:pt x="1" y="136"/>
                      </a:lnTo>
                      <a:lnTo>
                        <a:pt x="837" y="623"/>
                      </a:lnTo>
                      <a:lnTo>
                        <a:pt x="1071" y="486"/>
                      </a:lnTo>
                      <a:lnTo>
                        <a:pt x="2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29" name="Google Shape;4029;p45"/>
                <p:cNvSpPr/>
                <p:nvPr/>
              </p:nvSpPr>
              <p:spPr>
                <a:xfrm>
                  <a:off x="1046300" y="1266075"/>
                  <a:ext cx="14625" cy="9250"/>
                </a:xfrm>
                <a:custGeom>
                  <a:rect b="b" l="l" r="r" t="t"/>
                  <a:pathLst>
                    <a:path extrusionOk="0" h="370" w="585">
                      <a:moveTo>
                        <a:pt x="254" y="0"/>
                      </a:moveTo>
                      <a:lnTo>
                        <a:pt x="1" y="136"/>
                      </a:lnTo>
                      <a:lnTo>
                        <a:pt x="409" y="331"/>
                      </a:lnTo>
                      <a:cubicBezTo>
                        <a:pt x="448" y="331"/>
                        <a:pt x="468" y="370"/>
                        <a:pt x="468" y="370"/>
                      </a:cubicBezTo>
                      <a:cubicBezTo>
                        <a:pt x="507" y="370"/>
                        <a:pt x="545" y="331"/>
                        <a:pt x="565" y="312"/>
                      </a:cubicBezTo>
                      <a:cubicBezTo>
                        <a:pt x="584" y="273"/>
                        <a:pt x="584" y="195"/>
                        <a:pt x="507" y="136"/>
                      </a:cubicBezTo>
                      <a:lnTo>
                        <a:pt x="2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30" name="Google Shape;4030;p45"/>
                <p:cNvSpPr/>
                <p:nvPr/>
              </p:nvSpPr>
              <p:spPr>
                <a:xfrm>
                  <a:off x="993300" y="1234450"/>
                  <a:ext cx="26775" cy="15100"/>
                </a:xfrm>
                <a:custGeom>
                  <a:rect b="b" l="l" r="r" t="t"/>
                  <a:pathLst>
                    <a:path extrusionOk="0" h="604" w="1071">
                      <a:moveTo>
                        <a:pt x="253" y="1"/>
                      </a:moveTo>
                      <a:lnTo>
                        <a:pt x="0" y="137"/>
                      </a:lnTo>
                      <a:lnTo>
                        <a:pt x="837" y="604"/>
                      </a:lnTo>
                      <a:lnTo>
                        <a:pt x="1070" y="468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31" name="Google Shape;4031;p45"/>
                <p:cNvSpPr/>
                <p:nvPr/>
              </p:nvSpPr>
              <p:spPr>
                <a:xfrm>
                  <a:off x="966550" y="1218400"/>
                  <a:ext cx="26775" cy="16075"/>
                </a:xfrm>
                <a:custGeom>
                  <a:rect b="b" l="l" r="r" t="t"/>
                  <a:pathLst>
                    <a:path extrusionOk="0" h="643" w="1071">
                      <a:moveTo>
                        <a:pt x="253" y="1"/>
                      </a:moveTo>
                      <a:lnTo>
                        <a:pt x="0" y="156"/>
                      </a:lnTo>
                      <a:lnTo>
                        <a:pt x="837" y="643"/>
                      </a:lnTo>
                      <a:lnTo>
                        <a:pt x="1070" y="487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32" name="Google Shape;4032;p45"/>
                <p:cNvSpPr/>
                <p:nvPr/>
              </p:nvSpPr>
              <p:spPr>
                <a:xfrm>
                  <a:off x="357600" y="863350"/>
                  <a:ext cx="528225" cy="308875"/>
                </a:xfrm>
                <a:custGeom>
                  <a:rect b="b" l="l" r="r" t="t"/>
                  <a:pathLst>
                    <a:path extrusionOk="0" h="12355" w="21129">
                      <a:moveTo>
                        <a:pt x="0" y="1"/>
                      </a:moveTo>
                      <a:lnTo>
                        <a:pt x="0" y="273"/>
                      </a:lnTo>
                      <a:lnTo>
                        <a:pt x="20895" y="12354"/>
                      </a:lnTo>
                      <a:lnTo>
                        <a:pt x="21129" y="1221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33" name="Google Shape;4033;p45"/>
                <p:cNvSpPr/>
                <p:nvPr/>
              </p:nvSpPr>
              <p:spPr>
                <a:xfrm>
                  <a:off x="885800" y="1172200"/>
                  <a:ext cx="26775" cy="15575"/>
                </a:xfrm>
                <a:custGeom>
                  <a:rect b="b" l="l" r="r" t="t"/>
                  <a:pathLst>
                    <a:path extrusionOk="0" h="623" w="1071">
                      <a:moveTo>
                        <a:pt x="253" y="0"/>
                      </a:moveTo>
                      <a:lnTo>
                        <a:pt x="1" y="137"/>
                      </a:lnTo>
                      <a:lnTo>
                        <a:pt x="837" y="623"/>
                      </a:lnTo>
                      <a:lnTo>
                        <a:pt x="1071" y="467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34" name="Google Shape;4034;p45"/>
                <p:cNvSpPr/>
                <p:nvPr/>
              </p:nvSpPr>
              <p:spPr>
                <a:xfrm>
                  <a:off x="1020050" y="1249525"/>
                  <a:ext cx="26775" cy="16075"/>
                </a:xfrm>
                <a:custGeom>
                  <a:rect b="b" l="l" r="r" t="t"/>
                  <a:pathLst>
                    <a:path extrusionOk="0" h="643" w="1071">
                      <a:moveTo>
                        <a:pt x="253" y="1"/>
                      </a:moveTo>
                      <a:lnTo>
                        <a:pt x="0" y="156"/>
                      </a:lnTo>
                      <a:lnTo>
                        <a:pt x="837" y="643"/>
                      </a:lnTo>
                      <a:lnTo>
                        <a:pt x="1070" y="487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35" name="Google Shape;4035;p45"/>
                <p:cNvSpPr/>
                <p:nvPr/>
              </p:nvSpPr>
              <p:spPr>
                <a:xfrm>
                  <a:off x="1040950" y="1261700"/>
                  <a:ext cx="12200" cy="7300"/>
                </a:xfrm>
                <a:custGeom>
                  <a:rect b="b" l="l" r="r" t="t"/>
                  <a:pathLst>
                    <a:path extrusionOk="0" h="292" w="488">
                      <a:moveTo>
                        <a:pt x="234" y="0"/>
                      </a:moveTo>
                      <a:lnTo>
                        <a:pt x="1" y="156"/>
                      </a:lnTo>
                      <a:lnTo>
                        <a:pt x="234" y="292"/>
                      </a:lnTo>
                      <a:lnTo>
                        <a:pt x="487" y="156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36" name="Google Shape;4036;p45"/>
                <p:cNvSpPr/>
                <p:nvPr/>
              </p:nvSpPr>
              <p:spPr>
                <a:xfrm>
                  <a:off x="1014200" y="1246125"/>
                  <a:ext cx="12200" cy="7325"/>
                </a:xfrm>
                <a:custGeom>
                  <a:rect b="b" l="l" r="r" t="t"/>
                  <a:pathLst>
                    <a:path extrusionOk="0" h="293" w="488">
                      <a:moveTo>
                        <a:pt x="234" y="1"/>
                      </a:moveTo>
                      <a:lnTo>
                        <a:pt x="1" y="137"/>
                      </a:lnTo>
                      <a:lnTo>
                        <a:pt x="234" y="292"/>
                      </a:lnTo>
                      <a:lnTo>
                        <a:pt x="487" y="137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37" name="Google Shape;4037;p45"/>
                <p:cNvSpPr/>
                <p:nvPr/>
              </p:nvSpPr>
              <p:spPr>
                <a:xfrm>
                  <a:off x="987450" y="1230575"/>
                  <a:ext cx="12200" cy="7300"/>
                </a:xfrm>
                <a:custGeom>
                  <a:rect b="b" l="l" r="r" t="t"/>
                  <a:pathLst>
                    <a:path extrusionOk="0" h="292" w="488">
                      <a:moveTo>
                        <a:pt x="234" y="0"/>
                      </a:moveTo>
                      <a:lnTo>
                        <a:pt x="1" y="156"/>
                      </a:lnTo>
                      <a:lnTo>
                        <a:pt x="234" y="292"/>
                      </a:lnTo>
                      <a:lnTo>
                        <a:pt x="487" y="156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38" name="Google Shape;4038;p45"/>
                <p:cNvSpPr/>
                <p:nvPr/>
              </p:nvSpPr>
              <p:spPr>
                <a:xfrm>
                  <a:off x="960700" y="1215000"/>
                  <a:ext cx="12175" cy="7325"/>
                </a:xfrm>
                <a:custGeom>
                  <a:rect b="b" l="l" r="r" t="t"/>
                  <a:pathLst>
                    <a:path extrusionOk="0" h="293" w="487">
                      <a:moveTo>
                        <a:pt x="234" y="0"/>
                      </a:moveTo>
                      <a:lnTo>
                        <a:pt x="1" y="137"/>
                      </a:lnTo>
                      <a:lnTo>
                        <a:pt x="234" y="292"/>
                      </a:lnTo>
                      <a:lnTo>
                        <a:pt x="487" y="137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39" name="Google Shape;4039;p45"/>
                <p:cNvSpPr/>
                <p:nvPr/>
              </p:nvSpPr>
              <p:spPr>
                <a:xfrm>
                  <a:off x="933475" y="1199925"/>
                  <a:ext cx="12175" cy="6350"/>
                </a:xfrm>
                <a:custGeom>
                  <a:rect b="b" l="l" r="r" t="t"/>
                  <a:pathLst>
                    <a:path extrusionOk="0" h="254" w="487">
                      <a:moveTo>
                        <a:pt x="234" y="0"/>
                      </a:moveTo>
                      <a:lnTo>
                        <a:pt x="0" y="137"/>
                      </a:lnTo>
                      <a:lnTo>
                        <a:pt x="234" y="253"/>
                      </a:lnTo>
                      <a:lnTo>
                        <a:pt x="487" y="137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40" name="Google Shape;4040;p45"/>
                <p:cNvSpPr/>
                <p:nvPr/>
              </p:nvSpPr>
              <p:spPr>
                <a:xfrm>
                  <a:off x="906725" y="1183875"/>
                  <a:ext cx="12175" cy="7325"/>
                </a:xfrm>
                <a:custGeom>
                  <a:rect b="b" l="l" r="r" t="t"/>
                  <a:pathLst>
                    <a:path extrusionOk="0" h="293" w="487">
                      <a:moveTo>
                        <a:pt x="234" y="0"/>
                      </a:moveTo>
                      <a:lnTo>
                        <a:pt x="0" y="156"/>
                      </a:lnTo>
                      <a:lnTo>
                        <a:pt x="234" y="292"/>
                      </a:lnTo>
                      <a:lnTo>
                        <a:pt x="487" y="156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41" name="Google Shape;4041;p45"/>
                <p:cNvSpPr/>
                <p:nvPr/>
              </p:nvSpPr>
              <p:spPr>
                <a:xfrm>
                  <a:off x="879975" y="1168800"/>
                  <a:ext cx="12175" cy="6825"/>
                </a:xfrm>
                <a:custGeom>
                  <a:rect b="b" l="l" r="r" t="t"/>
                  <a:pathLst>
                    <a:path extrusionOk="0" h="273" w="487">
                      <a:moveTo>
                        <a:pt x="234" y="0"/>
                      </a:moveTo>
                      <a:lnTo>
                        <a:pt x="0" y="136"/>
                      </a:lnTo>
                      <a:lnTo>
                        <a:pt x="234" y="273"/>
                      </a:lnTo>
                      <a:lnTo>
                        <a:pt x="486" y="136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42" name="Google Shape;4042;p45"/>
                <p:cNvSpPr/>
                <p:nvPr/>
              </p:nvSpPr>
              <p:spPr>
                <a:xfrm>
                  <a:off x="1046800" y="1234450"/>
                  <a:ext cx="26775" cy="15100"/>
                </a:xfrm>
                <a:custGeom>
                  <a:rect b="b" l="l" r="r" t="t"/>
                  <a:pathLst>
                    <a:path extrusionOk="0" h="604" w="1071">
                      <a:moveTo>
                        <a:pt x="253" y="1"/>
                      </a:moveTo>
                      <a:lnTo>
                        <a:pt x="0" y="137"/>
                      </a:lnTo>
                      <a:lnTo>
                        <a:pt x="837" y="604"/>
                      </a:lnTo>
                      <a:lnTo>
                        <a:pt x="1070" y="468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43" name="Google Shape;4043;p45"/>
                <p:cNvSpPr/>
                <p:nvPr/>
              </p:nvSpPr>
              <p:spPr>
                <a:xfrm>
                  <a:off x="1073550" y="1250025"/>
                  <a:ext cx="14600" cy="9250"/>
                </a:xfrm>
                <a:custGeom>
                  <a:rect b="b" l="l" r="r" t="t"/>
                  <a:pathLst>
                    <a:path extrusionOk="0" h="370" w="584">
                      <a:moveTo>
                        <a:pt x="253" y="0"/>
                      </a:moveTo>
                      <a:lnTo>
                        <a:pt x="0" y="156"/>
                      </a:lnTo>
                      <a:lnTo>
                        <a:pt x="428" y="350"/>
                      </a:lnTo>
                      <a:cubicBezTo>
                        <a:pt x="448" y="350"/>
                        <a:pt x="467" y="370"/>
                        <a:pt x="467" y="370"/>
                      </a:cubicBezTo>
                      <a:cubicBezTo>
                        <a:pt x="525" y="370"/>
                        <a:pt x="545" y="350"/>
                        <a:pt x="564" y="331"/>
                      </a:cubicBezTo>
                      <a:cubicBezTo>
                        <a:pt x="584" y="273"/>
                        <a:pt x="584" y="195"/>
                        <a:pt x="525" y="156"/>
                      </a:cubicBez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44" name="Google Shape;4044;p45"/>
                <p:cNvSpPr/>
                <p:nvPr/>
              </p:nvSpPr>
              <p:spPr>
                <a:xfrm>
                  <a:off x="542425" y="806925"/>
                  <a:ext cx="370150" cy="349725"/>
                </a:xfrm>
                <a:custGeom>
                  <a:rect b="b" l="l" r="r" t="t"/>
                  <a:pathLst>
                    <a:path extrusionOk="0" h="13989" w="14806">
                      <a:moveTo>
                        <a:pt x="0" y="1"/>
                      </a:moveTo>
                      <a:lnTo>
                        <a:pt x="0" y="5506"/>
                      </a:lnTo>
                      <a:cubicBezTo>
                        <a:pt x="0" y="5545"/>
                        <a:pt x="20" y="5565"/>
                        <a:pt x="39" y="5604"/>
                      </a:cubicBezTo>
                      <a:lnTo>
                        <a:pt x="14572" y="13989"/>
                      </a:lnTo>
                      <a:lnTo>
                        <a:pt x="14806" y="13833"/>
                      </a:lnTo>
                      <a:lnTo>
                        <a:pt x="234" y="5429"/>
                      </a:lnTo>
                      <a:lnTo>
                        <a:pt x="234" y="15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45" name="Google Shape;4045;p45"/>
                <p:cNvSpPr/>
                <p:nvPr/>
              </p:nvSpPr>
              <p:spPr>
                <a:xfrm>
                  <a:off x="993300" y="1203325"/>
                  <a:ext cx="26775" cy="15100"/>
                </a:xfrm>
                <a:custGeom>
                  <a:rect b="b" l="l" r="r" t="t"/>
                  <a:pathLst>
                    <a:path extrusionOk="0" h="604" w="1071">
                      <a:moveTo>
                        <a:pt x="253" y="1"/>
                      </a:moveTo>
                      <a:lnTo>
                        <a:pt x="0" y="117"/>
                      </a:lnTo>
                      <a:lnTo>
                        <a:pt x="837" y="604"/>
                      </a:lnTo>
                      <a:lnTo>
                        <a:pt x="1070" y="467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46" name="Google Shape;4046;p45"/>
                <p:cNvSpPr/>
                <p:nvPr/>
              </p:nvSpPr>
              <p:spPr>
                <a:xfrm>
                  <a:off x="966550" y="1187775"/>
                  <a:ext cx="26775" cy="15575"/>
                </a:xfrm>
                <a:custGeom>
                  <a:rect b="b" l="l" r="r" t="t"/>
                  <a:pathLst>
                    <a:path extrusionOk="0" h="623" w="1071">
                      <a:moveTo>
                        <a:pt x="253" y="0"/>
                      </a:moveTo>
                      <a:lnTo>
                        <a:pt x="0" y="136"/>
                      </a:lnTo>
                      <a:lnTo>
                        <a:pt x="837" y="623"/>
                      </a:lnTo>
                      <a:lnTo>
                        <a:pt x="1070" y="486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47" name="Google Shape;4047;p45"/>
                <p:cNvSpPr/>
                <p:nvPr/>
              </p:nvSpPr>
              <p:spPr>
                <a:xfrm>
                  <a:off x="1020050" y="1218400"/>
                  <a:ext cx="26775" cy="16075"/>
                </a:xfrm>
                <a:custGeom>
                  <a:rect b="b" l="l" r="r" t="t"/>
                  <a:pathLst>
                    <a:path extrusionOk="0" h="643" w="1071">
                      <a:moveTo>
                        <a:pt x="253" y="1"/>
                      </a:moveTo>
                      <a:lnTo>
                        <a:pt x="0" y="156"/>
                      </a:lnTo>
                      <a:lnTo>
                        <a:pt x="837" y="643"/>
                      </a:lnTo>
                      <a:lnTo>
                        <a:pt x="1070" y="487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48" name="Google Shape;4048;p45"/>
                <p:cNvSpPr/>
                <p:nvPr/>
              </p:nvSpPr>
              <p:spPr>
                <a:xfrm>
                  <a:off x="939300" y="1172200"/>
                  <a:ext cx="27275" cy="15575"/>
                </a:xfrm>
                <a:custGeom>
                  <a:rect b="b" l="l" r="r" t="t"/>
                  <a:pathLst>
                    <a:path extrusionOk="0" h="623" w="1091">
                      <a:moveTo>
                        <a:pt x="254" y="0"/>
                      </a:moveTo>
                      <a:lnTo>
                        <a:pt x="1" y="137"/>
                      </a:lnTo>
                      <a:lnTo>
                        <a:pt x="857" y="623"/>
                      </a:lnTo>
                      <a:lnTo>
                        <a:pt x="1090" y="467"/>
                      </a:lnTo>
                      <a:lnTo>
                        <a:pt x="2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49" name="Google Shape;4049;p45"/>
                <p:cNvSpPr/>
                <p:nvPr/>
              </p:nvSpPr>
              <p:spPr>
                <a:xfrm>
                  <a:off x="912550" y="1156625"/>
                  <a:ext cx="26775" cy="15600"/>
                </a:xfrm>
                <a:custGeom>
                  <a:rect b="b" l="l" r="r" t="t"/>
                  <a:pathLst>
                    <a:path extrusionOk="0" h="624" w="1071">
                      <a:moveTo>
                        <a:pt x="254" y="1"/>
                      </a:moveTo>
                      <a:lnTo>
                        <a:pt x="1" y="137"/>
                      </a:lnTo>
                      <a:lnTo>
                        <a:pt x="837" y="623"/>
                      </a:lnTo>
                      <a:lnTo>
                        <a:pt x="1071" y="487"/>
                      </a:lnTo>
                      <a:lnTo>
                        <a:pt x="2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50" name="Google Shape;4050;p45"/>
                <p:cNvSpPr/>
                <p:nvPr/>
              </p:nvSpPr>
              <p:spPr>
                <a:xfrm>
                  <a:off x="1067700" y="1246125"/>
                  <a:ext cx="12200" cy="7325"/>
                </a:xfrm>
                <a:custGeom>
                  <a:rect b="b" l="l" r="r" t="t"/>
                  <a:pathLst>
                    <a:path extrusionOk="0" h="293" w="488">
                      <a:moveTo>
                        <a:pt x="234" y="1"/>
                      </a:moveTo>
                      <a:lnTo>
                        <a:pt x="1" y="137"/>
                      </a:lnTo>
                      <a:lnTo>
                        <a:pt x="234" y="292"/>
                      </a:lnTo>
                      <a:lnTo>
                        <a:pt x="487" y="137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51" name="Google Shape;4051;p45"/>
                <p:cNvSpPr/>
                <p:nvPr/>
              </p:nvSpPr>
              <p:spPr>
                <a:xfrm>
                  <a:off x="1040950" y="1230575"/>
                  <a:ext cx="12200" cy="7300"/>
                </a:xfrm>
                <a:custGeom>
                  <a:rect b="b" l="l" r="r" t="t"/>
                  <a:pathLst>
                    <a:path extrusionOk="0" h="292" w="488">
                      <a:moveTo>
                        <a:pt x="234" y="0"/>
                      </a:moveTo>
                      <a:lnTo>
                        <a:pt x="1" y="156"/>
                      </a:lnTo>
                      <a:lnTo>
                        <a:pt x="234" y="292"/>
                      </a:lnTo>
                      <a:lnTo>
                        <a:pt x="487" y="156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52" name="Google Shape;4052;p45"/>
                <p:cNvSpPr/>
                <p:nvPr/>
              </p:nvSpPr>
              <p:spPr>
                <a:xfrm>
                  <a:off x="1014200" y="1215000"/>
                  <a:ext cx="12200" cy="7325"/>
                </a:xfrm>
                <a:custGeom>
                  <a:rect b="b" l="l" r="r" t="t"/>
                  <a:pathLst>
                    <a:path extrusionOk="0" h="293" w="488">
                      <a:moveTo>
                        <a:pt x="234" y="0"/>
                      </a:moveTo>
                      <a:lnTo>
                        <a:pt x="1" y="137"/>
                      </a:lnTo>
                      <a:lnTo>
                        <a:pt x="234" y="292"/>
                      </a:lnTo>
                      <a:lnTo>
                        <a:pt x="487" y="137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53" name="Google Shape;4053;p45"/>
                <p:cNvSpPr/>
                <p:nvPr/>
              </p:nvSpPr>
              <p:spPr>
                <a:xfrm>
                  <a:off x="987450" y="1199925"/>
                  <a:ext cx="12200" cy="6350"/>
                </a:xfrm>
                <a:custGeom>
                  <a:rect b="b" l="l" r="r" t="t"/>
                  <a:pathLst>
                    <a:path extrusionOk="0" h="254" w="488">
                      <a:moveTo>
                        <a:pt x="234" y="0"/>
                      </a:moveTo>
                      <a:lnTo>
                        <a:pt x="1" y="137"/>
                      </a:lnTo>
                      <a:lnTo>
                        <a:pt x="234" y="253"/>
                      </a:lnTo>
                      <a:lnTo>
                        <a:pt x="487" y="137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54" name="Google Shape;4054;p45"/>
                <p:cNvSpPr/>
                <p:nvPr/>
              </p:nvSpPr>
              <p:spPr>
                <a:xfrm>
                  <a:off x="960700" y="1183875"/>
                  <a:ext cx="12175" cy="7325"/>
                </a:xfrm>
                <a:custGeom>
                  <a:rect b="b" l="l" r="r" t="t"/>
                  <a:pathLst>
                    <a:path extrusionOk="0" h="293" w="487">
                      <a:moveTo>
                        <a:pt x="234" y="0"/>
                      </a:moveTo>
                      <a:lnTo>
                        <a:pt x="1" y="156"/>
                      </a:lnTo>
                      <a:lnTo>
                        <a:pt x="234" y="292"/>
                      </a:lnTo>
                      <a:lnTo>
                        <a:pt x="487" y="156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55" name="Google Shape;4055;p45"/>
                <p:cNvSpPr/>
                <p:nvPr/>
              </p:nvSpPr>
              <p:spPr>
                <a:xfrm>
                  <a:off x="933475" y="1168800"/>
                  <a:ext cx="12175" cy="6825"/>
                </a:xfrm>
                <a:custGeom>
                  <a:rect b="b" l="l" r="r" t="t"/>
                  <a:pathLst>
                    <a:path extrusionOk="0" h="273" w="487">
                      <a:moveTo>
                        <a:pt x="234" y="0"/>
                      </a:moveTo>
                      <a:lnTo>
                        <a:pt x="0" y="136"/>
                      </a:lnTo>
                      <a:lnTo>
                        <a:pt x="234" y="273"/>
                      </a:lnTo>
                      <a:lnTo>
                        <a:pt x="487" y="136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56" name="Google Shape;4056;p45"/>
                <p:cNvSpPr/>
                <p:nvPr/>
              </p:nvSpPr>
              <p:spPr>
                <a:xfrm>
                  <a:off x="906725" y="1152750"/>
                  <a:ext cx="12175" cy="7325"/>
                </a:xfrm>
                <a:custGeom>
                  <a:rect b="b" l="l" r="r" t="t"/>
                  <a:pathLst>
                    <a:path extrusionOk="0" h="293" w="487">
                      <a:moveTo>
                        <a:pt x="234" y="0"/>
                      </a:moveTo>
                      <a:lnTo>
                        <a:pt x="0" y="156"/>
                      </a:lnTo>
                      <a:lnTo>
                        <a:pt x="234" y="292"/>
                      </a:lnTo>
                      <a:lnTo>
                        <a:pt x="487" y="156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57" name="Google Shape;4057;p45"/>
                <p:cNvSpPr/>
                <p:nvPr/>
              </p:nvSpPr>
              <p:spPr>
                <a:xfrm>
                  <a:off x="589125" y="805950"/>
                  <a:ext cx="350200" cy="334650"/>
                </a:xfrm>
                <a:custGeom>
                  <a:rect b="b" l="l" r="r" t="t"/>
                  <a:pathLst>
                    <a:path extrusionOk="0" h="13386" w="14008">
                      <a:moveTo>
                        <a:pt x="253" y="1"/>
                      </a:moveTo>
                      <a:lnTo>
                        <a:pt x="0" y="137"/>
                      </a:lnTo>
                      <a:lnTo>
                        <a:pt x="0" y="5390"/>
                      </a:lnTo>
                      <a:lnTo>
                        <a:pt x="19" y="5390"/>
                      </a:lnTo>
                      <a:cubicBezTo>
                        <a:pt x="19" y="5448"/>
                        <a:pt x="58" y="5468"/>
                        <a:pt x="78" y="5487"/>
                      </a:cubicBezTo>
                      <a:lnTo>
                        <a:pt x="13774" y="13386"/>
                      </a:lnTo>
                      <a:lnTo>
                        <a:pt x="14008" y="13250"/>
                      </a:lnTo>
                      <a:lnTo>
                        <a:pt x="253" y="5293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58" name="Google Shape;4058;p45"/>
                <p:cNvSpPr/>
                <p:nvPr/>
              </p:nvSpPr>
              <p:spPr>
                <a:xfrm>
                  <a:off x="1100300" y="1234950"/>
                  <a:ext cx="14600" cy="9250"/>
                </a:xfrm>
                <a:custGeom>
                  <a:rect b="b" l="l" r="r" t="t"/>
                  <a:pathLst>
                    <a:path extrusionOk="0" h="370" w="584">
                      <a:moveTo>
                        <a:pt x="253" y="0"/>
                      </a:moveTo>
                      <a:lnTo>
                        <a:pt x="0" y="156"/>
                      </a:lnTo>
                      <a:lnTo>
                        <a:pt x="428" y="350"/>
                      </a:lnTo>
                      <a:cubicBezTo>
                        <a:pt x="448" y="350"/>
                        <a:pt x="467" y="370"/>
                        <a:pt x="467" y="370"/>
                      </a:cubicBezTo>
                      <a:cubicBezTo>
                        <a:pt x="525" y="370"/>
                        <a:pt x="545" y="350"/>
                        <a:pt x="564" y="311"/>
                      </a:cubicBezTo>
                      <a:cubicBezTo>
                        <a:pt x="584" y="273"/>
                        <a:pt x="584" y="195"/>
                        <a:pt x="525" y="156"/>
                      </a:cubicBez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59" name="Google Shape;4059;p45"/>
                <p:cNvSpPr/>
                <p:nvPr/>
              </p:nvSpPr>
              <p:spPr>
                <a:xfrm>
                  <a:off x="1073550" y="1218400"/>
                  <a:ext cx="27750" cy="16075"/>
                </a:xfrm>
                <a:custGeom>
                  <a:rect b="b" l="l" r="r" t="t"/>
                  <a:pathLst>
                    <a:path extrusionOk="0" h="643" w="1110">
                      <a:moveTo>
                        <a:pt x="253" y="1"/>
                      </a:moveTo>
                      <a:lnTo>
                        <a:pt x="0" y="156"/>
                      </a:lnTo>
                      <a:lnTo>
                        <a:pt x="856" y="643"/>
                      </a:lnTo>
                      <a:lnTo>
                        <a:pt x="1109" y="487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60" name="Google Shape;4060;p45"/>
                <p:cNvSpPr/>
                <p:nvPr/>
              </p:nvSpPr>
              <p:spPr>
                <a:xfrm>
                  <a:off x="939300" y="1141075"/>
                  <a:ext cx="27275" cy="15575"/>
                </a:xfrm>
                <a:custGeom>
                  <a:rect b="b" l="l" r="r" t="t"/>
                  <a:pathLst>
                    <a:path extrusionOk="0" h="623" w="1091">
                      <a:moveTo>
                        <a:pt x="254" y="0"/>
                      </a:moveTo>
                      <a:lnTo>
                        <a:pt x="1" y="137"/>
                      </a:lnTo>
                      <a:lnTo>
                        <a:pt x="857" y="623"/>
                      </a:lnTo>
                      <a:lnTo>
                        <a:pt x="1090" y="467"/>
                      </a:lnTo>
                      <a:lnTo>
                        <a:pt x="2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61" name="Google Shape;4061;p45"/>
                <p:cNvSpPr/>
                <p:nvPr/>
              </p:nvSpPr>
              <p:spPr>
                <a:xfrm>
                  <a:off x="993300" y="1172200"/>
                  <a:ext cx="26775" cy="15575"/>
                </a:xfrm>
                <a:custGeom>
                  <a:rect b="b" l="l" r="r" t="t"/>
                  <a:pathLst>
                    <a:path extrusionOk="0" h="623" w="1071">
                      <a:moveTo>
                        <a:pt x="253" y="0"/>
                      </a:moveTo>
                      <a:lnTo>
                        <a:pt x="0" y="137"/>
                      </a:lnTo>
                      <a:lnTo>
                        <a:pt x="837" y="623"/>
                      </a:lnTo>
                      <a:lnTo>
                        <a:pt x="1070" y="467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62" name="Google Shape;4062;p45"/>
                <p:cNvSpPr/>
                <p:nvPr/>
              </p:nvSpPr>
              <p:spPr>
                <a:xfrm>
                  <a:off x="1020050" y="1187775"/>
                  <a:ext cx="26775" cy="15575"/>
                </a:xfrm>
                <a:custGeom>
                  <a:rect b="b" l="l" r="r" t="t"/>
                  <a:pathLst>
                    <a:path extrusionOk="0" h="623" w="1071">
                      <a:moveTo>
                        <a:pt x="253" y="0"/>
                      </a:moveTo>
                      <a:lnTo>
                        <a:pt x="0" y="136"/>
                      </a:lnTo>
                      <a:lnTo>
                        <a:pt x="837" y="623"/>
                      </a:lnTo>
                      <a:lnTo>
                        <a:pt x="1070" y="486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63" name="Google Shape;4063;p45"/>
                <p:cNvSpPr/>
                <p:nvPr/>
              </p:nvSpPr>
              <p:spPr>
                <a:xfrm>
                  <a:off x="1046800" y="1203325"/>
                  <a:ext cx="26775" cy="15100"/>
                </a:xfrm>
                <a:custGeom>
                  <a:rect b="b" l="l" r="r" t="t"/>
                  <a:pathLst>
                    <a:path extrusionOk="0" h="604" w="1071">
                      <a:moveTo>
                        <a:pt x="253" y="1"/>
                      </a:moveTo>
                      <a:lnTo>
                        <a:pt x="0" y="117"/>
                      </a:lnTo>
                      <a:lnTo>
                        <a:pt x="837" y="604"/>
                      </a:lnTo>
                      <a:lnTo>
                        <a:pt x="1070" y="467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64" name="Google Shape;4064;p45"/>
                <p:cNvSpPr/>
                <p:nvPr/>
              </p:nvSpPr>
              <p:spPr>
                <a:xfrm>
                  <a:off x="966550" y="1156625"/>
                  <a:ext cx="26775" cy="15600"/>
                </a:xfrm>
                <a:custGeom>
                  <a:rect b="b" l="l" r="r" t="t"/>
                  <a:pathLst>
                    <a:path extrusionOk="0" h="624" w="1071">
                      <a:moveTo>
                        <a:pt x="253" y="1"/>
                      </a:moveTo>
                      <a:lnTo>
                        <a:pt x="0" y="137"/>
                      </a:lnTo>
                      <a:lnTo>
                        <a:pt x="837" y="623"/>
                      </a:lnTo>
                      <a:lnTo>
                        <a:pt x="1070" y="487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65" name="Google Shape;4065;p45"/>
                <p:cNvSpPr/>
                <p:nvPr/>
              </p:nvSpPr>
              <p:spPr>
                <a:xfrm>
                  <a:off x="1094950" y="1230575"/>
                  <a:ext cx="12175" cy="7300"/>
                </a:xfrm>
                <a:custGeom>
                  <a:rect b="b" l="l" r="r" t="t"/>
                  <a:pathLst>
                    <a:path extrusionOk="0" h="292" w="487">
                      <a:moveTo>
                        <a:pt x="253" y="0"/>
                      </a:moveTo>
                      <a:lnTo>
                        <a:pt x="0" y="156"/>
                      </a:lnTo>
                      <a:lnTo>
                        <a:pt x="253" y="292"/>
                      </a:lnTo>
                      <a:lnTo>
                        <a:pt x="487" y="156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66" name="Google Shape;4066;p45"/>
                <p:cNvSpPr/>
                <p:nvPr/>
              </p:nvSpPr>
              <p:spPr>
                <a:xfrm>
                  <a:off x="1067700" y="1215000"/>
                  <a:ext cx="12200" cy="7325"/>
                </a:xfrm>
                <a:custGeom>
                  <a:rect b="b" l="l" r="r" t="t"/>
                  <a:pathLst>
                    <a:path extrusionOk="0" h="293" w="488">
                      <a:moveTo>
                        <a:pt x="234" y="0"/>
                      </a:moveTo>
                      <a:lnTo>
                        <a:pt x="1" y="137"/>
                      </a:lnTo>
                      <a:lnTo>
                        <a:pt x="234" y="292"/>
                      </a:lnTo>
                      <a:lnTo>
                        <a:pt x="487" y="137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67" name="Google Shape;4067;p45"/>
                <p:cNvSpPr/>
                <p:nvPr/>
              </p:nvSpPr>
              <p:spPr>
                <a:xfrm>
                  <a:off x="1040950" y="1199925"/>
                  <a:ext cx="12200" cy="6350"/>
                </a:xfrm>
                <a:custGeom>
                  <a:rect b="b" l="l" r="r" t="t"/>
                  <a:pathLst>
                    <a:path extrusionOk="0" h="254" w="488">
                      <a:moveTo>
                        <a:pt x="234" y="0"/>
                      </a:moveTo>
                      <a:lnTo>
                        <a:pt x="1" y="137"/>
                      </a:lnTo>
                      <a:lnTo>
                        <a:pt x="234" y="253"/>
                      </a:lnTo>
                      <a:lnTo>
                        <a:pt x="487" y="137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68" name="Google Shape;4068;p45"/>
                <p:cNvSpPr/>
                <p:nvPr/>
              </p:nvSpPr>
              <p:spPr>
                <a:xfrm>
                  <a:off x="1014200" y="1183875"/>
                  <a:ext cx="12200" cy="7325"/>
                </a:xfrm>
                <a:custGeom>
                  <a:rect b="b" l="l" r="r" t="t"/>
                  <a:pathLst>
                    <a:path extrusionOk="0" h="293" w="488">
                      <a:moveTo>
                        <a:pt x="234" y="0"/>
                      </a:moveTo>
                      <a:lnTo>
                        <a:pt x="1" y="156"/>
                      </a:lnTo>
                      <a:lnTo>
                        <a:pt x="234" y="292"/>
                      </a:lnTo>
                      <a:lnTo>
                        <a:pt x="487" y="156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69" name="Google Shape;4069;p45"/>
                <p:cNvSpPr/>
                <p:nvPr/>
              </p:nvSpPr>
              <p:spPr>
                <a:xfrm>
                  <a:off x="987450" y="1168800"/>
                  <a:ext cx="12200" cy="6825"/>
                </a:xfrm>
                <a:custGeom>
                  <a:rect b="b" l="l" r="r" t="t"/>
                  <a:pathLst>
                    <a:path extrusionOk="0" h="273" w="488">
                      <a:moveTo>
                        <a:pt x="234" y="0"/>
                      </a:moveTo>
                      <a:lnTo>
                        <a:pt x="1" y="136"/>
                      </a:lnTo>
                      <a:lnTo>
                        <a:pt x="234" y="273"/>
                      </a:lnTo>
                      <a:lnTo>
                        <a:pt x="487" y="136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70" name="Google Shape;4070;p45"/>
                <p:cNvSpPr/>
                <p:nvPr/>
              </p:nvSpPr>
              <p:spPr>
                <a:xfrm>
                  <a:off x="960700" y="1152750"/>
                  <a:ext cx="12175" cy="7325"/>
                </a:xfrm>
                <a:custGeom>
                  <a:rect b="b" l="l" r="r" t="t"/>
                  <a:pathLst>
                    <a:path extrusionOk="0" h="293" w="487">
                      <a:moveTo>
                        <a:pt x="234" y="0"/>
                      </a:moveTo>
                      <a:lnTo>
                        <a:pt x="1" y="156"/>
                      </a:lnTo>
                      <a:lnTo>
                        <a:pt x="234" y="292"/>
                      </a:lnTo>
                      <a:lnTo>
                        <a:pt x="487" y="156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71" name="Google Shape;4071;p45"/>
                <p:cNvSpPr/>
                <p:nvPr/>
              </p:nvSpPr>
              <p:spPr>
                <a:xfrm>
                  <a:off x="933475" y="1137675"/>
                  <a:ext cx="12175" cy="6825"/>
                </a:xfrm>
                <a:custGeom>
                  <a:rect b="b" l="l" r="r" t="t"/>
                  <a:pathLst>
                    <a:path extrusionOk="0" h="273" w="487">
                      <a:moveTo>
                        <a:pt x="234" y="0"/>
                      </a:moveTo>
                      <a:lnTo>
                        <a:pt x="0" y="136"/>
                      </a:lnTo>
                      <a:lnTo>
                        <a:pt x="234" y="273"/>
                      </a:lnTo>
                      <a:lnTo>
                        <a:pt x="487" y="136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72" name="Google Shape;4072;p45"/>
                <p:cNvSpPr/>
                <p:nvPr/>
              </p:nvSpPr>
              <p:spPr>
                <a:xfrm>
                  <a:off x="522475" y="1148850"/>
                  <a:ext cx="97800" cy="58400"/>
                </a:xfrm>
                <a:custGeom>
                  <a:rect b="b" l="l" r="r" t="t"/>
                  <a:pathLst>
                    <a:path extrusionOk="0" h="2336" w="3912">
                      <a:moveTo>
                        <a:pt x="195" y="1"/>
                      </a:moveTo>
                      <a:cubicBezTo>
                        <a:pt x="156" y="20"/>
                        <a:pt x="117" y="59"/>
                        <a:pt x="59" y="98"/>
                      </a:cubicBezTo>
                      <a:cubicBezTo>
                        <a:pt x="40" y="117"/>
                        <a:pt x="20" y="117"/>
                        <a:pt x="1" y="137"/>
                      </a:cubicBezTo>
                      <a:lnTo>
                        <a:pt x="3736" y="2296"/>
                      </a:lnTo>
                      <a:cubicBezTo>
                        <a:pt x="3756" y="2296"/>
                        <a:pt x="3794" y="2335"/>
                        <a:pt x="3794" y="2335"/>
                      </a:cubicBezTo>
                      <a:cubicBezTo>
                        <a:pt x="3833" y="2335"/>
                        <a:pt x="3853" y="2296"/>
                        <a:pt x="3892" y="2277"/>
                      </a:cubicBezTo>
                      <a:cubicBezTo>
                        <a:pt x="3911" y="2238"/>
                        <a:pt x="3911" y="2160"/>
                        <a:pt x="3833" y="2102"/>
                      </a:cubicBezTo>
                      <a:lnTo>
                        <a:pt x="19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73" name="Google Shape;4073;p45"/>
                <p:cNvSpPr/>
                <p:nvPr/>
              </p:nvSpPr>
              <p:spPr>
                <a:xfrm>
                  <a:off x="357600" y="674625"/>
                  <a:ext cx="148850" cy="90025"/>
                </a:xfrm>
                <a:custGeom>
                  <a:rect b="b" l="l" r="r" t="t"/>
                  <a:pathLst>
                    <a:path extrusionOk="0" h="3601" w="5954">
                      <a:moveTo>
                        <a:pt x="0" y="1"/>
                      </a:moveTo>
                      <a:lnTo>
                        <a:pt x="0" y="254"/>
                      </a:lnTo>
                      <a:lnTo>
                        <a:pt x="5720" y="3600"/>
                      </a:lnTo>
                      <a:lnTo>
                        <a:pt x="5954" y="3444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74" name="Google Shape;4074;p45"/>
                <p:cNvSpPr/>
                <p:nvPr/>
              </p:nvSpPr>
              <p:spPr>
                <a:xfrm>
                  <a:off x="581325" y="2259250"/>
                  <a:ext cx="144000" cy="83675"/>
                </a:xfrm>
                <a:custGeom>
                  <a:rect b="b" l="l" r="r" t="t"/>
                  <a:pathLst>
                    <a:path extrusionOk="0" h="3347" w="5760">
                      <a:moveTo>
                        <a:pt x="2569" y="0"/>
                      </a:moveTo>
                      <a:lnTo>
                        <a:pt x="1" y="1498"/>
                      </a:lnTo>
                      <a:lnTo>
                        <a:pt x="3191" y="3347"/>
                      </a:lnTo>
                      <a:lnTo>
                        <a:pt x="3970" y="2880"/>
                      </a:lnTo>
                      <a:lnTo>
                        <a:pt x="2024" y="1790"/>
                      </a:lnTo>
                      <a:cubicBezTo>
                        <a:pt x="1966" y="1751"/>
                        <a:pt x="1946" y="1693"/>
                        <a:pt x="1966" y="1615"/>
                      </a:cubicBezTo>
                      <a:cubicBezTo>
                        <a:pt x="1980" y="1571"/>
                        <a:pt x="2028" y="1550"/>
                        <a:pt x="2083" y="1550"/>
                      </a:cubicBezTo>
                      <a:cubicBezTo>
                        <a:pt x="2102" y="1550"/>
                        <a:pt x="2121" y="1552"/>
                        <a:pt x="2141" y="1557"/>
                      </a:cubicBezTo>
                      <a:lnTo>
                        <a:pt x="4203" y="2763"/>
                      </a:lnTo>
                      <a:lnTo>
                        <a:pt x="4942" y="2335"/>
                      </a:lnTo>
                      <a:lnTo>
                        <a:pt x="4748" y="2238"/>
                      </a:lnTo>
                      <a:cubicBezTo>
                        <a:pt x="4689" y="2218"/>
                        <a:pt x="4670" y="2140"/>
                        <a:pt x="4689" y="2082"/>
                      </a:cubicBezTo>
                      <a:cubicBezTo>
                        <a:pt x="4704" y="2038"/>
                        <a:pt x="4751" y="2016"/>
                        <a:pt x="4807" y="2016"/>
                      </a:cubicBezTo>
                      <a:cubicBezTo>
                        <a:pt x="4826" y="2016"/>
                        <a:pt x="4845" y="2019"/>
                        <a:pt x="4864" y="2024"/>
                      </a:cubicBezTo>
                      <a:lnTo>
                        <a:pt x="5176" y="2199"/>
                      </a:lnTo>
                      <a:lnTo>
                        <a:pt x="5759" y="1849"/>
                      </a:lnTo>
                      <a:lnTo>
                        <a:pt x="256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75" name="Google Shape;4075;p45"/>
                <p:cNvSpPr/>
                <p:nvPr/>
              </p:nvSpPr>
              <p:spPr>
                <a:xfrm>
                  <a:off x="562375" y="2301550"/>
                  <a:ext cx="92425" cy="53550"/>
                </a:xfrm>
                <a:custGeom>
                  <a:rect b="b" l="l" r="r" t="t"/>
                  <a:pathLst>
                    <a:path extrusionOk="0" h="2142" w="3697">
                      <a:moveTo>
                        <a:pt x="506" y="1"/>
                      </a:moveTo>
                      <a:lnTo>
                        <a:pt x="0" y="293"/>
                      </a:lnTo>
                      <a:lnTo>
                        <a:pt x="3191" y="2141"/>
                      </a:lnTo>
                      <a:lnTo>
                        <a:pt x="3696" y="1849"/>
                      </a:lnTo>
                      <a:cubicBezTo>
                        <a:pt x="2588" y="1188"/>
                        <a:pt x="1479" y="585"/>
                        <a:pt x="50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76" name="Google Shape;4076;p45"/>
                <p:cNvSpPr/>
                <p:nvPr/>
              </p:nvSpPr>
              <p:spPr>
                <a:xfrm>
                  <a:off x="654775" y="2343400"/>
                  <a:ext cx="259750" cy="144950"/>
                </a:xfrm>
                <a:custGeom>
                  <a:rect b="b" l="l" r="r" t="t"/>
                  <a:pathLst>
                    <a:path extrusionOk="0" h="5798" w="10390">
                      <a:moveTo>
                        <a:pt x="253" y="0"/>
                      </a:moveTo>
                      <a:lnTo>
                        <a:pt x="0" y="136"/>
                      </a:lnTo>
                      <a:cubicBezTo>
                        <a:pt x="740" y="564"/>
                        <a:pt x="1460" y="992"/>
                        <a:pt x="2218" y="1401"/>
                      </a:cubicBezTo>
                      <a:lnTo>
                        <a:pt x="2218" y="1362"/>
                      </a:lnTo>
                      <a:cubicBezTo>
                        <a:pt x="2218" y="1284"/>
                        <a:pt x="2257" y="1245"/>
                        <a:pt x="2335" y="1245"/>
                      </a:cubicBezTo>
                      <a:cubicBezTo>
                        <a:pt x="2413" y="1245"/>
                        <a:pt x="2452" y="1284"/>
                        <a:pt x="2452" y="1362"/>
                      </a:cubicBezTo>
                      <a:lnTo>
                        <a:pt x="2452" y="1537"/>
                      </a:lnTo>
                      <a:lnTo>
                        <a:pt x="4864" y="2918"/>
                      </a:lnTo>
                      <a:lnTo>
                        <a:pt x="4864" y="2860"/>
                      </a:lnTo>
                      <a:cubicBezTo>
                        <a:pt x="4864" y="2802"/>
                        <a:pt x="4923" y="2743"/>
                        <a:pt x="4981" y="2743"/>
                      </a:cubicBezTo>
                      <a:cubicBezTo>
                        <a:pt x="5059" y="2743"/>
                        <a:pt x="5117" y="2802"/>
                        <a:pt x="5117" y="2860"/>
                      </a:cubicBezTo>
                      <a:lnTo>
                        <a:pt x="5117" y="3035"/>
                      </a:lnTo>
                      <a:cubicBezTo>
                        <a:pt x="6771" y="3988"/>
                        <a:pt x="8424" y="4942"/>
                        <a:pt x="9903" y="5798"/>
                      </a:cubicBezTo>
                      <a:lnTo>
                        <a:pt x="10389" y="5798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77" name="Google Shape;4077;p45"/>
                <p:cNvSpPr/>
                <p:nvPr/>
              </p:nvSpPr>
              <p:spPr>
                <a:xfrm>
                  <a:off x="458275" y="2230550"/>
                  <a:ext cx="122600" cy="71025"/>
                </a:xfrm>
                <a:custGeom>
                  <a:rect b="b" l="l" r="r" t="t"/>
                  <a:pathLst>
                    <a:path extrusionOk="0" h="2841" w="4904">
                      <a:moveTo>
                        <a:pt x="273" y="1"/>
                      </a:moveTo>
                      <a:cubicBezTo>
                        <a:pt x="254" y="39"/>
                        <a:pt x="215" y="59"/>
                        <a:pt x="176" y="78"/>
                      </a:cubicBezTo>
                      <a:cubicBezTo>
                        <a:pt x="137" y="117"/>
                        <a:pt x="78" y="137"/>
                        <a:pt x="1" y="156"/>
                      </a:cubicBezTo>
                      <a:cubicBezTo>
                        <a:pt x="662" y="545"/>
                        <a:pt x="2413" y="1538"/>
                        <a:pt x="4650" y="2841"/>
                      </a:cubicBezTo>
                      <a:lnTo>
                        <a:pt x="4903" y="2685"/>
                      </a:lnTo>
                      <a:lnTo>
                        <a:pt x="27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78" name="Google Shape;4078;p45"/>
                <p:cNvSpPr/>
                <p:nvPr/>
              </p:nvSpPr>
              <p:spPr>
                <a:xfrm>
                  <a:off x="449525" y="2224425"/>
                  <a:ext cx="15600" cy="10050"/>
                </a:xfrm>
                <a:custGeom>
                  <a:rect b="b" l="l" r="r" t="t"/>
                  <a:pathLst>
                    <a:path extrusionOk="0" h="402" w="624">
                      <a:moveTo>
                        <a:pt x="126" y="0"/>
                      </a:moveTo>
                      <a:cubicBezTo>
                        <a:pt x="85" y="0"/>
                        <a:pt x="45" y="14"/>
                        <a:pt x="20" y="51"/>
                      </a:cubicBezTo>
                      <a:cubicBezTo>
                        <a:pt x="0" y="109"/>
                        <a:pt x="0" y="187"/>
                        <a:pt x="59" y="226"/>
                      </a:cubicBezTo>
                      <a:cubicBezTo>
                        <a:pt x="59" y="226"/>
                        <a:pt x="156" y="304"/>
                        <a:pt x="351" y="401"/>
                      </a:cubicBezTo>
                      <a:cubicBezTo>
                        <a:pt x="428" y="382"/>
                        <a:pt x="487" y="343"/>
                        <a:pt x="526" y="323"/>
                      </a:cubicBezTo>
                      <a:cubicBezTo>
                        <a:pt x="584" y="284"/>
                        <a:pt x="604" y="246"/>
                        <a:pt x="623" y="246"/>
                      </a:cubicBezTo>
                      <a:lnTo>
                        <a:pt x="195" y="12"/>
                      </a:lnTo>
                      <a:cubicBezTo>
                        <a:pt x="174" y="5"/>
                        <a:pt x="150" y="0"/>
                        <a:pt x="12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79" name="Google Shape;4079;p45"/>
                <p:cNvSpPr/>
                <p:nvPr/>
              </p:nvSpPr>
              <p:spPr>
                <a:xfrm>
                  <a:off x="575000" y="2297175"/>
                  <a:ext cx="86125" cy="49650"/>
                </a:xfrm>
                <a:custGeom>
                  <a:rect b="b" l="l" r="r" t="t"/>
                  <a:pathLst>
                    <a:path extrusionOk="0" h="1986" w="3445">
                      <a:moveTo>
                        <a:pt x="254" y="1"/>
                      </a:moveTo>
                      <a:lnTo>
                        <a:pt x="1" y="137"/>
                      </a:lnTo>
                      <a:cubicBezTo>
                        <a:pt x="974" y="701"/>
                        <a:pt x="2044" y="1324"/>
                        <a:pt x="3191" y="1985"/>
                      </a:cubicBezTo>
                      <a:lnTo>
                        <a:pt x="3444" y="1849"/>
                      </a:lnTo>
                      <a:lnTo>
                        <a:pt x="2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80" name="Google Shape;4080;p45"/>
                <p:cNvSpPr/>
                <p:nvPr/>
              </p:nvSpPr>
              <p:spPr>
                <a:xfrm>
                  <a:off x="680550" y="2328800"/>
                  <a:ext cx="285525" cy="161025"/>
                </a:xfrm>
                <a:custGeom>
                  <a:rect b="b" l="l" r="r" t="t"/>
                  <a:pathLst>
                    <a:path extrusionOk="0" h="6441" w="11421">
                      <a:moveTo>
                        <a:pt x="234" y="0"/>
                      </a:moveTo>
                      <a:lnTo>
                        <a:pt x="1" y="117"/>
                      </a:lnTo>
                      <a:lnTo>
                        <a:pt x="10934" y="6440"/>
                      </a:lnTo>
                      <a:lnTo>
                        <a:pt x="11421" y="6440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81" name="Google Shape;4081;p45"/>
                <p:cNvSpPr/>
                <p:nvPr/>
              </p:nvSpPr>
              <p:spPr>
                <a:xfrm>
                  <a:off x="629975" y="2297975"/>
                  <a:ext cx="56450" cy="33775"/>
                </a:xfrm>
                <a:custGeom>
                  <a:rect b="b" l="l" r="r" t="t"/>
                  <a:pathLst>
                    <a:path extrusionOk="0" h="1351" w="2258">
                      <a:moveTo>
                        <a:pt x="151" y="1"/>
                      </a:moveTo>
                      <a:cubicBezTo>
                        <a:pt x="107" y="1"/>
                        <a:pt x="63" y="22"/>
                        <a:pt x="20" y="66"/>
                      </a:cubicBezTo>
                      <a:cubicBezTo>
                        <a:pt x="0" y="105"/>
                        <a:pt x="0" y="183"/>
                        <a:pt x="78" y="241"/>
                      </a:cubicBezTo>
                      <a:lnTo>
                        <a:pt x="2024" y="1350"/>
                      </a:lnTo>
                      <a:lnTo>
                        <a:pt x="2257" y="1214"/>
                      </a:lnTo>
                      <a:lnTo>
                        <a:pt x="195" y="8"/>
                      </a:lnTo>
                      <a:cubicBezTo>
                        <a:pt x="180" y="3"/>
                        <a:pt x="166" y="1"/>
                        <a:pt x="15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82" name="Google Shape;4082;p45"/>
                <p:cNvSpPr/>
                <p:nvPr/>
              </p:nvSpPr>
              <p:spPr>
                <a:xfrm>
                  <a:off x="527350" y="2349475"/>
                  <a:ext cx="41850" cy="26525"/>
                </a:xfrm>
                <a:custGeom>
                  <a:rect b="b" l="l" r="r" t="t"/>
                  <a:pathLst>
                    <a:path extrusionOk="0" h="1061" w="1674">
                      <a:moveTo>
                        <a:pt x="1206" y="749"/>
                      </a:moveTo>
                      <a:cubicBezTo>
                        <a:pt x="1206" y="749"/>
                        <a:pt x="1197" y="749"/>
                        <a:pt x="1191" y="756"/>
                      </a:cubicBezTo>
                      <a:lnTo>
                        <a:pt x="1191" y="756"/>
                      </a:lnTo>
                      <a:cubicBezTo>
                        <a:pt x="1196" y="754"/>
                        <a:pt x="1201" y="752"/>
                        <a:pt x="1206" y="749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3" y="146"/>
                      </a:cubicBezTo>
                      <a:cubicBezTo>
                        <a:pt x="98" y="244"/>
                        <a:pt x="0" y="380"/>
                        <a:pt x="0" y="535"/>
                      </a:cubicBezTo>
                      <a:cubicBezTo>
                        <a:pt x="0" y="672"/>
                        <a:pt x="98" y="827"/>
                        <a:pt x="253" y="924"/>
                      </a:cubicBezTo>
                      <a:cubicBezTo>
                        <a:pt x="428" y="1022"/>
                        <a:pt x="623" y="1061"/>
                        <a:pt x="817" y="1061"/>
                      </a:cubicBezTo>
                      <a:cubicBezTo>
                        <a:pt x="992" y="1061"/>
                        <a:pt x="1129" y="1041"/>
                        <a:pt x="1284" y="963"/>
                      </a:cubicBezTo>
                      <a:lnTo>
                        <a:pt x="1226" y="944"/>
                      </a:lnTo>
                      <a:cubicBezTo>
                        <a:pt x="1187" y="924"/>
                        <a:pt x="1168" y="847"/>
                        <a:pt x="1187" y="769"/>
                      </a:cubicBezTo>
                      <a:cubicBezTo>
                        <a:pt x="1187" y="763"/>
                        <a:pt x="1189" y="759"/>
                        <a:pt x="1191" y="756"/>
                      </a:cubicBezTo>
                      <a:lnTo>
                        <a:pt x="1191" y="756"/>
                      </a:lnTo>
                      <a:cubicBezTo>
                        <a:pt x="1078" y="805"/>
                        <a:pt x="948" y="828"/>
                        <a:pt x="818" y="828"/>
                      </a:cubicBezTo>
                      <a:cubicBezTo>
                        <a:pt x="657" y="828"/>
                        <a:pt x="496" y="793"/>
                        <a:pt x="370" y="730"/>
                      </a:cubicBezTo>
                      <a:cubicBezTo>
                        <a:pt x="292" y="672"/>
                        <a:pt x="234" y="613"/>
                        <a:pt x="234" y="535"/>
                      </a:cubicBezTo>
                      <a:cubicBezTo>
                        <a:pt x="234" y="458"/>
                        <a:pt x="292" y="419"/>
                        <a:pt x="370" y="341"/>
                      </a:cubicBezTo>
                      <a:cubicBezTo>
                        <a:pt x="506" y="263"/>
                        <a:pt x="681" y="244"/>
                        <a:pt x="817" y="244"/>
                      </a:cubicBezTo>
                      <a:cubicBezTo>
                        <a:pt x="992" y="244"/>
                        <a:pt x="1129" y="263"/>
                        <a:pt x="1245" y="341"/>
                      </a:cubicBezTo>
                      <a:cubicBezTo>
                        <a:pt x="1343" y="380"/>
                        <a:pt x="1401" y="458"/>
                        <a:pt x="1401" y="535"/>
                      </a:cubicBezTo>
                      <a:cubicBezTo>
                        <a:pt x="1401" y="613"/>
                        <a:pt x="1343" y="652"/>
                        <a:pt x="1245" y="730"/>
                      </a:cubicBezTo>
                      <a:cubicBezTo>
                        <a:pt x="1284" y="730"/>
                        <a:pt x="1323" y="730"/>
                        <a:pt x="1343" y="749"/>
                      </a:cubicBezTo>
                      <a:lnTo>
                        <a:pt x="1518" y="847"/>
                      </a:lnTo>
                      <a:cubicBezTo>
                        <a:pt x="1615" y="749"/>
                        <a:pt x="1673" y="652"/>
                        <a:pt x="1673" y="555"/>
                      </a:cubicBezTo>
                      <a:cubicBezTo>
                        <a:pt x="1654" y="380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83" name="Google Shape;4083;p45"/>
                <p:cNvSpPr/>
                <p:nvPr/>
              </p:nvSpPr>
              <p:spPr>
                <a:xfrm>
                  <a:off x="555550" y="2411250"/>
                  <a:ext cx="41375" cy="27000"/>
                </a:xfrm>
                <a:custGeom>
                  <a:rect b="b" l="l" r="r" t="t"/>
                  <a:pathLst>
                    <a:path extrusionOk="0" h="1080" w="1655">
                      <a:moveTo>
                        <a:pt x="818" y="243"/>
                      </a:moveTo>
                      <a:cubicBezTo>
                        <a:pt x="973" y="243"/>
                        <a:pt x="1129" y="282"/>
                        <a:pt x="1246" y="341"/>
                      </a:cubicBezTo>
                      <a:cubicBezTo>
                        <a:pt x="1343" y="399"/>
                        <a:pt x="1401" y="477"/>
                        <a:pt x="1401" y="535"/>
                      </a:cubicBezTo>
                      <a:cubicBezTo>
                        <a:pt x="1401" y="613"/>
                        <a:pt x="1343" y="671"/>
                        <a:pt x="1246" y="730"/>
                      </a:cubicBezTo>
                      <a:cubicBezTo>
                        <a:pt x="1129" y="807"/>
                        <a:pt x="973" y="846"/>
                        <a:pt x="815" y="846"/>
                      </a:cubicBezTo>
                      <a:cubicBezTo>
                        <a:pt x="657" y="846"/>
                        <a:pt x="497" y="807"/>
                        <a:pt x="370" y="730"/>
                      </a:cubicBezTo>
                      <a:cubicBezTo>
                        <a:pt x="273" y="691"/>
                        <a:pt x="234" y="613"/>
                        <a:pt x="234" y="535"/>
                      </a:cubicBezTo>
                      <a:cubicBezTo>
                        <a:pt x="234" y="477"/>
                        <a:pt x="273" y="418"/>
                        <a:pt x="370" y="341"/>
                      </a:cubicBezTo>
                      <a:cubicBezTo>
                        <a:pt x="487" y="282"/>
                        <a:pt x="662" y="243"/>
                        <a:pt x="818" y="243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99"/>
                        <a:pt x="1" y="535"/>
                      </a:cubicBezTo>
                      <a:cubicBezTo>
                        <a:pt x="1" y="691"/>
                        <a:pt x="98" y="827"/>
                        <a:pt x="273" y="924"/>
                      </a:cubicBezTo>
                      <a:cubicBezTo>
                        <a:pt x="448" y="1021"/>
                        <a:pt x="643" y="1080"/>
                        <a:pt x="837" y="1080"/>
                      </a:cubicBezTo>
                      <a:cubicBezTo>
                        <a:pt x="1012" y="1080"/>
                        <a:pt x="1207" y="1021"/>
                        <a:pt x="1343" y="983"/>
                      </a:cubicBezTo>
                      <a:lnTo>
                        <a:pt x="1304" y="963"/>
                      </a:lnTo>
                      <a:cubicBezTo>
                        <a:pt x="1207" y="905"/>
                        <a:pt x="1168" y="827"/>
                        <a:pt x="1226" y="788"/>
                      </a:cubicBezTo>
                      <a:cubicBezTo>
                        <a:pt x="1241" y="744"/>
                        <a:pt x="1288" y="722"/>
                        <a:pt x="1344" y="722"/>
                      </a:cubicBezTo>
                      <a:cubicBezTo>
                        <a:pt x="1362" y="722"/>
                        <a:pt x="1382" y="725"/>
                        <a:pt x="1401" y="730"/>
                      </a:cubicBezTo>
                      <a:lnTo>
                        <a:pt x="1538" y="807"/>
                      </a:lnTo>
                      <a:cubicBezTo>
                        <a:pt x="1615" y="730"/>
                        <a:pt x="1654" y="632"/>
                        <a:pt x="1654" y="535"/>
                      </a:cubicBezTo>
                      <a:cubicBezTo>
                        <a:pt x="1654" y="399"/>
                        <a:pt x="1557" y="243"/>
                        <a:pt x="1401" y="146"/>
                      </a:cubicBezTo>
                      <a:cubicBezTo>
                        <a:pt x="1236" y="49"/>
                        <a:pt x="1032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84" name="Google Shape;4084;p45"/>
                <p:cNvSpPr/>
                <p:nvPr/>
              </p:nvSpPr>
              <p:spPr>
                <a:xfrm>
                  <a:off x="703900" y="2314700"/>
                  <a:ext cx="519475" cy="126000"/>
                </a:xfrm>
                <a:custGeom>
                  <a:rect b="b" l="l" r="r" t="t"/>
                  <a:pathLst>
                    <a:path extrusionOk="0" h="5040" w="20779">
                      <a:moveTo>
                        <a:pt x="253" y="0"/>
                      </a:moveTo>
                      <a:lnTo>
                        <a:pt x="0" y="156"/>
                      </a:lnTo>
                      <a:lnTo>
                        <a:pt x="8463" y="5020"/>
                      </a:lnTo>
                      <a:cubicBezTo>
                        <a:pt x="8502" y="5020"/>
                        <a:pt x="8522" y="5039"/>
                        <a:pt x="8522" y="5039"/>
                      </a:cubicBezTo>
                      <a:lnTo>
                        <a:pt x="20662" y="5039"/>
                      </a:lnTo>
                      <a:cubicBezTo>
                        <a:pt x="20720" y="5039"/>
                        <a:pt x="20778" y="4981"/>
                        <a:pt x="20778" y="4922"/>
                      </a:cubicBezTo>
                      <a:cubicBezTo>
                        <a:pt x="20778" y="4845"/>
                        <a:pt x="20720" y="4786"/>
                        <a:pt x="20662" y="4786"/>
                      </a:cubicBezTo>
                      <a:lnTo>
                        <a:pt x="8541" y="4786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85" name="Google Shape;4085;p45"/>
                <p:cNvSpPr/>
                <p:nvPr/>
              </p:nvSpPr>
              <p:spPr>
                <a:xfrm>
                  <a:off x="698050" y="2309650"/>
                  <a:ext cx="12675" cy="8000"/>
                </a:xfrm>
                <a:custGeom>
                  <a:rect b="b" l="l" r="r" t="t"/>
                  <a:pathLst>
                    <a:path extrusionOk="0" h="320" w="507">
                      <a:moveTo>
                        <a:pt x="152" y="0"/>
                      </a:moveTo>
                      <a:cubicBezTo>
                        <a:pt x="108" y="0"/>
                        <a:pt x="64" y="22"/>
                        <a:pt x="20" y="66"/>
                      </a:cubicBezTo>
                      <a:cubicBezTo>
                        <a:pt x="1" y="105"/>
                        <a:pt x="1" y="183"/>
                        <a:pt x="79" y="222"/>
                      </a:cubicBezTo>
                      <a:lnTo>
                        <a:pt x="273" y="319"/>
                      </a:lnTo>
                      <a:lnTo>
                        <a:pt x="507" y="183"/>
                      </a:lnTo>
                      <a:lnTo>
                        <a:pt x="195" y="8"/>
                      </a:lnTo>
                      <a:cubicBezTo>
                        <a:pt x="181" y="3"/>
                        <a:pt x="166" y="0"/>
                        <a:pt x="15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86" name="Google Shape;4086;p45"/>
                <p:cNvSpPr/>
                <p:nvPr/>
              </p:nvSpPr>
              <p:spPr>
                <a:xfrm>
                  <a:off x="557025" y="2367700"/>
                  <a:ext cx="975" cy="525"/>
                </a:xfrm>
                <a:custGeom>
                  <a:rect b="b" l="l" r="r" t="t"/>
                  <a:pathLst>
                    <a:path extrusionOk="0" h="21" w="39">
                      <a:moveTo>
                        <a:pt x="39" y="1"/>
                      </a:moveTo>
                      <a:cubicBezTo>
                        <a:pt x="36" y="1"/>
                        <a:pt x="34" y="1"/>
                        <a:pt x="32" y="2"/>
                      </a:cubicBezTo>
                      <a:lnTo>
                        <a:pt x="32" y="2"/>
                      </a:lnTo>
                      <a:cubicBezTo>
                        <a:pt x="36" y="1"/>
                        <a:pt x="39" y="1"/>
                        <a:pt x="39" y="1"/>
                      </a:cubicBezTo>
                      <a:close/>
                      <a:moveTo>
                        <a:pt x="32" y="2"/>
                      </a:moveTo>
                      <a:cubicBezTo>
                        <a:pt x="25" y="3"/>
                        <a:pt x="12" y="8"/>
                        <a:pt x="0" y="20"/>
                      </a:cubicBezTo>
                      <a:cubicBezTo>
                        <a:pt x="17" y="20"/>
                        <a:pt x="19" y="6"/>
                        <a:pt x="32" y="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87" name="Google Shape;4087;p45"/>
                <p:cNvSpPr/>
                <p:nvPr/>
              </p:nvSpPr>
              <p:spPr>
                <a:xfrm>
                  <a:off x="559450" y="2370150"/>
                  <a:ext cx="212075" cy="119675"/>
                </a:xfrm>
                <a:custGeom>
                  <a:rect b="b" l="l" r="r" t="t"/>
                  <a:pathLst>
                    <a:path extrusionOk="0" h="4787" w="8483">
                      <a:moveTo>
                        <a:pt x="214" y="0"/>
                      </a:moveTo>
                      <a:cubicBezTo>
                        <a:pt x="175" y="20"/>
                        <a:pt x="136" y="78"/>
                        <a:pt x="98" y="97"/>
                      </a:cubicBezTo>
                      <a:cubicBezTo>
                        <a:pt x="78" y="117"/>
                        <a:pt x="20" y="117"/>
                        <a:pt x="0" y="136"/>
                      </a:cubicBezTo>
                      <a:lnTo>
                        <a:pt x="3055" y="1926"/>
                      </a:lnTo>
                      <a:cubicBezTo>
                        <a:pt x="3055" y="1848"/>
                        <a:pt x="3113" y="1790"/>
                        <a:pt x="3191" y="1790"/>
                      </a:cubicBezTo>
                      <a:cubicBezTo>
                        <a:pt x="3249" y="1790"/>
                        <a:pt x="3308" y="1848"/>
                        <a:pt x="3308" y="1926"/>
                      </a:cubicBezTo>
                      <a:lnTo>
                        <a:pt x="3308" y="2062"/>
                      </a:lnTo>
                      <a:lnTo>
                        <a:pt x="7996" y="4786"/>
                      </a:lnTo>
                      <a:lnTo>
                        <a:pt x="8483" y="4786"/>
                      </a:lnTo>
                      <a:lnTo>
                        <a:pt x="6265" y="3502"/>
                      </a:lnTo>
                      <a:cubicBezTo>
                        <a:pt x="6265" y="3599"/>
                        <a:pt x="6226" y="3638"/>
                        <a:pt x="6148" y="3638"/>
                      </a:cubicBezTo>
                      <a:cubicBezTo>
                        <a:pt x="6070" y="3638"/>
                        <a:pt x="6031" y="3599"/>
                        <a:pt x="6031" y="3522"/>
                      </a:cubicBezTo>
                      <a:lnTo>
                        <a:pt x="6031" y="3346"/>
                      </a:lnTo>
                      <a:lnTo>
                        <a:pt x="21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88" name="Google Shape;4088;p45"/>
                <p:cNvSpPr/>
                <p:nvPr/>
              </p:nvSpPr>
              <p:spPr>
                <a:xfrm>
                  <a:off x="555550" y="2367700"/>
                  <a:ext cx="8775" cy="5875"/>
                </a:xfrm>
                <a:custGeom>
                  <a:rect b="b" l="l" r="r" t="t"/>
                  <a:pathLst>
                    <a:path extrusionOk="0" h="235" w="351">
                      <a:moveTo>
                        <a:pt x="98" y="1"/>
                      </a:moveTo>
                      <a:cubicBezTo>
                        <a:pt x="78" y="1"/>
                        <a:pt x="78" y="20"/>
                        <a:pt x="59" y="20"/>
                      </a:cubicBezTo>
                      <a:cubicBezTo>
                        <a:pt x="40" y="20"/>
                        <a:pt x="40" y="40"/>
                        <a:pt x="40" y="40"/>
                      </a:cubicBezTo>
                      <a:cubicBezTo>
                        <a:pt x="1" y="98"/>
                        <a:pt x="1" y="176"/>
                        <a:pt x="78" y="215"/>
                      </a:cubicBezTo>
                      <a:lnTo>
                        <a:pt x="137" y="234"/>
                      </a:lnTo>
                      <a:cubicBezTo>
                        <a:pt x="156" y="215"/>
                        <a:pt x="195" y="215"/>
                        <a:pt x="234" y="195"/>
                      </a:cubicBezTo>
                      <a:cubicBezTo>
                        <a:pt x="273" y="176"/>
                        <a:pt x="331" y="118"/>
                        <a:pt x="351" y="98"/>
                      </a:cubicBezTo>
                      <a:lnTo>
                        <a:pt x="17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89" name="Google Shape;4089;p45"/>
                <p:cNvSpPr/>
                <p:nvPr/>
              </p:nvSpPr>
              <p:spPr>
                <a:xfrm>
                  <a:off x="641650" y="2459625"/>
                  <a:ext cx="52550" cy="30200"/>
                </a:xfrm>
                <a:custGeom>
                  <a:rect b="b" l="l" r="r" t="t"/>
                  <a:pathLst>
                    <a:path extrusionOk="0" h="1208" w="2102">
                      <a:moveTo>
                        <a:pt x="0" y="1"/>
                      </a:moveTo>
                      <a:lnTo>
                        <a:pt x="0" y="293"/>
                      </a:lnTo>
                      <a:lnTo>
                        <a:pt x="1615" y="1207"/>
                      </a:lnTo>
                      <a:lnTo>
                        <a:pt x="2101" y="120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90" name="Google Shape;4090;p45"/>
                <p:cNvSpPr/>
                <p:nvPr/>
              </p:nvSpPr>
              <p:spPr>
                <a:xfrm>
                  <a:off x="588625" y="2431900"/>
                  <a:ext cx="47200" cy="31175"/>
                </a:xfrm>
                <a:custGeom>
                  <a:rect b="b" l="l" r="r" t="t"/>
                  <a:pathLst>
                    <a:path extrusionOk="0" h="1247" w="1888">
                      <a:moveTo>
                        <a:pt x="215" y="1"/>
                      </a:moveTo>
                      <a:cubicBezTo>
                        <a:pt x="176" y="59"/>
                        <a:pt x="117" y="98"/>
                        <a:pt x="78" y="137"/>
                      </a:cubicBezTo>
                      <a:cubicBezTo>
                        <a:pt x="39" y="137"/>
                        <a:pt x="20" y="157"/>
                        <a:pt x="1" y="157"/>
                      </a:cubicBezTo>
                      <a:lnTo>
                        <a:pt x="1888" y="1246"/>
                      </a:lnTo>
                      <a:lnTo>
                        <a:pt x="1888" y="954"/>
                      </a:lnTo>
                      <a:lnTo>
                        <a:pt x="21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91" name="Google Shape;4091;p45"/>
                <p:cNvSpPr/>
                <p:nvPr/>
              </p:nvSpPr>
              <p:spPr>
                <a:xfrm>
                  <a:off x="585225" y="2429825"/>
                  <a:ext cx="8775" cy="6500"/>
                </a:xfrm>
                <a:custGeom>
                  <a:rect b="b" l="l" r="r" t="t"/>
                  <a:pathLst>
                    <a:path extrusionOk="0" h="260" w="351">
                      <a:moveTo>
                        <a:pt x="136" y="0"/>
                      </a:moveTo>
                      <a:cubicBezTo>
                        <a:pt x="98" y="0"/>
                        <a:pt x="62" y="19"/>
                        <a:pt x="39" y="64"/>
                      </a:cubicBezTo>
                      <a:cubicBezTo>
                        <a:pt x="0" y="123"/>
                        <a:pt x="0" y="181"/>
                        <a:pt x="78" y="240"/>
                      </a:cubicBezTo>
                      <a:lnTo>
                        <a:pt x="137" y="259"/>
                      </a:lnTo>
                      <a:cubicBezTo>
                        <a:pt x="156" y="259"/>
                        <a:pt x="175" y="240"/>
                        <a:pt x="214" y="240"/>
                      </a:cubicBezTo>
                      <a:cubicBezTo>
                        <a:pt x="253" y="162"/>
                        <a:pt x="312" y="123"/>
                        <a:pt x="351" y="84"/>
                      </a:cubicBezTo>
                      <a:lnTo>
                        <a:pt x="214" y="26"/>
                      </a:lnTo>
                      <a:cubicBezTo>
                        <a:pt x="190" y="9"/>
                        <a:pt x="163" y="0"/>
                        <a:pt x="13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92" name="Google Shape;4092;p45"/>
                <p:cNvSpPr/>
                <p:nvPr/>
              </p:nvSpPr>
              <p:spPr>
                <a:xfrm>
                  <a:off x="710225" y="2378400"/>
                  <a:ext cx="5850" cy="79325"/>
                </a:xfrm>
                <a:custGeom>
                  <a:rect b="b" l="l" r="r" t="t"/>
                  <a:pathLst>
                    <a:path extrusionOk="0" h="3173" w="234">
                      <a:moveTo>
                        <a:pt x="0" y="1"/>
                      </a:moveTo>
                      <a:lnTo>
                        <a:pt x="0" y="3016"/>
                      </a:lnTo>
                      <a:lnTo>
                        <a:pt x="234" y="3172"/>
                      </a:lnTo>
                      <a:lnTo>
                        <a:pt x="234" y="157"/>
                      </a:lnTo>
                      <a:cubicBezTo>
                        <a:pt x="175" y="98"/>
                        <a:pt x="78" y="59"/>
                        <a:pt x="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93" name="Google Shape;4093;p45"/>
                <p:cNvSpPr/>
                <p:nvPr/>
              </p:nvSpPr>
              <p:spPr>
                <a:xfrm>
                  <a:off x="710225" y="2375000"/>
                  <a:ext cx="5850" cy="7800"/>
                </a:xfrm>
                <a:custGeom>
                  <a:rect b="b" l="l" r="r" t="t"/>
                  <a:pathLst>
                    <a:path extrusionOk="0" h="312" w="234">
                      <a:moveTo>
                        <a:pt x="117" y="1"/>
                      </a:moveTo>
                      <a:cubicBezTo>
                        <a:pt x="39" y="1"/>
                        <a:pt x="0" y="40"/>
                        <a:pt x="0" y="117"/>
                      </a:cubicBezTo>
                      <a:lnTo>
                        <a:pt x="0" y="176"/>
                      </a:lnTo>
                      <a:cubicBezTo>
                        <a:pt x="78" y="215"/>
                        <a:pt x="175" y="273"/>
                        <a:pt x="234" y="312"/>
                      </a:cubicBezTo>
                      <a:lnTo>
                        <a:pt x="234" y="117"/>
                      </a:lnTo>
                      <a:cubicBezTo>
                        <a:pt x="234" y="40"/>
                        <a:pt x="195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94" name="Google Shape;4094;p45"/>
                <p:cNvSpPr/>
                <p:nvPr/>
              </p:nvSpPr>
              <p:spPr>
                <a:xfrm>
                  <a:off x="710225" y="2453800"/>
                  <a:ext cx="5850" cy="7325"/>
                </a:xfrm>
                <a:custGeom>
                  <a:rect b="b" l="l" r="r" t="t"/>
                  <a:pathLst>
                    <a:path extrusionOk="0" h="293" w="234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253"/>
                        <a:pt x="39" y="292"/>
                        <a:pt x="117" y="292"/>
                      </a:cubicBezTo>
                      <a:cubicBezTo>
                        <a:pt x="195" y="292"/>
                        <a:pt x="234" y="253"/>
                        <a:pt x="234" y="176"/>
                      </a:cubicBezTo>
                      <a:lnTo>
                        <a:pt x="234" y="15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95" name="Google Shape;4095;p45"/>
                <p:cNvSpPr/>
                <p:nvPr/>
              </p:nvSpPr>
              <p:spPr>
                <a:xfrm>
                  <a:off x="775875" y="2416825"/>
                  <a:ext cx="5875" cy="73000"/>
                </a:xfrm>
                <a:custGeom>
                  <a:rect b="b" l="l" r="r" t="t"/>
                  <a:pathLst>
                    <a:path extrusionOk="0" h="2920" w="235">
                      <a:moveTo>
                        <a:pt x="1" y="1"/>
                      </a:moveTo>
                      <a:lnTo>
                        <a:pt x="1" y="2919"/>
                      </a:lnTo>
                      <a:lnTo>
                        <a:pt x="234" y="2919"/>
                      </a:lnTo>
                      <a:lnTo>
                        <a:pt x="234" y="156"/>
                      </a:lnTo>
                      <a:cubicBezTo>
                        <a:pt x="176" y="98"/>
                        <a:pt x="98" y="59"/>
                        <a:pt x="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96" name="Google Shape;4096;p45"/>
                <p:cNvSpPr/>
                <p:nvPr/>
              </p:nvSpPr>
              <p:spPr>
                <a:xfrm>
                  <a:off x="775875" y="2412450"/>
                  <a:ext cx="5875" cy="8300"/>
                </a:xfrm>
                <a:custGeom>
                  <a:rect b="b" l="l" r="r" t="t"/>
                  <a:pathLst>
                    <a:path extrusionOk="0" h="332" w="235">
                      <a:moveTo>
                        <a:pt x="117" y="1"/>
                      </a:moveTo>
                      <a:cubicBezTo>
                        <a:pt x="40" y="1"/>
                        <a:pt x="1" y="59"/>
                        <a:pt x="1" y="137"/>
                      </a:cubicBezTo>
                      <a:lnTo>
                        <a:pt x="1" y="176"/>
                      </a:lnTo>
                      <a:cubicBezTo>
                        <a:pt x="79" y="234"/>
                        <a:pt x="176" y="273"/>
                        <a:pt x="234" y="331"/>
                      </a:cubicBezTo>
                      <a:lnTo>
                        <a:pt x="234" y="137"/>
                      </a:lnTo>
                      <a:cubicBezTo>
                        <a:pt x="234" y="59"/>
                        <a:pt x="195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97" name="Google Shape;4097;p45"/>
                <p:cNvSpPr/>
                <p:nvPr/>
              </p:nvSpPr>
              <p:spPr>
                <a:xfrm>
                  <a:off x="635325" y="2418300"/>
                  <a:ext cx="6350" cy="41350"/>
                </a:xfrm>
                <a:custGeom>
                  <a:rect b="b" l="l" r="r" t="t"/>
                  <a:pathLst>
                    <a:path extrusionOk="0" h="1654" w="254">
                      <a:moveTo>
                        <a:pt x="0" y="0"/>
                      </a:moveTo>
                      <a:lnTo>
                        <a:pt x="0" y="1498"/>
                      </a:lnTo>
                      <a:lnTo>
                        <a:pt x="253" y="1654"/>
                      </a:lnTo>
                      <a:lnTo>
                        <a:pt x="253" y="13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98" name="Google Shape;4098;p45"/>
                <p:cNvSpPr/>
                <p:nvPr/>
              </p:nvSpPr>
              <p:spPr>
                <a:xfrm>
                  <a:off x="635325" y="2463050"/>
                  <a:ext cx="6350" cy="26775"/>
                </a:xfrm>
                <a:custGeom>
                  <a:rect b="b" l="l" r="r" t="t"/>
                  <a:pathLst>
                    <a:path extrusionOk="0" h="1071" w="254">
                      <a:moveTo>
                        <a:pt x="0" y="0"/>
                      </a:moveTo>
                      <a:lnTo>
                        <a:pt x="0" y="1070"/>
                      </a:lnTo>
                      <a:lnTo>
                        <a:pt x="253" y="1070"/>
                      </a:lnTo>
                      <a:lnTo>
                        <a:pt x="253" y="15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99" name="Google Shape;4099;p45"/>
                <p:cNvSpPr/>
                <p:nvPr/>
              </p:nvSpPr>
              <p:spPr>
                <a:xfrm>
                  <a:off x="635325" y="2414900"/>
                  <a:ext cx="6350" cy="6825"/>
                </a:xfrm>
                <a:custGeom>
                  <a:rect b="b" l="l" r="r" t="t"/>
                  <a:pathLst>
                    <a:path extrusionOk="0" h="273" w="254">
                      <a:moveTo>
                        <a:pt x="117" y="0"/>
                      </a:moveTo>
                      <a:cubicBezTo>
                        <a:pt x="59" y="0"/>
                        <a:pt x="0" y="58"/>
                        <a:pt x="0" y="136"/>
                      </a:cubicBezTo>
                      <a:lnTo>
                        <a:pt x="253" y="272"/>
                      </a:lnTo>
                      <a:lnTo>
                        <a:pt x="253" y="136"/>
                      </a:lnTo>
                      <a:cubicBezTo>
                        <a:pt x="253" y="58"/>
                        <a:pt x="195" y="0"/>
                        <a:pt x="1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00" name="Google Shape;4100;p45"/>
                <p:cNvSpPr/>
                <p:nvPr/>
              </p:nvSpPr>
              <p:spPr>
                <a:xfrm>
                  <a:off x="635325" y="2455750"/>
                  <a:ext cx="6350" cy="11200"/>
                </a:xfrm>
                <a:custGeom>
                  <a:rect b="b" l="l" r="r" t="t"/>
                  <a:pathLst>
                    <a:path extrusionOk="0" h="448" w="254">
                      <a:moveTo>
                        <a:pt x="0" y="0"/>
                      </a:moveTo>
                      <a:lnTo>
                        <a:pt x="0" y="292"/>
                      </a:lnTo>
                      <a:lnTo>
                        <a:pt x="253" y="448"/>
                      </a:lnTo>
                      <a:lnTo>
                        <a:pt x="253" y="15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01" name="Google Shape;4101;p45"/>
                <p:cNvSpPr/>
                <p:nvPr/>
              </p:nvSpPr>
              <p:spPr>
                <a:xfrm>
                  <a:off x="487450" y="729100"/>
                  <a:ext cx="160050" cy="92450"/>
                </a:xfrm>
                <a:custGeom>
                  <a:rect b="b" l="l" r="r" t="t"/>
                  <a:pathLst>
                    <a:path extrusionOk="0" h="3698" w="6402">
                      <a:moveTo>
                        <a:pt x="3153" y="1"/>
                      </a:moveTo>
                      <a:lnTo>
                        <a:pt x="2588" y="312"/>
                      </a:lnTo>
                      <a:lnTo>
                        <a:pt x="3970" y="1110"/>
                      </a:lnTo>
                      <a:cubicBezTo>
                        <a:pt x="4028" y="1149"/>
                        <a:pt x="4048" y="1207"/>
                        <a:pt x="4028" y="1285"/>
                      </a:cubicBezTo>
                      <a:cubicBezTo>
                        <a:pt x="3989" y="1343"/>
                        <a:pt x="3950" y="1343"/>
                        <a:pt x="3931" y="1343"/>
                      </a:cubicBezTo>
                      <a:cubicBezTo>
                        <a:pt x="3892" y="1343"/>
                        <a:pt x="3872" y="1343"/>
                        <a:pt x="3872" y="1304"/>
                      </a:cubicBezTo>
                      <a:lnTo>
                        <a:pt x="2374" y="429"/>
                      </a:lnTo>
                      <a:lnTo>
                        <a:pt x="876" y="1285"/>
                      </a:lnTo>
                      <a:lnTo>
                        <a:pt x="2336" y="2141"/>
                      </a:lnTo>
                      <a:cubicBezTo>
                        <a:pt x="2394" y="2160"/>
                        <a:pt x="2413" y="2238"/>
                        <a:pt x="2394" y="2316"/>
                      </a:cubicBezTo>
                      <a:cubicBezTo>
                        <a:pt x="2374" y="2355"/>
                        <a:pt x="2316" y="2355"/>
                        <a:pt x="2297" y="2355"/>
                      </a:cubicBezTo>
                      <a:cubicBezTo>
                        <a:pt x="2277" y="2355"/>
                        <a:pt x="2238" y="2355"/>
                        <a:pt x="2238" y="2336"/>
                      </a:cubicBezTo>
                      <a:lnTo>
                        <a:pt x="662" y="1402"/>
                      </a:lnTo>
                      <a:lnTo>
                        <a:pt x="1" y="1791"/>
                      </a:lnTo>
                      <a:lnTo>
                        <a:pt x="2336" y="3133"/>
                      </a:lnTo>
                      <a:lnTo>
                        <a:pt x="2336" y="2569"/>
                      </a:lnTo>
                      <a:cubicBezTo>
                        <a:pt x="2199" y="2491"/>
                        <a:pt x="2238" y="2433"/>
                        <a:pt x="2316" y="2433"/>
                      </a:cubicBezTo>
                      <a:cubicBezTo>
                        <a:pt x="2394" y="2433"/>
                        <a:pt x="2433" y="2491"/>
                        <a:pt x="2433" y="2550"/>
                      </a:cubicBezTo>
                      <a:lnTo>
                        <a:pt x="2433" y="3269"/>
                      </a:lnTo>
                      <a:lnTo>
                        <a:pt x="3211" y="3697"/>
                      </a:lnTo>
                      <a:lnTo>
                        <a:pt x="4086" y="3192"/>
                      </a:lnTo>
                      <a:lnTo>
                        <a:pt x="4086" y="1869"/>
                      </a:lnTo>
                      <a:cubicBezTo>
                        <a:pt x="4086" y="1810"/>
                        <a:pt x="4145" y="1752"/>
                        <a:pt x="4223" y="1752"/>
                      </a:cubicBezTo>
                      <a:cubicBezTo>
                        <a:pt x="4281" y="1752"/>
                        <a:pt x="4339" y="1810"/>
                        <a:pt x="4339" y="1869"/>
                      </a:cubicBezTo>
                      <a:lnTo>
                        <a:pt x="4339" y="3075"/>
                      </a:lnTo>
                      <a:lnTo>
                        <a:pt x="6402" y="1869"/>
                      </a:lnTo>
                      <a:lnTo>
                        <a:pt x="5896" y="1577"/>
                      </a:lnTo>
                      <a:lnTo>
                        <a:pt x="4806" y="2219"/>
                      </a:lnTo>
                      <a:cubicBezTo>
                        <a:pt x="4767" y="2219"/>
                        <a:pt x="4748" y="2238"/>
                        <a:pt x="4748" y="2238"/>
                      </a:cubicBezTo>
                      <a:cubicBezTo>
                        <a:pt x="4709" y="2238"/>
                        <a:pt x="4670" y="2219"/>
                        <a:pt x="4651" y="2180"/>
                      </a:cubicBezTo>
                      <a:cubicBezTo>
                        <a:pt x="4631" y="2141"/>
                        <a:pt x="4631" y="2063"/>
                        <a:pt x="4709" y="2024"/>
                      </a:cubicBezTo>
                      <a:lnTo>
                        <a:pt x="5682" y="1460"/>
                      </a:lnTo>
                      <a:lnTo>
                        <a:pt x="4904" y="993"/>
                      </a:lnTo>
                      <a:lnTo>
                        <a:pt x="4262" y="1363"/>
                      </a:lnTo>
                      <a:cubicBezTo>
                        <a:pt x="4242" y="1363"/>
                        <a:pt x="4223" y="1382"/>
                        <a:pt x="4223" y="1382"/>
                      </a:cubicBezTo>
                      <a:cubicBezTo>
                        <a:pt x="4164" y="1382"/>
                        <a:pt x="4145" y="1363"/>
                        <a:pt x="4125" y="1343"/>
                      </a:cubicBezTo>
                      <a:cubicBezTo>
                        <a:pt x="4086" y="1285"/>
                        <a:pt x="4086" y="1207"/>
                        <a:pt x="4164" y="1168"/>
                      </a:cubicBezTo>
                      <a:lnTo>
                        <a:pt x="4670" y="876"/>
                      </a:lnTo>
                      <a:lnTo>
                        <a:pt x="3950" y="468"/>
                      </a:lnTo>
                      <a:lnTo>
                        <a:pt x="3639" y="623"/>
                      </a:lnTo>
                      <a:cubicBezTo>
                        <a:pt x="3600" y="623"/>
                        <a:pt x="3581" y="662"/>
                        <a:pt x="3581" y="662"/>
                      </a:cubicBezTo>
                      <a:cubicBezTo>
                        <a:pt x="3542" y="662"/>
                        <a:pt x="3503" y="623"/>
                        <a:pt x="3483" y="604"/>
                      </a:cubicBezTo>
                      <a:cubicBezTo>
                        <a:pt x="3464" y="565"/>
                        <a:pt x="3464" y="487"/>
                        <a:pt x="3542" y="429"/>
                      </a:cubicBezTo>
                      <a:lnTo>
                        <a:pt x="3736" y="332"/>
                      </a:lnTo>
                      <a:lnTo>
                        <a:pt x="31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02" name="Google Shape;4102;p45"/>
                <p:cNvSpPr/>
                <p:nvPr/>
              </p:nvSpPr>
              <p:spPr>
                <a:xfrm>
                  <a:off x="542425" y="789900"/>
                  <a:ext cx="5850" cy="20950"/>
                </a:xfrm>
                <a:custGeom>
                  <a:rect b="b" l="l" r="r" t="t"/>
                  <a:pathLst>
                    <a:path extrusionOk="0" h="838" w="234">
                      <a:moveTo>
                        <a:pt x="117" y="1"/>
                      </a:moveTo>
                      <a:cubicBezTo>
                        <a:pt x="39" y="1"/>
                        <a:pt x="0" y="59"/>
                        <a:pt x="0" y="118"/>
                      </a:cubicBezTo>
                      <a:lnTo>
                        <a:pt x="0" y="682"/>
                      </a:lnTo>
                      <a:lnTo>
                        <a:pt x="234" y="837"/>
                      </a:lnTo>
                      <a:lnTo>
                        <a:pt x="234" y="118"/>
                      </a:lnTo>
                      <a:cubicBezTo>
                        <a:pt x="234" y="59"/>
                        <a:pt x="195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03" name="Google Shape;4103;p45"/>
                <p:cNvSpPr/>
                <p:nvPr/>
              </p:nvSpPr>
              <p:spPr>
                <a:xfrm>
                  <a:off x="589600" y="773375"/>
                  <a:ext cx="6350" cy="36000"/>
                </a:xfrm>
                <a:custGeom>
                  <a:rect b="b" l="l" r="r" t="t"/>
                  <a:pathLst>
                    <a:path extrusionOk="0" h="1440" w="254">
                      <a:moveTo>
                        <a:pt x="137" y="0"/>
                      </a:moveTo>
                      <a:cubicBezTo>
                        <a:pt x="59" y="0"/>
                        <a:pt x="0" y="59"/>
                        <a:pt x="0" y="137"/>
                      </a:cubicBezTo>
                      <a:lnTo>
                        <a:pt x="0" y="1440"/>
                      </a:lnTo>
                      <a:lnTo>
                        <a:pt x="253" y="1304"/>
                      </a:lnTo>
                      <a:lnTo>
                        <a:pt x="253" y="137"/>
                      </a:lnTo>
                      <a:cubicBezTo>
                        <a:pt x="253" y="59"/>
                        <a:pt x="176" y="0"/>
                        <a:pt x="1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04" name="Google Shape;4104;p45"/>
                <p:cNvSpPr/>
                <p:nvPr/>
              </p:nvSpPr>
              <p:spPr>
                <a:xfrm>
                  <a:off x="500100" y="760725"/>
                  <a:ext cx="44775" cy="26775"/>
                </a:xfrm>
                <a:custGeom>
                  <a:rect b="b" l="l" r="r" t="t"/>
                  <a:pathLst>
                    <a:path extrusionOk="0" h="1071" w="1791">
                      <a:moveTo>
                        <a:pt x="254" y="0"/>
                      </a:moveTo>
                      <a:lnTo>
                        <a:pt x="1" y="137"/>
                      </a:lnTo>
                      <a:lnTo>
                        <a:pt x="1596" y="1071"/>
                      </a:lnTo>
                      <a:lnTo>
                        <a:pt x="1674" y="1071"/>
                      </a:lnTo>
                      <a:cubicBezTo>
                        <a:pt x="1713" y="1071"/>
                        <a:pt x="1732" y="1051"/>
                        <a:pt x="1771" y="1032"/>
                      </a:cubicBezTo>
                      <a:cubicBezTo>
                        <a:pt x="1791" y="973"/>
                        <a:pt x="1791" y="895"/>
                        <a:pt x="1713" y="857"/>
                      </a:cubicBezTo>
                      <a:lnTo>
                        <a:pt x="2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05" name="Google Shape;4105;p45"/>
                <p:cNvSpPr/>
                <p:nvPr/>
              </p:nvSpPr>
              <p:spPr>
                <a:xfrm>
                  <a:off x="628500" y="391075"/>
                  <a:ext cx="667825" cy="377450"/>
                </a:xfrm>
                <a:custGeom>
                  <a:rect b="b" l="l" r="r" t="t"/>
                  <a:pathLst>
                    <a:path extrusionOk="0" h="15098" w="26713">
                      <a:moveTo>
                        <a:pt x="25779" y="1"/>
                      </a:moveTo>
                      <a:lnTo>
                        <a:pt x="1" y="14884"/>
                      </a:lnTo>
                      <a:lnTo>
                        <a:pt x="254" y="15098"/>
                      </a:lnTo>
                      <a:lnTo>
                        <a:pt x="4223" y="12822"/>
                      </a:lnTo>
                      <a:cubicBezTo>
                        <a:pt x="4164" y="12822"/>
                        <a:pt x="4125" y="12763"/>
                        <a:pt x="4125" y="12705"/>
                      </a:cubicBezTo>
                      <a:cubicBezTo>
                        <a:pt x="4125" y="12627"/>
                        <a:pt x="4164" y="12569"/>
                        <a:pt x="4242" y="12569"/>
                      </a:cubicBezTo>
                      <a:lnTo>
                        <a:pt x="4651" y="12569"/>
                      </a:lnTo>
                      <a:lnTo>
                        <a:pt x="6888" y="11285"/>
                      </a:lnTo>
                      <a:cubicBezTo>
                        <a:pt x="6849" y="11285"/>
                        <a:pt x="6791" y="11246"/>
                        <a:pt x="6791" y="11168"/>
                      </a:cubicBezTo>
                      <a:cubicBezTo>
                        <a:pt x="6791" y="11090"/>
                        <a:pt x="6849" y="11051"/>
                        <a:pt x="6907" y="11051"/>
                      </a:cubicBezTo>
                      <a:lnTo>
                        <a:pt x="7335" y="11051"/>
                      </a:lnTo>
                      <a:lnTo>
                        <a:pt x="14300" y="7004"/>
                      </a:lnTo>
                      <a:lnTo>
                        <a:pt x="14242" y="6985"/>
                      </a:lnTo>
                      <a:cubicBezTo>
                        <a:pt x="14184" y="6966"/>
                        <a:pt x="14164" y="6888"/>
                        <a:pt x="14184" y="6810"/>
                      </a:cubicBezTo>
                      <a:cubicBezTo>
                        <a:pt x="14198" y="6766"/>
                        <a:pt x="14246" y="6744"/>
                        <a:pt x="14301" y="6744"/>
                      </a:cubicBezTo>
                      <a:cubicBezTo>
                        <a:pt x="14320" y="6744"/>
                        <a:pt x="14339" y="6747"/>
                        <a:pt x="14359" y="6752"/>
                      </a:cubicBezTo>
                      <a:lnTo>
                        <a:pt x="14553" y="6849"/>
                      </a:lnTo>
                      <a:lnTo>
                        <a:pt x="17005" y="5429"/>
                      </a:lnTo>
                      <a:lnTo>
                        <a:pt x="16927" y="5390"/>
                      </a:lnTo>
                      <a:cubicBezTo>
                        <a:pt x="16888" y="5370"/>
                        <a:pt x="16868" y="5292"/>
                        <a:pt x="16888" y="5234"/>
                      </a:cubicBezTo>
                      <a:cubicBezTo>
                        <a:pt x="16902" y="5190"/>
                        <a:pt x="16950" y="5168"/>
                        <a:pt x="17005" y="5168"/>
                      </a:cubicBezTo>
                      <a:cubicBezTo>
                        <a:pt x="17024" y="5168"/>
                        <a:pt x="17043" y="5171"/>
                        <a:pt x="17063" y="5176"/>
                      </a:cubicBezTo>
                      <a:lnTo>
                        <a:pt x="17257" y="5273"/>
                      </a:lnTo>
                      <a:lnTo>
                        <a:pt x="19709" y="3833"/>
                      </a:lnTo>
                      <a:lnTo>
                        <a:pt x="19631" y="3814"/>
                      </a:lnTo>
                      <a:cubicBezTo>
                        <a:pt x="19592" y="3794"/>
                        <a:pt x="19553" y="3717"/>
                        <a:pt x="19592" y="3639"/>
                      </a:cubicBezTo>
                      <a:cubicBezTo>
                        <a:pt x="19606" y="3610"/>
                        <a:pt x="19652" y="3592"/>
                        <a:pt x="19698" y="3592"/>
                      </a:cubicBezTo>
                      <a:cubicBezTo>
                        <a:pt x="19715" y="3592"/>
                        <a:pt x="19732" y="3595"/>
                        <a:pt x="19748" y="3600"/>
                      </a:cubicBezTo>
                      <a:lnTo>
                        <a:pt x="19942" y="3697"/>
                      </a:lnTo>
                      <a:lnTo>
                        <a:pt x="22413" y="2257"/>
                      </a:lnTo>
                      <a:lnTo>
                        <a:pt x="22335" y="2238"/>
                      </a:lnTo>
                      <a:cubicBezTo>
                        <a:pt x="22277" y="2219"/>
                        <a:pt x="22257" y="2141"/>
                        <a:pt x="22277" y="2063"/>
                      </a:cubicBezTo>
                      <a:cubicBezTo>
                        <a:pt x="22304" y="2035"/>
                        <a:pt x="22342" y="2008"/>
                        <a:pt x="22389" y="2008"/>
                      </a:cubicBezTo>
                      <a:cubicBezTo>
                        <a:pt x="22408" y="2008"/>
                        <a:pt x="22429" y="2013"/>
                        <a:pt x="22452" y="2024"/>
                      </a:cubicBezTo>
                      <a:lnTo>
                        <a:pt x="22646" y="2121"/>
                      </a:lnTo>
                      <a:lnTo>
                        <a:pt x="25098" y="682"/>
                      </a:lnTo>
                      <a:lnTo>
                        <a:pt x="26460" y="1460"/>
                      </a:lnTo>
                      <a:lnTo>
                        <a:pt x="26713" y="1304"/>
                      </a:lnTo>
                      <a:lnTo>
                        <a:pt x="25351" y="526"/>
                      </a:lnTo>
                      <a:lnTo>
                        <a:pt x="2626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06" name="Google Shape;4106;p45"/>
                <p:cNvSpPr/>
                <p:nvPr/>
              </p:nvSpPr>
              <p:spPr>
                <a:xfrm>
                  <a:off x="601750" y="764625"/>
                  <a:ext cx="32625" cy="19950"/>
                </a:xfrm>
                <a:custGeom>
                  <a:rect b="b" l="l" r="r" t="t"/>
                  <a:pathLst>
                    <a:path extrusionOk="0" h="798" w="1305">
                      <a:moveTo>
                        <a:pt x="1051" y="0"/>
                      </a:moveTo>
                      <a:lnTo>
                        <a:pt x="79" y="545"/>
                      </a:lnTo>
                      <a:cubicBezTo>
                        <a:pt x="40" y="623"/>
                        <a:pt x="1" y="701"/>
                        <a:pt x="59" y="739"/>
                      </a:cubicBezTo>
                      <a:cubicBezTo>
                        <a:pt x="79" y="798"/>
                        <a:pt x="137" y="798"/>
                        <a:pt x="157" y="798"/>
                      </a:cubicBezTo>
                      <a:cubicBezTo>
                        <a:pt x="176" y="798"/>
                        <a:pt x="195" y="798"/>
                        <a:pt x="195" y="778"/>
                      </a:cubicBezTo>
                      <a:lnTo>
                        <a:pt x="1304" y="136"/>
                      </a:lnTo>
                      <a:lnTo>
                        <a:pt x="105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07" name="Google Shape;4107;p45"/>
                <p:cNvSpPr/>
                <p:nvPr/>
              </p:nvSpPr>
              <p:spPr>
                <a:xfrm>
                  <a:off x="1187850" y="445075"/>
                  <a:ext cx="39900" cy="23375"/>
                </a:xfrm>
                <a:custGeom>
                  <a:rect b="b" l="l" r="r" t="t"/>
                  <a:pathLst>
                    <a:path extrusionOk="0" h="935" w="1596">
                      <a:moveTo>
                        <a:pt x="253" y="0"/>
                      </a:moveTo>
                      <a:lnTo>
                        <a:pt x="0" y="156"/>
                      </a:lnTo>
                      <a:lnTo>
                        <a:pt x="1342" y="934"/>
                      </a:lnTo>
                      <a:lnTo>
                        <a:pt x="1595" y="817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08" name="Google Shape;4108;p45"/>
                <p:cNvSpPr/>
                <p:nvPr/>
              </p:nvSpPr>
              <p:spPr>
                <a:xfrm>
                  <a:off x="1184425" y="442375"/>
                  <a:ext cx="9750" cy="6600"/>
                </a:xfrm>
                <a:custGeom>
                  <a:rect b="b" l="l" r="r" t="t"/>
                  <a:pathLst>
                    <a:path extrusionOk="0" h="264" w="390">
                      <a:moveTo>
                        <a:pt x="137" y="0"/>
                      </a:moveTo>
                      <a:cubicBezTo>
                        <a:pt x="98" y="0"/>
                        <a:pt x="59" y="17"/>
                        <a:pt x="20" y="69"/>
                      </a:cubicBezTo>
                      <a:cubicBezTo>
                        <a:pt x="1" y="108"/>
                        <a:pt x="1" y="186"/>
                        <a:pt x="79" y="244"/>
                      </a:cubicBezTo>
                      <a:lnTo>
                        <a:pt x="137" y="264"/>
                      </a:lnTo>
                      <a:lnTo>
                        <a:pt x="390" y="108"/>
                      </a:lnTo>
                      <a:lnTo>
                        <a:pt x="195" y="11"/>
                      </a:lnTo>
                      <a:cubicBezTo>
                        <a:pt x="176" y="4"/>
                        <a:pt x="157" y="0"/>
                        <a:pt x="1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09" name="Google Shape;4109;p45"/>
                <p:cNvSpPr/>
                <p:nvPr/>
              </p:nvSpPr>
              <p:spPr>
                <a:xfrm>
                  <a:off x="1119750" y="484950"/>
                  <a:ext cx="40400" cy="22875"/>
                </a:xfrm>
                <a:custGeom>
                  <a:rect b="b" l="l" r="r" t="t"/>
                  <a:pathLst>
                    <a:path extrusionOk="0" h="915" w="1616">
                      <a:moveTo>
                        <a:pt x="253" y="0"/>
                      </a:moveTo>
                      <a:lnTo>
                        <a:pt x="0" y="137"/>
                      </a:lnTo>
                      <a:lnTo>
                        <a:pt x="1362" y="915"/>
                      </a:lnTo>
                      <a:lnTo>
                        <a:pt x="1615" y="779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10" name="Google Shape;4110;p45"/>
                <p:cNvSpPr/>
                <p:nvPr/>
              </p:nvSpPr>
              <p:spPr>
                <a:xfrm>
                  <a:off x="1116825" y="481275"/>
                  <a:ext cx="9750" cy="6625"/>
                </a:xfrm>
                <a:custGeom>
                  <a:rect b="b" l="l" r="r" t="t"/>
                  <a:pathLst>
                    <a:path extrusionOk="0" h="265" w="390">
                      <a:moveTo>
                        <a:pt x="137" y="1"/>
                      </a:moveTo>
                      <a:cubicBezTo>
                        <a:pt x="98" y="1"/>
                        <a:pt x="59" y="18"/>
                        <a:pt x="20" y="70"/>
                      </a:cubicBezTo>
                      <a:cubicBezTo>
                        <a:pt x="1" y="109"/>
                        <a:pt x="1" y="186"/>
                        <a:pt x="78" y="245"/>
                      </a:cubicBezTo>
                      <a:lnTo>
                        <a:pt x="137" y="264"/>
                      </a:lnTo>
                      <a:lnTo>
                        <a:pt x="390" y="109"/>
                      </a:lnTo>
                      <a:lnTo>
                        <a:pt x="195" y="11"/>
                      </a:lnTo>
                      <a:cubicBezTo>
                        <a:pt x="176" y="5"/>
                        <a:pt x="156" y="1"/>
                        <a:pt x="1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11" name="Google Shape;4111;p45"/>
                <p:cNvSpPr/>
                <p:nvPr/>
              </p:nvSpPr>
              <p:spPr>
                <a:xfrm>
                  <a:off x="1052625" y="523850"/>
                  <a:ext cx="39900" cy="22900"/>
                </a:xfrm>
                <a:custGeom>
                  <a:rect b="b" l="l" r="r" t="t"/>
                  <a:pathLst>
                    <a:path extrusionOk="0" h="916" w="1596">
                      <a:moveTo>
                        <a:pt x="234" y="1"/>
                      </a:moveTo>
                      <a:lnTo>
                        <a:pt x="1" y="137"/>
                      </a:lnTo>
                      <a:lnTo>
                        <a:pt x="1362" y="915"/>
                      </a:lnTo>
                      <a:lnTo>
                        <a:pt x="1596" y="779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12" name="Google Shape;4112;p45"/>
                <p:cNvSpPr/>
                <p:nvPr/>
              </p:nvSpPr>
              <p:spPr>
                <a:xfrm>
                  <a:off x="1049225" y="520800"/>
                  <a:ext cx="9750" cy="6500"/>
                </a:xfrm>
                <a:custGeom>
                  <a:rect b="b" l="l" r="r" t="t"/>
                  <a:pathLst>
                    <a:path extrusionOk="0" h="260" w="390">
                      <a:moveTo>
                        <a:pt x="132" y="0"/>
                      </a:moveTo>
                      <a:cubicBezTo>
                        <a:pt x="98" y="0"/>
                        <a:pt x="62" y="19"/>
                        <a:pt x="39" y="65"/>
                      </a:cubicBezTo>
                      <a:cubicBezTo>
                        <a:pt x="0" y="123"/>
                        <a:pt x="0" y="181"/>
                        <a:pt x="78" y="240"/>
                      </a:cubicBezTo>
                      <a:lnTo>
                        <a:pt x="156" y="259"/>
                      </a:lnTo>
                      <a:lnTo>
                        <a:pt x="390" y="123"/>
                      </a:lnTo>
                      <a:lnTo>
                        <a:pt x="195" y="26"/>
                      </a:lnTo>
                      <a:cubicBezTo>
                        <a:pt x="179" y="10"/>
                        <a:pt x="156" y="0"/>
                        <a:pt x="13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13" name="Google Shape;4113;p45"/>
                <p:cNvSpPr/>
                <p:nvPr/>
              </p:nvSpPr>
              <p:spPr>
                <a:xfrm>
                  <a:off x="985025" y="562775"/>
                  <a:ext cx="39425" cy="22875"/>
                </a:xfrm>
                <a:custGeom>
                  <a:rect b="b" l="l" r="r" t="t"/>
                  <a:pathLst>
                    <a:path extrusionOk="0" h="915" w="1577">
                      <a:moveTo>
                        <a:pt x="234" y="0"/>
                      </a:moveTo>
                      <a:lnTo>
                        <a:pt x="0" y="136"/>
                      </a:lnTo>
                      <a:lnTo>
                        <a:pt x="1343" y="915"/>
                      </a:lnTo>
                      <a:lnTo>
                        <a:pt x="1576" y="779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14" name="Google Shape;4114;p45"/>
                <p:cNvSpPr/>
                <p:nvPr/>
              </p:nvSpPr>
              <p:spPr>
                <a:xfrm>
                  <a:off x="981125" y="559700"/>
                  <a:ext cx="9750" cy="6500"/>
                </a:xfrm>
                <a:custGeom>
                  <a:rect b="b" l="l" r="r" t="t"/>
                  <a:pathLst>
                    <a:path extrusionOk="0" h="260" w="390">
                      <a:moveTo>
                        <a:pt x="132" y="0"/>
                      </a:moveTo>
                      <a:cubicBezTo>
                        <a:pt x="99" y="0"/>
                        <a:pt x="62" y="19"/>
                        <a:pt x="40" y="65"/>
                      </a:cubicBezTo>
                      <a:cubicBezTo>
                        <a:pt x="1" y="123"/>
                        <a:pt x="1" y="182"/>
                        <a:pt x="79" y="240"/>
                      </a:cubicBezTo>
                      <a:lnTo>
                        <a:pt x="156" y="259"/>
                      </a:lnTo>
                      <a:lnTo>
                        <a:pt x="390" y="123"/>
                      </a:lnTo>
                      <a:lnTo>
                        <a:pt x="195" y="26"/>
                      </a:lnTo>
                      <a:cubicBezTo>
                        <a:pt x="179" y="10"/>
                        <a:pt x="156" y="0"/>
                        <a:pt x="13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15" name="Google Shape;4115;p45"/>
                <p:cNvSpPr/>
                <p:nvPr/>
              </p:nvSpPr>
              <p:spPr>
                <a:xfrm>
                  <a:off x="1280250" y="420750"/>
                  <a:ext cx="114325" cy="65675"/>
                </a:xfrm>
                <a:custGeom>
                  <a:rect b="b" l="l" r="r" t="t"/>
                  <a:pathLst>
                    <a:path extrusionOk="0" h="2627" w="4573">
                      <a:moveTo>
                        <a:pt x="954" y="0"/>
                      </a:moveTo>
                      <a:lnTo>
                        <a:pt x="584" y="195"/>
                      </a:lnTo>
                      <a:lnTo>
                        <a:pt x="1071" y="487"/>
                      </a:lnTo>
                      <a:cubicBezTo>
                        <a:pt x="1129" y="506"/>
                        <a:pt x="1148" y="584"/>
                        <a:pt x="1129" y="662"/>
                      </a:cubicBezTo>
                      <a:cubicBezTo>
                        <a:pt x="1115" y="689"/>
                        <a:pt x="1072" y="717"/>
                        <a:pt x="1021" y="717"/>
                      </a:cubicBezTo>
                      <a:cubicBezTo>
                        <a:pt x="999" y="717"/>
                        <a:pt x="977" y="712"/>
                        <a:pt x="954" y="701"/>
                      </a:cubicBezTo>
                      <a:lnTo>
                        <a:pt x="351" y="351"/>
                      </a:lnTo>
                      <a:lnTo>
                        <a:pt x="1" y="545"/>
                      </a:lnTo>
                      <a:lnTo>
                        <a:pt x="3658" y="2627"/>
                      </a:lnTo>
                      <a:lnTo>
                        <a:pt x="4572" y="2102"/>
                      </a:lnTo>
                      <a:lnTo>
                        <a:pt x="9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16" name="Google Shape;4116;p45"/>
                <p:cNvSpPr/>
                <p:nvPr/>
              </p:nvSpPr>
              <p:spPr>
                <a:xfrm>
                  <a:off x="1289500" y="425600"/>
                  <a:ext cx="19950" cy="13350"/>
                </a:xfrm>
                <a:custGeom>
                  <a:rect b="b" l="l" r="r" t="t"/>
                  <a:pathLst>
                    <a:path extrusionOk="0" h="534" w="798">
                      <a:moveTo>
                        <a:pt x="234" y="1"/>
                      </a:moveTo>
                      <a:lnTo>
                        <a:pt x="0" y="157"/>
                      </a:lnTo>
                      <a:lnTo>
                        <a:pt x="603" y="526"/>
                      </a:lnTo>
                      <a:cubicBezTo>
                        <a:pt x="623" y="531"/>
                        <a:pt x="642" y="534"/>
                        <a:pt x="661" y="534"/>
                      </a:cubicBezTo>
                      <a:cubicBezTo>
                        <a:pt x="716" y="534"/>
                        <a:pt x="764" y="512"/>
                        <a:pt x="778" y="468"/>
                      </a:cubicBezTo>
                      <a:cubicBezTo>
                        <a:pt x="798" y="429"/>
                        <a:pt x="798" y="351"/>
                        <a:pt x="720" y="293"/>
                      </a:cubicBez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17" name="Google Shape;4117;p45"/>
                <p:cNvSpPr/>
                <p:nvPr/>
              </p:nvSpPr>
              <p:spPr>
                <a:xfrm>
                  <a:off x="1214100" y="459175"/>
                  <a:ext cx="113850" cy="65675"/>
                </a:xfrm>
                <a:custGeom>
                  <a:rect b="b" l="l" r="r" t="t"/>
                  <a:pathLst>
                    <a:path extrusionOk="0" h="2627" w="4554">
                      <a:moveTo>
                        <a:pt x="915" y="0"/>
                      </a:moveTo>
                      <a:lnTo>
                        <a:pt x="565" y="195"/>
                      </a:lnTo>
                      <a:lnTo>
                        <a:pt x="1051" y="487"/>
                      </a:lnTo>
                      <a:cubicBezTo>
                        <a:pt x="1090" y="565"/>
                        <a:pt x="1110" y="642"/>
                        <a:pt x="1090" y="681"/>
                      </a:cubicBezTo>
                      <a:cubicBezTo>
                        <a:pt x="1071" y="740"/>
                        <a:pt x="1032" y="740"/>
                        <a:pt x="993" y="740"/>
                      </a:cubicBezTo>
                      <a:cubicBezTo>
                        <a:pt x="973" y="740"/>
                        <a:pt x="954" y="740"/>
                        <a:pt x="954" y="701"/>
                      </a:cubicBezTo>
                      <a:lnTo>
                        <a:pt x="331" y="351"/>
                      </a:lnTo>
                      <a:lnTo>
                        <a:pt x="1" y="526"/>
                      </a:lnTo>
                      <a:lnTo>
                        <a:pt x="3619" y="2627"/>
                      </a:lnTo>
                      <a:lnTo>
                        <a:pt x="4553" y="2082"/>
                      </a:lnTo>
                      <a:lnTo>
                        <a:pt x="91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18" name="Google Shape;4118;p45"/>
                <p:cNvSpPr/>
                <p:nvPr/>
              </p:nvSpPr>
              <p:spPr>
                <a:xfrm>
                  <a:off x="1221400" y="465000"/>
                  <a:ext cx="19975" cy="13175"/>
                </a:xfrm>
                <a:custGeom>
                  <a:rect b="b" l="l" r="r" t="t"/>
                  <a:pathLst>
                    <a:path extrusionOk="0" h="527" w="799">
                      <a:moveTo>
                        <a:pt x="253" y="1"/>
                      </a:moveTo>
                      <a:lnTo>
                        <a:pt x="0" y="156"/>
                      </a:lnTo>
                      <a:lnTo>
                        <a:pt x="643" y="507"/>
                      </a:lnTo>
                      <a:cubicBezTo>
                        <a:pt x="662" y="507"/>
                        <a:pt x="681" y="526"/>
                        <a:pt x="681" y="526"/>
                      </a:cubicBezTo>
                      <a:cubicBezTo>
                        <a:pt x="740" y="526"/>
                        <a:pt x="759" y="507"/>
                        <a:pt x="779" y="468"/>
                      </a:cubicBezTo>
                      <a:cubicBezTo>
                        <a:pt x="798" y="429"/>
                        <a:pt x="798" y="351"/>
                        <a:pt x="740" y="293"/>
                      </a:cubicBez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19" name="Google Shape;4119;p45"/>
                <p:cNvSpPr/>
                <p:nvPr/>
              </p:nvSpPr>
              <p:spPr>
                <a:xfrm>
                  <a:off x="1146000" y="498075"/>
                  <a:ext cx="113850" cy="65700"/>
                </a:xfrm>
                <a:custGeom>
                  <a:rect b="b" l="l" r="r" t="t"/>
                  <a:pathLst>
                    <a:path extrusionOk="0" h="2628" w="4554">
                      <a:moveTo>
                        <a:pt x="935" y="1"/>
                      </a:moveTo>
                      <a:lnTo>
                        <a:pt x="565" y="195"/>
                      </a:lnTo>
                      <a:lnTo>
                        <a:pt x="1052" y="487"/>
                      </a:lnTo>
                      <a:cubicBezTo>
                        <a:pt x="1129" y="565"/>
                        <a:pt x="1149" y="643"/>
                        <a:pt x="1090" y="682"/>
                      </a:cubicBezTo>
                      <a:cubicBezTo>
                        <a:pt x="1071" y="740"/>
                        <a:pt x="1032" y="740"/>
                        <a:pt x="993" y="740"/>
                      </a:cubicBezTo>
                      <a:cubicBezTo>
                        <a:pt x="974" y="740"/>
                        <a:pt x="954" y="740"/>
                        <a:pt x="954" y="701"/>
                      </a:cubicBezTo>
                      <a:lnTo>
                        <a:pt x="351" y="351"/>
                      </a:lnTo>
                      <a:lnTo>
                        <a:pt x="1" y="546"/>
                      </a:lnTo>
                      <a:lnTo>
                        <a:pt x="3620" y="2627"/>
                      </a:lnTo>
                      <a:lnTo>
                        <a:pt x="4553" y="2102"/>
                      </a:lnTo>
                      <a:lnTo>
                        <a:pt x="93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20" name="Google Shape;4120;p45"/>
                <p:cNvSpPr/>
                <p:nvPr/>
              </p:nvSpPr>
              <p:spPr>
                <a:xfrm>
                  <a:off x="1153300" y="503925"/>
                  <a:ext cx="19975" cy="13150"/>
                </a:xfrm>
                <a:custGeom>
                  <a:rect b="b" l="l" r="r" t="t"/>
                  <a:pathLst>
                    <a:path extrusionOk="0" h="526" w="799">
                      <a:moveTo>
                        <a:pt x="254" y="0"/>
                      </a:moveTo>
                      <a:lnTo>
                        <a:pt x="1" y="156"/>
                      </a:lnTo>
                      <a:lnTo>
                        <a:pt x="643" y="506"/>
                      </a:lnTo>
                      <a:cubicBezTo>
                        <a:pt x="662" y="506"/>
                        <a:pt x="682" y="526"/>
                        <a:pt x="682" y="526"/>
                      </a:cubicBezTo>
                      <a:cubicBezTo>
                        <a:pt x="740" y="526"/>
                        <a:pt x="760" y="506"/>
                        <a:pt x="779" y="467"/>
                      </a:cubicBezTo>
                      <a:cubicBezTo>
                        <a:pt x="798" y="428"/>
                        <a:pt x="798" y="350"/>
                        <a:pt x="740" y="292"/>
                      </a:cubicBezTo>
                      <a:lnTo>
                        <a:pt x="2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21" name="Google Shape;4121;p45"/>
                <p:cNvSpPr/>
                <p:nvPr/>
              </p:nvSpPr>
              <p:spPr>
                <a:xfrm>
                  <a:off x="1078400" y="537475"/>
                  <a:ext cx="113850" cy="65700"/>
                </a:xfrm>
                <a:custGeom>
                  <a:rect b="b" l="l" r="r" t="t"/>
                  <a:pathLst>
                    <a:path extrusionOk="0" h="2628" w="4554">
                      <a:moveTo>
                        <a:pt x="935" y="1"/>
                      </a:moveTo>
                      <a:lnTo>
                        <a:pt x="565" y="195"/>
                      </a:lnTo>
                      <a:lnTo>
                        <a:pt x="1051" y="487"/>
                      </a:lnTo>
                      <a:cubicBezTo>
                        <a:pt x="1110" y="545"/>
                        <a:pt x="1129" y="623"/>
                        <a:pt x="1110" y="682"/>
                      </a:cubicBezTo>
                      <a:cubicBezTo>
                        <a:pt x="1071" y="740"/>
                        <a:pt x="1032" y="740"/>
                        <a:pt x="1012" y="740"/>
                      </a:cubicBezTo>
                      <a:cubicBezTo>
                        <a:pt x="973" y="740"/>
                        <a:pt x="954" y="740"/>
                        <a:pt x="954" y="720"/>
                      </a:cubicBezTo>
                      <a:lnTo>
                        <a:pt x="351" y="351"/>
                      </a:lnTo>
                      <a:lnTo>
                        <a:pt x="1" y="545"/>
                      </a:lnTo>
                      <a:lnTo>
                        <a:pt x="3639" y="2627"/>
                      </a:lnTo>
                      <a:lnTo>
                        <a:pt x="4553" y="2102"/>
                      </a:lnTo>
                      <a:lnTo>
                        <a:pt x="93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22" name="Google Shape;4122;p45"/>
                <p:cNvSpPr/>
                <p:nvPr/>
              </p:nvSpPr>
              <p:spPr>
                <a:xfrm>
                  <a:off x="1085700" y="543800"/>
                  <a:ext cx="20450" cy="12675"/>
                </a:xfrm>
                <a:custGeom>
                  <a:rect b="b" l="l" r="r" t="t"/>
                  <a:pathLst>
                    <a:path extrusionOk="0" h="507" w="818">
                      <a:moveTo>
                        <a:pt x="253" y="1"/>
                      </a:moveTo>
                      <a:lnTo>
                        <a:pt x="1" y="137"/>
                      </a:lnTo>
                      <a:lnTo>
                        <a:pt x="643" y="487"/>
                      </a:lnTo>
                      <a:cubicBezTo>
                        <a:pt x="662" y="487"/>
                        <a:pt x="681" y="506"/>
                        <a:pt x="681" y="506"/>
                      </a:cubicBezTo>
                      <a:cubicBezTo>
                        <a:pt x="740" y="506"/>
                        <a:pt x="759" y="487"/>
                        <a:pt x="779" y="467"/>
                      </a:cubicBezTo>
                      <a:cubicBezTo>
                        <a:pt x="818" y="409"/>
                        <a:pt x="818" y="331"/>
                        <a:pt x="740" y="292"/>
                      </a:cubicBez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23" name="Google Shape;4123;p45"/>
                <p:cNvSpPr/>
                <p:nvPr/>
              </p:nvSpPr>
              <p:spPr>
                <a:xfrm>
                  <a:off x="1011275" y="576400"/>
                  <a:ext cx="113350" cy="65675"/>
                </a:xfrm>
                <a:custGeom>
                  <a:rect b="b" l="l" r="r" t="t"/>
                  <a:pathLst>
                    <a:path extrusionOk="0" h="2627" w="4534">
                      <a:moveTo>
                        <a:pt x="915" y="0"/>
                      </a:moveTo>
                      <a:lnTo>
                        <a:pt x="546" y="195"/>
                      </a:lnTo>
                      <a:lnTo>
                        <a:pt x="1032" y="486"/>
                      </a:lnTo>
                      <a:cubicBezTo>
                        <a:pt x="1090" y="564"/>
                        <a:pt x="1110" y="642"/>
                        <a:pt x="1090" y="681"/>
                      </a:cubicBezTo>
                      <a:cubicBezTo>
                        <a:pt x="1071" y="739"/>
                        <a:pt x="1013" y="739"/>
                        <a:pt x="993" y="739"/>
                      </a:cubicBezTo>
                      <a:cubicBezTo>
                        <a:pt x="974" y="739"/>
                        <a:pt x="935" y="739"/>
                        <a:pt x="935" y="720"/>
                      </a:cubicBezTo>
                      <a:lnTo>
                        <a:pt x="332" y="350"/>
                      </a:lnTo>
                      <a:lnTo>
                        <a:pt x="1" y="545"/>
                      </a:lnTo>
                      <a:lnTo>
                        <a:pt x="3620" y="2626"/>
                      </a:lnTo>
                      <a:lnTo>
                        <a:pt x="4534" y="2101"/>
                      </a:lnTo>
                      <a:lnTo>
                        <a:pt x="91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24" name="Google Shape;4124;p45"/>
                <p:cNvSpPr/>
                <p:nvPr/>
              </p:nvSpPr>
              <p:spPr>
                <a:xfrm>
                  <a:off x="1018575" y="582700"/>
                  <a:ext cx="19975" cy="12675"/>
                </a:xfrm>
                <a:custGeom>
                  <a:rect b="b" l="l" r="r" t="t"/>
                  <a:pathLst>
                    <a:path extrusionOk="0" h="507" w="799">
                      <a:moveTo>
                        <a:pt x="234" y="1"/>
                      </a:moveTo>
                      <a:lnTo>
                        <a:pt x="1" y="137"/>
                      </a:lnTo>
                      <a:lnTo>
                        <a:pt x="623" y="487"/>
                      </a:lnTo>
                      <a:cubicBezTo>
                        <a:pt x="643" y="487"/>
                        <a:pt x="682" y="507"/>
                        <a:pt x="682" y="507"/>
                      </a:cubicBezTo>
                      <a:cubicBezTo>
                        <a:pt x="721" y="507"/>
                        <a:pt x="740" y="487"/>
                        <a:pt x="779" y="468"/>
                      </a:cubicBezTo>
                      <a:cubicBezTo>
                        <a:pt x="798" y="410"/>
                        <a:pt x="798" y="332"/>
                        <a:pt x="721" y="293"/>
                      </a:cubicBez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25" name="Google Shape;4125;p45"/>
                <p:cNvSpPr/>
                <p:nvPr/>
              </p:nvSpPr>
              <p:spPr>
                <a:xfrm>
                  <a:off x="602725" y="509750"/>
                  <a:ext cx="421225" cy="244200"/>
                </a:xfrm>
                <a:custGeom>
                  <a:rect b="b" l="l" r="r" t="t"/>
                  <a:pathLst>
                    <a:path extrusionOk="0" h="9768" w="16849">
                      <a:moveTo>
                        <a:pt x="16654" y="1"/>
                      </a:moveTo>
                      <a:lnTo>
                        <a:pt x="1" y="9631"/>
                      </a:lnTo>
                      <a:lnTo>
                        <a:pt x="234" y="9767"/>
                      </a:lnTo>
                      <a:lnTo>
                        <a:pt x="16849" y="176"/>
                      </a:lnTo>
                      <a:cubicBezTo>
                        <a:pt x="16849" y="137"/>
                        <a:pt x="16829" y="137"/>
                        <a:pt x="16829" y="117"/>
                      </a:cubicBezTo>
                      <a:cubicBezTo>
                        <a:pt x="16751" y="59"/>
                        <a:pt x="16693" y="40"/>
                        <a:pt x="166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26" name="Google Shape;4126;p45"/>
                <p:cNvSpPr/>
                <p:nvPr/>
              </p:nvSpPr>
              <p:spPr>
                <a:xfrm>
                  <a:off x="588150" y="749050"/>
                  <a:ext cx="19950" cy="13650"/>
                </a:xfrm>
                <a:custGeom>
                  <a:rect b="b" l="l" r="r" t="t"/>
                  <a:pathLst>
                    <a:path extrusionOk="0" h="546" w="798">
                      <a:moveTo>
                        <a:pt x="545" y="1"/>
                      </a:moveTo>
                      <a:lnTo>
                        <a:pt x="39" y="292"/>
                      </a:lnTo>
                      <a:cubicBezTo>
                        <a:pt x="20" y="370"/>
                        <a:pt x="0" y="448"/>
                        <a:pt x="20" y="487"/>
                      </a:cubicBezTo>
                      <a:cubicBezTo>
                        <a:pt x="39" y="545"/>
                        <a:pt x="97" y="545"/>
                        <a:pt x="117" y="545"/>
                      </a:cubicBezTo>
                      <a:cubicBezTo>
                        <a:pt x="136" y="545"/>
                        <a:pt x="156" y="545"/>
                        <a:pt x="156" y="526"/>
                      </a:cubicBezTo>
                      <a:lnTo>
                        <a:pt x="798" y="156"/>
                      </a:lnTo>
                      <a:lnTo>
                        <a:pt x="54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27" name="Google Shape;4127;p45"/>
                <p:cNvSpPr/>
                <p:nvPr/>
              </p:nvSpPr>
              <p:spPr>
                <a:xfrm>
                  <a:off x="1016625" y="489575"/>
                  <a:ext cx="41375" cy="27025"/>
                </a:xfrm>
                <a:custGeom>
                  <a:rect b="b" l="l" r="r" t="t"/>
                  <a:pathLst>
                    <a:path extrusionOk="0" h="1081" w="1655">
                      <a:moveTo>
                        <a:pt x="818" y="244"/>
                      </a:moveTo>
                      <a:cubicBezTo>
                        <a:pt x="993" y="244"/>
                        <a:pt x="1149" y="263"/>
                        <a:pt x="1266" y="341"/>
                      </a:cubicBezTo>
                      <a:cubicBezTo>
                        <a:pt x="1363" y="399"/>
                        <a:pt x="1402" y="458"/>
                        <a:pt x="1402" y="535"/>
                      </a:cubicBezTo>
                      <a:cubicBezTo>
                        <a:pt x="1402" y="613"/>
                        <a:pt x="1363" y="652"/>
                        <a:pt x="1266" y="730"/>
                      </a:cubicBezTo>
                      <a:cubicBezTo>
                        <a:pt x="1139" y="798"/>
                        <a:pt x="974" y="832"/>
                        <a:pt x="813" y="832"/>
                      </a:cubicBezTo>
                      <a:cubicBezTo>
                        <a:pt x="653" y="832"/>
                        <a:pt x="497" y="798"/>
                        <a:pt x="390" y="730"/>
                      </a:cubicBezTo>
                      <a:cubicBezTo>
                        <a:pt x="293" y="672"/>
                        <a:pt x="234" y="613"/>
                        <a:pt x="234" y="535"/>
                      </a:cubicBezTo>
                      <a:cubicBezTo>
                        <a:pt x="234" y="458"/>
                        <a:pt x="293" y="419"/>
                        <a:pt x="390" y="341"/>
                      </a:cubicBezTo>
                      <a:cubicBezTo>
                        <a:pt x="507" y="263"/>
                        <a:pt x="682" y="244"/>
                        <a:pt x="818" y="244"/>
                      </a:cubicBezTo>
                      <a:close/>
                      <a:moveTo>
                        <a:pt x="825" y="0"/>
                      </a:moveTo>
                      <a:cubicBezTo>
                        <a:pt x="624" y="0"/>
                        <a:pt x="419" y="49"/>
                        <a:pt x="254" y="146"/>
                      </a:cubicBezTo>
                      <a:cubicBezTo>
                        <a:pt x="98" y="244"/>
                        <a:pt x="1" y="380"/>
                        <a:pt x="1" y="535"/>
                      </a:cubicBezTo>
                      <a:cubicBezTo>
                        <a:pt x="1" y="633"/>
                        <a:pt x="40" y="730"/>
                        <a:pt x="118" y="808"/>
                      </a:cubicBezTo>
                      <a:lnTo>
                        <a:pt x="195" y="749"/>
                      </a:lnTo>
                      <a:cubicBezTo>
                        <a:pt x="200" y="744"/>
                        <a:pt x="209" y="742"/>
                        <a:pt x="220" y="742"/>
                      </a:cubicBezTo>
                      <a:cubicBezTo>
                        <a:pt x="251" y="742"/>
                        <a:pt x="302" y="764"/>
                        <a:pt x="332" y="808"/>
                      </a:cubicBezTo>
                      <a:cubicBezTo>
                        <a:pt x="371" y="847"/>
                        <a:pt x="371" y="924"/>
                        <a:pt x="312" y="944"/>
                      </a:cubicBezTo>
                      <a:cubicBezTo>
                        <a:pt x="468" y="1022"/>
                        <a:pt x="662" y="1080"/>
                        <a:pt x="818" y="1080"/>
                      </a:cubicBezTo>
                      <a:cubicBezTo>
                        <a:pt x="1013" y="1080"/>
                        <a:pt x="1246" y="1022"/>
                        <a:pt x="1382" y="924"/>
                      </a:cubicBezTo>
                      <a:cubicBezTo>
                        <a:pt x="1557" y="827"/>
                        <a:pt x="1655" y="691"/>
                        <a:pt x="1655" y="535"/>
                      </a:cubicBezTo>
                      <a:cubicBezTo>
                        <a:pt x="1655" y="380"/>
                        <a:pt x="1557" y="244"/>
                        <a:pt x="1382" y="146"/>
                      </a:cubicBezTo>
                      <a:cubicBezTo>
                        <a:pt x="1227" y="49"/>
                        <a:pt x="1027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28" name="Google Shape;4128;p45"/>
                <p:cNvSpPr/>
                <p:nvPr/>
              </p:nvSpPr>
              <p:spPr>
                <a:xfrm>
                  <a:off x="1019075" y="508125"/>
                  <a:ext cx="6825" cy="5050"/>
                </a:xfrm>
                <a:custGeom>
                  <a:rect b="b" l="l" r="r" t="t"/>
                  <a:pathLst>
                    <a:path extrusionOk="0" h="202" w="273">
                      <a:moveTo>
                        <a:pt x="124" y="0"/>
                      </a:moveTo>
                      <a:cubicBezTo>
                        <a:pt x="108" y="0"/>
                        <a:pt x="93" y="2"/>
                        <a:pt x="78" y="7"/>
                      </a:cubicBezTo>
                      <a:lnTo>
                        <a:pt x="0" y="66"/>
                      </a:lnTo>
                      <a:cubicBezTo>
                        <a:pt x="39" y="105"/>
                        <a:pt x="97" y="163"/>
                        <a:pt x="175" y="182"/>
                      </a:cubicBezTo>
                      <a:cubicBezTo>
                        <a:pt x="195" y="182"/>
                        <a:pt x="195" y="202"/>
                        <a:pt x="214" y="202"/>
                      </a:cubicBezTo>
                      <a:cubicBezTo>
                        <a:pt x="273" y="163"/>
                        <a:pt x="273" y="105"/>
                        <a:pt x="234" y="66"/>
                      </a:cubicBezTo>
                      <a:cubicBezTo>
                        <a:pt x="219" y="22"/>
                        <a:pt x="172" y="0"/>
                        <a:pt x="12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29" name="Google Shape;4129;p45"/>
                <p:cNvSpPr/>
                <p:nvPr/>
              </p:nvSpPr>
              <p:spPr>
                <a:xfrm>
                  <a:off x="654775" y="808575"/>
                  <a:ext cx="41375" cy="27075"/>
                </a:xfrm>
                <a:custGeom>
                  <a:rect b="b" l="l" r="r" t="t"/>
                  <a:pathLst>
                    <a:path extrusionOk="0" h="1083" w="1655">
                      <a:moveTo>
                        <a:pt x="826" y="0"/>
                      </a:moveTo>
                      <a:cubicBezTo>
                        <a:pt x="624" y="0"/>
                        <a:pt x="423" y="49"/>
                        <a:pt x="273" y="149"/>
                      </a:cubicBezTo>
                      <a:cubicBezTo>
                        <a:pt x="98" y="246"/>
                        <a:pt x="0" y="402"/>
                        <a:pt x="0" y="538"/>
                      </a:cubicBezTo>
                      <a:cubicBezTo>
                        <a:pt x="0" y="693"/>
                        <a:pt x="98" y="830"/>
                        <a:pt x="273" y="927"/>
                      </a:cubicBezTo>
                      <a:cubicBezTo>
                        <a:pt x="428" y="1024"/>
                        <a:pt x="623" y="1083"/>
                        <a:pt x="818" y="1083"/>
                      </a:cubicBezTo>
                      <a:cubicBezTo>
                        <a:pt x="1012" y="1083"/>
                        <a:pt x="1246" y="1024"/>
                        <a:pt x="1382" y="927"/>
                      </a:cubicBezTo>
                      <a:cubicBezTo>
                        <a:pt x="1557" y="830"/>
                        <a:pt x="1654" y="693"/>
                        <a:pt x="1654" y="538"/>
                      </a:cubicBezTo>
                      <a:cubicBezTo>
                        <a:pt x="1654" y="441"/>
                        <a:pt x="1635" y="382"/>
                        <a:pt x="1557" y="304"/>
                      </a:cubicBezTo>
                      <a:lnTo>
                        <a:pt x="1401" y="382"/>
                      </a:lnTo>
                      <a:cubicBezTo>
                        <a:pt x="1382" y="421"/>
                        <a:pt x="1362" y="421"/>
                        <a:pt x="1343" y="421"/>
                      </a:cubicBezTo>
                      <a:cubicBezTo>
                        <a:pt x="1323" y="421"/>
                        <a:pt x="1323" y="421"/>
                        <a:pt x="1285" y="402"/>
                      </a:cubicBezTo>
                      <a:lnTo>
                        <a:pt x="1285" y="402"/>
                      </a:lnTo>
                      <a:cubicBezTo>
                        <a:pt x="1362" y="441"/>
                        <a:pt x="1382" y="499"/>
                        <a:pt x="1382" y="577"/>
                      </a:cubicBezTo>
                      <a:cubicBezTo>
                        <a:pt x="1382" y="635"/>
                        <a:pt x="1343" y="693"/>
                        <a:pt x="1246" y="771"/>
                      </a:cubicBezTo>
                      <a:cubicBezTo>
                        <a:pt x="1119" y="839"/>
                        <a:pt x="954" y="873"/>
                        <a:pt x="793" y="873"/>
                      </a:cubicBezTo>
                      <a:cubicBezTo>
                        <a:pt x="633" y="873"/>
                        <a:pt x="477" y="839"/>
                        <a:pt x="370" y="771"/>
                      </a:cubicBezTo>
                      <a:cubicBezTo>
                        <a:pt x="273" y="713"/>
                        <a:pt x="214" y="635"/>
                        <a:pt x="214" y="577"/>
                      </a:cubicBezTo>
                      <a:cubicBezTo>
                        <a:pt x="214" y="499"/>
                        <a:pt x="273" y="441"/>
                        <a:pt x="370" y="382"/>
                      </a:cubicBezTo>
                      <a:cubicBezTo>
                        <a:pt x="487" y="304"/>
                        <a:pt x="662" y="285"/>
                        <a:pt x="798" y="285"/>
                      </a:cubicBezTo>
                      <a:cubicBezTo>
                        <a:pt x="973" y="285"/>
                        <a:pt x="1109" y="304"/>
                        <a:pt x="1246" y="382"/>
                      </a:cubicBezTo>
                      <a:lnTo>
                        <a:pt x="1265" y="382"/>
                      </a:lnTo>
                      <a:lnTo>
                        <a:pt x="1246" y="343"/>
                      </a:lnTo>
                      <a:cubicBezTo>
                        <a:pt x="1207" y="304"/>
                        <a:pt x="1207" y="227"/>
                        <a:pt x="1284" y="188"/>
                      </a:cubicBezTo>
                      <a:lnTo>
                        <a:pt x="1362" y="129"/>
                      </a:lnTo>
                      <a:cubicBezTo>
                        <a:pt x="1211" y="44"/>
                        <a:pt x="1018" y="0"/>
                        <a:pt x="82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30" name="Google Shape;4130;p45"/>
                <p:cNvSpPr/>
                <p:nvPr/>
              </p:nvSpPr>
              <p:spPr>
                <a:xfrm>
                  <a:off x="968475" y="628200"/>
                  <a:ext cx="41375" cy="27000"/>
                </a:xfrm>
                <a:custGeom>
                  <a:rect b="b" l="l" r="r" t="t"/>
                  <a:pathLst>
                    <a:path extrusionOk="0" h="1080" w="1655">
                      <a:moveTo>
                        <a:pt x="857" y="243"/>
                      </a:moveTo>
                      <a:cubicBezTo>
                        <a:pt x="1032" y="243"/>
                        <a:pt x="1168" y="263"/>
                        <a:pt x="1285" y="340"/>
                      </a:cubicBezTo>
                      <a:cubicBezTo>
                        <a:pt x="1382" y="399"/>
                        <a:pt x="1441" y="457"/>
                        <a:pt x="1441" y="535"/>
                      </a:cubicBezTo>
                      <a:cubicBezTo>
                        <a:pt x="1441" y="613"/>
                        <a:pt x="1382" y="652"/>
                        <a:pt x="1285" y="730"/>
                      </a:cubicBezTo>
                      <a:cubicBezTo>
                        <a:pt x="1168" y="798"/>
                        <a:pt x="1003" y="832"/>
                        <a:pt x="840" y="832"/>
                      </a:cubicBezTo>
                      <a:cubicBezTo>
                        <a:pt x="677" y="832"/>
                        <a:pt x="516" y="798"/>
                        <a:pt x="409" y="730"/>
                      </a:cubicBezTo>
                      <a:cubicBezTo>
                        <a:pt x="312" y="671"/>
                        <a:pt x="273" y="613"/>
                        <a:pt x="273" y="535"/>
                      </a:cubicBezTo>
                      <a:cubicBezTo>
                        <a:pt x="273" y="457"/>
                        <a:pt x="312" y="399"/>
                        <a:pt x="409" y="340"/>
                      </a:cubicBezTo>
                      <a:cubicBezTo>
                        <a:pt x="546" y="263"/>
                        <a:pt x="701" y="243"/>
                        <a:pt x="857" y="243"/>
                      </a:cubicBezTo>
                      <a:close/>
                      <a:moveTo>
                        <a:pt x="828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99"/>
                        <a:pt x="1" y="535"/>
                      </a:cubicBezTo>
                      <a:cubicBezTo>
                        <a:pt x="1" y="652"/>
                        <a:pt x="40" y="749"/>
                        <a:pt x="137" y="827"/>
                      </a:cubicBezTo>
                      <a:lnTo>
                        <a:pt x="234" y="788"/>
                      </a:lnTo>
                      <a:cubicBezTo>
                        <a:pt x="267" y="763"/>
                        <a:pt x="300" y="753"/>
                        <a:pt x="328" y="753"/>
                      </a:cubicBezTo>
                      <a:cubicBezTo>
                        <a:pt x="367" y="753"/>
                        <a:pt x="398" y="773"/>
                        <a:pt x="409" y="807"/>
                      </a:cubicBezTo>
                      <a:cubicBezTo>
                        <a:pt x="448" y="846"/>
                        <a:pt x="448" y="924"/>
                        <a:pt x="371" y="982"/>
                      </a:cubicBezTo>
                      <a:cubicBezTo>
                        <a:pt x="507" y="1021"/>
                        <a:pt x="662" y="1080"/>
                        <a:pt x="818" y="1080"/>
                      </a:cubicBezTo>
                      <a:cubicBezTo>
                        <a:pt x="1013" y="1080"/>
                        <a:pt x="1246" y="1021"/>
                        <a:pt x="1382" y="924"/>
                      </a:cubicBezTo>
                      <a:cubicBezTo>
                        <a:pt x="1557" y="827"/>
                        <a:pt x="1655" y="691"/>
                        <a:pt x="1655" y="535"/>
                      </a:cubicBezTo>
                      <a:cubicBezTo>
                        <a:pt x="1655" y="399"/>
                        <a:pt x="1557" y="243"/>
                        <a:pt x="1382" y="146"/>
                      </a:cubicBezTo>
                      <a:cubicBezTo>
                        <a:pt x="1227" y="49"/>
                        <a:pt x="1027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31" name="Google Shape;4131;p45"/>
                <p:cNvSpPr/>
                <p:nvPr/>
              </p:nvSpPr>
              <p:spPr>
                <a:xfrm>
                  <a:off x="971400" y="672450"/>
                  <a:ext cx="41375" cy="27025"/>
                </a:xfrm>
                <a:custGeom>
                  <a:rect b="b" l="l" r="r" t="t"/>
                  <a:pathLst>
                    <a:path extrusionOk="0" h="1081" w="1655">
                      <a:moveTo>
                        <a:pt x="818" y="244"/>
                      </a:moveTo>
                      <a:cubicBezTo>
                        <a:pt x="973" y="244"/>
                        <a:pt x="1129" y="263"/>
                        <a:pt x="1246" y="341"/>
                      </a:cubicBezTo>
                      <a:cubicBezTo>
                        <a:pt x="1343" y="399"/>
                        <a:pt x="1401" y="477"/>
                        <a:pt x="1401" y="535"/>
                      </a:cubicBezTo>
                      <a:cubicBezTo>
                        <a:pt x="1401" y="613"/>
                        <a:pt x="1343" y="672"/>
                        <a:pt x="1246" y="730"/>
                      </a:cubicBezTo>
                      <a:cubicBezTo>
                        <a:pt x="1129" y="808"/>
                        <a:pt x="964" y="847"/>
                        <a:pt x="801" y="847"/>
                      </a:cubicBezTo>
                      <a:cubicBezTo>
                        <a:pt x="638" y="847"/>
                        <a:pt x="477" y="808"/>
                        <a:pt x="370" y="730"/>
                      </a:cubicBezTo>
                      <a:cubicBezTo>
                        <a:pt x="273" y="691"/>
                        <a:pt x="215" y="613"/>
                        <a:pt x="215" y="535"/>
                      </a:cubicBezTo>
                      <a:cubicBezTo>
                        <a:pt x="234" y="477"/>
                        <a:pt x="273" y="399"/>
                        <a:pt x="370" y="341"/>
                      </a:cubicBezTo>
                      <a:cubicBezTo>
                        <a:pt x="487" y="283"/>
                        <a:pt x="662" y="244"/>
                        <a:pt x="818" y="244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4"/>
                        <a:pt x="1" y="399"/>
                        <a:pt x="1" y="535"/>
                      </a:cubicBezTo>
                      <a:cubicBezTo>
                        <a:pt x="1" y="633"/>
                        <a:pt x="59" y="730"/>
                        <a:pt x="117" y="808"/>
                      </a:cubicBezTo>
                      <a:lnTo>
                        <a:pt x="254" y="730"/>
                      </a:lnTo>
                      <a:cubicBezTo>
                        <a:pt x="260" y="723"/>
                        <a:pt x="273" y="719"/>
                        <a:pt x="289" y="719"/>
                      </a:cubicBezTo>
                      <a:cubicBezTo>
                        <a:pt x="321" y="719"/>
                        <a:pt x="364" y="736"/>
                        <a:pt x="390" y="788"/>
                      </a:cubicBezTo>
                      <a:cubicBezTo>
                        <a:pt x="429" y="827"/>
                        <a:pt x="429" y="905"/>
                        <a:pt x="351" y="963"/>
                      </a:cubicBezTo>
                      <a:lnTo>
                        <a:pt x="331" y="983"/>
                      </a:lnTo>
                      <a:cubicBezTo>
                        <a:pt x="468" y="1041"/>
                        <a:pt x="643" y="1080"/>
                        <a:pt x="837" y="1080"/>
                      </a:cubicBezTo>
                      <a:cubicBezTo>
                        <a:pt x="1032" y="1080"/>
                        <a:pt x="1246" y="1022"/>
                        <a:pt x="1401" y="925"/>
                      </a:cubicBezTo>
                      <a:cubicBezTo>
                        <a:pt x="1557" y="827"/>
                        <a:pt x="1654" y="691"/>
                        <a:pt x="1654" y="535"/>
                      </a:cubicBezTo>
                      <a:cubicBezTo>
                        <a:pt x="1654" y="399"/>
                        <a:pt x="1557" y="244"/>
                        <a:pt x="1401" y="146"/>
                      </a:cubicBezTo>
                      <a:cubicBezTo>
                        <a:pt x="1236" y="49"/>
                        <a:pt x="1032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32" name="Google Shape;4132;p45"/>
                <p:cNvSpPr/>
                <p:nvPr/>
              </p:nvSpPr>
              <p:spPr>
                <a:xfrm>
                  <a:off x="987950" y="945050"/>
                  <a:ext cx="41350" cy="25825"/>
                </a:xfrm>
                <a:custGeom>
                  <a:rect b="b" l="l" r="r" t="t"/>
                  <a:pathLst>
                    <a:path extrusionOk="0" h="1033" w="1654">
                      <a:moveTo>
                        <a:pt x="837" y="215"/>
                      </a:moveTo>
                      <a:cubicBezTo>
                        <a:pt x="992" y="215"/>
                        <a:pt x="1148" y="234"/>
                        <a:pt x="1265" y="312"/>
                      </a:cubicBezTo>
                      <a:cubicBezTo>
                        <a:pt x="1362" y="371"/>
                        <a:pt x="1420" y="429"/>
                        <a:pt x="1420" y="507"/>
                      </a:cubicBezTo>
                      <a:cubicBezTo>
                        <a:pt x="1420" y="585"/>
                        <a:pt x="1362" y="624"/>
                        <a:pt x="1265" y="701"/>
                      </a:cubicBezTo>
                      <a:cubicBezTo>
                        <a:pt x="1148" y="779"/>
                        <a:pt x="983" y="818"/>
                        <a:pt x="820" y="818"/>
                      </a:cubicBezTo>
                      <a:cubicBezTo>
                        <a:pt x="657" y="818"/>
                        <a:pt x="496" y="779"/>
                        <a:pt x="389" y="701"/>
                      </a:cubicBezTo>
                      <a:cubicBezTo>
                        <a:pt x="292" y="662"/>
                        <a:pt x="253" y="585"/>
                        <a:pt x="253" y="507"/>
                      </a:cubicBezTo>
                      <a:cubicBezTo>
                        <a:pt x="253" y="429"/>
                        <a:pt x="292" y="390"/>
                        <a:pt x="389" y="312"/>
                      </a:cubicBezTo>
                      <a:cubicBezTo>
                        <a:pt x="506" y="234"/>
                        <a:pt x="681" y="215"/>
                        <a:pt x="837" y="215"/>
                      </a:cubicBezTo>
                      <a:close/>
                      <a:moveTo>
                        <a:pt x="700" y="1"/>
                      </a:moveTo>
                      <a:cubicBezTo>
                        <a:pt x="545" y="20"/>
                        <a:pt x="389" y="40"/>
                        <a:pt x="272" y="118"/>
                      </a:cubicBezTo>
                      <a:cubicBezTo>
                        <a:pt x="97" y="215"/>
                        <a:pt x="0" y="371"/>
                        <a:pt x="0" y="507"/>
                      </a:cubicBezTo>
                      <a:cubicBezTo>
                        <a:pt x="0" y="643"/>
                        <a:pt x="97" y="799"/>
                        <a:pt x="272" y="896"/>
                      </a:cubicBezTo>
                      <a:cubicBezTo>
                        <a:pt x="448" y="993"/>
                        <a:pt x="642" y="1032"/>
                        <a:pt x="837" y="1032"/>
                      </a:cubicBezTo>
                      <a:cubicBezTo>
                        <a:pt x="1031" y="1032"/>
                        <a:pt x="1245" y="993"/>
                        <a:pt x="1381" y="896"/>
                      </a:cubicBezTo>
                      <a:cubicBezTo>
                        <a:pt x="1557" y="799"/>
                        <a:pt x="1654" y="643"/>
                        <a:pt x="1654" y="507"/>
                      </a:cubicBezTo>
                      <a:cubicBezTo>
                        <a:pt x="1654" y="371"/>
                        <a:pt x="1557" y="215"/>
                        <a:pt x="1381" y="118"/>
                      </a:cubicBezTo>
                      <a:cubicBezTo>
                        <a:pt x="1265" y="40"/>
                        <a:pt x="1090" y="1"/>
                        <a:pt x="953" y="1"/>
                      </a:cubicBezTo>
                      <a:lnTo>
                        <a:pt x="953" y="40"/>
                      </a:lnTo>
                      <a:cubicBezTo>
                        <a:pt x="953" y="98"/>
                        <a:pt x="895" y="176"/>
                        <a:pt x="837" y="176"/>
                      </a:cubicBezTo>
                      <a:cubicBezTo>
                        <a:pt x="759" y="176"/>
                        <a:pt x="700" y="118"/>
                        <a:pt x="700" y="40"/>
                      </a:cubicBezTo>
                      <a:lnTo>
                        <a:pt x="70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33" name="Google Shape;4133;p45"/>
                <p:cNvSpPr/>
                <p:nvPr/>
              </p:nvSpPr>
              <p:spPr>
                <a:xfrm>
                  <a:off x="794850" y="773925"/>
                  <a:ext cx="41375" cy="26225"/>
                </a:xfrm>
                <a:custGeom>
                  <a:rect b="b" l="l" r="r" t="t"/>
                  <a:pathLst>
                    <a:path extrusionOk="0" h="1049" w="1655">
                      <a:moveTo>
                        <a:pt x="837" y="251"/>
                      </a:moveTo>
                      <a:cubicBezTo>
                        <a:pt x="1012" y="251"/>
                        <a:pt x="1148" y="270"/>
                        <a:pt x="1285" y="348"/>
                      </a:cubicBezTo>
                      <a:cubicBezTo>
                        <a:pt x="1382" y="406"/>
                        <a:pt x="1421" y="465"/>
                        <a:pt x="1421" y="543"/>
                      </a:cubicBezTo>
                      <a:cubicBezTo>
                        <a:pt x="1421" y="620"/>
                        <a:pt x="1382" y="698"/>
                        <a:pt x="1285" y="737"/>
                      </a:cubicBezTo>
                      <a:cubicBezTo>
                        <a:pt x="1158" y="815"/>
                        <a:pt x="993" y="854"/>
                        <a:pt x="832" y="854"/>
                      </a:cubicBezTo>
                      <a:cubicBezTo>
                        <a:pt x="672" y="854"/>
                        <a:pt x="516" y="815"/>
                        <a:pt x="409" y="737"/>
                      </a:cubicBezTo>
                      <a:cubicBezTo>
                        <a:pt x="312" y="698"/>
                        <a:pt x="253" y="620"/>
                        <a:pt x="253" y="543"/>
                      </a:cubicBezTo>
                      <a:cubicBezTo>
                        <a:pt x="253" y="465"/>
                        <a:pt x="312" y="426"/>
                        <a:pt x="409" y="348"/>
                      </a:cubicBezTo>
                      <a:cubicBezTo>
                        <a:pt x="526" y="270"/>
                        <a:pt x="701" y="251"/>
                        <a:pt x="837" y="251"/>
                      </a:cubicBezTo>
                      <a:close/>
                      <a:moveTo>
                        <a:pt x="812" y="0"/>
                      </a:moveTo>
                      <a:cubicBezTo>
                        <a:pt x="620" y="0"/>
                        <a:pt x="424" y="44"/>
                        <a:pt x="253" y="134"/>
                      </a:cubicBezTo>
                      <a:cubicBezTo>
                        <a:pt x="98" y="231"/>
                        <a:pt x="0" y="367"/>
                        <a:pt x="0" y="523"/>
                      </a:cubicBezTo>
                      <a:cubicBezTo>
                        <a:pt x="0" y="659"/>
                        <a:pt x="98" y="815"/>
                        <a:pt x="253" y="912"/>
                      </a:cubicBezTo>
                      <a:cubicBezTo>
                        <a:pt x="428" y="1009"/>
                        <a:pt x="623" y="1048"/>
                        <a:pt x="818" y="1048"/>
                      </a:cubicBezTo>
                      <a:cubicBezTo>
                        <a:pt x="1012" y="1048"/>
                        <a:pt x="1226" y="1009"/>
                        <a:pt x="1382" y="912"/>
                      </a:cubicBezTo>
                      <a:cubicBezTo>
                        <a:pt x="1557" y="815"/>
                        <a:pt x="1654" y="659"/>
                        <a:pt x="1654" y="523"/>
                      </a:cubicBezTo>
                      <a:cubicBezTo>
                        <a:pt x="1654" y="426"/>
                        <a:pt x="1596" y="329"/>
                        <a:pt x="1518" y="251"/>
                      </a:cubicBezTo>
                      <a:lnTo>
                        <a:pt x="1401" y="329"/>
                      </a:lnTo>
                      <a:cubicBezTo>
                        <a:pt x="1401" y="348"/>
                        <a:pt x="1382" y="348"/>
                        <a:pt x="1362" y="348"/>
                      </a:cubicBezTo>
                      <a:cubicBezTo>
                        <a:pt x="1304" y="348"/>
                        <a:pt x="1285" y="329"/>
                        <a:pt x="1265" y="309"/>
                      </a:cubicBezTo>
                      <a:cubicBezTo>
                        <a:pt x="1226" y="251"/>
                        <a:pt x="1226" y="173"/>
                        <a:pt x="1304" y="134"/>
                      </a:cubicBezTo>
                      <a:lnTo>
                        <a:pt x="1323" y="115"/>
                      </a:lnTo>
                      <a:cubicBezTo>
                        <a:pt x="1172" y="39"/>
                        <a:pt x="994" y="0"/>
                        <a:pt x="81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34" name="Google Shape;4134;p45"/>
                <p:cNvSpPr/>
                <p:nvPr/>
              </p:nvSpPr>
              <p:spPr>
                <a:xfrm>
                  <a:off x="578425" y="599725"/>
                  <a:ext cx="69575" cy="141075"/>
                </a:xfrm>
                <a:custGeom>
                  <a:rect b="b" l="l" r="r" t="t"/>
                  <a:pathLst>
                    <a:path extrusionOk="0" h="5643" w="2783">
                      <a:moveTo>
                        <a:pt x="2665" y="1"/>
                      </a:moveTo>
                      <a:cubicBezTo>
                        <a:pt x="2588" y="1"/>
                        <a:pt x="2549" y="40"/>
                        <a:pt x="2549" y="118"/>
                      </a:cubicBezTo>
                      <a:lnTo>
                        <a:pt x="2549" y="4009"/>
                      </a:lnTo>
                      <a:lnTo>
                        <a:pt x="0" y="5487"/>
                      </a:lnTo>
                      <a:lnTo>
                        <a:pt x="233" y="5643"/>
                      </a:lnTo>
                      <a:lnTo>
                        <a:pt x="2743" y="4164"/>
                      </a:lnTo>
                      <a:cubicBezTo>
                        <a:pt x="2782" y="4125"/>
                        <a:pt x="2782" y="4086"/>
                        <a:pt x="2782" y="4067"/>
                      </a:cubicBezTo>
                      <a:lnTo>
                        <a:pt x="2782" y="118"/>
                      </a:lnTo>
                      <a:cubicBezTo>
                        <a:pt x="2782" y="40"/>
                        <a:pt x="2743" y="1"/>
                        <a:pt x="266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35" name="Google Shape;4135;p45"/>
                <p:cNvSpPr/>
                <p:nvPr/>
              </p:nvSpPr>
              <p:spPr>
                <a:xfrm>
                  <a:off x="572100" y="735925"/>
                  <a:ext cx="12175" cy="8300"/>
                </a:xfrm>
                <a:custGeom>
                  <a:rect b="b" l="l" r="r" t="t"/>
                  <a:pathLst>
                    <a:path extrusionOk="0" h="332" w="487">
                      <a:moveTo>
                        <a:pt x="253" y="0"/>
                      </a:moveTo>
                      <a:lnTo>
                        <a:pt x="58" y="98"/>
                      </a:lnTo>
                      <a:cubicBezTo>
                        <a:pt x="20" y="136"/>
                        <a:pt x="0" y="214"/>
                        <a:pt x="20" y="292"/>
                      </a:cubicBezTo>
                      <a:cubicBezTo>
                        <a:pt x="58" y="331"/>
                        <a:pt x="97" y="331"/>
                        <a:pt x="117" y="331"/>
                      </a:cubicBezTo>
                      <a:cubicBezTo>
                        <a:pt x="156" y="331"/>
                        <a:pt x="175" y="331"/>
                        <a:pt x="175" y="312"/>
                      </a:cubicBezTo>
                      <a:lnTo>
                        <a:pt x="486" y="136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36" name="Google Shape;4136;p45"/>
                <p:cNvSpPr/>
                <p:nvPr/>
              </p:nvSpPr>
              <p:spPr>
                <a:xfrm>
                  <a:off x="688825" y="649825"/>
                  <a:ext cx="288925" cy="167350"/>
                </a:xfrm>
                <a:custGeom>
                  <a:rect b="b" l="l" r="r" t="t"/>
                  <a:pathLst>
                    <a:path extrusionOk="0" h="6694" w="11557">
                      <a:moveTo>
                        <a:pt x="11343" y="1"/>
                      </a:moveTo>
                      <a:lnTo>
                        <a:pt x="10078" y="740"/>
                      </a:lnTo>
                      <a:cubicBezTo>
                        <a:pt x="10085" y="737"/>
                        <a:pt x="10092" y="735"/>
                        <a:pt x="10100" y="735"/>
                      </a:cubicBezTo>
                      <a:cubicBezTo>
                        <a:pt x="10136" y="735"/>
                        <a:pt x="10175" y="770"/>
                        <a:pt x="10175" y="818"/>
                      </a:cubicBezTo>
                      <a:cubicBezTo>
                        <a:pt x="10175" y="896"/>
                        <a:pt x="10117" y="935"/>
                        <a:pt x="10039" y="935"/>
                      </a:cubicBezTo>
                      <a:lnTo>
                        <a:pt x="9650" y="935"/>
                      </a:lnTo>
                      <a:lnTo>
                        <a:pt x="7413" y="2219"/>
                      </a:lnTo>
                      <a:cubicBezTo>
                        <a:pt x="7471" y="2219"/>
                        <a:pt x="7510" y="2277"/>
                        <a:pt x="7510" y="2355"/>
                      </a:cubicBezTo>
                      <a:cubicBezTo>
                        <a:pt x="7510" y="2413"/>
                        <a:pt x="7471" y="2472"/>
                        <a:pt x="7393" y="2472"/>
                      </a:cubicBezTo>
                      <a:lnTo>
                        <a:pt x="7004" y="2472"/>
                      </a:lnTo>
                      <a:lnTo>
                        <a:pt x="0" y="6538"/>
                      </a:lnTo>
                      <a:cubicBezTo>
                        <a:pt x="0" y="6538"/>
                        <a:pt x="20" y="6538"/>
                        <a:pt x="20" y="6557"/>
                      </a:cubicBezTo>
                      <a:cubicBezTo>
                        <a:pt x="98" y="6596"/>
                        <a:pt x="156" y="6654"/>
                        <a:pt x="195" y="6693"/>
                      </a:cubicBezTo>
                      <a:lnTo>
                        <a:pt x="4553" y="4203"/>
                      </a:lnTo>
                      <a:cubicBezTo>
                        <a:pt x="4494" y="4164"/>
                        <a:pt x="4475" y="4145"/>
                        <a:pt x="4475" y="4086"/>
                      </a:cubicBezTo>
                      <a:cubicBezTo>
                        <a:pt x="4475" y="4028"/>
                        <a:pt x="4533" y="3970"/>
                        <a:pt x="4592" y="3970"/>
                      </a:cubicBezTo>
                      <a:lnTo>
                        <a:pt x="4942" y="3970"/>
                      </a:lnTo>
                      <a:lnTo>
                        <a:pt x="11557" y="156"/>
                      </a:lnTo>
                      <a:cubicBezTo>
                        <a:pt x="11537" y="137"/>
                        <a:pt x="11479" y="137"/>
                        <a:pt x="11459" y="98"/>
                      </a:cubicBezTo>
                      <a:cubicBezTo>
                        <a:pt x="11401" y="79"/>
                        <a:pt x="11362" y="40"/>
                        <a:pt x="1134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37" name="Google Shape;4137;p45"/>
                <p:cNvSpPr/>
                <p:nvPr/>
              </p:nvSpPr>
              <p:spPr>
                <a:xfrm>
                  <a:off x="686400" y="818600"/>
                  <a:ext cx="500" cy="525"/>
                </a:xfrm>
                <a:custGeom>
                  <a:rect b="b" l="l" r="r" t="t"/>
                  <a:pathLst>
                    <a:path extrusionOk="0" h="21" w="20">
                      <a:moveTo>
                        <a:pt x="0" y="1"/>
                      </a:moveTo>
                      <a:cubicBezTo>
                        <a:pt x="19" y="1"/>
                        <a:pt x="19" y="20"/>
                        <a:pt x="0" y="1"/>
                      </a:cubicBezTo>
                      <a:cubicBezTo>
                        <a:pt x="19" y="20"/>
                        <a:pt x="19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38" name="Google Shape;4138;p45"/>
                <p:cNvSpPr/>
                <p:nvPr/>
              </p:nvSpPr>
              <p:spPr>
                <a:xfrm>
                  <a:off x="685425" y="812275"/>
                  <a:ext cx="7800" cy="7325"/>
                </a:xfrm>
                <a:custGeom>
                  <a:rect b="b" l="l" r="r" t="t"/>
                  <a:pathLst>
                    <a:path extrusionOk="0" h="293" w="312">
                      <a:moveTo>
                        <a:pt x="136" y="1"/>
                      </a:moveTo>
                      <a:lnTo>
                        <a:pt x="58" y="59"/>
                      </a:lnTo>
                      <a:cubicBezTo>
                        <a:pt x="20" y="79"/>
                        <a:pt x="0" y="156"/>
                        <a:pt x="20" y="234"/>
                      </a:cubicBezTo>
                      <a:cubicBezTo>
                        <a:pt x="20" y="254"/>
                        <a:pt x="39" y="254"/>
                        <a:pt x="39" y="254"/>
                      </a:cubicBezTo>
                      <a:cubicBezTo>
                        <a:pt x="39" y="254"/>
                        <a:pt x="58" y="254"/>
                        <a:pt x="58" y="273"/>
                      </a:cubicBezTo>
                      <a:cubicBezTo>
                        <a:pt x="97" y="273"/>
                        <a:pt x="97" y="293"/>
                        <a:pt x="117" y="293"/>
                      </a:cubicBezTo>
                      <a:cubicBezTo>
                        <a:pt x="136" y="293"/>
                        <a:pt x="156" y="293"/>
                        <a:pt x="156" y="273"/>
                      </a:cubicBezTo>
                      <a:lnTo>
                        <a:pt x="311" y="195"/>
                      </a:lnTo>
                      <a:cubicBezTo>
                        <a:pt x="292" y="137"/>
                        <a:pt x="234" y="79"/>
                        <a:pt x="156" y="40"/>
                      </a:cubicBezTo>
                      <a:cubicBezTo>
                        <a:pt x="156" y="40"/>
                        <a:pt x="136" y="40"/>
                        <a:pt x="13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39" name="Google Shape;4139;p45"/>
                <p:cNvSpPr/>
                <p:nvPr/>
              </p:nvSpPr>
              <p:spPr>
                <a:xfrm>
                  <a:off x="972875" y="646725"/>
                  <a:ext cx="7300" cy="6050"/>
                </a:xfrm>
                <a:custGeom>
                  <a:rect b="b" l="l" r="r" t="t"/>
                  <a:pathLst>
                    <a:path extrusionOk="0" h="242" w="292">
                      <a:moveTo>
                        <a:pt x="152" y="1"/>
                      </a:moveTo>
                      <a:cubicBezTo>
                        <a:pt x="135" y="1"/>
                        <a:pt x="117" y="3"/>
                        <a:pt x="97" y="8"/>
                      </a:cubicBezTo>
                      <a:lnTo>
                        <a:pt x="0" y="66"/>
                      </a:lnTo>
                      <a:cubicBezTo>
                        <a:pt x="19" y="105"/>
                        <a:pt x="78" y="164"/>
                        <a:pt x="117" y="183"/>
                      </a:cubicBezTo>
                      <a:cubicBezTo>
                        <a:pt x="136" y="203"/>
                        <a:pt x="195" y="203"/>
                        <a:pt x="214" y="241"/>
                      </a:cubicBezTo>
                      <a:cubicBezTo>
                        <a:pt x="272" y="203"/>
                        <a:pt x="292" y="125"/>
                        <a:pt x="272" y="66"/>
                      </a:cubicBezTo>
                      <a:cubicBezTo>
                        <a:pt x="243" y="23"/>
                        <a:pt x="203" y="1"/>
                        <a:pt x="15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40" name="Google Shape;4140;p45"/>
                <p:cNvSpPr/>
                <p:nvPr/>
              </p:nvSpPr>
              <p:spPr>
                <a:xfrm>
                  <a:off x="827925" y="753925"/>
                  <a:ext cx="51100" cy="26275"/>
                </a:xfrm>
                <a:custGeom>
                  <a:rect b="b" l="l" r="r" t="t"/>
                  <a:pathLst>
                    <a:path extrusionOk="0" h="1051" w="2044">
                      <a:moveTo>
                        <a:pt x="1557" y="0"/>
                      </a:moveTo>
                      <a:lnTo>
                        <a:pt x="0" y="915"/>
                      </a:lnTo>
                      <a:cubicBezTo>
                        <a:pt x="39" y="915"/>
                        <a:pt x="59" y="934"/>
                        <a:pt x="78" y="934"/>
                      </a:cubicBezTo>
                      <a:cubicBezTo>
                        <a:pt x="137" y="953"/>
                        <a:pt x="176" y="1012"/>
                        <a:pt x="234" y="1051"/>
                      </a:cubicBezTo>
                      <a:lnTo>
                        <a:pt x="204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41" name="Google Shape;4141;p45"/>
                <p:cNvSpPr/>
                <p:nvPr/>
              </p:nvSpPr>
              <p:spPr>
                <a:xfrm>
                  <a:off x="878025" y="692625"/>
                  <a:ext cx="101675" cy="55475"/>
                </a:xfrm>
                <a:custGeom>
                  <a:rect b="b" l="l" r="r" t="t"/>
                  <a:pathLst>
                    <a:path extrusionOk="0" h="2219" w="4067">
                      <a:moveTo>
                        <a:pt x="3833" y="1"/>
                      </a:moveTo>
                      <a:lnTo>
                        <a:pt x="0" y="2219"/>
                      </a:lnTo>
                      <a:lnTo>
                        <a:pt x="487" y="2219"/>
                      </a:lnTo>
                      <a:lnTo>
                        <a:pt x="4066" y="156"/>
                      </a:lnTo>
                      <a:cubicBezTo>
                        <a:pt x="4027" y="156"/>
                        <a:pt x="4008" y="118"/>
                        <a:pt x="3989" y="118"/>
                      </a:cubicBezTo>
                      <a:cubicBezTo>
                        <a:pt x="3911" y="79"/>
                        <a:pt x="3872" y="59"/>
                        <a:pt x="383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42" name="Google Shape;4142;p45"/>
                <p:cNvSpPr/>
                <p:nvPr/>
              </p:nvSpPr>
              <p:spPr>
                <a:xfrm>
                  <a:off x="973825" y="690025"/>
                  <a:ext cx="8300" cy="6525"/>
                </a:xfrm>
                <a:custGeom>
                  <a:rect b="b" l="l" r="r" t="t"/>
                  <a:pathLst>
                    <a:path extrusionOk="0" h="261" w="332">
                      <a:moveTo>
                        <a:pt x="183" y="0"/>
                      </a:moveTo>
                      <a:cubicBezTo>
                        <a:pt x="167" y="0"/>
                        <a:pt x="152" y="3"/>
                        <a:pt x="137" y="8"/>
                      </a:cubicBezTo>
                      <a:lnTo>
                        <a:pt x="1" y="85"/>
                      </a:lnTo>
                      <a:cubicBezTo>
                        <a:pt x="59" y="144"/>
                        <a:pt x="98" y="202"/>
                        <a:pt x="157" y="222"/>
                      </a:cubicBezTo>
                      <a:cubicBezTo>
                        <a:pt x="176" y="222"/>
                        <a:pt x="195" y="260"/>
                        <a:pt x="234" y="260"/>
                      </a:cubicBezTo>
                      <a:lnTo>
                        <a:pt x="254" y="222"/>
                      </a:lnTo>
                      <a:cubicBezTo>
                        <a:pt x="293" y="202"/>
                        <a:pt x="332" y="124"/>
                        <a:pt x="293" y="66"/>
                      </a:cubicBezTo>
                      <a:cubicBezTo>
                        <a:pt x="278" y="22"/>
                        <a:pt x="231" y="0"/>
                        <a:pt x="18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43" name="Google Shape;4143;p45"/>
                <p:cNvSpPr/>
                <p:nvPr/>
              </p:nvSpPr>
              <p:spPr>
                <a:xfrm>
                  <a:off x="825500" y="777250"/>
                  <a:ext cx="7300" cy="5875"/>
                </a:xfrm>
                <a:custGeom>
                  <a:rect b="b" l="l" r="r" t="t"/>
                  <a:pathLst>
                    <a:path extrusionOk="0" h="235" w="292">
                      <a:moveTo>
                        <a:pt x="97" y="1"/>
                      </a:moveTo>
                      <a:lnTo>
                        <a:pt x="78" y="20"/>
                      </a:lnTo>
                      <a:cubicBezTo>
                        <a:pt x="39" y="40"/>
                        <a:pt x="0" y="118"/>
                        <a:pt x="39" y="196"/>
                      </a:cubicBezTo>
                      <a:cubicBezTo>
                        <a:pt x="59" y="234"/>
                        <a:pt x="97" y="234"/>
                        <a:pt x="117" y="234"/>
                      </a:cubicBezTo>
                      <a:cubicBezTo>
                        <a:pt x="156" y="234"/>
                        <a:pt x="175" y="234"/>
                        <a:pt x="175" y="215"/>
                      </a:cubicBezTo>
                      <a:lnTo>
                        <a:pt x="292" y="137"/>
                      </a:lnTo>
                      <a:cubicBezTo>
                        <a:pt x="273" y="98"/>
                        <a:pt x="253" y="40"/>
                        <a:pt x="175" y="20"/>
                      </a:cubicBezTo>
                      <a:cubicBezTo>
                        <a:pt x="156" y="1"/>
                        <a:pt x="117" y="1"/>
                        <a:pt x="9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44" name="Google Shape;4144;p45"/>
                <p:cNvSpPr/>
                <p:nvPr/>
              </p:nvSpPr>
              <p:spPr>
                <a:xfrm>
                  <a:off x="733075" y="705275"/>
                  <a:ext cx="141075" cy="6350"/>
                </a:xfrm>
                <a:custGeom>
                  <a:rect b="b" l="l" r="r" t="t"/>
                  <a:pathLst>
                    <a:path extrusionOk="0" h="254" w="5643">
                      <a:moveTo>
                        <a:pt x="429" y="1"/>
                      </a:moveTo>
                      <a:lnTo>
                        <a:pt x="1" y="254"/>
                      </a:lnTo>
                      <a:lnTo>
                        <a:pt x="5234" y="254"/>
                      </a:lnTo>
                      <a:lnTo>
                        <a:pt x="564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45" name="Google Shape;4145;p45"/>
                <p:cNvSpPr/>
                <p:nvPr/>
              </p:nvSpPr>
              <p:spPr>
                <a:xfrm>
                  <a:off x="730650" y="705275"/>
                  <a:ext cx="13150" cy="6350"/>
                </a:xfrm>
                <a:custGeom>
                  <a:rect b="b" l="l" r="r" t="t"/>
                  <a:pathLst>
                    <a:path extrusionOk="0" h="254" w="526">
                      <a:moveTo>
                        <a:pt x="137" y="1"/>
                      </a:moveTo>
                      <a:cubicBezTo>
                        <a:pt x="59" y="1"/>
                        <a:pt x="0" y="59"/>
                        <a:pt x="0" y="137"/>
                      </a:cubicBezTo>
                      <a:cubicBezTo>
                        <a:pt x="0" y="195"/>
                        <a:pt x="59" y="254"/>
                        <a:pt x="98" y="254"/>
                      </a:cubicBezTo>
                      <a:lnTo>
                        <a:pt x="52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46" name="Google Shape;4146;p45"/>
                <p:cNvSpPr/>
                <p:nvPr/>
              </p:nvSpPr>
              <p:spPr>
                <a:xfrm>
                  <a:off x="863925" y="705275"/>
                  <a:ext cx="12650" cy="6350"/>
                </a:xfrm>
                <a:custGeom>
                  <a:rect b="b" l="l" r="r" t="t"/>
                  <a:pathLst>
                    <a:path extrusionOk="0" h="254" w="506">
                      <a:moveTo>
                        <a:pt x="409" y="1"/>
                      </a:moveTo>
                      <a:lnTo>
                        <a:pt x="0" y="254"/>
                      </a:lnTo>
                      <a:lnTo>
                        <a:pt x="389" y="254"/>
                      </a:lnTo>
                      <a:cubicBezTo>
                        <a:pt x="467" y="254"/>
                        <a:pt x="506" y="195"/>
                        <a:pt x="506" y="137"/>
                      </a:cubicBezTo>
                      <a:cubicBezTo>
                        <a:pt x="506" y="59"/>
                        <a:pt x="467" y="20"/>
                        <a:pt x="40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47" name="Google Shape;4147;p45"/>
                <p:cNvSpPr/>
                <p:nvPr/>
              </p:nvSpPr>
              <p:spPr>
                <a:xfrm>
                  <a:off x="799725" y="667350"/>
                  <a:ext cx="141050" cy="5850"/>
                </a:xfrm>
                <a:custGeom>
                  <a:rect b="b" l="l" r="r" t="t"/>
                  <a:pathLst>
                    <a:path extrusionOk="0" h="234" w="5642">
                      <a:moveTo>
                        <a:pt x="409" y="0"/>
                      </a:moveTo>
                      <a:lnTo>
                        <a:pt x="0" y="234"/>
                      </a:lnTo>
                      <a:lnTo>
                        <a:pt x="5214" y="234"/>
                      </a:lnTo>
                      <a:lnTo>
                        <a:pt x="564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48" name="Google Shape;4148;p45"/>
                <p:cNvSpPr/>
                <p:nvPr/>
              </p:nvSpPr>
              <p:spPr>
                <a:xfrm>
                  <a:off x="797275" y="667350"/>
                  <a:ext cx="12675" cy="5850"/>
                </a:xfrm>
                <a:custGeom>
                  <a:rect b="b" l="l" r="r" t="t"/>
                  <a:pathLst>
                    <a:path extrusionOk="0" h="234" w="507">
                      <a:moveTo>
                        <a:pt x="117" y="0"/>
                      </a:moveTo>
                      <a:cubicBezTo>
                        <a:pt x="40" y="0"/>
                        <a:pt x="1" y="39"/>
                        <a:pt x="1" y="117"/>
                      </a:cubicBezTo>
                      <a:cubicBezTo>
                        <a:pt x="1" y="195"/>
                        <a:pt x="40" y="234"/>
                        <a:pt x="98" y="234"/>
                      </a:cubicBezTo>
                      <a:lnTo>
                        <a:pt x="50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49" name="Google Shape;4149;p45"/>
                <p:cNvSpPr/>
                <p:nvPr/>
              </p:nvSpPr>
              <p:spPr>
                <a:xfrm>
                  <a:off x="930050" y="667350"/>
                  <a:ext cx="13175" cy="5850"/>
                </a:xfrm>
                <a:custGeom>
                  <a:rect b="b" l="l" r="r" t="t"/>
                  <a:pathLst>
                    <a:path extrusionOk="0" h="234" w="527">
                      <a:moveTo>
                        <a:pt x="429" y="0"/>
                      </a:moveTo>
                      <a:lnTo>
                        <a:pt x="1" y="234"/>
                      </a:lnTo>
                      <a:lnTo>
                        <a:pt x="390" y="234"/>
                      </a:lnTo>
                      <a:cubicBezTo>
                        <a:pt x="468" y="234"/>
                        <a:pt x="526" y="195"/>
                        <a:pt x="526" y="117"/>
                      </a:cubicBezTo>
                      <a:cubicBezTo>
                        <a:pt x="526" y="39"/>
                        <a:pt x="468" y="20"/>
                        <a:pt x="4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0" name="Google Shape;4150;p45"/>
                <p:cNvSpPr/>
                <p:nvPr/>
              </p:nvSpPr>
              <p:spPr>
                <a:xfrm>
                  <a:off x="803125" y="748075"/>
                  <a:ext cx="74925" cy="5875"/>
                </a:xfrm>
                <a:custGeom>
                  <a:rect b="b" l="l" r="r" t="t"/>
                  <a:pathLst>
                    <a:path extrusionOk="0" h="235" w="2997">
                      <a:moveTo>
                        <a:pt x="389" y="1"/>
                      </a:moveTo>
                      <a:lnTo>
                        <a:pt x="0" y="215"/>
                      </a:lnTo>
                      <a:cubicBezTo>
                        <a:pt x="0" y="234"/>
                        <a:pt x="20" y="234"/>
                        <a:pt x="59" y="234"/>
                      </a:cubicBezTo>
                      <a:lnTo>
                        <a:pt x="2588" y="234"/>
                      </a:lnTo>
                      <a:lnTo>
                        <a:pt x="299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1" name="Google Shape;4151;p45"/>
                <p:cNvSpPr/>
                <p:nvPr/>
              </p:nvSpPr>
              <p:spPr>
                <a:xfrm>
                  <a:off x="879000" y="474250"/>
                  <a:ext cx="602625" cy="279700"/>
                </a:xfrm>
                <a:custGeom>
                  <a:rect b="b" l="l" r="r" t="t"/>
                  <a:pathLst>
                    <a:path extrusionOk="0" h="11188" w="24105">
                      <a:moveTo>
                        <a:pt x="10609" y="7793"/>
                      </a:moveTo>
                      <a:cubicBezTo>
                        <a:pt x="10604" y="7796"/>
                        <a:pt x="10600" y="7798"/>
                        <a:pt x="10595" y="7801"/>
                      </a:cubicBezTo>
                      <a:lnTo>
                        <a:pt x="10595" y="7801"/>
                      </a:lnTo>
                      <a:lnTo>
                        <a:pt x="10609" y="7793"/>
                      </a:lnTo>
                      <a:close/>
                      <a:moveTo>
                        <a:pt x="24105" y="0"/>
                      </a:moveTo>
                      <a:lnTo>
                        <a:pt x="10609" y="7793"/>
                      </a:lnTo>
                      <a:lnTo>
                        <a:pt x="10609" y="7793"/>
                      </a:lnTo>
                      <a:cubicBezTo>
                        <a:pt x="10624" y="7786"/>
                        <a:pt x="10641" y="7782"/>
                        <a:pt x="10662" y="7782"/>
                      </a:cubicBezTo>
                      <a:cubicBezTo>
                        <a:pt x="10720" y="7782"/>
                        <a:pt x="10778" y="7841"/>
                        <a:pt x="10778" y="7919"/>
                      </a:cubicBezTo>
                      <a:lnTo>
                        <a:pt x="10778" y="7977"/>
                      </a:lnTo>
                      <a:lnTo>
                        <a:pt x="24105" y="292"/>
                      </a:lnTo>
                      <a:lnTo>
                        <a:pt x="24105" y="0"/>
                      </a:lnTo>
                      <a:close/>
                      <a:moveTo>
                        <a:pt x="8804" y="8836"/>
                      </a:moveTo>
                      <a:lnTo>
                        <a:pt x="8804" y="8836"/>
                      </a:lnTo>
                      <a:cubicBezTo>
                        <a:pt x="8779" y="8841"/>
                        <a:pt x="8759" y="8854"/>
                        <a:pt x="8745" y="8870"/>
                      </a:cubicBezTo>
                      <a:lnTo>
                        <a:pt x="8745" y="8870"/>
                      </a:lnTo>
                      <a:lnTo>
                        <a:pt x="8804" y="8836"/>
                      </a:lnTo>
                      <a:close/>
                      <a:moveTo>
                        <a:pt x="10595" y="7801"/>
                      </a:moveTo>
                      <a:lnTo>
                        <a:pt x="8804" y="8836"/>
                      </a:lnTo>
                      <a:lnTo>
                        <a:pt x="8804" y="8836"/>
                      </a:lnTo>
                      <a:cubicBezTo>
                        <a:pt x="8813" y="8834"/>
                        <a:pt x="8822" y="8833"/>
                        <a:pt x="8833" y="8833"/>
                      </a:cubicBezTo>
                      <a:cubicBezTo>
                        <a:pt x="8911" y="8833"/>
                        <a:pt x="8949" y="8891"/>
                        <a:pt x="8949" y="8950"/>
                      </a:cubicBezTo>
                      <a:lnTo>
                        <a:pt x="8949" y="9028"/>
                      </a:lnTo>
                      <a:lnTo>
                        <a:pt x="10545" y="8113"/>
                      </a:lnTo>
                      <a:lnTo>
                        <a:pt x="10545" y="7919"/>
                      </a:lnTo>
                      <a:cubicBezTo>
                        <a:pt x="10545" y="7867"/>
                        <a:pt x="10562" y="7825"/>
                        <a:pt x="10595" y="7801"/>
                      </a:cubicBezTo>
                      <a:close/>
                      <a:moveTo>
                        <a:pt x="6988" y="9885"/>
                      </a:moveTo>
                      <a:lnTo>
                        <a:pt x="6988" y="9885"/>
                      </a:lnTo>
                      <a:cubicBezTo>
                        <a:pt x="6956" y="9889"/>
                        <a:pt x="6927" y="9904"/>
                        <a:pt x="6908" y="9931"/>
                      </a:cubicBezTo>
                      <a:lnTo>
                        <a:pt x="6908" y="9931"/>
                      </a:lnTo>
                      <a:lnTo>
                        <a:pt x="6988" y="9885"/>
                      </a:lnTo>
                      <a:close/>
                      <a:moveTo>
                        <a:pt x="8745" y="8870"/>
                      </a:moveTo>
                      <a:lnTo>
                        <a:pt x="6988" y="9885"/>
                      </a:lnTo>
                      <a:lnTo>
                        <a:pt x="6988" y="9885"/>
                      </a:lnTo>
                      <a:cubicBezTo>
                        <a:pt x="6993" y="9884"/>
                        <a:pt x="6999" y="9884"/>
                        <a:pt x="7004" y="9884"/>
                      </a:cubicBezTo>
                      <a:cubicBezTo>
                        <a:pt x="7082" y="9884"/>
                        <a:pt x="7140" y="9923"/>
                        <a:pt x="7140" y="10000"/>
                      </a:cubicBezTo>
                      <a:lnTo>
                        <a:pt x="7140" y="10098"/>
                      </a:lnTo>
                      <a:lnTo>
                        <a:pt x="8716" y="9183"/>
                      </a:lnTo>
                      <a:lnTo>
                        <a:pt x="8716" y="8950"/>
                      </a:lnTo>
                      <a:cubicBezTo>
                        <a:pt x="8716" y="8921"/>
                        <a:pt x="8726" y="8892"/>
                        <a:pt x="8745" y="8870"/>
                      </a:cubicBezTo>
                      <a:close/>
                      <a:moveTo>
                        <a:pt x="6908" y="9931"/>
                      </a:moveTo>
                      <a:lnTo>
                        <a:pt x="5136" y="10954"/>
                      </a:lnTo>
                      <a:lnTo>
                        <a:pt x="428" y="10954"/>
                      </a:lnTo>
                      <a:lnTo>
                        <a:pt x="0" y="11187"/>
                      </a:lnTo>
                      <a:lnTo>
                        <a:pt x="5058" y="11187"/>
                      </a:lnTo>
                      <a:lnTo>
                        <a:pt x="5058" y="11070"/>
                      </a:lnTo>
                      <a:cubicBezTo>
                        <a:pt x="5058" y="10993"/>
                        <a:pt x="5117" y="10954"/>
                        <a:pt x="5195" y="10954"/>
                      </a:cubicBezTo>
                      <a:cubicBezTo>
                        <a:pt x="5253" y="10954"/>
                        <a:pt x="5311" y="10993"/>
                        <a:pt x="5311" y="11070"/>
                      </a:cubicBezTo>
                      <a:lnTo>
                        <a:pt x="5311" y="11148"/>
                      </a:lnTo>
                      <a:lnTo>
                        <a:pt x="6887" y="10214"/>
                      </a:lnTo>
                      <a:lnTo>
                        <a:pt x="6887" y="10000"/>
                      </a:lnTo>
                      <a:cubicBezTo>
                        <a:pt x="6887" y="9972"/>
                        <a:pt x="6895" y="9949"/>
                        <a:pt x="6908" y="993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2" name="Google Shape;4152;p45"/>
                <p:cNvSpPr/>
                <p:nvPr/>
              </p:nvSpPr>
              <p:spPr>
                <a:xfrm>
                  <a:off x="801175" y="748075"/>
                  <a:ext cx="11700" cy="5375"/>
                </a:xfrm>
                <a:custGeom>
                  <a:rect b="b" l="l" r="r" t="t"/>
                  <a:pathLst>
                    <a:path extrusionOk="0" h="215" w="468">
                      <a:moveTo>
                        <a:pt x="137" y="1"/>
                      </a:moveTo>
                      <a:cubicBezTo>
                        <a:pt x="59" y="1"/>
                        <a:pt x="0" y="78"/>
                        <a:pt x="0" y="117"/>
                      </a:cubicBezTo>
                      <a:cubicBezTo>
                        <a:pt x="0" y="176"/>
                        <a:pt x="39" y="195"/>
                        <a:pt x="78" y="215"/>
                      </a:cubicBezTo>
                      <a:lnTo>
                        <a:pt x="46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3" name="Google Shape;4153;p45"/>
                <p:cNvSpPr/>
                <p:nvPr/>
              </p:nvSpPr>
              <p:spPr>
                <a:xfrm>
                  <a:off x="866825" y="748075"/>
                  <a:ext cx="22900" cy="5875"/>
                </a:xfrm>
                <a:custGeom>
                  <a:rect b="b" l="l" r="r" t="t"/>
                  <a:pathLst>
                    <a:path extrusionOk="0" h="235" w="916">
                      <a:moveTo>
                        <a:pt x="429" y="1"/>
                      </a:moveTo>
                      <a:lnTo>
                        <a:pt x="1" y="234"/>
                      </a:lnTo>
                      <a:lnTo>
                        <a:pt x="487" y="234"/>
                      </a:lnTo>
                      <a:lnTo>
                        <a:pt x="91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4" name="Google Shape;4154;p45"/>
                <p:cNvSpPr/>
                <p:nvPr/>
              </p:nvSpPr>
              <p:spPr>
                <a:xfrm>
                  <a:off x="1155750" y="2081725"/>
                  <a:ext cx="104575" cy="60825"/>
                </a:xfrm>
                <a:custGeom>
                  <a:rect b="b" l="l" r="r" t="t"/>
                  <a:pathLst>
                    <a:path extrusionOk="0" h="2433" w="4183">
                      <a:moveTo>
                        <a:pt x="3969" y="0"/>
                      </a:moveTo>
                      <a:lnTo>
                        <a:pt x="0" y="2296"/>
                      </a:lnTo>
                      <a:cubicBezTo>
                        <a:pt x="20" y="2296"/>
                        <a:pt x="58" y="2315"/>
                        <a:pt x="58" y="2315"/>
                      </a:cubicBezTo>
                      <a:cubicBezTo>
                        <a:pt x="117" y="2374"/>
                        <a:pt x="175" y="2393"/>
                        <a:pt x="214" y="2432"/>
                      </a:cubicBezTo>
                      <a:lnTo>
                        <a:pt x="4183" y="156"/>
                      </a:lnTo>
                      <a:cubicBezTo>
                        <a:pt x="4163" y="156"/>
                        <a:pt x="4125" y="117"/>
                        <a:pt x="4105" y="117"/>
                      </a:cubicBezTo>
                      <a:cubicBezTo>
                        <a:pt x="4066" y="98"/>
                        <a:pt x="4008" y="59"/>
                        <a:pt x="396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5" name="Google Shape;4155;p45"/>
                <p:cNvSpPr/>
                <p:nvPr/>
              </p:nvSpPr>
              <p:spPr>
                <a:xfrm>
                  <a:off x="1252050" y="2061525"/>
                  <a:ext cx="41350" cy="27025"/>
                </a:xfrm>
                <a:custGeom>
                  <a:rect b="b" l="l" r="r" t="t"/>
                  <a:pathLst>
                    <a:path extrusionOk="0" h="1081" w="1654">
                      <a:moveTo>
                        <a:pt x="328" y="712"/>
                      </a:moveTo>
                      <a:cubicBezTo>
                        <a:pt x="345" y="726"/>
                        <a:pt x="366" y="738"/>
                        <a:pt x="389" y="750"/>
                      </a:cubicBezTo>
                      <a:cubicBezTo>
                        <a:pt x="390" y="751"/>
                        <a:pt x="391" y="751"/>
                        <a:pt x="393" y="752"/>
                      </a:cubicBezTo>
                      <a:lnTo>
                        <a:pt x="393" y="752"/>
                      </a:lnTo>
                      <a:cubicBezTo>
                        <a:pt x="377" y="730"/>
                        <a:pt x="354" y="716"/>
                        <a:pt x="328" y="712"/>
                      </a:cubicBezTo>
                      <a:close/>
                      <a:moveTo>
                        <a:pt x="825" y="1"/>
                      </a:moveTo>
                      <a:cubicBezTo>
                        <a:pt x="623" y="1"/>
                        <a:pt x="418" y="50"/>
                        <a:pt x="253" y="147"/>
                      </a:cubicBezTo>
                      <a:cubicBezTo>
                        <a:pt x="97" y="244"/>
                        <a:pt x="0" y="400"/>
                        <a:pt x="0" y="536"/>
                      </a:cubicBezTo>
                      <a:cubicBezTo>
                        <a:pt x="0" y="633"/>
                        <a:pt x="39" y="731"/>
                        <a:pt x="117" y="808"/>
                      </a:cubicBezTo>
                      <a:lnTo>
                        <a:pt x="234" y="731"/>
                      </a:lnTo>
                      <a:cubicBezTo>
                        <a:pt x="260" y="718"/>
                        <a:pt x="285" y="711"/>
                        <a:pt x="309" y="711"/>
                      </a:cubicBezTo>
                      <a:cubicBezTo>
                        <a:pt x="316" y="711"/>
                        <a:pt x="322" y="712"/>
                        <a:pt x="328" y="712"/>
                      </a:cubicBezTo>
                      <a:lnTo>
                        <a:pt x="328" y="712"/>
                      </a:lnTo>
                      <a:cubicBezTo>
                        <a:pt x="258" y="661"/>
                        <a:pt x="234" y="602"/>
                        <a:pt x="234" y="555"/>
                      </a:cubicBezTo>
                      <a:cubicBezTo>
                        <a:pt x="234" y="478"/>
                        <a:pt x="292" y="400"/>
                        <a:pt x="389" y="361"/>
                      </a:cubicBezTo>
                      <a:cubicBezTo>
                        <a:pt x="506" y="283"/>
                        <a:pt x="681" y="264"/>
                        <a:pt x="817" y="264"/>
                      </a:cubicBezTo>
                      <a:cubicBezTo>
                        <a:pt x="992" y="264"/>
                        <a:pt x="1129" y="283"/>
                        <a:pt x="1245" y="361"/>
                      </a:cubicBezTo>
                      <a:cubicBezTo>
                        <a:pt x="1362" y="400"/>
                        <a:pt x="1401" y="478"/>
                        <a:pt x="1401" y="555"/>
                      </a:cubicBezTo>
                      <a:cubicBezTo>
                        <a:pt x="1401" y="614"/>
                        <a:pt x="1343" y="672"/>
                        <a:pt x="1245" y="750"/>
                      </a:cubicBezTo>
                      <a:cubicBezTo>
                        <a:pt x="1129" y="818"/>
                        <a:pt x="968" y="852"/>
                        <a:pt x="810" y="852"/>
                      </a:cubicBezTo>
                      <a:cubicBezTo>
                        <a:pt x="654" y="852"/>
                        <a:pt x="499" y="819"/>
                        <a:pt x="393" y="752"/>
                      </a:cubicBezTo>
                      <a:lnTo>
                        <a:pt x="393" y="752"/>
                      </a:lnTo>
                      <a:cubicBezTo>
                        <a:pt x="400" y="762"/>
                        <a:pt x="405" y="775"/>
                        <a:pt x="409" y="789"/>
                      </a:cubicBezTo>
                      <a:cubicBezTo>
                        <a:pt x="428" y="847"/>
                        <a:pt x="428" y="906"/>
                        <a:pt x="350" y="964"/>
                      </a:cubicBezTo>
                      <a:lnTo>
                        <a:pt x="331" y="983"/>
                      </a:lnTo>
                      <a:cubicBezTo>
                        <a:pt x="487" y="1061"/>
                        <a:pt x="642" y="1081"/>
                        <a:pt x="817" y="1081"/>
                      </a:cubicBezTo>
                      <a:cubicBezTo>
                        <a:pt x="1012" y="1081"/>
                        <a:pt x="1226" y="1042"/>
                        <a:pt x="1381" y="925"/>
                      </a:cubicBezTo>
                      <a:cubicBezTo>
                        <a:pt x="1557" y="847"/>
                        <a:pt x="1654" y="692"/>
                        <a:pt x="1654" y="536"/>
                      </a:cubicBezTo>
                      <a:cubicBezTo>
                        <a:pt x="1654" y="400"/>
                        <a:pt x="1537" y="244"/>
                        <a:pt x="1381" y="147"/>
                      </a:cubicBezTo>
                      <a:cubicBezTo>
                        <a:pt x="1226" y="50"/>
                        <a:pt x="1026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6" name="Google Shape;4156;p45"/>
                <p:cNvSpPr/>
                <p:nvPr/>
              </p:nvSpPr>
              <p:spPr>
                <a:xfrm>
                  <a:off x="1254950" y="2079100"/>
                  <a:ext cx="7825" cy="6525"/>
                </a:xfrm>
                <a:custGeom>
                  <a:rect b="b" l="l" r="r" t="t"/>
                  <a:pathLst>
                    <a:path extrusionOk="0" h="261" w="313">
                      <a:moveTo>
                        <a:pt x="175" y="1"/>
                      </a:moveTo>
                      <a:cubicBezTo>
                        <a:pt x="157" y="1"/>
                        <a:pt x="137" y="3"/>
                        <a:pt x="118" y="8"/>
                      </a:cubicBezTo>
                      <a:lnTo>
                        <a:pt x="1" y="86"/>
                      </a:lnTo>
                      <a:cubicBezTo>
                        <a:pt x="40" y="164"/>
                        <a:pt x="98" y="183"/>
                        <a:pt x="137" y="222"/>
                      </a:cubicBezTo>
                      <a:cubicBezTo>
                        <a:pt x="157" y="261"/>
                        <a:pt x="195" y="261"/>
                        <a:pt x="215" y="261"/>
                      </a:cubicBezTo>
                      <a:lnTo>
                        <a:pt x="234" y="222"/>
                      </a:lnTo>
                      <a:cubicBezTo>
                        <a:pt x="293" y="203"/>
                        <a:pt x="312" y="144"/>
                        <a:pt x="293" y="66"/>
                      </a:cubicBezTo>
                      <a:cubicBezTo>
                        <a:pt x="278" y="23"/>
                        <a:pt x="231" y="1"/>
                        <a:pt x="17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7" name="Google Shape;4157;p45"/>
                <p:cNvSpPr/>
                <p:nvPr/>
              </p:nvSpPr>
              <p:spPr>
                <a:xfrm>
                  <a:off x="1123650" y="2137525"/>
                  <a:ext cx="40875" cy="25925"/>
                </a:xfrm>
                <a:custGeom>
                  <a:rect b="b" l="l" r="r" t="t"/>
                  <a:pathLst>
                    <a:path extrusionOk="0" h="1037" w="1635">
                      <a:moveTo>
                        <a:pt x="778" y="181"/>
                      </a:moveTo>
                      <a:cubicBezTo>
                        <a:pt x="953" y="181"/>
                        <a:pt x="1090" y="200"/>
                        <a:pt x="1206" y="278"/>
                      </a:cubicBezTo>
                      <a:cubicBezTo>
                        <a:pt x="1304" y="317"/>
                        <a:pt x="1362" y="395"/>
                        <a:pt x="1362" y="473"/>
                      </a:cubicBezTo>
                      <a:cubicBezTo>
                        <a:pt x="1362" y="550"/>
                        <a:pt x="1304" y="589"/>
                        <a:pt x="1206" y="667"/>
                      </a:cubicBezTo>
                      <a:cubicBezTo>
                        <a:pt x="1099" y="735"/>
                        <a:pt x="944" y="769"/>
                        <a:pt x="783" y="769"/>
                      </a:cubicBezTo>
                      <a:cubicBezTo>
                        <a:pt x="623" y="769"/>
                        <a:pt x="457" y="735"/>
                        <a:pt x="331" y="667"/>
                      </a:cubicBezTo>
                      <a:cubicBezTo>
                        <a:pt x="234" y="628"/>
                        <a:pt x="195" y="550"/>
                        <a:pt x="195" y="473"/>
                      </a:cubicBezTo>
                      <a:cubicBezTo>
                        <a:pt x="195" y="395"/>
                        <a:pt x="234" y="356"/>
                        <a:pt x="331" y="278"/>
                      </a:cubicBezTo>
                      <a:cubicBezTo>
                        <a:pt x="467" y="200"/>
                        <a:pt x="623" y="181"/>
                        <a:pt x="778" y="181"/>
                      </a:cubicBezTo>
                      <a:close/>
                      <a:moveTo>
                        <a:pt x="807" y="1"/>
                      </a:moveTo>
                      <a:cubicBezTo>
                        <a:pt x="632" y="1"/>
                        <a:pt x="457" y="35"/>
                        <a:pt x="311" y="103"/>
                      </a:cubicBezTo>
                      <a:cubicBezTo>
                        <a:pt x="370" y="161"/>
                        <a:pt x="389" y="200"/>
                        <a:pt x="331" y="259"/>
                      </a:cubicBezTo>
                      <a:cubicBezTo>
                        <a:pt x="311" y="297"/>
                        <a:pt x="272" y="297"/>
                        <a:pt x="234" y="297"/>
                      </a:cubicBezTo>
                      <a:cubicBezTo>
                        <a:pt x="214" y="297"/>
                        <a:pt x="195" y="297"/>
                        <a:pt x="195" y="278"/>
                      </a:cubicBezTo>
                      <a:lnTo>
                        <a:pt x="117" y="220"/>
                      </a:lnTo>
                      <a:cubicBezTo>
                        <a:pt x="39" y="297"/>
                        <a:pt x="0" y="395"/>
                        <a:pt x="0" y="492"/>
                      </a:cubicBezTo>
                      <a:cubicBezTo>
                        <a:pt x="0" y="648"/>
                        <a:pt x="97" y="784"/>
                        <a:pt x="272" y="881"/>
                      </a:cubicBezTo>
                      <a:cubicBezTo>
                        <a:pt x="428" y="978"/>
                        <a:pt x="623" y="1037"/>
                        <a:pt x="817" y="1037"/>
                      </a:cubicBezTo>
                      <a:cubicBezTo>
                        <a:pt x="992" y="1037"/>
                        <a:pt x="1167" y="978"/>
                        <a:pt x="1304" y="939"/>
                      </a:cubicBezTo>
                      <a:lnTo>
                        <a:pt x="1265" y="920"/>
                      </a:lnTo>
                      <a:cubicBezTo>
                        <a:pt x="1167" y="842"/>
                        <a:pt x="1148" y="764"/>
                        <a:pt x="1187" y="725"/>
                      </a:cubicBezTo>
                      <a:cubicBezTo>
                        <a:pt x="1201" y="682"/>
                        <a:pt x="1249" y="660"/>
                        <a:pt x="1304" y="660"/>
                      </a:cubicBezTo>
                      <a:cubicBezTo>
                        <a:pt x="1323" y="660"/>
                        <a:pt x="1342" y="662"/>
                        <a:pt x="1362" y="667"/>
                      </a:cubicBezTo>
                      <a:lnTo>
                        <a:pt x="1498" y="764"/>
                      </a:lnTo>
                      <a:cubicBezTo>
                        <a:pt x="1576" y="687"/>
                        <a:pt x="1634" y="589"/>
                        <a:pt x="1634" y="492"/>
                      </a:cubicBezTo>
                      <a:cubicBezTo>
                        <a:pt x="1634" y="395"/>
                        <a:pt x="1576" y="297"/>
                        <a:pt x="1498" y="220"/>
                      </a:cubicBezTo>
                      <a:lnTo>
                        <a:pt x="1440" y="278"/>
                      </a:lnTo>
                      <a:cubicBezTo>
                        <a:pt x="1401" y="278"/>
                        <a:pt x="1381" y="297"/>
                        <a:pt x="1381" y="297"/>
                      </a:cubicBezTo>
                      <a:cubicBezTo>
                        <a:pt x="1342" y="297"/>
                        <a:pt x="1304" y="278"/>
                        <a:pt x="1284" y="259"/>
                      </a:cubicBezTo>
                      <a:cubicBezTo>
                        <a:pt x="1265" y="200"/>
                        <a:pt x="1265" y="122"/>
                        <a:pt x="1304" y="103"/>
                      </a:cubicBezTo>
                      <a:cubicBezTo>
                        <a:pt x="1158" y="35"/>
                        <a:pt x="983" y="1"/>
                        <a:pt x="80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8" name="Google Shape;4158;p45"/>
                <p:cNvSpPr/>
                <p:nvPr/>
              </p:nvSpPr>
              <p:spPr>
                <a:xfrm>
                  <a:off x="1153800" y="2139125"/>
                  <a:ext cx="6825" cy="5375"/>
                </a:xfrm>
                <a:custGeom>
                  <a:rect b="b" l="l" r="r" t="t"/>
                  <a:pathLst>
                    <a:path extrusionOk="0" h="215" w="273">
                      <a:moveTo>
                        <a:pt x="78" y="0"/>
                      </a:moveTo>
                      <a:cubicBezTo>
                        <a:pt x="39" y="39"/>
                        <a:pt x="0" y="97"/>
                        <a:pt x="59" y="175"/>
                      </a:cubicBezTo>
                      <a:cubicBezTo>
                        <a:pt x="78" y="214"/>
                        <a:pt x="117" y="214"/>
                        <a:pt x="156" y="214"/>
                      </a:cubicBezTo>
                      <a:cubicBezTo>
                        <a:pt x="175" y="214"/>
                        <a:pt x="195" y="214"/>
                        <a:pt x="195" y="195"/>
                      </a:cubicBezTo>
                      <a:lnTo>
                        <a:pt x="273" y="136"/>
                      </a:lnTo>
                      <a:cubicBezTo>
                        <a:pt x="214" y="97"/>
                        <a:pt x="175" y="39"/>
                        <a:pt x="117" y="19"/>
                      </a:cubicBezTo>
                      <a:cubicBezTo>
                        <a:pt x="98" y="19"/>
                        <a:pt x="78" y="0"/>
                        <a:pt x="7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9" name="Google Shape;4159;p45"/>
                <p:cNvSpPr/>
                <p:nvPr/>
              </p:nvSpPr>
              <p:spPr>
                <a:xfrm>
                  <a:off x="1155250" y="2156125"/>
                  <a:ext cx="326375" cy="192650"/>
                </a:xfrm>
                <a:custGeom>
                  <a:rect b="b" l="l" r="r" t="t"/>
                  <a:pathLst>
                    <a:path extrusionOk="0" h="7706" w="13055">
                      <a:moveTo>
                        <a:pt x="215" y="1"/>
                      </a:moveTo>
                      <a:cubicBezTo>
                        <a:pt x="195" y="59"/>
                        <a:pt x="137" y="98"/>
                        <a:pt x="78" y="137"/>
                      </a:cubicBezTo>
                      <a:cubicBezTo>
                        <a:pt x="40" y="137"/>
                        <a:pt x="20" y="176"/>
                        <a:pt x="1" y="176"/>
                      </a:cubicBezTo>
                      <a:lnTo>
                        <a:pt x="13055" y="7705"/>
                      </a:lnTo>
                      <a:lnTo>
                        <a:pt x="13055" y="7413"/>
                      </a:lnTo>
                      <a:lnTo>
                        <a:pt x="21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60" name="Google Shape;4160;p45"/>
                <p:cNvSpPr/>
                <p:nvPr/>
              </p:nvSpPr>
              <p:spPr>
                <a:xfrm>
                  <a:off x="1152825" y="2153925"/>
                  <a:ext cx="8300" cy="6625"/>
                </a:xfrm>
                <a:custGeom>
                  <a:rect b="b" l="l" r="r" t="t"/>
                  <a:pathLst>
                    <a:path extrusionOk="0" h="265" w="332">
                      <a:moveTo>
                        <a:pt x="137" y="0"/>
                      </a:moveTo>
                      <a:cubicBezTo>
                        <a:pt x="98" y="0"/>
                        <a:pt x="59" y="18"/>
                        <a:pt x="20" y="69"/>
                      </a:cubicBezTo>
                      <a:cubicBezTo>
                        <a:pt x="0" y="108"/>
                        <a:pt x="0" y="186"/>
                        <a:pt x="78" y="225"/>
                      </a:cubicBezTo>
                      <a:lnTo>
                        <a:pt x="117" y="264"/>
                      </a:lnTo>
                      <a:cubicBezTo>
                        <a:pt x="137" y="264"/>
                        <a:pt x="175" y="225"/>
                        <a:pt x="195" y="225"/>
                      </a:cubicBezTo>
                      <a:cubicBezTo>
                        <a:pt x="234" y="186"/>
                        <a:pt x="292" y="147"/>
                        <a:pt x="331" y="108"/>
                      </a:cubicBezTo>
                      <a:lnTo>
                        <a:pt x="195" y="11"/>
                      </a:lnTo>
                      <a:cubicBezTo>
                        <a:pt x="175" y="5"/>
                        <a:pt x="156" y="0"/>
                        <a:pt x="1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61" name="Google Shape;4161;p45"/>
                <p:cNvSpPr/>
                <p:nvPr/>
              </p:nvSpPr>
              <p:spPr>
                <a:xfrm>
                  <a:off x="1067700" y="2106050"/>
                  <a:ext cx="63250" cy="37475"/>
                </a:xfrm>
                <a:custGeom>
                  <a:rect b="b" l="l" r="r" t="t"/>
                  <a:pathLst>
                    <a:path extrusionOk="0" h="1499" w="2530">
                      <a:moveTo>
                        <a:pt x="234" y="0"/>
                      </a:moveTo>
                      <a:lnTo>
                        <a:pt x="1" y="156"/>
                      </a:lnTo>
                      <a:lnTo>
                        <a:pt x="2316" y="1498"/>
                      </a:lnTo>
                      <a:cubicBezTo>
                        <a:pt x="2335" y="1420"/>
                        <a:pt x="2374" y="1401"/>
                        <a:pt x="2452" y="1342"/>
                      </a:cubicBezTo>
                      <a:cubicBezTo>
                        <a:pt x="2472" y="1342"/>
                        <a:pt x="2510" y="1323"/>
                        <a:pt x="2530" y="1323"/>
                      </a:cubicBezTo>
                      <a:lnTo>
                        <a:pt x="2510" y="1323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62" name="Google Shape;4162;p45"/>
                <p:cNvSpPr/>
                <p:nvPr/>
              </p:nvSpPr>
              <p:spPr>
                <a:xfrm>
                  <a:off x="1028300" y="2083175"/>
                  <a:ext cx="39425" cy="22900"/>
                </a:xfrm>
                <a:custGeom>
                  <a:rect b="b" l="l" r="r" t="t"/>
                  <a:pathLst>
                    <a:path extrusionOk="0" h="916" w="1577">
                      <a:moveTo>
                        <a:pt x="234" y="1"/>
                      </a:moveTo>
                      <a:lnTo>
                        <a:pt x="1" y="137"/>
                      </a:lnTo>
                      <a:lnTo>
                        <a:pt x="1324" y="915"/>
                      </a:lnTo>
                      <a:lnTo>
                        <a:pt x="1577" y="779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63" name="Google Shape;4163;p45"/>
                <p:cNvSpPr/>
                <p:nvPr/>
              </p:nvSpPr>
              <p:spPr>
                <a:xfrm>
                  <a:off x="1125575" y="2139600"/>
                  <a:ext cx="6350" cy="4900"/>
                </a:xfrm>
                <a:custGeom>
                  <a:rect b="b" l="l" r="r" t="t"/>
                  <a:pathLst>
                    <a:path extrusionOk="0" h="196" w="254">
                      <a:moveTo>
                        <a:pt x="215" y="0"/>
                      </a:moveTo>
                      <a:cubicBezTo>
                        <a:pt x="195" y="0"/>
                        <a:pt x="157" y="20"/>
                        <a:pt x="137" y="20"/>
                      </a:cubicBezTo>
                      <a:cubicBezTo>
                        <a:pt x="59" y="59"/>
                        <a:pt x="20" y="98"/>
                        <a:pt x="1" y="156"/>
                      </a:cubicBezTo>
                      <a:lnTo>
                        <a:pt x="59" y="195"/>
                      </a:lnTo>
                      <a:lnTo>
                        <a:pt x="137" y="195"/>
                      </a:lnTo>
                      <a:cubicBezTo>
                        <a:pt x="195" y="195"/>
                        <a:pt x="215" y="176"/>
                        <a:pt x="234" y="156"/>
                      </a:cubicBezTo>
                      <a:cubicBezTo>
                        <a:pt x="254" y="98"/>
                        <a:pt x="254" y="20"/>
                        <a:pt x="21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64" name="Google Shape;4164;p45"/>
                <p:cNvSpPr/>
                <p:nvPr/>
              </p:nvSpPr>
              <p:spPr>
                <a:xfrm>
                  <a:off x="888225" y="2106050"/>
                  <a:ext cx="179500" cy="84650"/>
                </a:xfrm>
                <a:custGeom>
                  <a:rect b="b" l="l" r="r" t="t"/>
                  <a:pathLst>
                    <a:path extrusionOk="0" h="3386" w="7180">
                      <a:moveTo>
                        <a:pt x="6927" y="0"/>
                      </a:moveTo>
                      <a:lnTo>
                        <a:pt x="4359" y="1498"/>
                      </a:lnTo>
                      <a:cubicBezTo>
                        <a:pt x="4398" y="1518"/>
                        <a:pt x="4417" y="1576"/>
                        <a:pt x="4398" y="1654"/>
                      </a:cubicBezTo>
                      <a:cubicBezTo>
                        <a:pt x="4378" y="1712"/>
                        <a:pt x="4339" y="1712"/>
                        <a:pt x="4300" y="1712"/>
                      </a:cubicBezTo>
                      <a:cubicBezTo>
                        <a:pt x="4281" y="1712"/>
                        <a:pt x="4261" y="1712"/>
                        <a:pt x="4261" y="1673"/>
                      </a:cubicBezTo>
                      <a:lnTo>
                        <a:pt x="4145" y="1615"/>
                      </a:lnTo>
                      <a:lnTo>
                        <a:pt x="1557" y="3093"/>
                      </a:lnTo>
                      <a:lnTo>
                        <a:pt x="254" y="2335"/>
                      </a:lnTo>
                      <a:lnTo>
                        <a:pt x="1" y="2490"/>
                      </a:lnTo>
                      <a:lnTo>
                        <a:pt x="1518" y="3366"/>
                      </a:lnTo>
                      <a:cubicBezTo>
                        <a:pt x="1538" y="3366"/>
                        <a:pt x="1557" y="3385"/>
                        <a:pt x="1557" y="3385"/>
                      </a:cubicBezTo>
                      <a:cubicBezTo>
                        <a:pt x="1577" y="3385"/>
                        <a:pt x="1616" y="3385"/>
                        <a:pt x="1616" y="3366"/>
                      </a:cubicBezTo>
                      <a:lnTo>
                        <a:pt x="7180" y="156"/>
                      </a:lnTo>
                      <a:lnTo>
                        <a:pt x="692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65" name="Google Shape;4165;p45"/>
                <p:cNvSpPr/>
                <p:nvPr/>
              </p:nvSpPr>
              <p:spPr>
                <a:xfrm>
                  <a:off x="1068200" y="2001475"/>
                  <a:ext cx="143975" cy="104100"/>
                </a:xfrm>
                <a:custGeom>
                  <a:rect b="b" l="l" r="r" t="t"/>
                  <a:pathLst>
                    <a:path extrusionOk="0" h="4164" w="5759">
                      <a:moveTo>
                        <a:pt x="4339" y="0"/>
                      </a:moveTo>
                      <a:lnTo>
                        <a:pt x="4086" y="156"/>
                      </a:lnTo>
                      <a:lnTo>
                        <a:pt x="5409" y="915"/>
                      </a:lnTo>
                      <a:lnTo>
                        <a:pt x="2743" y="2432"/>
                      </a:lnTo>
                      <a:cubicBezTo>
                        <a:pt x="2802" y="2471"/>
                        <a:pt x="2821" y="2529"/>
                        <a:pt x="2802" y="2607"/>
                      </a:cubicBezTo>
                      <a:cubicBezTo>
                        <a:pt x="2782" y="2666"/>
                        <a:pt x="2724" y="2666"/>
                        <a:pt x="2704" y="2666"/>
                      </a:cubicBezTo>
                      <a:cubicBezTo>
                        <a:pt x="2685" y="2666"/>
                        <a:pt x="2646" y="2666"/>
                        <a:pt x="2646" y="2627"/>
                      </a:cubicBezTo>
                      <a:lnTo>
                        <a:pt x="2529" y="2568"/>
                      </a:lnTo>
                      <a:lnTo>
                        <a:pt x="0" y="4027"/>
                      </a:lnTo>
                      <a:lnTo>
                        <a:pt x="253" y="4164"/>
                      </a:lnTo>
                      <a:lnTo>
                        <a:pt x="5720" y="1012"/>
                      </a:lnTo>
                      <a:cubicBezTo>
                        <a:pt x="5759" y="973"/>
                        <a:pt x="5759" y="934"/>
                        <a:pt x="5759" y="915"/>
                      </a:cubicBezTo>
                      <a:cubicBezTo>
                        <a:pt x="5759" y="856"/>
                        <a:pt x="5739" y="837"/>
                        <a:pt x="5720" y="817"/>
                      </a:cubicBezTo>
                      <a:lnTo>
                        <a:pt x="43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66" name="Google Shape;4166;p45"/>
                <p:cNvSpPr/>
                <p:nvPr/>
              </p:nvSpPr>
              <p:spPr>
                <a:xfrm>
                  <a:off x="1061375" y="2102625"/>
                  <a:ext cx="12200" cy="6350"/>
                </a:xfrm>
                <a:custGeom>
                  <a:rect b="b" l="l" r="r" t="t"/>
                  <a:pathLst>
                    <a:path extrusionOk="0" h="254" w="488">
                      <a:moveTo>
                        <a:pt x="254" y="1"/>
                      </a:moveTo>
                      <a:lnTo>
                        <a:pt x="1" y="137"/>
                      </a:lnTo>
                      <a:lnTo>
                        <a:pt x="254" y="254"/>
                      </a:lnTo>
                      <a:lnTo>
                        <a:pt x="487" y="137"/>
                      </a:lnTo>
                      <a:lnTo>
                        <a:pt x="2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67" name="Google Shape;4167;p45"/>
                <p:cNvSpPr/>
                <p:nvPr/>
              </p:nvSpPr>
              <p:spPr>
                <a:xfrm>
                  <a:off x="1097850" y="2043300"/>
                  <a:ext cx="38950" cy="22875"/>
                </a:xfrm>
                <a:custGeom>
                  <a:rect b="b" l="l" r="r" t="t"/>
                  <a:pathLst>
                    <a:path extrusionOk="0" h="915" w="1558">
                      <a:moveTo>
                        <a:pt x="254" y="0"/>
                      </a:moveTo>
                      <a:lnTo>
                        <a:pt x="1" y="156"/>
                      </a:lnTo>
                      <a:lnTo>
                        <a:pt x="1324" y="915"/>
                      </a:lnTo>
                      <a:lnTo>
                        <a:pt x="1557" y="759"/>
                      </a:lnTo>
                      <a:lnTo>
                        <a:pt x="2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68" name="Google Shape;4168;p45"/>
                <p:cNvSpPr/>
                <p:nvPr/>
              </p:nvSpPr>
              <p:spPr>
                <a:xfrm>
                  <a:off x="1130925" y="2062275"/>
                  <a:ext cx="7825" cy="5850"/>
                </a:xfrm>
                <a:custGeom>
                  <a:rect b="b" l="l" r="r" t="t"/>
                  <a:pathLst>
                    <a:path extrusionOk="0" h="234" w="313">
                      <a:moveTo>
                        <a:pt x="234" y="0"/>
                      </a:moveTo>
                      <a:lnTo>
                        <a:pt x="1" y="156"/>
                      </a:lnTo>
                      <a:lnTo>
                        <a:pt x="118" y="234"/>
                      </a:lnTo>
                      <a:lnTo>
                        <a:pt x="195" y="234"/>
                      </a:lnTo>
                      <a:cubicBezTo>
                        <a:pt x="234" y="234"/>
                        <a:pt x="273" y="195"/>
                        <a:pt x="293" y="175"/>
                      </a:cubicBezTo>
                      <a:cubicBezTo>
                        <a:pt x="312" y="136"/>
                        <a:pt x="312" y="58"/>
                        <a:pt x="2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69" name="Google Shape;4169;p45"/>
                <p:cNvSpPr/>
                <p:nvPr/>
              </p:nvSpPr>
              <p:spPr>
                <a:xfrm>
                  <a:off x="958275" y="2124525"/>
                  <a:ext cx="38925" cy="22400"/>
                </a:xfrm>
                <a:custGeom>
                  <a:rect b="b" l="l" r="r" t="t"/>
                  <a:pathLst>
                    <a:path extrusionOk="0" h="896" w="1557">
                      <a:moveTo>
                        <a:pt x="234" y="0"/>
                      </a:moveTo>
                      <a:lnTo>
                        <a:pt x="0" y="137"/>
                      </a:lnTo>
                      <a:lnTo>
                        <a:pt x="1304" y="895"/>
                      </a:lnTo>
                      <a:lnTo>
                        <a:pt x="1557" y="759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70" name="Google Shape;4170;p45"/>
                <p:cNvSpPr/>
                <p:nvPr/>
              </p:nvSpPr>
              <p:spPr>
                <a:xfrm>
                  <a:off x="990850" y="2143500"/>
                  <a:ext cx="8300" cy="5375"/>
                </a:xfrm>
                <a:custGeom>
                  <a:rect b="b" l="l" r="r" t="t"/>
                  <a:pathLst>
                    <a:path extrusionOk="0" h="215" w="332">
                      <a:moveTo>
                        <a:pt x="254" y="0"/>
                      </a:moveTo>
                      <a:lnTo>
                        <a:pt x="1" y="136"/>
                      </a:lnTo>
                      <a:lnTo>
                        <a:pt x="137" y="214"/>
                      </a:lnTo>
                      <a:lnTo>
                        <a:pt x="195" y="214"/>
                      </a:lnTo>
                      <a:cubicBezTo>
                        <a:pt x="254" y="214"/>
                        <a:pt x="273" y="175"/>
                        <a:pt x="293" y="156"/>
                      </a:cubicBezTo>
                      <a:cubicBezTo>
                        <a:pt x="332" y="117"/>
                        <a:pt x="332" y="39"/>
                        <a:pt x="25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71" name="Google Shape;4171;p45"/>
                <p:cNvSpPr/>
                <p:nvPr/>
              </p:nvSpPr>
              <p:spPr>
                <a:xfrm>
                  <a:off x="997675" y="1901750"/>
                  <a:ext cx="192125" cy="110925"/>
                </a:xfrm>
                <a:custGeom>
                  <a:rect b="b" l="l" r="r" t="t"/>
                  <a:pathLst>
                    <a:path extrusionOk="0" h="4437" w="7685">
                      <a:moveTo>
                        <a:pt x="1323" y="1"/>
                      </a:moveTo>
                      <a:lnTo>
                        <a:pt x="0" y="760"/>
                      </a:lnTo>
                      <a:lnTo>
                        <a:pt x="6381" y="4437"/>
                      </a:lnTo>
                      <a:lnTo>
                        <a:pt x="6887" y="4145"/>
                      </a:lnTo>
                      <a:lnTo>
                        <a:pt x="5448" y="3308"/>
                      </a:lnTo>
                      <a:cubicBezTo>
                        <a:pt x="5428" y="3269"/>
                        <a:pt x="5409" y="3192"/>
                        <a:pt x="5428" y="3153"/>
                      </a:cubicBezTo>
                      <a:cubicBezTo>
                        <a:pt x="5443" y="3109"/>
                        <a:pt x="5490" y="3087"/>
                        <a:pt x="5546" y="3087"/>
                      </a:cubicBezTo>
                      <a:cubicBezTo>
                        <a:pt x="5564" y="3087"/>
                        <a:pt x="5584" y="3089"/>
                        <a:pt x="5603" y="3094"/>
                      </a:cubicBezTo>
                      <a:lnTo>
                        <a:pt x="7160" y="3989"/>
                      </a:lnTo>
                      <a:lnTo>
                        <a:pt x="7685" y="3678"/>
                      </a:lnTo>
                      <a:lnTo>
                        <a:pt x="13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72" name="Google Shape;4172;p45"/>
                <p:cNvSpPr/>
                <p:nvPr/>
              </p:nvSpPr>
              <p:spPr>
                <a:xfrm>
                  <a:off x="1132400" y="1978825"/>
                  <a:ext cx="44275" cy="26550"/>
                </a:xfrm>
                <a:custGeom>
                  <a:rect b="b" l="l" r="r" t="t"/>
                  <a:pathLst>
                    <a:path extrusionOk="0" h="1062" w="1771">
                      <a:moveTo>
                        <a:pt x="152" y="1"/>
                      </a:moveTo>
                      <a:cubicBezTo>
                        <a:pt x="108" y="1"/>
                        <a:pt x="65" y="18"/>
                        <a:pt x="39" y="70"/>
                      </a:cubicBezTo>
                      <a:cubicBezTo>
                        <a:pt x="0" y="109"/>
                        <a:pt x="0" y="186"/>
                        <a:pt x="78" y="225"/>
                      </a:cubicBezTo>
                      <a:lnTo>
                        <a:pt x="1518" y="1062"/>
                      </a:lnTo>
                      <a:lnTo>
                        <a:pt x="1771" y="906"/>
                      </a:lnTo>
                      <a:lnTo>
                        <a:pt x="214" y="11"/>
                      </a:lnTo>
                      <a:cubicBezTo>
                        <a:pt x="195" y="5"/>
                        <a:pt x="173" y="1"/>
                        <a:pt x="15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73" name="Google Shape;4173;p45"/>
                <p:cNvSpPr/>
                <p:nvPr/>
              </p:nvSpPr>
              <p:spPr>
                <a:xfrm>
                  <a:off x="926175" y="1943100"/>
                  <a:ext cx="192150" cy="110925"/>
                </a:xfrm>
                <a:custGeom>
                  <a:rect b="b" l="l" r="r" t="t"/>
                  <a:pathLst>
                    <a:path extrusionOk="0" h="4437" w="7686">
                      <a:moveTo>
                        <a:pt x="1304" y="1"/>
                      </a:moveTo>
                      <a:lnTo>
                        <a:pt x="0" y="759"/>
                      </a:lnTo>
                      <a:lnTo>
                        <a:pt x="6362" y="4436"/>
                      </a:lnTo>
                      <a:lnTo>
                        <a:pt x="6868" y="4145"/>
                      </a:lnTo>
                      <a:lnTo>
                        <a:pt x="5487" y="3347"/>
                      </a:lnTo>
                      <a:cubicBezTo>
                        <a:pt x="5409" y="3308"/>
                        <a:pt x="5409" y="3230"/>
                        <a:pt x="5448" y="3191"/>
                      </a:cubicBezTo>
                      <a:cubicBezTo>
                        <a:pt x="5461" y="3164"/>
                        <a:pt x="5504" y="3136"/>
                        <a:pt x="5549" y="3136"/>
                      </a:cubicBezTo>
                      <a:cubicBezTo>
                        <a:pt x="5568" y="3136"/>
                        <a:pt x="5586" y="3141"/>
                        <a:pt x="5603" y="3152"/>
                      </a:cubicBezTo>
                      <a:lnTo>
                        <a:pt x="7121" y="4028"/>
                      </a:lnTo>
                      <a:lnTo>
                        <a:pt x="7685" y="3697"/>
                      </a:lnTo>
                      <a:lnTo>
                        <a:pt x="130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74" name="Google Shape;4174;p45"/>
                <p:cNvSpPr/>
                <p:nvPr/>
              </p:nvSpPr>
              <p:spPr>
                <a:xfrm>
                  <a:off x="1061375" y="2021250"/>
                  <a:ext cx="42825" cy="25975"/>
                </a:xfrm>
                <a:custGeom>
                  <a:rect b="b" l="l" r="r" t="t"/>
                  <a:pathLst>
                    <a:path extrusionOk="0" h="1039" w="1713">
                      <a:moveTo>
                        <a:pt x="133" y="1"/>
                      </a:moveTo>
                      <a:cubicBezTo>
                        <a:pt x="99" y="1"/>
                        <a:pt x="63" y="20"/>
                        <a:pt x="40" y="65"/>
                      </a:cubicBezTo>
                      <a:cubicBezTo>
                        <a:pt x="1" y="104"/>
                        <a:pt x="1" y="182"/>
                        <a:pt x="79" y="240"/>
                      </a:cubicBezTo>
                      <a:lnTo>
                        <a:pt x="1460" y="1038"/>
                      </a:lnTo>
                      <a:lnTo>
                        <a:pt x="1713" y="882"/>
                      </a:lnTo>
                      <a:lnTo>
                        <a:pt x="195" y="26"/>
                      </a:lnTo>
                      <a:cubicBezTo>
                        <a:pt x="179" y="10"/>
                        <a:pt x="156" y="1"/>
                        <a:pt x="13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75" name="Google Shape;4175;p45"/>
                <p:cNvSpPr/>
                <p:nvPr/>
              </p:nvSpPr>
              <p:spPr>
                <a:xfrm>
                  <a:off x="786100" y="2023350"/>
                  <a:ext cx="192125" cy="110925"/>
                </a:xfrm>
                <a:custGeom>
                  <a:rect b="b" l="l" r="r" t="t"/>
                  <a:pathLst>
                    <a:path extrusionOk="0" h="4437" w="7685">
                      <a:moveTo>
                        <a:pt x="1323" y="1"/>
                      </a:moveTo>
                      <a:lnTo>
                        <a:pt x="0" y="759"/>
                      </a:lnTo>
                      <a:lnTo>
                        <a:pt x="6382" y="4436"/>
                      </a:lnTo>
                      <a:lnTo>
                        <a:pt x="6868" y="4145"/>
                      </a:lnTo>
                      <a:lnTo>
                        <a:pt x="5467" y="3347"/>
                      </a:lnTo>
                      <a:cubicBezTo>
                        <a:pt x="5428" y="3347"/>
                        <a:pt x="5428" y="3269"/>
                        <a:pt x="5448" y="3191"/>
                      </a:cubicBezTo>
                      <a:cubicBezTo>
                        <a:pt x="5461" y="3164"/>
                        <a:pt x="5504" y="3136"/>
                        <a:pt x="5556" y="3136"/>
                      </a:cubicBezTo>
                      <a:cubicBezTo>
                        <a:pt x="5577" y="3136"/>
                        <a:pt x="5600" y="3141"/>
                        <a:pt x="5623" y="3152"/>
                      </a:cubicBezTo>
                      <a:lnTo>
                        <a:pt x="7121" y="4028"/>
                      </a:lnTo>
                      <a:lnTo>
                        <a:pt x="7685" y="3678"/>
                      </a:lnTo>
                      <a:lnTo>
                        <a:pt x="13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76" name="Google Shape;4176;p45"/>
                <p:cNvSpPr/>
                <p:nvPr/>
              </p:nvSpPr>
              <p:spPr>
                <a:xfrm>
                  <a:off x="921800" y="2101500"/>
                  <a:ext cx="42325" cy="25975"/>
                </a:xfrm>
                <a:custGeom>
                  <a:rect b="b" l="l" r="r" t="t"/>
                  <a:pathLst>
                    <a:path extrusionOk="0" h="1039" w="1693">
                      <a:moveTo>
                        <a:pt x="122" y="1"/>
                      </a:moveTo>
                      <a:cubicBezTo>
                        <a:pt x="88" y="1"/>
                        <a:pt x="54" y="20"/>
                        <a:pt x="20" y="65"/>
                      </a:cubicBezTo>
                      <a:cubicBezTo>
                        <a:pt x="0" y="104"/>
                        <a:pt x="0" y="182"/>
                        <a:pt x="78" y="240"/>
                      </a:cubicBezTo>
                      <a:lnTo>
                        <a:pt x="1459" y="1038"/>
                      </a:lnTo>
                      <a:lnTo>
                        <a:pt x="1693" y="882"/>
                      </a:lnTo>
                      <a:lnTo>
                        <a:pt x="195" y="26"/>
                      </a:lnTo>
                      <a:cubicBezTo>
                        <a:pt x="171" y="10"/>
                        <a:pt x="146" y="1"/>
                        <a:pt x="1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77" name="Google Shape;4177;p45"/>
                <p:cNvSpPr/>
                <p:nvPr/>
              </p:nvSpPr>
              <p:spPr>
                <a:xfrm>
                  <a:off x="714600" y="2065675"/>
                  <a:ext cx="192150" cy="110425"/>
                </a:xfrm>
                <a:custGeom>
                  <a:rect b="b" l="l" r="r" t="t"/>
                  <a:pathLst>
                    <a:path extrusionOk="0" h="4417" w="7686">
                      <a:moveTo>
                        <a:pt x="1304" y="0"/>
                      </a:moveTo>
                      <a:lnTo>
                        <a:pt x="0" y="740"/>
                      </a:lnTo>
                      <a:lnTo>
                        <a:pt x="6362" y="4417"/>
                      </a:lnTo>
                      <a:lnTo>
                        <a:pt x="6926" y="4105"/>
                      </a:lnTo>
                      <a:lnTo>
                        <a:pt x="5603" y="3347"/>
                      </a:lnTo>
                      <a:cubicBezTo>
                        <a:pt x="5545" y="3327"/>
                        <a:pt x="5545" y="3249"/>
                        <a:pt x="5565" y="3171"/>
                      </a:cubicBezTo>
                      <a:cubicBezTo>
                        <a:pt x="5579" y="3143"/>
                        <a:pt x="5624" y="3125"/>
                        <a:pt x="5678" y="3125"/>
                      </a:cubicBezTo>
                      <a:cubicBezTo>
                        <a:pt x="5698" y="3125"/>
                        <a:pt x="5719" y="3127"/>
                        <a:pt x="5740" y="3133"/>
                      </a:cubicBezTo>
                      <a:lnTo>
                        <a:pt x="7160" y="3950"/>
                      </a:lnTo>
                      <a:lnTo>
                        <a:pt x="7685" y="3658"/>
                      </a:lnTo>
                      <a:lnTo>
                        <a:pt x="130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78" name="Google Shape;4178;p45"/>
                <p:cNvSpPr/>
                <p:nvPr/>
              </p:nvSpPr>
              <p:spPr>
                <a:xfrm>
                  <a:off x="852725" y="2144175"/>
                  <a:ext cx="40875" cy="24625"/>
                </a:xfrm>
                <a:custGeom>
                  <a:rect b="b" l="l" r="r" t="t"/>
                  <a:pathLst>
                    <a:path extrusionOk="0" h="985" w="1635">
                      <a:moveTo>
                        <a:pt x="146" y="0"/>
                      </a:moveTo>
                      <a:cubicBezTo>
                        <a:pt x="105" y="0"/>
                        <a:pt x="64" y="14"/>
                        <a:pt x="40" y="51"/>
                      </a:cubicBezTo>
                      <a:cubicBezTo>
                        <a:pt x="1" y="109"/>
                        <a:pt x="1" y="187"/>
                        <a:pt x="78" y="226"/>
                      </a:cubicBezTo>
                      <a:lnTo>
                        <a:pt x="1401" y="985"/>
                      </a:lnTo>
                      <a:lnTo>
                        <a:pt x="1635" y="829"/>
                      </a:lnTo>
                      <a:lnTo>
                        <a:pt x="215" y="12"/>
                      </a:lnTo>
                      <a:cubicBezTo>
                        <a:pt x="193" y="5"/>
                        <a:pt x="169" y="0"/>
                        <a:pt x="14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79" name="Google Shape;4179;p45"/>
                <p:cNvSpPr/>
                <p:nvPr/>
              </p:nvSpPr>
              <p:spPr>
                <a:xfrm>
                  <a:off x="856125" y="1983950"/>
                  <a:ext cx="192150" cy="110925"/>
                </a:xfrm>
                <a:custGeom>
                  <a:rect b="b" l="l" r="r" t="t"/>
                  <a:pathLst>
                    <a:path extrusionOk="0" h="4437" w="7686">
                      <a:moveTo>
                        <a:pt x="1304" y="1"/>
                      </a:moveTo>
                      <a:lnTo>
                        <a:pt x="1" y="760"/>
                      </a:lnTo>
                      <a:lnTo>
                        <a:pt x="6363" y="4437"/>
                      </a:lnTo>
                      <a:lnTo>
                        <a:pt x="6888" y="4145"/>
                      </a:lnTo>
                      <a:lnTo>
                        <a:pt x="5545" y="3367"/>
                      </a:lnTo>
                      <a:cubicBezTo>
                        <a:pt x="5487" y="3308"/>
                        <a:pt x="5468" y="3230"/>
                        <a:pt x="5487" y="3191"/>
                      </a:cubicBezTo>
                      <a:cubicBezTo>
                        <a:pt x="5516" y="3148"/>
                        <a:pt x="5556" y="3126"/>
                        <a:pt x="5607" y="3126"/>
                      </a:cubicBezTo>
                      <a:cubicBezTo>
                        <a:pt x="5625" y="3126"/>
                        <a:pt x="5643" y="3128"/>
                        <a:pt x="5662" y="3133"/>
                      </a:cubicBezTo>
                      <a:lnTo>
                        <a:pt x="7121" y="3989"/>
                      </a:lnTo>
                      <a:lnTo>
                        <a:pt x="7686" y="3678"/>
                      </a:lnTo>
                      <a:lnTo>
                        <a:pt x="130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80" name="Google Shape;4180;p45"/>
                <p:cNvSpPr/>
                <p:nvPr/>
              </p:nvSpPr>
              <p:spPr>
                <a:xfrm>
                  <a:off x="992800" y="2062000"/>
                  <a:ext cx="41375" cy="25100"/>
                </a:xfrm>
                <a:custGeom>
                  <a:rect b="b" l="l" r="r" t="t"/>
                  <a:pathLst>
                    <a:path extrusionOk="0" h="1004" w="1655">
                      <a:moveTo>
                        <a:pt x="145" y="0"/>
                      </a:moveTo>
                      <a:cubicBezTo>
                        <a:pt x="107" y="0"/>
                        <a:pt x="59" y="18"/>
                        <a:pt x="20" y="69"/>
                      </a:cubicBezTo>
                      <a:cubicBezTo>
                        <a:pt x="1" y="108"/>
                        <a:pt x="1" y="186"/>
                        <a:pt x="78" y="225"/>
                      </a:cubicBezTo>
                      <a:lnTo>
                        <a:pt x="1421" y="1003"/>
                      </a:lnTo>
                      <a:lnTo>
                        <a:pt x="1654" y="867"/>
                      </a:lnTo>
                      <a:lnTo>
                        <a:pt x="195" y="11"/>
                      </a:lnTo>
                      <a:cubicBezTo>
                        <a:pt x="182" y="5"/>
                        <a:pt x="165" y="0"/>
                        <a:pt x="14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81" name="Google Shape;4181;p45"/>
                <p:cNvSpPr/>
                <p:nvPr/>
              </p:nvSpPr>
              <p:spPr>
                <a:xfrm>
                  <a:off x="357600" y="1812325"/>
                  <a:ext cx="34550" cy="26225"/>
                </a:xfrm>
                <a:custGeom>
                  <a:rect b="b" l="l" r="r" t="t"/>
                  <a:pathLst>
                    <a:path extrusionOk="0" h="1049" w="1382">
                      <a:moveTo>
                        <a:pt x="565" y="1"/>
                      </a:moveTo>
                      <a:cubicBezTo>
                        <a:pt x="367" y="1"/>
                        <a:pt x="170" y="44"/>
                        <a:pt x="20" y="134"/>
                      </a:cubicBezTo>
                      <a:lnTo>
                        <a:pt x="20" y="446"/>
                      </a:lnTo>
                      <a:cubicBezTo>
                        <a:pt x="20" y="407"/>
                        <a:pt x="39" y="348"/>
                        <a:pt x="117" y="329"/>
                      </a:cubicBezTo>
                      <a:cubicBezTo>
                        <a:pt x="234" y="251"/>
                        <a:pt x="409" y="232"/>
                        <a:pt x="565" y="232"/>
                      </a:cubicBezTo>
                      <a:cubicBezTo>
                        <a:pt x="720" y="232"/>
                        <a:pt x="876" y="251"/>
                        <a:pt x="993" y="329"/>
                      </a:cubicBezTo>
                      <a:cubicBezTo>
                        <a:pt x="1090" y="368"/>
                        <a:pt x="1148" y="446"/>
                        <a:pt x="1148" y="524"/>
                      </a:cubicBezTo>
                      <a:cubicBezTo>
                        <a:pt x="1148" y="601"/>
                        <a:pt x="1090" y="640"/>
                        <a:pt x="993" y="718"/>
                      </a:cubicBezTo>
                      <a:cubicBezTo>
                        <a:pt x="876" y="786"/>
                        <a:pt x="711" y="820"/>
                        <a:pt x="548" y="820"/>
                      </a:cubicBezTo>
                      <a:cubicBezTo>
                        <a:pt x="385" y="820"/>
                        <a:pt x="224" y="786"/>
                        <a:pt x="117" y="718"/>
                      </a:cubicBezTo>
                      <a:cubicBezTo>
                        <a:pt x="59" y="679"/>
                        <a:pt x="20" y="640"/>
                        <a:pt x="0" y="601"/>
                      </a:cubicBezTo>
                      <a:lnTo>
                        <a:pt x="0" y="913"/>
                      </a:lnTo>
                      <a:cubicBezTo>
                        <a:pt x="176" y="1010"/>
                        <a:pt x="351" y="1049"/>
                        <a:pt x="545" y="1049"/>
                      </a:cubicBezTo>
                      <a:cubicBezTo>
                        <a:pt x="740" y="1049"/>
                        <a:pt x="973" y="1010"/>
                        <a:pt x="1109" y="913"/>
                      </a:cubicBezTo>
                      <a:cubicBezTo>
                        <a:pt x="1284" y="815"/>
                        <a:pt x="1382" y="660"/>
                        <a:pt x="1382" y="524"/>
                      </a:cubicBezTo>
                      <a:cubicBezTo>
                        <a:pt x="1382" y="426"/>
                        <a:pt x="1323" y="329"/>
                        <a:pt x="1265" y="251"/>
                      </a:cubicBezTo>
                      <a:lnTo>
                        <a:pt x="1129" y="329"/>
                      </a:lnTo>
                      <a:cubicBezTo>
                        <a:pt x="1109" y="329"/>
                        <a:pt x="1090" y="348"/>
                        <a:pt x="1090" y="348"/>
                      </a:cubicBezTo>
                      <a:cubicBezTo>
                        <a:pt x="1032" y="348"/>
                        <a:pt x="1012" y="329"/>
                        <a:pt x="993" y="310"/>
                      </a:cubicBezTo>
                      <a:cubicBezTo>
                        <a:pt x="973" y="251"/>
                        <a:pt x="973" y="173"/>
                        <a:pt x="1032" y="134"/>
                      </a:cubicBezTo>
                      <a:lnTo>
                        <a:pt x="1090" y="115"/>
                      </a:lnTo>
                      <a:cubicBezTo>
                        <a:pt x="939" y="39"/>
                        <a:pt x="751" y="1"/>
                        <a:pt x="56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82" name="Google Shape;4182;p45"/>
                <p:cNvSpPr/>
                <p:nvPr/>
              </p:nvSpPr>
              <p:spPr>
                <a:xfrm>
                  <a:off x="381425" y="1814225"/>
                  <a:ext cx="7325" cy="6325"/>
                </a:xfrm>
                <a:custGeom>
                  <a:rect b="b" l="l" r="r" t="t"/>
                  <a:pathLst>
                    <a:path extrusionOk="0" h="253" w="293">
                      <a:moveTo>
                        <a:pt x="98" y="0"/>
                      </a:moveTo>
                      <a:lnTo>
                        <a:pt x="40" y="20"/>
                      </a:lnTo>
                      <a:cubicBezTo>
                        <a:pt x="20" y="58"/>
                        <a:pt x="1" y="117"/>
                        <a:pt x="20" y="195"/>
                      </a:cubicBezTo>
                      <a:cubicBezTo>
                        <a:pt x="40" y="253"/>
                        <a:pt x="98" y="253"/>
                        <a:pt x="117" y="253"/>
                      </a:cubicBezTo>
                      <a:cubicBezTo>
                        <a:pt x="137" y="253"/>
                        <a:pt x="156" y="253"/>
                        <a:pt x="156" y="214"/>
                      </a:cubicBezTo>
                      <a:lnTo>
                        <a:pt x="293" y="156"/>
                      </a:lnTo>
                      <a:cubicBezTo>
                        <a:pt x="234" y="97"/>
                        <a:pt x="195" y="58"/>
                        <a:pt x="137" y="20"/>
                      </a:cubicBezTo>
                      <a:cubicBezTo>
                        <a:pt x="117" y="20"/>
                        <a:pt x="98" y="0"/>
                        <a:pt x="9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83" name="Google Shape;4183;p45"/>
                <p:cNvSpPr/>
                <p:nvPr/>
              </p:nvSpPr>
              <p:spPr>
                <a:xfrm>
                  <a:off x="382900" y="1926625"/>
                  <a:ext cx="41350" cy="26225"/>
                </a:xfrm>
                <a:custGeom>
                  <a:rect b="b" l="l" r="r" t="t"/>
                  <a:pathLst>
                    <a:path extrusionOk="0" h="1049" w="1654">
                      <a:moveTo>
                        <a:pt x="798" y="232"/>
                      </a:moveTo>
                      <a:cubicBezTo>
                        <a:pt x="973" y="232"/>
                        <a:pt x="1129" y="251"/>
                        <a:pt x="1245" y="329"/>
                      </a:cubicBezTo>
                      <a:cubicBezTo>
                        <a:pt x="1343" y="368"/>
                        <a:pt x="1381" y="446"/>
                        <a:pt x="1381" y="523"/>
                      </a:cubicBezTo>
                      <a:cubicBezTo>
                        <a:pt x="1401" y="601"/>
                        <a:pt x="1343" y="660"/>
                        <a:pt x="1245" y="718"/>
                      </a:cubicBezTo>
                      <a:cubicBezTo>
                        <a:pt x="1129" y="786"/>
                        <a:pt x="963" y="820"/>
                        <a:pt x="800" y="820"/>
                      </a:cubicBezTo>
                      <a:cubicBezTo>
                        <a:pt x="637" y="820"/>
                        <a:pt x="477" y="786"/>
                        <a:pt x="370" y="718"/>
                      </a:cubicBezTo>
                      <a:cubicBezTo>
                        <a:pt x="272" y="660"/>
                        <a:pt x="234" y="601"/>
                        <a:pt x="234" y="523"/>
                      </a:cubicBezTo>
                      <a:cubicBezTo>
                        <a:pt x="234" y="446"/>
                        <a:pt x="272" y="407"/>
                        <a:pt x="370" y="329"/>
                      </a:cubicBezTo>
                      <a:cubicBezTo>
                        <a:pt x="487" y="251"/>
                        <a:pt x="662" y="232"/>
                        <a:pt x="798" y="232"/>
                      </a:cubicBezTo>
                      <a:close/>
                      <a:moveTo>
                        <a:pt x="807" y="1"/>
                      </a:moveTo>
                      <a:cubicBezTo>
                        <a:pt x="614" y="1"/>
                        <a:pt x="423" y="44"/>
                        <a:pt x="272" y="134"/>
                      </a:cubicBezTo>
                      <a:cubicBezTo>
                        <a:pt x="97" y="232"/>
                        <a:pt x="0" y="368"/>
                        <a:pt x="0" y="523"/>
                      </a:cubicBezTo>
                      <a:cubicBezTo>
                        <a:pt x="0" y="660"/>
                        <a:pt x="97" y="815"/>
                        <a:pt x="272" y="913"/>
                      </a:cubicBezTo>
                      <a:cubicBezTo>
                        <a:pt x="448" y="1010"/>
                        <a:pt x="642" y="1049"/>
                        <a:pt x="837" y="1049"/>
                      </a:cubicBezTo>
                      <a:cubicBezTo>
                        <a:pt x="1031" y="1049"/>
                        <a:pt x="1245" y="1010"/>
                        <a:pt x="1401" y="913"/>
                      </a:cubicBezTo>
                      <a:cubicBezTo>
                        <a:pt x="1557" y="815"/>
                        <a:pt x="1654" y="660"/>
                        <a:pt x="1654" y="523"/>
                      </a:cubicBezTo>
                      <a:cubicBezTo>
                        <a:pt x="1654" y="426"/>
                        <a:pt x="1615" y="329"/>
                        <a:pt x="1537" y="251"/>
                      </a:cubicBezTo>
                      <a:lnTo>
                        <a:pt x="1401" y="329"/>
                      </a:lnTo>
                      <a:cubicBezTo>
                        <a:pt x="1362" y="329"/>
                        <a:pt x="1343" y="348"/>
                        <a:pt x="1343" y="348"/>
                      </a:cubicBezTo>
                      <a:cubicBezTo>
                        <a:pt x="1284" y="348"/>
                        <a:pt x="1265" y="329"/>
                        <a:pt x="1245" y="309"/>
                      </a:cubicBezTo>
                      <a:cubicBezTo>
                        <a:pt x="1226" y="251"/>
                        <a:pt x="1226" y="173"/>
                        <a:pt x="1304" y="134"/>
                      </a:cubicBezTo>
                      <a:lnTo>
                        <a:pt x="1323" y="115"/>
                      </a:lnTo>
                      <a:cubicBezTo>
                        <a:pt x="1172" y="39"/>
                        <a:pt x="989" y="1"/>
                        <a:pt x="80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84" name="Google Shape;4184;p45"/>
                <p:cNvSpPr/>
                <p:nvPr/>
              </p:nvSpPr>
              <p:spPr>
                <a:xfrm>
                  <a:off x="412075" y="1928500"/>
                  <a:ext cx="8300" cy="6350"/>
                </a:xfrm>
                <a:custGeom>
                  <a:rect b="b" l="l" r="r" t="t"/>
                  <a:pathLst>
                    <a:path extrusionOk="0" h="254" w="332">
                      <a:moveTo>
                        <a:pt x="98" y="1"/>
                      </a:moveTo>
                      <a:lnTo>
                        <a:pt x="78" y="20"/>
                      </a:lnTo>
                      <a:cubicBezTo>
                        <a:pt x="39" y="79"/>
                        <a:pt x="0" y="157"/>
                        <a:pt x="59" y="196"/>
                      </a:cubicBezTo>
                      <a:cubicBezTo>
                        <a:pt x="78" y="254"/>
                        <a:pt x="117" y="254"/>
                        <a:pt x="156" y="254"/>
                      </a:cubicBezTo>
                      <a:cubicBezTo>
                        <a:pt x="176" y="254"/>
                        <a:pt x="195" y="254"/>
                        <a:pt x="195" y="215"/>
                      </a:cubicBezTo>
                      <a:lnTo>
                        <a:pt x="331" y="157"/>
                      </a:lnTo>
                      <a:cubicBezTo>
                        <a:pt x="273" y="98"/>
                        <a:pt x="234" y="79"/>
                        <a:pt x="176" y="20"/>
                      </a:cubicBezTo>
                      <a:cubicBezTo>
                        <a:pt x="156" y="1"/>
                        <a:pt x="117" y="1"/>
                        <a:pt x="9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85" name="Google Shape;4185;p45"/>
                <p:cNvSpPr/>
                <p:nvPr/>
              </p:nvSpPr>
              <p:spPr>
                <a:xfrm>
                  <a:off x="507900" y="1887150"/>
                  <a:ext cx="41350" cy="26300"/>
                </a:xfrm>
                <a:custGeom>
                  <a:rect b="b" l="l" r="r" t="t"/>
                  <a:pathLst>
                    <a:path extrusionOk="0" h="1052" w="1654">
                      <a:moveTo>
                        <a:pt x="1243" y="310"/>
                      </a:moveTo>
                      <a:lnTo>
                        <a:pt x="1243" y="310"/>
                      </a:lnTo>
                      <a:cubicBezTo>
                        <a:pt x="1271" y="338"/>
                        <a:pt x="1290" y="352"/>
                        <a:pt x="1323" y="352"/>
                      </a:cubicBezTo>
                      <a:cubicBezTo>
                        <a:pt x="1323" y="352"/>
                        <a:pt x="1323" y="352"/>
                        <a:pt x="1323" y="352"/>
                      </a:cubicBezTo>
                      <a:lnTo>
                        <a:pt x="1323" y="352"/>
                      </a:lnTo>
                      <a:cubicBezTo>
                        <a:pt x="1311" y="344"/>
                        <a:pt x="1298" y="338"/>
                        <a:pt x="1284" y="332"/>
                      </a:cubicBezTo>
                      <a:cubicBezTo>
                        <a:pt x="1270" y="324"/>
                        <a:pt x="1257" y="317"/>
                        <a:pt x="1243" y="310"/>
                      </a:cubicBezTo>
                      <a:close/>
                      <a:moveTo>
                        <a:pt x="830" y="1"/>
                      </a:moveTo>
                      <a:cubicBezTo>
                        <a:pt x="632" y="1"/>
                        <a:pt x="429" y="44"/>
                        <a:pt x="253" y="138"/>
                      </a:cubicBezTo>
                      <a:cubicBezTo>
                        <a:pt x="97" y="235"/>
                        <a:pt x="0" y="371"/>
                        <a:pt x="0" y="527"/>
                      </a:cubicBezTo>
                      <a:cubicBezTo>
                        <a:pt x="0" y="663"/>
                        <a:pt x="97" y="818"/>
                        <a:pt x="253" y="916"/>
                      </a:cubicBezTo>
                      <a:cubicBezTo>
                        <a:pt x="428" y="1013"/>
                        <a:pt x="623" y="1052"/>
                        <a:pt x="817" y="1052"/>
                      </a:cubicBezTo>
                      <a:cubicBezTo>
                        <a:pt x="1012" y="1052"/>
                        <a:pt x="1226" y="1013"/>
                        <a:pt x="1381" y="916"/>
                      </a:cubicBezTo>
                      <a:cubicBezTo>
                        <a:pt x="1556" y="818"/>
                        <a:pt x="1654" y="663"/>
                        <a:pt x="1654" y="527"/>
                      </a:cubicBezTo>
                      <a:cubicBezTo>
                        <a:pt x="1654" y="429"/>
                        <a:pt x="1595" y="332"/>
                        <a:pt x="1518" y="254"/>
                      </a:cubicBezTo>
                      <a:lnTo>
                        <a:pt x="1381" y="332"/>
                      </a:lnTo>
                      <a:cubicBezTo>
                        <a:pt x="1381" y="351"/>
                        <a:pt x="1362" y="352"/>
                        <a:pt x="1323" y="352"/>
                      </a:cubicBezTo>
                      <a:lnTo>
                        <a:pt x="1323" y="352"/>
                      </a:lnTo>
                      <a:cubicBezTo>
                        <a:pt x="1392" y="394"/>
                        <a:pt x="1420" y="460"/>
                        <a:pt x="1420" y="527"/>
                      </a:cubicBezTo>
                      <a:cubicBezTo>
                        <a:pt x="1420" y="585"/>
                        <a:pt x="1362" y="663"/>
                        <a:pt x="1284" y="721"/>
                      </a:cubicBezTo>
                      <a:cubicBezTo>
                        <a:pt x="1158" y="789"/>
                        <a:pt x="992" y="823"/>
                        <a:pt x="832" y="823"/>
                      </a:cubicBezTo>
                      <a:cubicBezTo>
                        <a:pt x="671" y="823"/>
                        <a:pt x="516" y="789"/>
                        <a:pt x="409" y="721"/>
                      </a:cubicBezTo>
                      <a:cubicBezTo>
                        <a:pt x="311" y="663"/>
                        <a:pt x="253" y="585"/>
                        <a:pt x="253" y="527"/>
                      </a:cubicBezTo>
                      <a:cubicBezTo>
                        <a:pt x="253" y="449"/>
                        <a:pt x="311" y="390"/>
                        <a:pt x="409" y="332"/>
                      </a:cubicBezTo>
                      <a:cubicBezTo>
                        <a:pt x="525" y="254"/>
                        <a:pt x="700" y="235"/>
                        <a:pt x="837" y="235"/>
                      </a:cubicBezTo>
                      <a:cubicBezTo>
                        <a:pt x="994" y="235"/>
                        <a:pt x="1120" y="251"/>
                        <a:pt x="1243" y="310"/>
                      </a:cubicBezTo>
                      <a:lnTo>
                        <a:pt x="1243" y="310"/>
                      </a:lnTo>
                      <a:cubicBezTo>
                        <a:pt x="1238" y="305"/>
                        <a:pt x="1232" y="299"/>
                        <a:pt x="1226" y="293"/>
                      </a:cubicBezTo>
                      <a:cubicBezTo>
                        <a:pt x="1206" y="254"/>
                        <a:pt x="1206" y="176"/>
                        <a:pt x="1284" y="138"/>
                      </a:cubicBezTo>
                      <a:lnTo>
                        <a:pt x="1323" y="99"/>
                      </a:lnTo>
                      <a:cubicBezTo>
                        <a:pt x="1177" y="35"/>
                        <a:pt x="1006" y="1"/>
                        <a:pt x="83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86" name="Google Shape;4186;p45"/>
                <p:cNvSpPr/>
                <p:nvPr/>
              </p:nvSpPr>
              <p:spPr>
                <a:xfrm>
                  <a:off x="538050" y="1890100"/>
                  <a:ext cx="7800" cy="6325"/>
                </a:xfrm>
                <a:custGeom>
                  <a:rect b="b" l="l" r="r" t="t"/>
                  <a:pathLst>
                    <a:path extrusionOk="0" h="253" w="312">
                      <a:moveTo>
                        <a:pt x="117" y="0"/>
                      </a:moveTo>
                      <a:lnTo>
                        <a:pt x="78" y="39"/>
                      </a:lnTo>
                      <a:cubicBezTo>
                        <a:pt x="20" y="58"/>
                        <a:pt x="0" y="136"/>
                        <a:pt x="20" y="214"/>
                      </a:cubicBezTo>
                      <a:cubicBezTo>
                        <a:pt x="59" y="253"/>
                        <a:pt x="98" y="253"/>
                        <a:pt x="117" y="253"/>
                      </a:cubicBezTo>
                      <a:cubicBezTo>
                        <a:pt x="156" y="253"/>
                        <a:pt x="175" y="253"/>
                        <a:pt x="175" y="234"/>
                      </a:cubicBezTo>
                      <a:lnTo>
                        <a:pt x="312" y="156"/>
                      </a:lnTo>
                      <a:cubicBezTo>
                        <a:pt x="292" y="117"/>
                        <a:pt x="253" y="58"/>
                        <a:pt x="195" y="39"/>
                      </a:cubicBezTo>
                      <a:cubicBezTo>
                        <a:pt x="175" y="0"/>
                        <a:pt x="156" y="0"/>
                        <a:pt x="1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87" name="Google Shape;4187;p45"/>
                <p:cNvSpPr/>
                <p:nvPr/>
              </p:nvSpPr>
              <p:spPr>
                <a:xfrm>
                  <a:off x="602250" y="1898225"/>
                  <a:ext cx="41850" cy="26900"/>
                </a:xfrm>
                <a:custGeom>
                  <a:rect b="b" l="l" r="r" t="t"/>
                  <a:pathLst>
                    <a:path extrusionOk="0" h="1076" w="1674">
                      <a:moveTo>
                        <a:pt x="1279" y="326"/>
                      </a:moveTo>
                      <a:lnTo>
                        <a:pt x="1279" y="326"/>
                      </a:lnTo>
                      <a:cubicBezTo>
                        <a:pt x="1304" y="347"/>
                        <a:pt x="1306" y="375"/>
                        <a:pt x="1323" y="375"/>
                      </a:cubicBezTo>
                      <a:cubicBezTo>
                        <a:pt x="1323" y="337"/>
                        <a:pt x="1304" y="337"/>
                        <a:pt x="1304" y="337"/>
                      </a:cubicBezTo>
                      <a:cubicBezTo>
                        <a:pt x="1296" y="333"/>
                        <a:pt x="1287" y="329"/>
                        <a:pt x="1279" y="326"/>
                      </a:cubicBezTo>
                      <a:close/>
                      <a:moveTo>
                        <a:pt x="1323" y="375"/>
                      </a:moveTo>
                      <a:cubicBezTo>
                        <a:pt x="1323" y="392"/>
                        <a:pt x="1338" y="395"/>
                        <a:pt x="1355" y="395"/>
                      </a:cubicBezTo>
                      <a:lnTo>
                        <a:pt x="1355" y="395"/>
                      </a:lnTo>
                      <a:cubicBezTo>
                        <a:pt x="1345" y="388"/>
                        <a:pt x="1335" y="381"/>
                        <a:pt x="1323" y="375"/>
                      </a:cubicBezTo>
                      <a:close/>
                      <a:moveTo>
                        <a:pt x="850" y="1"/>
                      </a:moveTo>
                      <a:cubicBezTo>
                        <a:pt x="645" y="1"/>
                        <a:pt x="437" y="50"/>
                        <a:pt x="273" y="142"/>
                      </a:cubicBezTo>
                      <a:cubicBezTo>
                        <a:pt x="98" y="239"/>
                        <a:pt x="0" y="395"/>
                        <a:pt x="0" y="531"/>
                      </a:cubicBezTo>
                      <a:cubicBezTo>
                        <a:pt x="20" y="687"/>
                        <a:pt x="117" y="823"/>
                        <a:pt x="273" y="920"/>
                      </a:cubicBezTo>
                      <a:cubicBezTo>
                        <a:pt x="448" y="1017"/>
                        <a:pt x="642" y="1076"/>
                        <a:pt x="837" y="1076"/>
                      </a:cubicBezTo>
                      <a:cubicBezTo>
                        <a:pt x="1031" y="1076"/>
                        <a:pt x="1245" y="1017"/>
                        <a:pt x="1401" y="920"/>
                      </a:cubicBezTo>
                      <a:cubicBezTo>
                        <a:pt x="1576" y="823"/>
                        <a:pt x="1673" y="687"/>
                        <a:pt x="1673" y="531"/>
                      </a:cubicBezTo>
                      <a:cubicBezTo>
                        <a:pt x="1673" y="434"/>
                        <a:pt x="1615" y="375"/>
                        <a:pt x="1576" y="298"/>
                      </a:cubicBezTo>
                      <a:lnTo>
                        <a:pt x="1421" y="375"/>
                      </a:lnTo>
                      <a:cubicBezTo>
                        <a:pt x="1401" y="375"/>
                        <a:pt x="1362" y="395"/>
                        <a:pt x="1362" y="395"/>
                      </a:cubicBezTo>
                      <a:cubicBezTo>
                        <a:pt x="1360" y="395"/>
                        <a:pt x="1357" y="395"/>
                        <a:pt x="1355" y="395"/>
                      </a:cubicBezTo>
                      <a:lnTo>
                        <a:pt x="1355" y="395"/>
                      </a:lnTo>
                      <a:cubicBezTo>
                        <a:pt x="1412" y="436"/>
                        <a:pt x="1440" y="498"/>
                        <a:pt x="1440" y="531"/>
                      </a:cubicBezTo>
                      <a:cubicBezTo>
                        <a:pt x="1440" y="609"/>
                        <a:pt x="1401" y="648"/>
                        <a:pt x="1304" y="726"/>
                      </a:cubicBezTo>
                      <a:cubicBezTo>
                        <a:pt x="1177" y="803"/>
                        <a:pt x="1012" y="842"/>
                        <a:pt x="851" y="842"/>
                      </a:cubicBezTo>
                      <a:cubicBezTo>
                        <a:pt x="691" y="842"/>
                        <a:pt x="535" y="803"/>
                        <a:pt x="428" y="726"/>
                      </a:cubicBezTo>
                      <a:cubicBezTo>
                        <a:pt x="331" y="687"/>
                        <a:pt x="273" y="609"/>
                        <a:pt x="273" y="531"/>
                      </a:cubicBezTo>
                      <a:cubicBezTo>
                        <a:pt x="273" y="453"/>
                        <a:pt x="331" y="414"/>
                        <a:pt x="428" y="337"/>
                      </a:cubicBezTo>
                      <a:cubicBezTo>
                        <a:pt x="545" y="259"/>
                        <a:pt x="720" y="239"/>
                        <a:pt x="856" y="239"/>
                      </a:cubicBezTo>
                      <a:cubicBezTo>
                        <a:pt x="1021" y="239"/>
                        <a:pt x="1151" y="274"/>
                        <a:pt x="1279" y="326"/>
                      </a:cubicBezTo>
                      <a:lnTo>
                        <a:pt x="1279" y="326"/>
                      </a:lnTo>
                      <a:cubicBezTo>
                        <a:pt x="1275" y="323"/>
                        <a:pt x="1270" y="320"/>
                        <a:pt x="1265" y="317"/>
                      </a:cubicBezTo>
                      <a:cubicBezTo>
                        <a:pt x="1245" y="278"/>
                        <a:pt x="1245" y="200"/>
                        <a:pt x="1323" y="142"/>
                      </a:cubicBezTo>
                      <a:lnTo>
                        <a:pt x="1362" y="123"/>
                      </a:lnTo>
                      <a:cubicBezTo>
                        <a:pt x="1215" y="40"/>
                        <a:pt x="1033" y="1"/>
                        <a:pt x="85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88" name="Google Shape;4188;p45"/>
                <p:cNvSpPr/>
                <p:nvPr/>
              </p:nvSpPr>
              <p:spPr>
                <a:xfrm>
                  <a:off x="632875" y="1901275"/>
                  <a:ext cx="8800" cy="6825"/>
                </a:xfrm>
                <a:custGeom>
                  <a:rect b="b" l="l" r="r" t="t"/>
                  <a:pathLst>
                    <a:path extrusionOk="0" h="273" w="352">
                      <a:moveTo>
                        <a:pt x="118" y="1"/>
                      </a:moveTo>
                      <a:lnTo>
                        <a:pt x="79" y="20"/>
                      </a:lnTo>
                      <a:cubicBezTo>
                        <a:pt x="20" y="39"/>
                        <a:pt x="1" y="117"/>
                        <a:pt x="59" y="195"/>
                      </a:cubicBezTo>
                      <a:cubicBezTo>
                        <a:pt x="59" y="215"/>
                        <a:pt x="79" y="215"/>
                        <a:pt x="98" y="253"/>
                      </a:cubicBezTo>
                      <a:cubicBezTo>
                        <a:pt x="118" y="253"/>
                        <a:pt x="157" y="273"/>
                        <a:pt x="157" y="273"/>
                      </a:cubicBezTo>
                      <a:cubicBezTo>
                        <a:pt x="176" y="273"/>
                        <a:pt x="196" y="273"/>
                        <a:pt x="196" y="253"/>
                      </a:cubicBezTo>
                      <a:lnTo>
                        <a:pt x="351" y="176"/>
                      </a:lnTo>
                      <a:cubicBezTo>
                        <a:pt x="293" y="117"/>
                        <a:pt x="254" y="78"/>
                        <a:pt x="176" y="20"/>
                      </a:cubicBezTo>
                      <a:cubicBezTo>
                        <a:pt x="176" y="20"/>
                        <a:pt x="157" y="20"/>
                        <a:pt x="1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89" name="Google Shape;4189;p45"/>
                <p:cNvSpPr/>
                <p:nvPr/>
              </p:nvSpPr>
              <p:spPr>
                <a:xfrm>
                  <a:off x="686400" y="1884200"/>
                  <a:ext cx="41350" cy="26350"/>
                </a:xfrm>
                <a:custGeom>
                  <a:rect b="b" l="l" r="r" t="t"/>
                  <a:pathLst>
                    <a:path extrusionOk="0" h="1054" w="1654">
                      <a:moveTo>
                        <a:pt x="1260" y="312"/>
                      </a:moveTo>
                      <a:cubicBezTo>
                        <a:pt x="1273" y="326"/>
                        <a:pt x="1288" y="342"/>
                        <a:pt x="1314" y="349"/>
                      </a:cubicBezTo>
                      <a:lnTo>
                        <a:pt x="1314" y="349"/>
                      </a:lnTo>
                      <a:cubicBezTo>
                        <a:pt x="1300" y="337"/>
                        <a:pt x="1283" y="325"/>
                        <a:pt x="1265" y="314"/>
                      </a:cubicBezTo>
                      <a:cubicBezTo>
                        <a:pt x="1263" y="313"/>
                        <a:pt x="1262" y="312"/>
                        <a:pt x="1260" y="312"/>
                      </a:cubicBezTo>
                      <a:close/>
                      <a:moveTo>
                        <a:pt x="819" y="0"/>
                      </a:moveTo>
                      <a:cubicBezTo>
                        <a:pt x="621" y="0"/>
                        <a:pt x="423" y="39"/>
                        <a:pt x="272" y="119"/>
                      </a:cubicBezTo>
                      <a:cubicBezTo>
                        <a:pt x="97" y="217"/>
                        <a:pt x="0" y="372"/>
                        <a:pt x="0" y="508"/>
                      </a:cubicBezTo>
                      <a:cubicBezTo>
                        <a:pt x="0" y="664"/>
                        <a:pt x="97" y="800"/>
                        <a:pt x="272" y="898"/>
                      </a:cubicBezTo>
                      <a:cubicBezTo>
                        <a:pt x="447" y="995"/>
                        <a:pt x="642" y="1053"/>
                        <a:pt x="837" y="1053"/>
                      </a:cubicBezTo>
                      <a:cubicBezTo>
                        <a:pt x="1031" y="1053"/>
                        <a:pt x="1245" y="995"/>
                        <a:pt x="1381" y="898"/>
                      </a:cubicBezTo>
                      <a:cubicBezTo>
                        <a:pt x="1556" y="800"/>
                        <a:pt x="1654" y="664"/>
                        <a:pt x="1654" y="508"/>
                      </a:cubicBezTo>
                      <a:cubicBezTo>
                        <a:pt x="1654" y="411"/>
                        <a:pt x="1615" y="314"/>
                        <a:pt x="1537" y="256"/>
                      </a:cubicBezTo>
                      <a:lnTo>
                        <a:pt x="1381" y="314"/>
                      </a:lnTo>
                      <a:cubicBezTo>
                        <a:pt x="1381" y="353"/>
                        <a:pt x="1362" y="353"/>
                        <a:pt x="1342" y="353"/>
                      </a:cubicBezTo>
                      <a:cubicBezTo>
                        <a:pt x="1332" y="353"/>
                        <a:pt x="1322" y="351"/>
                        <a:pt x="1314" y="349"/>
                      </a:cubicBezTo>
                      <a:lnTo>
                        <a:pt x="1314" y="349"/>
                      </a:lnTo>
                      <a:cubicBezTo>
                        <a:pt x="1375" y="401"/>
                        <a:pt x="1401" y="461"/>
                        <a:pt x="1401" y="508"/>
                      </a:cubicBezTo>
                      <a:cubicBezTo>
                        <a:pt x="1420" y="586"/>
                        <a:pt x="1362" y="645"/>
                        <a:pt x="1265" y="703"/>
                      </a:cubicBezTo>
                      <a:cubicBezTo>
                        <a:pt x="1148" y="781"/>
                        <a:pt x="983" y="820"/>
                        <a:pt x="820" y="820"/>
                      </a:cubicBezTo>
                      <a:cubicBezTo>
                        <a:pt x="657" y="820"/>
                        <a:pt x="496" y="781"/>
                        <a:pt x="389" y="703"/>
                      </a:cubicBezTo>
                      <a:cubicBezTo>
                        <a:pt x="292" y="664"/>
                        <a:pt x="253" y="586"/>
                        <a:pt x="253" y="508"/>
                      </a:cubicBezTo>
                      <a:cubicBezTo>
                        <a:pt x="253" y="450"/>
                        <a:pt x="292" y="392"/>
                        <a:pt x="389" y="314"/>
                      </a:cubicBezTo>
                      <a:cubicBezTo>
                        <a:pt x="506" y="236"/>
                        <a:pt x="681" y="217"/>
                        <a:pt x="817" y="217"/>
                      </a:cubicBezTo>
                      <a:cubicBezTo>
                        <a:pt x="990" y="217"/>
                        <a:pt x="1144" y="255"/>
                        <a:pt x="1260" y="312"/>
                      </a:cubicBezTo>
                      <a:lnTo>
                        <a:pt x="1260" y="312"/>
                      </a:lnTo>
                      <a:cubicBezTo>
                        <a:pt x="1255" y="305"/>
                        <a:pt x="1250" y="299"/>
                        <a:pt x="1245" y="294"/>
                      </a:cubicBezTo>
                      <a:cubicBezTo>
                        <a:pt x="1226" y="256"/>
                        <a:pt x="1226" y="178"/>
                        <a:pt x="1284" y="119"/>
                      </a:cubicBezTo>
                      <a:lnTo>
                        <a:pt x="1342" y="100"/>
                      </a:lnTo>
                      <a:cubicBezTo>
                        <a:pt x="1192" y="34"/>
                        <a:pt x="1005" y="0"/>
                        <a:pt x="8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90" name="Google Shape;4190;p45"/>
                <p:cNvSpPr/>
                <p:nvPr/>
              </p:nvSpPr>
              <p:spPr>
                <a:xfrm>
                  <a:off x="717025" y="1886675"/>
                  <a:ext cx="7800" cy="5875"/>
                </a:xfrm>
                <a:custGeom>
                  <a:rect b="b" l="l" r="r" t="t"/>
                  <a:pathLst>
                    <a:path extrusionOk="0" h="235" w="312">
                      <a:moveTo>
                        <a:pt x="117" y="1"/>
                      </a:moveTo>
                      <a:lnTo>
                        <a:pt x="59" y="20"/>
                      </a:lnTo>
                      <a:cubicBezTo>
                        <a:pt x="20" y="59"/>
                        <a:pt x="1" y="118"/>
                        <a:pt x="20" y="195"/>
                      </a:cubicBezTo>
                      <a:cubicBezTo>
                        <a:pt x="40" y="234"/>
                        <a:pt x="79" y="234"/>
                        <a:pt x="117" y="234"/>
                      </a:cubicBezTo>
                      <a:cubicBezTo>
                        <a:pt x="137" y="234"/>
                        <a:pt x="156" y="234"/>
                        <a:pt x="156" y="215"/>
                      </a:cubicBezTo>
                      <a:lnTo>
                        <a:pt x="312" y="137"/>
                      </a:lnTo>
                      <a:cubicBezTo>
                        <a:pt x="254" y="98"/>
                        <a:pt x="215" y="59"/>
                        <a:pt x="156" y="20"/>
                      </a:cubicBezTo>
                      <a:cubicBezTo>
                        <a:pt x="137" y="20"/>
                        <a:pt x="117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91" name="Google Shape;4191;p45"/>
                <p:cNvSpPr/>
                <p:nvPr/>
              </p:nvSpPr>
              <p:spPr>
                <a:xfrm>
                  <a:off x="436400" y="1794550"/>
                  <a:ext cx="41350" cy="26500"/>
                </a:xfrm>
                <a:custGeom>
                  <a:rect b="b" l="l" r="r" t="t"/>
                  <a:pathLst>
                    <a:path extrusionOk="0" h="1060" w="1654">
                      <a:moveTo>
                        <a:pt x="856" y="242"/>
                      </a:moveTo>
                      <a:cubicBezTo>
                        <a:pt x="1031" y="242"/>
                        <a:pt x="1167" y="262"/>
                        <a:pt x="1284" y="340"/>
                      </a:cubicBezTo>
                      <a:cubicBezTo>
                        <a:pt x="1381" y="379"/>
                        <a:pt x="1440" y="456"/>
                        <a:pt x="1440" y="534"/>
                      </a:cubicBezTo>
                      <a:cubicBezTo>
                        <a:pt x="1440" y="593"/>
                        <a:pt x="1401" y="670"/>
                        <a:pt x="1304" y="729"/>
                      </a:cubicBezTo>
                      <a:cubicBezTo>
                        <a:pt x="1177" y="797"/>
                        <a:pt x="1012" y="831"/>
                        <a:pt x="851" y="831"/>
                      </a:cubicBezTo>
                      <a:cubicBezTo>
                        <a:pt x="691" y="831"/>
                        <a:pt x="535" y="797"/>
                        <a:pt x="428" y="729"/>
                      </a:cubicBezTo>
                      <a:cubicBezTo>
                        <a:pt x="331" y="670"/>
                        <a:pt x="273" y="593"/>
                        <a:pt x="273" y="534"/>
                      </a:cubicBezTo>
                      <a:cubicBezTo>
                        <a:pt x="273" y="456"/>
                        <a:pt x="331" y="398"/>
                        <a:pt x="428" y="340"/>
                      </a:cubicBezTo>
                      <a:cubicBezTo>
                        <a:pt x="545" y="262"/>
                        <a:pt x="720" y="242"/>
                        <a:pt x="856" y="242"/>
                      </a:cubicBezTo>
                      <a:close/>
                      <a:moveTo>
                        <a:pt x="869" y="1"/>
                      </a:moveTo>
                      <a:cubicBezTo>
                        <a:pt x="657" y="1"/>
                        <a:pt x="442" y="50"/>
                        <a:pt x="273" y="145"/>
                      </a:cubicBezTo>
                      <a:cubicBezTo>
                        <a:pt x="97" y="242"/>
                        <a:pt x="0" y="379"/>
                        <a:pt x="0" y="534"/>
                      </a:cubicBezTo>
                      <a:cubicBezTo>
                        <a:pt x="0" y="670"/>
                        <a:pt x="97" y="826"/>
                        <a:pt x="273" y="923"/>
                      </a:cubicBezTo>
                      <a:cubicBezTo>
                        <a:pt x="448" y="1021"/>
                        <a:pt x="642" y="1059"/>
                        <a:pt x="837" y="1059"/>
                      </a:cubicBezTo>
                      <a:cubicBezTo>
                        <a:pt x="1031" y="1059"/>
                        <a:pt x="1245" y="1021"/>
                        <a:pt x="1401" y="923"/>
                      </a:cubicBezTo>
                      <a:cubicBezTo>
                        <a:pt x="1557" y="826"/>
                        <a:pt x="1654" y="670"/>
                        <a:pt x="1654" y="534"/>
                      </a:cubicBezTo>
                      <a:cubicBezTo>
                        <a:pt x="1654" y="437"/>
                        <a:pt x="1615" y="359"/>
                        <a:pt x="1557" y="262"/>
                      </a:cubicBezTo>
                      <a:lnTo>
                        <a:pt x="1440" y="340"/>
                      </a:lnTo>
                      <a:cubicBezTo>
                        <a:pt x="1440" y="359"/>
                        <a:pt x="1420" y="359"/>
                        <a:pt x="1401" y="359"/>
                      </a:cubicBezTo>
                      <a:cubicBezTo>
                        <a:pt x="1343" y="359"/>
                        <a:pt x="1323" y="340"/>
                        <a:pt x="1304" y="301"/>
                      </a:cubicBezTo>
                      <a:cubicBezTo>
                        <a:pt x="1265" y="262"/>
                        <a:pt x="1265" y="184"/>
                        <a:pt x="1343" y="145"/>
                      </a:cubicBezTo>
                      <a:lnTo>
                        <a:pt x="1362" y="106"/>
                      </a:lnTo>
                      <a:cubicBezTo>
                        <a:pt x="1220" y="35"/>
                        <a:pt x="1046" y="1"/>
                        <a:pt x="86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92" name="Google Shape;4192;p45"/>
                <p:cNvSpPr/>
                <p:nvPr/>
              </p:nvSpPr>
              <p:spPr>
                <a:xfrm>
                  <a:off x="468000" y="1797200"/>
                  <a:ext cx="7325" cy="6350"/>
                </a:xfrm>
                <a:custGeom>
                  <a:rect b="b" l="l" r="r" t="t"/>
                  <a:pathLst>
                    <a:path extrusionOk="0" h="254" w="293">
                      <a:moveTo>
                        <a:pt x="98" y="0"/>
                      </a:moveTo>
                      <a:lnTo>
                        <a:pt x="79" y="39"/>
                      </a:lnTo>
                      <a:cubicBezTo>
                        <a:pt x="20" y="59"/>
                        <a:pt x="1" y="136"/>
                        <a:pt x="20" y="195"/>
                      </a:cubicBezTo>
                      <a:cubicBezTo>
                        <a:pt x="59" y="253"/>
                        <a:pt x="98" y="253"/>
                        <a:pt x="117" y="253"/>
                      </a:cubicBezTo>
                      <a:cubicBezTo>
                        <a:pt x="156" y="253"/>
                        <a:pt x="176" y="253"/>
                        <a:pt x="176" y="214"/>
                      </a:cubicBezTo>
                      <a:lnTo>
                        <a:pt x="293" y="156"/>
                      </a:lnTo>
                      <a:cubicBezTo>
                        <a:pt x="273" y="136"/>
                        <a:pt x="234" y="78"/>
                        <a:pt x="156" y="39"/>
                      </a:cubicBezTo>
                      <a:cubicBezTo>
                        <a:pt x="137" y="39"/>
                        <a:pt x="137" y="0"/>
                        <a:pt x="9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93" name="Google Shape;4193;p45"/>
                <p:cNvSpPr/>
                <p:nvPr/>
              </p:nvSpPr>
              <p:spPr>
                <a:xfrm>
                  <a:off x="1481600" y="1840475"/>
                  <a:ext cx="525" cy="525"/>
                </a:xfrm>
                <a:custGeom>
                  <a:rect b="b" l="l" r="r" t="t"/>
                  <a:pathLst>
                    <a:path extrusionOk="0" h="21" w="21">
                      <a:moveTo>
                        <a:pt x="20" y="1"/>
                      </a:moveTo>
                      <a:cubicBezTo>
                        <a:pt x="1" y="1"/>
                        <a:pt x="1" y="1"/>
                        <a:pt x="1" y="20"/>
                      </a:cubicBezTo>
                      <a:lnTo>
                        <a:pt x="2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94" name="Google Shape;4194;p45"/>
                <p:cNvSpPr/>
                <p:nvPr/>
              </p:nvSpPr>
              <p:spPr>
                <a:xfrm>
                  <a:off x="1472375" y="1844850"/>
                  <a:ext cx="9250" cy="17550"/>
                </a:xfrm>
                <a:custGeom>
                  <a:rect b="b" l="l" r="r" t="t"/>
                  <a:pathLst>
                    <a:path extrusionOk="0" h="702" w="370">
                      <a:moveTo>
                        <a:pt x="136" y="1"/>
                      </a:moveTo>
                      <a:cubicBezTo>
                        <a:pt x="59" y="79"/>
                        <a:pt x="0" y="156"/>
                        <a:pt x="0" y="273"/>
                      </a:cubicBezTo>
                      <a:cubicBezTo>
                        <a:pt x="0" y="409"/>
                        <a:pt x="98" y="565"/>
                        <a:pt x="273" y="662"/>
                      </a:cubicBezTo>
                      <a:cubicBezTo>
                        <a:pt x="292" y="682"/>
                        <a:pt x="350" y="682"/>
                        <a:pt x="370" y="701"/>
                      </a:cubicBezTo>
                      <a:lnTo>
                        <a:pt x="370" y="429"/>
                      </a:lnTo>
                      <a:cubicBezTo>
                        <a:pt x="292" y="390"/>
                        <a:pt x="253" y="331"/>
                        <a:pt x="253" y="273"/>
                      </a:cubicBezTo>
                      <a:cubicBezTo>
                        <a:pt x="253" y="215"/>
                        <a:pt x="292" y="137"/>
                        <a:pt x="370" y="98"/>
                      </a:cubicBezTo>
                      <a:lnTo>
                        <a:pt x="370" y="40"/>
                      </a:lnTo>
                      <a:cubicBezTo>
                        <a:pt x="350" y="79"/>
                        <a:pt x="331" y="98"/>
                        <a:pt x="292" y="98"/>
                      </a:cubicBezTo>
                      <a:cubicBezTo>
                        <a:pt x="273" y="98"/>
                        <a:pt x="253" y="98"/>
                        <a:pt x="253" y="79"/>
                      </a:cubicBezTo>
                      <a:lnTo>
                        <a:pt x="13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95" name="Google Shape;4195;p45"/>
                <p:cNvSpPr/>
                <p:nvPr/>
              </p:nvSpPr>
              <p:spPr>
                <a:xfrm>
                  <a:off x="1482100" y="1841450"/>
                  <a:ext cx="1475" cy="3925"/>
                </a:xfrm>
                <a:custGeom>
                  <a:rect b="b" l="l" r="r" t="t"/>
                  <a:pathLst>
                    <a:path extrusionOk="0" h="157" w="59">
                      <a:moveTo>
                        <a:pt x="0" y="1"/>
                      </a:moveTo>
                      <a:lnTo>
                        <a:pt x="39" y="156"/>
                      </a:lnTo>
                      <a:cubicBezTo>
                        <a:pt x="59" y="117"/>
                        <a:pt x="59" y="59"/>
                        <a:pt x="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96" name="Google Shape;4196;p45"/>
                <p:cNvSpPr/>
                <p:nvPr/>
              </p:nvSpPr>
              <p:spPr>
                <a:xfrm>
                  <a:off x="1474800" y="1840475"/>
                  <a:ext cx="6825" cy="6350"/>
                </a:xfrm>
                <a:custGeom>
                  <a:rect b="b" l="l" r="r" t="t"/>
                  <a:pathLst>
                    <a:path extrusionOk="0" h="254" w="273">
                      <a:moveTo>
                        <a:pt x="234" y="1"/>
                      </a:moveTo>
                      <a:cubicBezTo>
                        <a:pt x="195" y="1"/>
                        <a:pt x="176" y="20"/>
                        <a:pt x="156" y="20"/>
                      </a:cubicBezTo>
                      <a:cubicBezTo>
                        <a:pt x="78" y="59"/>
                        <a:pt x="39" y="98"/>
                        <a:pt x="1" y="156"/>
                      </a:cubicBezTo>
                      <a:lnTo>
                        <a:pt x="137" y="215"/>
                      </a:lnTo>
                      <a:cubicBezTo>
                        <a:pt x="176" y="254"/>
                        <a:pt x="195" y="254"/>
                        <a:pt x="195" y="254"/>
                      </a:cubicBezTo>
                      <a:cubicBezTo>
                        <a:pt x="234" y="254"/>
                        <a:pt x="253" y="215"/>
                        <a:pt x="273" y="195"/>
                      </a:cubicBezTo>
                      <a:lnTo>
                        <a:pt x="273" y="20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97" name="Google Shape;4197;p45"/>
                <p:cNvSpPr/>
                <p:nvPr/>
              </p:nvSpPr>
              <p:spPr>
                <a:xfrm>
                  <a:off x="365375" y="1242975"/>
                  <a:ext cx="41375" cy="26525"/>
                </a:xfrm>
                <a:custGeom>
                  <a:rect b="b" l="l" r="r" t="t"/>
                  <a:pathLst>
                    <a:path extrusionOk="0" h="1061" w="1655">
                      <a:moveTo>
                        <a:pt x="837" y="204"/>
                      </a:moveTo>
                      <a:cubicBezTo>
                        <a:pt x="993" y="204"/>
                        <a:pt x="1149" y="243"/>
                        <a:pt x="1265" y="321"/>
                      </a:cubicBezTo>
                      <a:cubicBezTo>
                        <a:pt x="1363" y="360"/>
                        <a:pt x="1421" y="438"/>
                        <a:pt x="1421" y="516"/>
                      </a:cubicBezTo>
                      <a:cubicBezTo>
                        <a:pt x="1421" y="574"/>
                        <a:pt x="1363" y="632"/>
                        <a:pt x="1265" y="710"/>
                      </a:cubicBezTo>
                      <a:cubicBezTo>
                        <a:pt x="1149" y="778"/>
                        <a:pt x="993" y="812"/>
                        <a:pt x="835" y="812"/>
                      </a:cubicBezTo>
                      <a:cubicBezTo>
                        <a:pt x="677" y="812"/>
                        <a:pt x="516" y="778"/>
                        <a:pt x="390" y="710"/>
                      </a:cubicBezTo>
                      <a:cubicBezTo>
                        <a:pt x="293" y="652"/>
                        <a:pt x="254" y="574"/>
                        <a:pt x="254" y="516"/>
                      </a:cubicBezTo>
                      <a:cubicBezTo>
                        <a:pt x="254" y="438"/>
                        <a:pt x="293" y="380"/>
                        <a:pt x="390" y="321"/>
                      </a:cubicBezTo>
                      <a:cubicBezTo>
                        <a:pt x="507" y="243"/>
                        <a:pt x="682" y="204"/>
                        <a:pt x="837" y="204"/>
                      </a:cubicBezTo>
                      <a:close/>
                      <a:moveTo>
                        <a:pt x="828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80"/>
                        <a:pt x="1" y="535"/>
                      </a:cubicBezTo>
                      <a:cubicBezTo>
                        <a:pt x="1" y="671"/>
                        <a:pt x="98" y="827"/>
                        <a:pt x="273" y="924"/>
                      </a:cubicBezTo>
                      <a:cubicBezTo>
                        <a:pt x="448" y="1022"/>
                        <a:pt x="643" y="1060"/>
                        <a:pt x="837" y="1060"/>
                      </a:cubicBezTo>
                      <a:cubicBezTo>
                        <a:pt x="993" y="1060"/>
                        <a:pt x="1168" y="1022"/>
                        <a:pt x="1343" y="963"/>
                      </a:cubicBezTo>
                      <a:cubicBezTo>
                        <a:pt x="1265" y="924"/>
                        <a:pt x="1246" y="846"/>
                        <a:pt x="1265" y="769"/>
                      </a:cubicBezTo>
                      <a:cubicBezTo>
                        <a:pt x="1280" y="740"/>
                        <a:pt x="1325" y="722"/>
                        <a:pt x="1379" y="722"/>
                      </a:cubicBezTo>
                      <a:cubicBezTo>
                        <a:pt x="1399" y="722"/>
                        <a:pt x="1420" y="724"/>
                        <a:pt x="1440" y="730"/>
                      </a:cubicBezTo>
                      <a:lnTo>
                        <a:pt x="1538" y="808"/>
                      </a:lnTo>
                      <a:cubicBezTo>
                        <a:pt x="1616" y="730"/>
                        <a:pt x="1654" y="632"/>
                        <a:pt x="1654" y="535"/>
                      </a:cubicBezTo>
                      <a:cubicBezTo>
                        <a:pt x="1654" y="380"/>
                        <a:pt x="1557" y="243"/>
                        <a:pt x="1382" y="146"/>
                      </a:cubicBezTo>
                      <a:cubicBezTo>
                        <a:pt x="1226" y="49"/>
                        <a:pt x="1027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98" name="Google Shape;4198;p45"/>
                <p:cNvSpPr/>
                <p:nvPr/>
              </p:nvSpPr>
              <p:spPr>
                <a:xfrm>
                  <a:off x="397000" y="1260925"/>
                  <a:ext cx="7325" cy="5650"/>
                </a:xfrm>
                <a:custGeom>
                  <a:rect b="b" l="l" r="r" t="t"/>
                  <a:pathLst>
                    <a:path extrusionOk="0" h="226" w="293">
                      <a:moveTo>
                        <a:pt x="139" y="0"/>
                      </a:moveTo>
                      <a:cubicBezTo>
                        <a:pt x="102" y="0"/>
                        <a:pt x="57" y="14"/>
                        <a:pt x="20" y="51"/>
                      </a:cubicBezTo>
                      <a:cubicBezTo>
                        <a:pt x="0" y="109"/>
                        <a:pt x="0" y="167"/>
                        <a:pt x="78" y="226"/>
                      </a:cubicBezTo>
                      <a:cubicBezTo>
                        <a:pt x="98" y="226"/>
                        <a:pt x="117" y="206"/>
                        <a:pt x="156" y="206"/>
                      </a:cubicBezTo>
                      <a:cubicBezTo>
                        <a:pt x="195" y="187"/>
                        <a:pt x="253" y="128"/>
                        <a:pt x="292" y="90"/>
                      </a:cubicBezTo>
                      <a:lnTo>
                        <a:pt x="195" y="12"/>
                      </a:lnTo>
                      <a:cubicBezTo>
                        <a:pt x="181" y="5"/>
                        <a:pt x="161" y="0"/>
                        <a:pt x="13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99" name="Google Shape;4199;p45"/>
                <p:cNvSpPr/>
                <p:nvPr/>
              </p:nvSpPr>
              <p:spPr>
                <a:xfrm>
                  <a:off x="357600" y="1172450"/>
                  <a:ext cx="35050" cy="27500"/>
                </a:xfrm>
                <a:custGeom>
                  <a:rect b="b" l="l" r="r" t="t"/>
                  <a:pathLst>
                    <a:path extrusionOk="0" h="1100" w="1402">
                      <a:moveTo>
                        <a:pt x="577" y="0"/>
                      </a:moveTo>
                      <a:cubicBezTo>
                        <a:pt x="375" y="0"/>
                        <a:pt x="176" y="49"/>
                        <a:pt x="20" y="146"/>
                      </a:cubicBezTo>
                      <a:cubicBezTo>
                        <a:pt x="0" y="146"/>
                        <a:pt x="0" y="166"/>
                        <a:pt x="0" y="166"/>
                      </a:cubicBezTo>
                      <a:lnTo>
                        <a:pt x="0" y="555"/>
                      </a:lnTo>
                      <a:cubicBezTo>
                        <a:pt x="0" y="477"/>
                        <a:pt x="39" y="438"/>
                        <a:pt x="137" y="360"/>
                      </a:cubicBezTo>
                      <a:cubicBezTo>
                        <a:pt x="273" y="282"/>
                        <a:pt x="428" y="263"/>
                        <a:pt x="584" y="263"/>
                      </a:cubicBezTo>
                      <a:cubicBezTo>
                        <a:pt x="759" y="263"/>
                        <a:pt x="895" y="282"/>
                        <a:pt x="1012" y="360"/>
                      </a:cubicBezTo>
                      <a:cubicBezTo>
                        <a:pt x="1109" y="418"/>
                        <a:pt x="1168" y="477"/>
                        <a:pt x="1168" y="555"/>
                      </a:cubicBezTo>
                      <a:cubicBezTo>
                        <a:pt x="1168" y="632"/>
                        <a:pt x="1109" y="671"/>
                        <a:pt x="1012" y="749"/>
                      </a:cubicBezTo>
                      <a:cubicBezTo>
                        <a:pt x="895" y="827"/>
                        <a:pt x="730" y="866"/>
                        <a:pt x="567" y="866"/>
                      </a:cubicBezTo>
                      <a:cubicBezTo>
                        <a:pt x="404" y="866"/>
                        <a:pt x="244" y="827"/>
                        <a:pt x="137" y="749"/>
                      </a:cubicBezTo>
                      <a:cubicBezTo>
                        <a:pt x="39" y="710"/>
                        <a:pt x="0" y="632"/>
                        <a:pt x="0" y="555"/>
                      </a:cubicBezTo>
                      <a:lnTo>
                        <a:pt x="0" y="924"/>
                      </a:lnTo>
                      <a:lnTo>
                        <a:pt x="20" y="944"/>
                      </a:lnTo>
                      <a:cubicBezTo>
                        <a:pt x="176" y="1041"/>
                        <a:pt x="390" y="1099"/>
                        <a:pt x="584" y="1099"/>
                      </a:cubicBezTo>
                      <a:cubicBezTo>
                        <a:pt x="759" y="1099"/>
                        <a:pt x="954" y="1041"/>
                        <a:pt x="1090" y="963"/>
                      </a:cubicBezTo>
                      <a:cubicBezTo>
                        <a:pt x="1051" y="944"/>
                        <a:pt x="1012" y="866"/>
                        <a:pt x="1051" y="808"/>
                      </a:cubicBezTo>
                      <a:cubicBezTo>
                        <a:pt x="1066" y="764"/>
                        <a:pt x="1113" y="742"/>
                        <a:pt x="1160" y="742"/>
                      </a:cubicBezTo>
                      <a:cubicBezTo>
                        <a:pt x="1176" y="742"/>
                        <a:pt x="1192" y="744"/>
                        <a:pt x="1207" y="749"/>
                      </a:cubicBezTo>
                      <a:lnTo>
                        <a:pt x="1284" y="808"/>
                      </a:lnTo>
                      <a:cubicBezTo>
                        <a:pt x="1362" y="730"/>
                        <a:pt x="1401" y="632"/>
                        <a:pt x="1401" y="535"/>
                      </a:cubicBezTo>
                      <a:cubicBezTo>
                        <a:pt x="1401" y="380"/>
                        <a:pt x="1304" y="243"/>
                        <a:pt x="1148" y="146"/>
                      </a:cubicBezTo>
                      <a:cubicBezTo>
                        <a:pt x="983" y="49"/>
                        <a:pt x="779" y="0"/>
                        <a:pt x="57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00" name="Google Shape;4200;p45"/>
                <p:cNvSpPr/>
                <p:nvPr/>
              </p:nvSpPr>
              <p:spPr>
                <a:xfrm>
                  <a:off x="383875" y="1191400"/>
                  <a:ext cx="7300" cy="5625"/>
                </a:xfrm>
                <a:custGeom>
                  <a:rect b="b" l="l" r="r" t="t"/>
                  <a:pathLst>
                    <a:path extrusionOk="0" h="225" w="292">
                      <a:moveTo>
                        <a:pt x="101" y="0"/>
                      </a:moveTo>
                      <a:cubicBezTo>
                        <a:pt x="60" y="0"/>
                        <a:pt x="30" y="25"/>
                        <a:pt x="19" y="69"/>
                      </a:cubicBezTo>
                      <a:cubicBezTo>
                        <a:pt x="0" y="108"/>
                        <a:pt x="0" y="186"/>
                        <a:pt x="58" y="225"/>
                      </a:cubicBezTo>
                      <a:cubicBezTo>
                        <a:pt x="97" y="225"/>
                        <a:pt x="97" y="205"/>
                        <a:pt x="117" y="205"/>
                      </a:cubicBezTo>
                      <a:cubicBezTo>
                        <a:pt x="195" y="166"/>
                        <a:pt x="233" y="127"/>
                        <a:pt x="292" y="88"/>
                      </a:cubicBezTo>
                      <a:lnTo>
                        <a:pt x="214" y="50"/>
                      </a:lnTo>
                      <a:cubicBezTo>
                        <a:pt x="171" y="15"/>
                        <a:pt x="132" y="0"/>
                        <a:pt x="10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01" name="Google Shape;4201;p45"/>
                <p:cNvSpPr/>
                <p:nvPr/>
              </p:nvSpPr>
              <p:spPr>
                <a:xfrm>
                  <a:off x="394075" y="1103875"/>
                  <a:ext cx="41375" cy="26525"/>
                </a:xfrm>
                <a:custGeom>
                  <a:rect b="b" l="l" r="r" t="t"/>
                  <a:pathLst>
                    <a:path extrusionOk="0" h="1061" w="1655">
                      <a:moveTo>
                        <a:pt x="1303" y="714"/>
                      </a:moveTo>
                      <a:cubicBezTo>
                        <a:pt x="1269" y="719"/>
                        <a:pt x="1240" y="738"/>
                        <a:pt x="1217" y="759"/>
                      </a:cubicBezTo>
                      <a:lnTo>
                        <a:pt x="1217" y="759"/>
                      </a:lnTo>
                      <a:cubicBezTo>
                        <a:pt x="1241" y="750"/>
                        <a:pt x="1263" y="740"/>
                        <a:pt x="1285" y="730"/>
                      </a:cubicBezTo>
                      <a:cubicBezTo>
                        <a:pt x="1291" y="724"/>
                        <a:pt x="1297" y="719"/>
                        <a:pt x="1303" y="714"/>
                      </a:cubicBezTo>
                      <a:close/>
                      <a:moveTo>
                        <a:pt x="827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79"/>
                        <a:pt x="1" y="535"/>
                      </a:cubicBezTo>
                      <a:cubicBezTo>
                        <a:pt x="1" y="671"/>
                        <a:pt x="98" y="827"/>
                        <a:pt x="273" y="924"/>
                      </a:cubicBezTo>
                      <a:cubicBezTo>
                        <a:pt x="429" y="1021"/>
                        <a:pt x="623" y="1060"/>
                        <a:pt x="818" y="1060"/>
                      </a:cubicBezTo>
                      <a:cubicBezTo>
                        <a:pt x="993" y="1060"/>
                        <a:pt x="1168" y="1041"/>
                        <a:pt x="1304" y="963"/>
                      </a:cubicBezTo>
                      <a:lnTo>
                        <a:pt x="1265" y="944"/>
                      </a:lnTo>
                      <a:cubicBezTo>
                        <a:pt x="1207" y="924"/>
                        <a:pt x="1187" y="846"/>
                        <a:pt x="1207" y="768"/>
                      </a:cubicBezTo>
                      <a:cubicBezTo>
                        <a:pt x="1210" y="765"/>
                        <a:pt x="1214" y="762"/>
                        <a:pt x="1217" y="759"/>
                      </a:cubicBezTo>
                      <a:lnTo>
                        <a:pt x="1217" y="759"/>
                      </a:lnTo>
                      <a:cubicBezTo>
                        <a:pt x="1111" y="798"/>
                        <a:pt x="983" y="817"/>
                        <a:pt x="854" y="817"/>
                      </a:cubicBezTo>
                      <a:cubicBezTo>
                        <a:pt x="696" y="817"/>
                        <a:pt x="536" y="788"/>
                        <a:pt x="409" y="730"/>
                      </a:cubicBezTo>
                      <a:cubicBezTo>
                        <a:pt x="312" y="671"/>
                        <a:pt x="273" y="593"/>
                        <a:pt x="273" y="516"/>
                      </a:cubicBezTo>
                      <a:cubicBezTo>
                        <a:pt x="273" y="457"/>
                        <a:pt x="312" y="399"/>
                        <a:pt x="409" y="321"/>
                      </a:cubicBezTo>
                      <a:cubicBezTo>
                        <a:pt x="526" y="263"/>
                        <a:pt x="701" y="224"/>
                        <a:pt x="837" y="224"/>
                      </a:cubicBezTo>
                      <a:cubicBezTo>
                        <a:pt x="1012" y="224"/>
                        <a:pt x="1168" y="263"/>
                        <a:pt x="1285" y="321"/>
                      </a:cubicBezTo>
                      <a:cubicBezTo>
                        <a:pt x="1382" y="379"/>
                        <a:pt x="1421" y="457"/>
                        <a:pt x="1421" y="516"/>
                      </a:cubicBezTo>
                      <a:cubicBezTo>
                        <a:pt x="1421" y="588"/>
                        <a:pt x="1387" y="644"/>
                        <a:pt x="1303" y="714"/>
                      </a:cubicBezTo>
                      <a:lnTo>
                        <a:pt x="1303" y="714"/>
                      </a:lnTo>
                      <a:cubicBezTo>
                        <a:pt x="1308" y="714"/>
                        <a:pt x="1313" y="713"/>
                        <a:pt x="1319" y="713"/>
                      </a:cubicBezTo>
                      <a:cubicBezTo>
                        <a:pt x="1338" y="713"/>
                        <a:pt x="1359" y="718"/>
                        <a:pt x="1382" y="730"/>
                      </a:cubicBezTo>
                      <a:lnTo>
                        <a:pt x="1538" y="827"/>
                      </a:lnTo>
                      <a:cubicBezTo>
                        <a:pt x="1596" y="749"/>
                        <a:pt x="1654" y="632"/>
                        <a:pt x="1654" y="535"/>
                      </a:cubicBezTo>
                      <a:cubicBezTo>
                        <a:pt x="1654" y="379"/>
                        <a:pt x="1557" y="243"/>
                        <a:pt x="1382" y="146"/>
                      </a:cubicBezTo>
                      <a:cubicBezTo>
                        <a:pt x="1226" y="49"/>
                        <a:pt x="1027" y="0"/>
                        <a:pt x="8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02" name="Google Shape;4202;p45"/>
                <p:cNvSpPr/>
                <p:nvPr/>
              </p:nvSpPr>
              <p:spPr>
                <a:xfrm>
                  <a:off x="424225" y="1121475"/>
                  <a:ext cx="8775" cy="6500"/>
                </a:xfrm>
                <a:custGeom>
                  <a:rect b="b" l="l" r="r" t="t"/>
                  <a:pathLst>
                    <a:path extrusionOk="0" h="260" w="351">
                      <a:moveTo>
                        <a:pt x="133" y="0"/>
                      </a:moveTo>
                      <a:cubicBezTo>
                        <a:pt x="99" y="0"/>
                        <a:pt x="63" y="19"/>
                        <a:pt x="40" y="64"/>
                      </a:cubicBezTo>
                      <a:cubicBezTo>
                        <a:pt x="1" y="103"/>
                        <a:pt x="1" y="181"/>
                        <a:pt x="79" y="240"/>
                      </a:cubicBezTo>
                      <a:lnTo>
                        <a:pt x="137" y="259"/>
                      </a:lnTo>
                      <a:cubicBezTo>
                        <a:pt x="156" y="240"/>
                        <a:pt x="195" y="240"/>
                        <a:pt x="234" y="201"/>
                      </a:cubicBezTo>
                      <a:cubicBezTo>
                        <a:pt x="254" y="181"/>
                        <a:pt x="293" y="162"/>
                        <a:pt x="351" y="123"/>
                      </a:cubicBezTo>
                      <a:lnTo>
                        <a:pt x="195" y="26"/>
                      </a:lnTo>
                      <a:cubicBezTo>
                        <a:pt x="179" y="9"/>
                        <a:pt x="156" y="0"/>
                        <a:pt x="13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03" name="Google Shape;4203;p45"/>
                <p:cNvSpPr/>
                <p:nvPr/>
              </p:nvSpPr>
              <p:spPr>
                <a:xfrm>
                  <a:off x="368300" y="994425"/>
                  <a:ext cx="41375" cy="26525"/>
                </a:xfrm>
                <a:custGeom>
                  <a:rect b="b" l="l" r="r" t="t"/>
                  <a:pathLst>
                    <a:path extrusionOk="0" h="1061" w="1655">
                      <a:moveTo>
                        <a:pt x="818" y="244"/>
                      </a:moveTo>
                      <a:cubicBezTo>
                        <a:pt x="954" y="244"/>
                        <a:pt x="1129" y="263"/>
                        <a:pt x="1246" y="341"/>
                      </a:cubicBezTo>
                      <a:cubicBezTo>
                        <a:pt x="1343" y="380"/>
                        <a:pt x="1382" y="458"/>
                        <a:pt x="1382" y="536"/>
                      </a:cubicBezTo>
                      <a:cubicBezTo>
                        <a:pt x="1382" y="594"/>
                        <a:pt x="1343" y="652"/>
                        <a:pt x="1246" y="730"/>
                      </a:cubicBezTo>
                      <a:cubicBezTo>
                        <a:pt x="1139" y="798"/>
                        <a:pt x="983" y="832"/>
                        <a:pt x="822" y="832"/>
                      </a:cubicBezTo>
                      <a:cubicBezTo>
                        <a:pt x="662" y="832"/>
                        <a:pt x="497" y="798"/>
                        <a:pt x="370" y="730"/>
                      </a:cubicBezTo>
                      <a:cubicBezTo>
                        <a:pt x="273" y="672"/>
                        <a:pt x="234" y="594"/>
                        <a:pt x="234" y="536"/>
                      </a:cubicBezTo>
                      <a:cubicBezTo>
                        <a:pt x="234" y="458"/>
                        <a:pt x="273" y="399"/>
                        <a:pt x="370" y="341"/>
                      </a:cubicBezTo>
                      <a:cubicBezTo>
                        <a:pt x="487" y="263"/>
                        <a:pt x="662" y="244"/>
                        <a:pt x="818" y="244"/>
                      </a:cubicBezTo>
                      <a:close/>
                      <a:moveTo>
                        <a:pt x="830" y="1"/>
                      </a:moveTo>
                      <a:cubicBezTo>
                        <a:pt x="628" y="1"/>
                        <a:pt x="428" y="49"/>
                        <a:pt x="273" y="147"/>
                      </a:cubicBezTo>
                      <a:cubicBezTo>
                        <a:pt x="98" y="244"/>
                        <a:pt x="0" y="380"/>
                        <a:pt x="0" y="536"/>
                      </a:cubicBezTo>
                      <a:cubicBezTo>
                        <a:pt x="0" y="672"/>
                        <a:pt x="98" y="827"/>
                        <a:pt x="273" y="925"/>
                      </a:cubicBezTo>
                      <a:cubicBezTo>
                        <a:pt x="448" y="1022"/>
                        <a:pt x="642" y="1061"/>
                        <a:pt x="837" y="1061"/>
                      </a:cubicBezTo>
                      <a:cubicBezTo>
                        <a:pt x="973" y="1061"/>
                        <a:pt x="1129" y="1041"/>
                        <a:pt x="1265" y="983"/>
                      </a:cubicBezTo>
                      <a:lnTo>
                        <a:pt x="1226" y="964"/>
                      </a:lnTo>
                      <a:cubicBezTo>
                        <a:pt x="1148" y="944"/>
                        <a:pt x="1129" y="866"/>
                        <a:pt x="1168" y="789"/>
                      </a:cubicBezTo>
                      <a:cubicBezTo>
                        <a:pt x="1196" y="760"/>
                        <a:pt x="1235" y="742"/>
                        <a:pt x="1285" y="742"/>
                      </a:cubicBezTo>
                      <a:cubicBezTo>
                        <a:pt x="1303" y="742"/>
                        <a:pt x="1322" y="744"/>
                        <a:pt x="1343" y="750"/>
                      </a:cubicBezTo>
                      <a:lnTo>
                        <a:pt x="1518" y="847"/>
                      </a:lnTo>
                      <a:cubicBezTo>
                        <a:pt x="1615" y="750"/>
                        <a:pt x="1654" y="652"/>
                        <a:pt x="1654" y="536"/>
                      </a:cubicBezTo>
                      <a:cubicBezTo>
                        <a:pt x="1654" y="380"/>
                        <a:pt x="1557" y="244"/>
                        <a:pt x="1401" y="147"/>
                      </a:cubicBezTo>
                      <a:cubicBezTo>
                        <a:pt x="1236" y="49"/>
                        <a:pt x="1032" y="1"/>
                        <a:pt x="83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04" name="Google Shape;4204;p45"/>
                <p:cNvSpPr/>
                <p:nvPr/>
              </p:nvSpPr>
              <p:spPr>
                <a:xfrm>
                  <a:off x="396500" y="1012875"/>
                  <a:ext cx="9275" cy="6150"/>
                </a:xfrm>
                <a:custGeom>
                  <a:rect b="b" l="l" r="r" t="t"/>
                  <a:pathLst>
                    <a:path extrusionOk="0" h="246" w="371">
                      <a:moveTo>
                        <a:pt x="131" y="0"/>
                      </a:moveTo>
                      <a:cubicBezTo>
                        <a:pt x="94" y="0"/>
                        <a:pt x="57" y="14"/>
                        <a:pt x="20" y="51"/>
                      </a:cubicBezTo>
                      <a:cubicBezTo>
                        <a:pt x="1" y="109"/>
                        <a:pt x="1" y="187"/>
                        <a:pt x="79" y="226"/>
                      </a:cubicBezTo>
                      <a:lnTo>
                        <a:pt x="118" y="245"/>
                      </a:lnTo>
                      <a:cubicBezTo>
                        <a:pt x="176" y="226"/>
                        <a:pt x="215" y="206"/>
                        <a:pt x="234" y="187"/>
                      </a:cubicBezTo>
                      <a:cubicBezTo>
                        <a:pt x="293" y="148"/>
                        <a:pt x="332" y="128"/>
                        <a:pt x="371" y="109"/>
                      </a:cubicBezTo>
                      <a:lnTo>
                        <a:pt x="195" y="12"/>
                      </a:lnTo>
                      <a:cubicBezTo>
                        <a:pt x="174" y="5"/>
                        <a:pt x="153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05" name="Google Shape;4205;p45"/>
                <p:cNvSpPr/>
                <p:nvPr/>
              </p:nvSpPr>
              <p:spPr>
                <a:xfrm>
                  <a:off x="450000" y="1010475"/>
                  <a:ext cx="41375" cy="27025"/>
                </a:xfrm>
                <a:custGeom>
                  <a:rect b="b" l="l" r="r" t="t"/>
                  <a:pathLst>
                    <a:path extrusionOk="0" h="1081" w="1655">
                      <a:moveTo>
                        <a:pt x="799" y="244"/>
                      </a:moveTo>
                      <a:cubicBezTo>
                        <a:pt x="974" y="244"/>
                        <a:pt x="1110" y="283"/>
                        <a:pt x="1227" y="341"/>
                      </a:cubicBezTo>
                      <a:cubicBezTo>
                        <a:pt x="1324" y="399"/>
                        <a:pt x="1382" y="477"/>
                        <a:pt x="1382" y="536"/>
                      </a:cubicBezTo>
                      <a:cubicBezTo>
                        <a:pt x="1382" y="613"/>
                        <a:pt x="1324" y="672"/>
                        <a:pt x="1227" y="730"/>
                      </a:cubicBezTo>
                      <a:cubicBezTo>
                        <a:pt x="1110" y="808"/>
                        <a:pt x="954" y="847"/>
                        <a:pt x="799" y="847"/>
                      </a:cubicBezTo>
                      <a:cubicBezTo>
                        <a:pt x="643" y="847"/>
                        <a:pt x="487" y="808"/>
                        <a:pt x="371" y="730"/>
                      </a:cubicBezTo>
                      <a:cubicBezTo>
                        <a:pt x="273" y="691"/>
                        <a:pt x="215" y="613"/>
                        <a:pt x="215" y="536"/>
                      </a:cubicBezTo>
                      <a:cubicBezTo>
                        <a:pt x="215" y="477"/>
                        <a:pt x="273" y="419"/>
                        <a:pt x="371" y="341"/>
                      </a:cubicBezTo>
                      <a:cubicBezTo>
                        <a:pt x="487" y="283"/>
                        <a:pt x="662" y="244"/>
                        <a:pt x="799" y="244"/>
                      </a:cubicBezTo>
                      <a:close/>
                      <a:moveTo>
                        <a:pt x="828" y="1"/>
                      </a:moveTo>
                      <a:cubicBezTo>
                        <a:pt x="628" y="1"/>
                        <a:pt x="429" y="49"/>
                        <a:pt x="273" y="147"/>
                      </a:cubicBezTo>
                      <a:cubicBezTo>
                        <a:pt x="98" y="244"/>
                        <a:pt x="1" y="399"/>
                        <a:pt x="1" y="536"/>
                      </a:cubicBezTo>
                      <a:cubicBezTo>
                        <a:pt x="1" y="691"/>
                        <a:pt x="98" y="827"/>
                        <a:pt x="273" y="925"/>
                      </a:cubicBezTo>
                      <a:cubicBezTo>
                        <a:pt x="429" y="1022"/>
                        <a:pt x="623" y="1080"/>
                        <a:pt x="818" y="1080"/>
                      </a:cubicBezTo>
                      <a:cubicBezTo>
                        <a:pt x="993" y="1080"/>
                        <a:pt x="1168" y="1061"/>
                        <a:pt x="1285" y="983"/>
                      </a:cubicBezTo>
                      <a:lnTo>
                        <a:pt x="1265" y="964"/>
                      </a:lnTo>
                      <a:cubicBezTo>
                        <a:pt x="1188" y="964"/>
                        <a:pt x="1168" y="886"/>
                        <a:pt x="1188" y="808"/>
                      </a:cubicBezTo>
                      <a:cubicBezTo>
                        <a:pt x="1201" y="781"/>
                        <a:pt x="1244" y="753"/>
                        <a:pt x="1296" y="753"/>
                      </a:cubicBezTo>
                      <a:cubicBezTo>
                        <a:pt x="1317" y="753"/>
                        <a:pt x="1340" y="758"/>
                        <a:pt x="1363" y="769"/>
                      </a:cubicBezTo>
                      <a:lnTo>
                        <a:pt x="1499" y="827"/>
                      </a:lnTo>
                      <a:cubicBezTo>
                        <a:pt x="1596" y="730"/>
                        <a:pt x="1655" y="633"/>
                        <a:pt x="1655" y="536"/>
                      </a:cubicBezTo>
                      <a:cubicBezTo>
                        <a:pt x="1655" y="399"/>
                        <a:pt x="1557" y="244"/>
                        <a:pt x="1382" y="147"/>
                      </a:cubicBezTo>
                      <a:cubicBezTo>
                        <a:pt x="1227" y="49"/>
                        <a:pt x="1027" y="1"/>
                        <a:pt x="8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06" name="Google Shape;4206;p45"/>
                <p:cNvSpPr/>
                <p:nvPr/>
              </p:nvSpPr>
              <p:spPr>
                <a:xfrm>
                  <a:off x="479200" y="1029875"/>
                  <a:ext cx="8275" cy="6175"/>
                </a:xfrm>
                <a:custGeom>
                  <a:rect b="b" l="l" r="r" t="t"/>
                  <a:pathLst>
                    <a:path extrusionOk="0" h="247" w="331">
                      <a:moveTo>
                        <a:pt x="131" y="1"/>
                      </a:moveTo>
                      <a:cubicBezTo>
                        <a:pt x="94" y="1"/>
                        <a:pt x="57" y="14"/>
                        <a:pt x="20" y="51"/>
                      </a:cubicBezTo>
                      <a:cubicBezTo>
                        <a:pt x="0" y="110"/>
                        <a:pt x="0" y="188"/>
                        <a:pt x="78" y="227"/>
                      </a:cubicBezTo>
                      <a:lnTo>
                        <a:pt x="97" y="246"/>
                      </a:lnTo>
                      <a:cubicBezTo>
                        <a:pt x="117" y="227"/>
                        <a:pt x="175" y="227"/>
                        <a:pt x="195" y="207"/>
                      </a:cubicBezTo>
                      <a:cubicBezTo>
                        <a:pt x="234" y="149"/>
                        <a:pt x="292" y="110"/>
                        <a:pt x="331" y="71"/>
                      </a:cubicBezTo>
                      <a:lnTo>
                        <a:pt x="195" y="13"/>
                      </a:lnTo>
                      <a:cubicBezTo>
                        <a:pt x="173" y="5"/>
                        <a:pt x="152" y="1"/>
                        <a:pt x="13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07" name="Google Shape;4207;p45"/>
                <p:cNvSpPr/>
                <p:nvPr/>
              </p:nvSpPr>
              <p:spPr>
                <a:xfrm>
                  <a:off x="357125" y="911500"/>
                  <a:ext cx="2450" cy="12175"/>
                </a:xfrm>
                <a:custGeom>
                  <a:rect b="b" l="l" r="r" t="t"/>
                  <a:pathLst>
                    <a:path extrusionOk="0" h="487" w="98">
                      <a:moveTo>
                        <a:pt x="0" y="1"/>
                      </a:moveTo>
                      <a:lnTo>
                        <a:pt x="0" y="487"/>
                      </a:lnTo>
                      <a:cubicBezTo>
                        <a:pt x="58" y="409"/>
                        <a:pt x="97" y="351"/>
                        <a:pt x="97" y="253"/>
                      </a:cubicBezTo>
                      <a:cubicBezTo>
                        <a:pt x="97" y="156"/>
                        <a:pt x="58" y="78"/>
                        <a:pt x="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08" name="Google Shape;4208;p45"/>
                <p:cNvSpPr/>
                <p:nvPr/>
              </p:nvSpPr>
              <p:spPr>
                <a:xfrm>
                  <a:off x="445625" y="946275"/>
                  <a:ext cx="41375" cy="26525"/>
                </a:xfrm>
                <a:custGeom>
                  <a:rect b="b" l="l" r="r" t="t"/>
                  <a:pathLst>
                    <a:path extrusionOk="0" h="1061" w="1655">
                      <a:moveTo>
                        <a:pt x="798" y="263"/>
                      </a:moveTo>
                      <a:cubicBezTo>
                        <a:pt x="974" y="263"/>
                        <a:pt x="1129" y="283"/>
                        <a:pt x="1246" y="361"/>
                      </a:cubicBezTo>
                      <a:cubicBezTo>
                        <a:pt x="1343" y="419"/>
                        <a:pt x="1382" y="477"/>
                        <a:pt x="1382" y="555"/>
                      </a:cubicBezTo>
                      <a:cubicBezTo>
                        <a:pt x="1382" y="633"/>
                        <a:pt x="1343" y="672"/>
                        <a:pt x="1246" y="750"/>
                      </a:cubicBezTo>
                      <a:cubicBezTo>
                        <a:pt x="1139" y="827"/>
                        <a:pt x="978" y="866"/>
                        <a:pt x="815" y="866"/>
                      </a:cubicBezTo>
                      <a:cubicBezTo>
                        <a:pt x="653" y="866"/>
                        <a:pt x="487" y="827"/>
                        <a:pt x="370" y="750"/>
                      </a:cubicBezTo>
                      <a:cubicBezTo>
                        <a:pt x="273" y="711"/>
                        <a:pt x="215" y="633"/>
                        <a:pt x="215" y="555"/>
                      </a:cubicBezTo>
                      <a:cubicBezTo>
                        <a:pt x="215" y="477"/>
                        <a:pt x="273" y="438"/>
                        <a:pt x="370" y="361"/>
                      </a:cubicBezTo>
                      <a:cubicBezTo>
                        <a:pt x="487" y="283"/>
                        <a:pt x="662" y="263"/>
                        <a:pt x="798" y="263"/>
                      </a:cubicBezTo>
                      <a:close/>
                      <a:moveTo>
                        <a:pt x="828" y="1"/>
                      </a:moveTo>
                      <a:cubicBezTo>
                        <a:pt x="628" y="1"/>
                        <a:pt x="429" y="49"/>
                        <a:pt x="273" y="146"/>
                      </a:cubicBezTo>
                      <a:cubicBezTo>
                        <a:pt x="98" y="244"/>
                        <a:pt x="1" y="380"/>
                        <a:pt x="1" y="536"/>
                      </a:cubicBezTo>
                      <a:cubicBezTo>
                        <a:pt x="1" y="672"/>
                        <a:pt x="98" y="827"/>
                        <a:pt x="273" y="925"/>
                      </a:cubicBezTo>
                      <a:cubicBezTo>
                        <a:pt x="448" y="1022"/>
                        <a:pt x="643" y="1061"/>
                        <a:pt x="837" y="1061"/>
                      </a:cubicBezTo>
                      <a:cubicBezTo>
                        <a:pt x="993" y="1061"/>
                        <a:pt x="1168" y="1041"/>
                        <a:pt x="1324" y="964"/>
                      </a:cubicBezTo>
                      <a:lnTo>
                        <a:pt x="1265" y="944"/>
                      </a:lnTo>
                      <a:cubicBezTo>
                        <a:pt x="1188" y="944"/>
                        <a:pt x="1168" y="866"/>
                        <a:pt x="1226" y="808"/>
                      </a:cubicBezTo>
                      <a:cubicBezTo>
                        <a:pt x="1241" y="764"/>
                        <a:pt x="1288" y="742"/>
                        <a:pt x="1336" y="742"/>
                      </a:cubicBezTo>
                      <a:cubicBezTo>
                        <a:pt x="1352" y="742"/>
                        <a:pt x="1368" y="745"/>
                        <a:pt x="1382" y="750"/>
                      </a:cubicBezTo>
                      <a:lnTo>
                        <a:pt x="1538" y="827"/>
                      </a:lnTo>
                      <a:cubicBezTo>
                        <a:pt x="1616" y="750"/>
                        <a:pt x="1654" y="652"/>
                        <a:pt x="1654" y="536"/>
                      </a:cubicBezTo>
                      <a:cubicBezTo>
                        <a:pt x="1654" y="380"/>
                        <a:pt x="1557" y="244"/>
                        <a:pt x="1382" y="146"/>
                      </a:cubicBezTo>
                      <a:cubicBezTo>
                        <a:pt x="1226" y="49"/>
                        <a:pt x="1027" y="1"/>
                        <a:pt x="8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09" name="Google Shape;4209;p45"/>
                <p:cNvSpPr/>
                <p:nvPr/>
              </p:nvSpPr>
              <p:spPr>
                <a:xfrm>
                  <a:off x="474825" y="965225"/>
                  <a:ext cx="8775" cy="6600"/>
                </a:xfrm>
                <a:custGeom>
                  <a:rect b="b" l="l" r="r" t="t"/>
                  <a:pathLst>
                    <a:path extrusionOk="0" h="264" w="351">
                      <a:moveTo>
                        <a:pt x="136" y="0"/>
                      </a:moveTo>
                      <a:cubicBezTo>
                        <a:pt x="97" y="0"/>
                        <a:pt x="58" y="18"/>
                        <a:pt x="20" y="69"/>
                      </a:cubicBezTo>
                      <a:cubicBezTo>
                        <a:pt x="0" y="108"/>
                        <a:pt x="0" y="186"/>
                        <a:pt x="78" y="245"/>
                      </a:cubicBezTo>
                      <a:lnTo>
                        <a:pt x="117" y="264"/>
                      </a:lnTo>
                      <a:cubicBezTo>
                        <a:pt x="156" y="245"/>
                        <a:pt x="175" y="245"/>
                        <a:pt x="195" y="206"/>
                      </a:cubicBezTo>
                      <a:cubicBezTo>
                        <a:pt x="272" y="167"/>
                        <a:pt x="311" y="147"/>
                        <a:pt x="350" y="89"/>
                      </a:cubicBezTo>
                      <a:lnTo>
                        <a:pt x="195" y="11"/>
                      </a:lnTo>
                      <a:cubicBezTo>
                        <a:pt x="175" y="5"/>
                        <a:pt x="156" y="0"/>
                        <a:pt x="13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10" name="Google Shape;4210;p45"/>
                <p:cNvSpPr/>
                <p:nvPr/>
              </p:nvSpPr>
              <p:spPr>
                <a:xfrm>
                  <a:off x="561875" y="1137900"/>
                  <a:ext cx="41375" cy="27025"/>
                </a:xfrm>
                <a:custGeom>
                  <a:rect b="b" l="l" r="r" t="t"/>
                  <a:pathLst>
                    <a:path extrusionOk="0" h="1081" w="1655">
                      <a:moveTo>
                        <a:pt x="1266" y="749"/>
                      </a:moveTo>
                      <a:cubicBezTo>
                        <a:pt x="1247" y="754"/>
                        <a:pt x="1231" y="762"/>
                        <a:pt x="1220" y="772"/>
                      </a:cubicBezTo>
                      <a:lnTo>
                        <a:pt x="1220" y="772"/>
                      </a:lnTo>
                      <a:cubicBezTo>
                        <a:pt x="1235" y="765"/>
                        <a:pt x="1251" y="758"/>
                        <a:pt x="1265" y="750"/>
                      </a:cubicBezTo>
                      <a:cubicBezTo>
                        <a:pt x="1265" y="750"/>
                        <a:pt x="1266" y="749"/>
                        <a:pt x="1266" y="749"/>
                      </a:cubicBezTo>
                      <a:close/>
                      <a:moveTo>
                        <a:pt x="825" y="1"/>
                      </a:moveTo>
                      <a:cubicBezTo>
                        <a:pt x="623" y="1"/>
                        <a:pt x="419" y="49"/>
                        <a:pt x="253" y="147"/>
                      </a:cubicBezTo>
                      <a:cubicBezTo>
                        <a:pt x="98" y="244"/>
                        <a:pt x="1" y="380"/>
                        <a:pt x="1" y="536"/>
                      </a:cubicBezTo>
                      <a:cubicBezTo>
                        <a:pt x="1" y="692"/>
                        <a:pt x="98" y="847"/>
                        <a:pt x="273" y="944"/>
                      </a:cubicBezTo>
                      <a:cubicBezTo>
                        <a:pt x="429" y="1042"/>
                        <a:pt x="623" y="1081"/>
                        <a:pt x="818" y="1081"/>
                      </a:cubicBezTo>
                      <a:cubicBezTo>
                        <a:pt x="993" y="1081"/>
                        <a:pt x="1129" y="1061"/>
                        <a:pt x="1285" y="983"/>
                      </a:cubicBezTo>
                      <a:lnTo>
                        <a:pt x="1265" y="964"/>
                      </a:lnTo>
                      <a:cubicBezTo>
                        <a:pt x="1207" y="944"/>
                        <a:pt x="1187" y="867"/>
                        <a:pt x="1207" y="789"/>
                      </a:cubicBezTo>
                      <a:cubicBezTo>
                        <a:pt x="1210" y="783"/>
                        <a:pt x="1214" y="777"/>
                        <a:pt x="1220" y="772"/>
                      </a:cubicBezTo>
                      <a:lnTo>
                        <a:pt x="1220" y="772"/>
                      </a:lnTo>
                      <a:cubicBezTo>
                        <a:pt x="1101" y="825"/>
                        <a:pt x="955" y="852"/>
                        <a:pt x="813" y="852"/>
                      </a:cubicBezTo>
                      <a:cubicBezTo>
                        <a:pt x="652" y="852"/>
                        <a:pt x="497" y="818"/>
                        <a:pt x="390" y="750"/>
                      </a:cubicBezTo>
                      <a:cubicBezTo>
                        <a:pt x="292" y="692"/>
                        <a:pt x="234" y="633"/>
                        <a:pt x="234" y="555"/>
                      </a:cubicBezTo>
                      <a:cubicBezTo>
                        <a:pt x="234" y="478"/>
                        <a:pt x="292" y="400"/>
                        <a:pt x="390" y="361"/>
                      </a:cubicBezTo>
                      <a:cubicBezTo>
                        <a:pt x="506" y="283"/>
                        <a:pt x="681" y="264"/>
                        <a:pt x="818" y="264"/>
                      </a:cubicBezTo>
                      <a:cubicBezTo>
                        <a:pt x="993" y="264"/>
                        <a:pt x="1129" y="283"/>
                        <a:pt x="1265" y="361"/>
                      </a:cubicBezTo>
                      <a:cubicBezTo>
                        <a:pt x="1362" y="400"/>
                        <a:pt x="1401" y="478"/>
                        <a:pt x="1401" y="555"/>
                      </a:cubicBezTo>
                      <a:cubicBezTo>
                        <a:pt x="1401" y="633"/>
                        <a:pt x="1363" y="672"/>
                        <a:pt x="1266" y="749"/>
                      </a:cubicBezTo>
                      <a:lnTo>
                        <a:pt x="1266" y="749"/>
                      </a:lnTo>
                      <a:cubicBezTo>
                        <a:pt x="1282" y="745"/>
                        <a:pt x="1301" y="742"/>
                        <a:pt x="1320" y="742"/>
                      </a:cubicBezTo>
                      <a:cubicBezTo>
                        <a:pt x="1340" y="742"/>
                        <a:pt x="1361" y="745"/>
                        <a:pt x="1382" y="750"/>
                      </a:cubicBezTo>
                      <a:lnTo>
                        <a:pt x="1499" y="828"/>
                      </a:lnTo>
                      <a:cubicBezTo>
                        <a:pt x="1596" y="730"/>
                        <a:pt x="1654" y="633"/>
                        <a:pt x="1654" y="536"/>
                      </a:cubicBezTo>
                      <a:cubicBezTo>
                        <a:pt x="1654" y="380"/>
                        <a:pt x="1557" y="244"/>
                        <a:pt x="1382" y="147"/>
                      </a:cubicBezTo>
                      <a:cubicBezTo>
                        <a:pt x="1226" y="49"/>
                        <a:pt x="1027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11" name="Google Shape;4211;p45"/>
                <p:cNvSpPr/>
                <p:nvPr/>
              </p:nvSpPr>
              <p:spPr>
                <a:xfrm>
                  <a:off x="592025" y="1156600"/>
                  <a:ext cx="8300" cy="5900"/>
                </a:xfrm>
                <a:custGeom>
                  <a:rect b="b" l="l" r="r" t="t"/>
                  <a:pathLst>
                    <a:path extrusionOk="0" h="236" w="332">
                      <a:moveTo>
                        <a:pt x="124" y="0"/>
                      </a:moveTo>
                      <a:cubicBezTo>
                        <a:pt x="86" y="0"/>
                        <a:pt x="52" y="17"/>
                        <a:pt x="40" y="41"/>
                      </a:cubicBezTo>
                      <a:cubicBezTo>
                        <a:pt x="1" y="99"/>
                        <a:pt x="1" y="177"/>
                        <a:pt x="79" y="216"/>
                      </a:cubicBezTo>
                      <a:lnTo>
                        <a:pt x="98" y="235"/>
                      </a:lnTo>
                      <a:cubicBezTo>
                        <a:pt x="137" y="216"/>
                        <a:pt x="176" y="216"/>
                        <a:pt x="195" y="196"/>
                      </a:cubicBezTo>
                      <a:cubicBezTo>
                        <a:pt x="254" y="177"/>
                        <a:pt x="293" y="119"/>
                        <a:pt x="331" y="99"/>
                      </a:cubicBezTo>
                      <a:lnTo>
                        <a:pt x="195" y="21"/>
                      </a:lnTo>
                      <a:cubicBezTo>
                        <a:pt x="173" y="6"/>
                        <a:pt x="148" y="0"/>
                        <a:pt x="12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12" name="Google Shape;4212;p45"/>
                <p:cNvSpPr/>
                <p:nvPr/>
              </p:nvSpPr>
              <p:spPr>
                <a:xfrm>
                  <a:off x="488925" y="1128175"/>
                  <a:ext cx="41850" cy="26550"/>
                </a:xfrm>
                <a:custGeom>
                  <a:rect b="b" l="l" r="r" t="t"/>
                  <a:pathLst>
                    <a:path extrusionOk="0" h="1062" w="1674">
                      <a:moveTo>
                        <a:pt x="817" y="244"/>
                      </a:moveTo>
                      <a:cubicBezTo>
                        <a:pt x="993" y="244"/>
                        <a:pt x="1129" y="263"/>
                        <a:pt x="1265" y="341"/>
                      </a:cubicBezTo>
                      <a:cubicBezTo>
                        <a:pt x="1362" y="380"/>
                        <a:pt x="1401" y="458"/>
                        <a:pt x="1401" y="536"/>
                      </a:cubicBezTo>
                      <a:cubicBezTo>
                        <a:pt x="1401" y="594"/>
                        <a:pt x="1362" y="653"/>
                        <a:pt x="1265" y="730"/>
                      </a:cubicBezTo>
                      <a:cubicBezTo>
                        <a:pt x="1138" y="798"/>
                        <a:pt x="973" y="832"/>
                        <a:pt x="813" y="832"/>
                      </a:cubicBezTo>
                      <a:cubicBezTo>
                        <a:pt x="652" y="832"/>
                        <a:pt x="496" y="798"/>
                        <a:pt x="389" y="730"/>
                      </a:cubicBezTo>
                      <a:cubicBezTo>
                        <a:pt x="292" y="672"/>
                        <a:pt x="234" y="594"/>
                        <a:pt x="234" y="536"/>
                      </a:cubicBezTo>
                      <a:cubicBezTo>
                        <a:pt x="234" y="458"/>
                        <a:pt x="292" y="380"/>
                        <a:pt x="389" y="341"/>
                      </a:cubicBezTo>
                      <a:cubicBezTo>
                        <a:pt x="506" y="263"/>
                        <a:pt x="681" y="244"/>
                        <a:pt x="817" y="244"/>
                      </a:cubicBezTo>
                      <a:close/>
                      <a:moveTo>
                        <a:pt x="847" y="1"/>
                      </a:moveTo>
                      <a:cubicBezTo>
                        <a:pt x="647" y="1"/>
                        <a:pt x="448" y="49"/>
                        <a:pt x="292" y="147"/>
                      </a:cubicBezTo>
                      <a:cubicBezTo>
                        <a:pt x="117" y="244"/>
                        <a:pt x="20" y="380"/>
                        <a:pt x="20" y="536"/>
                      </a:cubicBezTo>
                      <a:cubicBezTo>
                        <a:pt x="0" y="672"/>
                        <a:pt x="98" y="828"/>
                        <a:pt x="273" y="925"/>
                      </a:cubicBezTo>
                      <a:cubicBezTo>
                        <a:pt x="428" y="1022"/>
                        <a:pt x="623" y="1061"/>
                        <a:pt x="817" y="1061"/>
                      </a:cubicBezTo>
                      <a:cubicBezTo>
                        <a:pt x="993" y="1061"/>
                        <a:pt x="1168" y="1042"/>
                        <a:pt x="1304" y="964"/>
                      </a:cubicBezTo>
                      <a:cubicBezTo>
                        <a:pt x="1265" y="944"/>
                        <a:pt x="1245" y="867"/>
                        <a:pt x="1265" y="789"/>
                      </a:cubicBezTo>
                      <a:cubicBezTo>
                        <a:pt x="1279" y="760"/>
                        <a:pt x="1325" y="742"/>
                        <a:pt x="1371" y="742"/>
                      </a:cubicBezTo>
                      <a:cubicBezTo>
                        <a:pt x="1388" y="742"/>
                        <a:pt x="1405" y="745"/>
                        <a:pt x="1421" y="750"/>
                      </a:cubicBezTo>
                      <a:lnTo>
                        <a:pt x="1557" y="828"/>
                      </a:lnTo>
                      <a:cubicBezTo>
                        <a:pt x="1615" y="750"/>
                        <a:pt x="1673" y="653"/>
                        <a:pt x="1673" y="536"/>
                      </a:cubicBezTo>
                      <a:cubicBezTo>
                        <a:pt x="1673" y="380"/>
                        <a:pt x="1576" y="244"/>
                        <a:pt x="1401" y="147"/>
                      </a:cubicBezTo>
                      <a:cubicBezTo>
                        <a:pt x="1245" y="49"/>
                        <a:pt x="1046" y="1"/>
                        <a:pt x="84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13" name="Google Shape;4213;p45"/>
                <p:cNvSpPr/>
                <p:nvPr/>
              </p:nvSpPr>
              <p:spPr>
                <a:xfrm>
                  <a:off x="520050" y="1145450"/>
                  <a:ext cx="7325" cy="6350"/>
                </a:xfrm>
                <a:custGeom>
                  <a:rect b="b" l="l" r="r" t="t"/>
                  <a:pathLst>
                    <a:path extrusionOk="0" h="254" w="293">
                      <a:moveTo>
                        <a:pt x="156" y="0"/>
                      </a:moveTo>
                      <a:cubicBezTo>
                        <a:pt x="137" y="0"/>
                        <a:pt x="59" y="39"/>
                        <a:pt x="20" y="78"/>
                      </a:cubicBezTo>
                      <a:cubicBezTo>
                        <a:pt x="0" y="117"/>
                        <a:pt x="0" y="195"/>
                        <a:pt x="59" y="253"/>
                      </a:cubicBezTo>
                      <a:cubicBezTo>
                        <a:pt x="98" y="253"/>
                        <a:pt x="117" y="214"/>
                        <a:pt x="137" y="195"/>
                      </a:cubicBezTo>
                      <a:cubicBezTo>
                        <a:pt x="195" y="176"/>
                        <a:pt x="234" y="117"/>
                        <a:pt x="292" y="78"/>
                      </a:cubicBezTo>
                      <a:lnTo>
                        <a:pt x="15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14" name="Google Shape;4214;p45"/>
                <p:cNvSpPr/>
                <p:nvPr/>
              </p:nvSpPr>
              <p:spPr>
                <a:xfrm>
                  <a:off x="1417900" y="1087325"/>
                  <a:ext cx="41350" cy="26525"/>
                </a:xfrm>
                <a:custGeom>
                  <a:rect b="b" l="l" r="r" t="t"/>
                  <a:pathLst>
                    <a:path extrusionOk="0" h="1061" w="1654">
                      <a:moveTo>
                        <a:pt x="374" y="721"/>
                      </a:moveTo>
                      <a:cubicBezTo>
                        <a:pt x="379" y="724"/>
                        <a:pt x="384" y="727"/>
                        <a:pt x="389" y="730"/>
                      </a:cubicBezTo>
                      <a:cubicBezTo>
                        <a:pt x="413" y="745"/>
                        <a:pt x="440" y="759"/>
                        <a:pt x="468" y="771"/>
                      </a:cubicBezTo>
                      <a:lnTo>
                        <a:pt x="468" y="771"/>
                      </a:lnTo>
                      <a:cubicBezTo>
                        <a:pt x="468" y="770"/>
                        <a:pt x="467" y="770"/>
                        <a:pt x="467" y="769"/>
                      </a:cubicBezTo>
                      <a:cubicBezTo>
                        <a:pt x="439" y="740"/>
                        <a:pt x="405" y="726"/>
                        <a:pt x="374" y="721"/>
                      </a:cubicBezTo>
                      <a:close/>
                      <a:moveTo>
                        <a:pt x="827" y="1"/>
                      </a:moveTo>
                      <a:cubicBezTo>
                        <a:pt x="628" y="1"/>
                        <a:pt x="428" y="49"/>
                        <a:pt x="273" y="146"/>
                      </a:cubicBezTo>
                      <a:cubicBezTo>
                        <a:pt x="98" y="244"/>
                        <a:pt x="0" y="380"/>
                        <a:pt x="0" y="536"/>
                      </a:cubicBezTo>
                      <a:cubicBezTo>
                        <a:pt x="0" y="633"/>
                        <a:pt x="39" y="750"/>
                        <a:pt x="136" y="827"/>
                      </a:cubicBezTo>
                      <a:lnTo>
                        <a:pt x="292" y="730"/>
                      </a:lnTo>
                      <a:cubicBezTo>
                        <a:pt x="306" y="723"/>
                        <a:pt x="326" y="718"/>
                        <a:pt x="348" y="718"/>
                      </a:cubicBezTo>
                      <a:cubicBezTo>
                        <a:pt x="356" y="718"/>
                        <a:pt x="365" y="719"/>
                        <a:pt x="374" y="721"/>
                      </a:cubicBezTo>
                      <a:lnTo>
                        <a:pt x="374" y="721"/>
                      </a:lnTo>
                      <a:cubicBezTo>
                        <a:pt x="286" y="665"/>
                        <a:pt x="234" y="609"/>
                        <a:pt x="234" y="536"/>
                      </a:cubicBezTo>
                      <a:cubicBezTo>
                        <a:pt x="234" y="458"/>
                        <a:pt x="312" y="380"/>
                        <a:pt x="389" y="341"/>
                      </a:cubicBezTo>
                      <a:cubicBezTo>
                        <a:pt x="506" y="263"/>
                        <a:pt x="681" y="244"/>
                        <a:pt x="817" y="244"/>
                      </a:cubicBezTo>
                      <a:cubicBezTo>
                        <a:pt x="993" y="244"/>
                        <a:pt x="1129" y="263"/>
                        <a:pt x="1265" y="341"/>
                      </a:cubicBezTo>
                      <a:cubicBezTo>
                        <a:pt x="1362" y="380"/>
                        <a:pt x="1401" y="458"/>
                        <a:pt x="1401" y="536"/>
                      </a:cubicBezTo>
                      <a:cubicBezTo>
                        <a:pt x="1401" y="613"/>
                        <a:pt x="1362" y="652"/>
                        <a:pt x="1265" y="730"/>
                      </a:cubicBezTo>
                      <a:cubicBezTo>
                        <a:pt x="1138" y="798"/>
                        <a:pt x="973" y="832"/>
                        <a:pt x="813" y="832"/>
                      </a:cubicBezTo>
                      <a:cubicBezTo>
                        <a:pt x="688" y="832"/>
                        <a:pt x="566" y="812"/>
                        <a:pt x="468" y="771"/>
                      </a:cubicBezTo>
                      <a:lnTo>
                        <a:pt x="468" y="771"/>
                      </a:lnTo>
                      <a:cubicBezTo>
                        <a:pt x="487" y="829"/>
                        <a:pt x="486" y="906"/>
                        <a:pt x="409" y="944"/>
                      </a:cubicBezTo>
                      <a:lnTo>
                        <a:pt x="370" y="964"/>
                      </a:lnTo>
                      <a:cubicBezTo>
                        <a:pt x="506" y="1022"/>
                        <a:pt x="681" y="1061"/>
                        <a:pt x="817" y="1061"/>
                      </a:cubicBezTo>
                      <a:cubicBezTo>
                        <a:pt x="1012" y="1061"/>
                        <a:pt x="1245" y="1022"/>
                        <a:pt x="1382" y="925"/>
                      </a:cubicBezTo>
                      <a:cubicBezTo>
                        <a:pt x="1557" y="827"/>
                        <a:pt x="1654" y="672"/>
                        <a:pt x="1654" y="536"/>
                      </a:cubicBezTo>
                      <a:cubicBezTo>
                        <a:pt x="1654" y="380"/>
                        <a:pt x="1557" y="244"/>
                        <a:pt x="1382" y="146"/>
                      </a:cubicBezTo>
                      <a:cubicBezTo>
                        <a:pt x="1226" y="49"/>
                        <a:pt x="1027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15" name="Google Shape;4215;p45"/>
                <p:cNvSpPr/>
                <p:nvPr/>
              </p:nvSpPr>
              <p:spPr>
                <a:xfrm>
                  <a:off x="1421300" y="1105150"/>
                  <a:ext cx="8775" cy="6275"/>
                </a:xfrm>
                <a:custGeom>
                  <a:rect b="b" l="l" r="r" t="t"/>
                  <a:pathLst>
                    <a:path extrusionOk="0" h="251" w="351">
                      <a:moveTo>
                        <a:pt x="219" y="1"/>
                      </a:moveTo>
                      <a:cubicBezTo>
                        <a:pt x="200" y="1"/>
                        <a:pt x="179" y="6"/>
                        <a:pt x="156" y="17"/>
                      </a:cubicBezTo>
                      <a:lnTo>
                        <a:pt x="0" y="114"/>
                      </a:lnTo>
                      <a:cubicBezTo>
                        <a:pt x="59" y="153"/>
                        <a:pt x="78" y="192"/>
                        <a:pt x="137" y="212"/>
                      </a:cubicBezTo>
                      <a:cubicBezTo>
                        <a:pt x="156" y="231"/>
                        <a:pt x="195" y="231"/>
                        <a:pt x="234" y="251"/>
                      </a:cubicBezTo>
                      <a:lnTo>
                        <a:pt x="273" y="231"/>
                      </a:lnTo>
                      <a:cubicBezTo>
                        <a:pt x="351" y="212"/>
                        <a:pt x="351" y="114"/>
                        <a:pt x="331" y="56"/>
                      </a:cubicBezTo>
                      <a:cubicBezTo>
                        <a:pt x="304" y="29"/>
                        <a:pt x="266" y="1"/>
                        <a:pt x="21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16" name="Google Shape;4216;p45"/>
                <p:cNvSpPr/>
                <p:nvPr/>
              </p:nvSpPr>
              <p:spPr>
                <a:xfrm>
                  <a:off x="1311875" y="1117475"/>
                  <a:ext cx="41350" cy="27025"/>
                </a:xfrm>
                <a:custGeom>
                  <a:rect b="b" l="l" r="r" t="t"/>
                  <a:pathLst>
                    <a:path extrusionOk="0" h="1081" w="1654">
                      <a:moveTo>
                        <a:pt x="837" y="244"/>
                      </a:moveTo>
                      <a:cubicBezTo>
                        <a:pt x="1012" y="244"/>
                        <a:pt x="1148" y="263"/>
                        <a:pt x="1265" y="341"/>
                      </a:cubicBezTo>
                      <a:cubicBezTo>
                        <a:pt x="1362" y="400"/>
                        <a:pt x="1420" y="458"/>
                        <a:pt x="1420" y="536"/>
                      </a:cubicBezTo>
                      <a:cubicBezTo>
                        <a:pt x="1420" y="614"/>
                        <a:pt x="1362" y="672"/>
                        <a:pt x="1265" y="730"/>
                      </a:cubicBezTo>
                      <a:cubicBezTo>
                        <a:pt x="1148" y="808"/>
                        <a:pt x="983" y="847"/>
                        <a:pt x="820" y="847"/>
                      </a:cubicBezTo>
                      <a:cubicBezTo>
                        <a:pt x="657" y="847"/>
                        <a:pt x="496" y="808"/>
                        <a:pt x="389" y="730"/>
                      </a:cubicBezTo>
                      <a:cubicBezTo>
                        <a:pt x="292" y="691"/>
                        <a:pt x="253" y="614"/>
                        <a:pt x="253" y="536"/>
                      </a:cubicBezTo>
                      <a:cubicBezTo>
                        <a:pt x="253" y="458"/>
                        <a:pt x="292" y="419"/>
                        <a:pt x="389" y="341"/>
                      </a:cubicBezTo>
                      <a:cubicBezTo>
                        <a:pt x="525" y="263"/>
                        <a:pt x="681" y="244"/>
                        <a:pt x="837" y="244"/>
                      </a:cubicBezTo>
                      <a:close/>
                      <a:moveTo>
                        <a:pt x="829" y="1"/>
                      </a:moveTo>
                      <a:cubicBezTo>
                        <a:pt x="628" y="1"/>
                        <a:pt x="428" y="49"/>
                        <a:pt x="272" y="147"/>
                      </a:cubicBezTo>
                      <a:cubicBezTo>
                        <a:pt x="97" y="244"/>
                        <a:pt x="0" y="400"/>
                        <a:pt x="0" y="536"/>
                      </a:cubicBezTo>
                      <a:cubicBezTo>
                        <a:pt x="0" y="633"/>
                        <a:pt x="58" y="730"/>
                        <a:pt x="136" y="808"/>
                      </a:cubicBezTo>
                      <a:lnTo>
                        <a:pt x="253" y="730"/>
                      </a:lnTo>
                      <a:cubicBezTo>
                        <a:pt x="262" y="726"/>
                        <a:pt x="274" y="723"/>
                        <a:pt x="286" y="723"/>
                      </a:cubicBezTo>
                      <a:cubicBezTo>
                        <a:pt x="328" y="723"/>
                        <a:pt x="384" y="749"/>
                        <a:pt x="428" y="808"/>
                      </a:cubicBezTo>
                      <a:cubicBezTo>
                        <a:pt x="448" y="847"/>
                        <a:pt x="448" y="925"/>
                        <a:pt x="370" y="983"/>
                      </a:cubicBezTo>
                      <a:lnTo>
                        <a:pt x="350" y="983"/>
                      </a:lnTo>
                      <a:cubicBezTo>
                        <a:pt x="486" y="1061"/>
                        <a:pt x="662" y="1081"/>
                        <a:pt x="837" y="1081"/>
                      </a:cubicBezTo>
                      <a:cubicBezTo>
                        <a:pt x="1031" y="1081"/>
                        <a:pt x="1245" y="1022"/>
                        <a:pt x="1401" y="925"/>
                      </a:cubicBezTo>
                      <a:cubicBezTo>
                        <a:pt x="1557" y="828"/>
                        <a:pt x="1654" y="691"/>
                        <a:pt x="1654" y="536"/>
                      </a:cubicBezTo>
                      <a:cubicBezTo>
                        <a:pt x="1654" y="400"/>
                        <a:pt x="1557" y="244"/>
                        <a:pt x="1401" y="147"/>
                      </a:cubicBezTo>
                      <a:cubicBezTo>
                        <a:pt x="1236" y="49"/>
                        <a:pt x="1031" y="1"/>
                        <a:pt x="82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17" name="Google Shape;4217;p45"/>
                <p:cNvSpPr/>
                <p:nvPr/>
              </p:nvSpPr>
              <p:spPr>
                <a:xfrm>
                  <a:off x="1314775" y="1135550"/>
                  <a:ext cx="8300" cy="5550"/>
                </a:xfrm>
                <a:custGeom>
                  <a:rect b="b" l="l" r="r" t="t"/>
                  <a:pathLst>
                    <a:path extrusionOk="0" h="222" w="332">
                      <a:moveTo>
                        <a:pt x="184" y="0"/>
                      </a:moveTo>
                      <a:cubicBezTo>
                        <a:pt x="167" y="0"/>
                        <a:pt x="152" y="2"/>
                        <a:pt x="137" y="7"/>
                      </a:cubicBezTo>
                      <a:lnTo>
                        <a:pt x="1" y="85"/>
                      </a:lnTo>
                      <a:cubicBezTo>
                        <a:pt x="59" y="143"/>
                        <a:pt x="79" y="182"/>
                        <a:pt x="156" y="202"/>
                      </a:cubicBezTo>
                      <a:cubicBezTo>
                        <a:pt x="176" y="221"/>
                        <a:pt x="215" y="221"/>
                        <a:pt x="234" y="221"/>
                      </a:cubicBezTo>
                      <a:lnTo>
                        <a:pt x="254" y="221"/>
                      </a:lnTo>
                      <a:cubicBezTo>
                        <a:pt x="312" y="202"/>
                        <a:pt x="332" y="124"/>
                        <a:pt x="312" y="66"/>
                      </a:cubicBezTo>
                      <a:cubicBezTo>
                        <a:pt x="283" y="22"/>
                        <a:pt x="23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18" name="Google Shape;4218;p45"/>
                <p:cNvSpPr/>
                <p:nvPr/>
              </p:nvSpPr>
              <p:spPr>
                <a:xfrm>
                  <a:off x="1399425" y="1004650"/>
                  <a:ext cx="41350" cy="26525"/>
                </a:xfrm>
                <a:custGeom>
                  <a:rect b="b" l="l" r="r" t="t"/>
                  <a:pathLst>
                    <a:path extrusionOk="0" h="1061" w="1654">
                      <a:moveTo>
                        <a:pt x="339" y="722"/>
                      </a:moveTo>
                      <a:cubicBezTo>
                        <a:pt x="353" y="732"/>
                        <a:pt x="370" y="742"/>
                        <a:pt x="389" y="749"/>
                      </a:cubicBezTo>
                      <a:cubicBezTo>
                        <a:pt x="409" y="763"/>
                        <a:pt x="430" y="776"/>
                        <a:pt x="453" y="788"/>
                      </a:cubicBezTo>
                      <a:lnTo>
                        <a:pt x="453" y="788"/>
                      </a:lnTo>
                      <a:cubicBezTo>
                        <a:pt x="451" y="781"/>
                        <a:pt x="450" y="775"/>
                        <a:pt x="447" y="769"/>
                      </a:cubicBezTo>
                      <a:cubicBezTo>
                        <a:pt x="434" y="741"/>
                        <a:pt x="390" y="723"/>
                        <a:pt x="339" y="722"/>
                      </a:cubicBezTo>
                      <a:close/>
                      <a:moveTo>
                        <a:pt x="827" y="0"/>
                      </a:moveTo>
                      <a:cubicBezTo>
                        <a:pt x="627" y="0"/>
                        <a:pt x="428" y="49"/>
                        <a:pt x="272" y="146"/>
                      </a:cubicBezTo>
                      <a:cubicBezTo>
                        <a:pt x="97" y="243"/>
                        <a:pt x="0" y="380"/>
                        <a:pt x="0" y="535"/>
                      </a:cubicBezTo>
                      <a:cubicBezTo>
                        <a:pt x="0" y="632"/>
                        <a:pt x="58" y="730"/>
                        <a:pt x="136" y="827"/>
                      </a:cubicBezTo>
                      <a:lnTo>
                        <a:pt x="272" y="730"/>
                      </a:lnTo>
                      <a:cubicBezTo>
                        <a:pt x="293" y="725"/>
                        <a:pt x="314" y="722"/>
                        <a:pt x="334" y="722"/>
                      </a:cubicBezTo>
                      <a:cubicBezTo>
                        <a:pt x="335" y="722"/>
                        <a:pt x="337" y="722"/>
                        <a:pt x="339" y="722"/>
                      </a:cubicBezTo>
                      <a:lnTo>
                        <a:pt x="339" y="722"/>
                      </a:lnTo>
                      <a:cubicBezTo>
                        <a:pt x="278" y="680"/>
                        <a:pt x="253" y="617"/>
                        <a:pt x="253" y="555"/>
                      </a:cubicBezTo>
                      <a:cubicBezTo>
                        <a:pt x="253" y="477"/>
                        <a:pt x="292" y="418"/>
                        <a:pt x="389" y="360"/>
                      </a:cubicBezTo>
                      <a:cubicBezTo>
                        <a:pt x="506" y="282"/>
                        <a:pt x="681" y="263"/>
                        <a:pt x="837" y="263"/>
                      </a:cubicBezTo>
                      <a:cubicBezTo>
                        <a:pt x="992" y="263"/>
                        <a:pt x="1148" y="282"/>
                        <a:pt x="1265" y="360"/>
                      </a:cubicBezTo>
                      <a:cubicBezTo>
                        <a:pt x="1362" y="418"/>
                        <a:pt x="1420" y="477"/>
                        <a:pt x="1420" y="555"/>
                      </a:cubicBezTo>
                      <a:cubicBezTo>
                        <a:pt x="1420" y="632"/>
                        <a:pt x="1362" y="671"/>
                        <a:pt x="1265" y="749"/>
                      </a:cubicBezTo>
                      <a:cubicBezTo>
                        <a:pt x="1148" y="827"/>
                        <a:pt x="982" y="866"/>
                        <a:pt x="820" y="866"/>
                      </a:cubicBezTo>
                      <a:cubicBezTo>
                        <a:pt x="686" y="866"/>
                        <a:pt x="555" y="840"/>
                        <a:pt x="453" y="788"/>
                      </a:cubicBezTo>
                      <a:lnTo>
                        <a:pt x="453" y="788"/>
                      </a:lnTo>
                      <a:cubicBezTo>
                        <a:pt x="466" y="843"/>
                        <a:pt x="459" y="909"/>
                        <a:pt x="389" y="944"/>
                      </a:cubicBezTo>
                      <a:lnTo>
                        <a:pt x="350" y="963"/>
                      </a:lnTo>
                      <a:cubicBezTo>
                        <a:pt x="486" y="1041"/>
                        <a:pt x="661" y="1060"/>
                        <a:pt x="837" y="1060"/>
                      </a:cubicBezTo>
                      <a:cubicBezTo>
                        <a:pt x="1031" y="1060"/>
                        <a:pt x="1245" y="1022"/>
                        <a:pt x="1381" y="924"/>
                      </a:cubicBezTo>
                      <a:cubicBezTo>
                        <a:pt x="1556" y="827"/>
                        <a:pt x="1654" y="671"/>
                        <a:pt x="1654" y="535"/>
                      </a:cubicBezTo>
                      <a:cubicBezTo>
                        <a:pt x="1654" y="380"/>
                        <a:pt x="1556" y="243"/>
                        <a:pt x="1381" y="146"/>
                      </a:cubicBezTo>
                      <a:cubicBezTo>
                        <a:pt x="1226" y="49"/>
                        <a:pt x="1026" y="0"/>
                        <a:pt x="8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19" name="Google Shape;4219;p45"/>
                <p:cNvSpPr/>
                <p:nvPr/>
              </p:nvSpPr>
              <p:spPr>
                <a:xfrm>
                  <a:off x="1402825" y="1023175"/>
                  <a:ext cx="8275" cy="6550"/>
                </a:xfrm>
                <a:custGeom>
                  <a:rect b="b" l="l" r="r" t="t"/>
                  <a:pathLst>
                    <a:path extrusionOk="0" h="262" w="331">
                      <a:moveTo>
                        <a:pt x="194" y="1"/>
                      </a:moveTo>
                      <a:cubicBezTo>
                        <a:pt x="175" y="1"/>
                        <a:pt x="156" y="3"/>
                        <a:pt x="136" y="8"/>
                      </a:cubicBezTo>
                      <a:lnTo>
                        <a:pt x="0" y="105"/>
                      </a:lnTo>
                      <a:cubicBezTo>
                        <a:pt x="39" y="125"/>
                        <a:pt x="97" y="164"/>
                        <a:pt x="136" y="203"/>
                      </a:cubicBezTo>
                      <a:cubicBezTo>
                        <a:pt x="156" y="222"/>
                        <a:pt x="195" y="222"/>
                        <a:pt x="214" y="261"/>
                      </a:cubicBezTo>
                      <a:lnTo>
                        <a:pt x="253" y="222"/>
                      </a:lnTo>
                      <a:cubicBezTo>
                        <a:pt x="311" y="203"/>
                        <a:pt x="331" y="125"/>
                        <a:pt x="311" y="67"/>
                      </a:cubicBezTo>
                      <a:cubicBezTo>
                        <a:pt x="297" y="23"/>
                        <a:pt x="249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20" name="Google Shape;4220;p45"/>
                <p:cNvSpPr/>
                <p:nvPr/>
              </p:nvSpPr>
              <p:spPr>
                <a:xfrm>
                  <a:off x="1310400" y="1025075"/>
                  <a:ext cx="40875" cy="27025"/>
                </a:xfrm>
                <a:custGeom>
                  <a:rect b="b" l="l" r="r" t="t"/>
                  <a:pathLst>
                    <a:path extrusionOk="0" h="1081" w="1635">
                      <a:moveTo>
                        <a:pt x="818" y="263"/>
                      </a:moveTo>
                      <a:cubicBezTo>
                        <a:pt x="974" y="263"/>
                        <a:pt x="1129" y="302"/>
                        <a:pt x="1265" y="380"/>
                      </a:cubicBezTo>
                      <a:cubicBezTo>
                        <a:pt x="1363" y="419"/>
                        <a:pt x="1402" y="496"/>
                        <a:pt x="1402" y="574"/>
                      </a:cubicBezTo>
                      <a:cubicBezTo>
                        <a:pt x="1402" y="633"/>
                        <a:pt x="1343" y="691"/>
                        <a:pt x="1265" y="769"/>
                      </a:cubicBezTo>
                      <a:cubicBezTo>
                        <a:pt x="1139" y="837"/>
                        <a:pt x="974" y="871"/>
                        <a:pt x="813" y="871"/>
                      </a:cubicBezTo>
                      <a:cubicBezTo>
                        <a:pt x="652" y="871"/>
                        <a:pt x="497" y="837"/>
                        <a:pt x="390" y="769"/>
                      </a:cubicBezTo>
                      <a:cubicBezTo>
                        <a:pt x="293" y="710"/>
                        <a:pt x="234" y="633"/>
                        <a:pt x="234" y="574"/>
                      </a:cubicBezTo>
                      <a:cubicBezTo>
                        <a:pt x="234" y="496"/>
                        <a:pt x="293" y="419"/>
                        <a:pt x="390" y="380"/>
                      </a:cubicBezTo>
                      <a:cubicBezTo>
                        <a:pt x="507" y="302"/>
                        <a:pt x="682" y="263"/>
                        <a:pt x="818" y="263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4" y="146"/>
                      </a:cubicBezTo>
                      <a:cubicBezTo>
                        <a:pt x="98" y="243"/>
                        <a:pt x="1" y="399"/>
                        <a:pt x="1" y="535"/>
                      </a:cubicBezTo>
                      <a:cubicBezTo>
                        <a:pt x="1" y="633"/>
                        <a:pt x="40" y="730"/>
                        <a:pt x="117" y="808"/>
                      </a:cubicBezTo>
                      <a:lnTo>
                        <a:pt x="234" y="730"/>
                      </a:lnTo>
                      <a:cubicBezTo>
                        <a:pt x="293" y="730"/>
                        <a:pt x="351" y="749"/>
                        <a:pt x="390" y="808"/>
                      </a:cubicBezTo>
                      <a:cubicBezTo>
                        <a:pt x="409" y="866"/>
                        <a:pt x="409" y="924"/>
                        <a:pt x="331" y="983"/>
                      </a:cubicBezTo>
                      <a:cubicBezTo>
                        <a:pt x="487" y="1061"/>
                        <a:pt x="643" y="1080"/>
                        <a:pt x="818" y="1080"/>
                      </a:cubicBezTo>
                      <a:cubicBezTo>
                        <a:pt x="1012" y="1080"/>
                        <a:pt x="1226" y="1022"/>
                        <a:pt x="1382" y="924"/>
                      </a:cubicBezTo>
                      <a:cubicBezTo>
                        <a:pt x="1557" y="827"/>
                        <a:pt x="1635" y="691"/>
                        <a:pt x="1635" y="535"/>
                      </a:cubicBezTo>
                      <a:cubicBezTo>
                        <a:pt x="1635" y="399"/>
                        <a:pt x="1538" y="243"/>
                        <a:pt x="1382" y="146"/>
                      </a:cubicBezTo>
                      <a:cubicBezTo>
                        <a:pt x="1226" y="49"/>
                        <a:pt x="1027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21" name="Google Shape;4221;p45"/>
                <p:cNvSpPr/>
                <p:nvPr/>
              </p:nvSpPr>
              <p:spPr>
                <a:xfrm>
                  <a:off x="1312850" y="1043875"/>
                  <a:ext cx="7800" cy="5775"/>
                </a:xfrm>
                <a:custGeom>
                  <a:rect b="b" l="l" r="r" t="t"/>
                  <a:pathLst>
                    <a:path extrusionOk="0" h="231" w="312">
                      <a:moveTo>
                        <a:pt x="180" y="1"/>
                      </a:moveTo>
                      <a:cubicBezTo>
                        <a:pt x="161" y="1"/>
                        <a:pt x="140" y="5"/>
                        <a:pt x="117" y="17"/>
                      </a:cubicBezTo>
                      <a:lnTo>
                        <a:pt x="0" y="75"/>
                      </a:lnTo>
                      <a:cubicBezTo>
                        <a:pt x="39" y="134"/>
                        <a:pt x="78" y="172"/>
                        <a:pt x="156" y="211"/>
                      </a:cubicBezTo>
                      <a:cubicBezTo>
                        <a:pt x="195" y="231"/>
                        <a:pt x="214" y="231"/>
                        <a:pt x="233" y="231"/>
                      </a:cubicBezTo>
                      <a:cubicBezTo>
                        <a:pt x="292" y="211"/>
                        <a:pt x="311" y="134"/>
                        <a:pt x="292" y="56"/>
                      </a:cubicBezTo>
                      <a:cubicBezTo>
                        <a:pt x="264" y="28"/>
                        <a:pt x="227" y="1"/>
                        <a:pt x="18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22" name="Google Shape;4222;p45"/>
                <p:cNvSpPr/>
                <p:nvPr/>
              </p:nvSpPr>
              <p:spPr>
                <a:xfrm>
                  <a:off x="1228200" y="979825"/>
                  <a:ext cx="41375" cy="26550"/>
                </a:xfrm>
                <a:custGeom>
                  <a:rect b="b" l="l" r="r" t="t"/>
                  <a:pathLst>
                    <a:path extrusionOk="0" h="1062" w="1655">
                      <a:moveTo>
                        <a:pt x="352" y="705"/>
                      </a:moveTo>
                      <a:cubicBezTo>
                        <a:pt x="364" y="714"/>
                        <a:pt x="376" y="722"/>
                        <a:pt x="390" y="731"/>
                      </a:cubicBezTo>
                      <a:cubicBezTo>
                        <a:pt x="400" y="737"/>
                        <a:pt x="411" y="743"/>
                        <a:pt x="422" y="749"/>
                      </a:cubicBezTo>
                      <a:lnTo>
                        <a:pt x="422" y="749"/>
                      </a:lnTo>
                      <a:cubicBezTo>
                        <a:pt x="408" y="720"/>
                        <a:pt x="382" y="706"/>
                        <a:pt x="352" y="705"/>
                      </a:cubicBezTo>
                      <a:close/>
                      <a:moveTo>
                        <a:pt x="825" y="1"/>
                      </a:moveTo>
                      <a:cubicBezTo>
                        <a:pt x="623" y="1"/>
                        <a:pt x="419" y="50"/>
                        <a:pt x="254" y="147"/>
                      </a:cubicBezTo>
                      <a:cubicBezTo>
                        <a:pt x="98" y="244"/>
                        <a:pt x="1" y="380"/>
                        <a:pt x="1" y="536"/>
                      </a:cubicBezTo>
                      <a:cubicBezTo>
                        <a:pt x="1" y="633"/>
                        <a:pt x="40" y="731"/>
                        <a:pt x="118" y="828"/>
                      </a:cubicBezTo>
                      <a:lnTo>
                        <a:pt x="254" y="731"/>
                      </a:lnTo>
                      <a:cubicBezTo>
                        <a:pt x="286" y="714"/>
                        <a:pt x="318" y="705"/>
                        <a:pt x="346" y="705"/>
                      </a:cubicBezTo>
                      <a:cubicBezTo>
                        <a:pt x="348" y="705"/>
                        <a:pt x="350" y="705"/>
                        <a:pt x="352" y="705"/>
                      </a:cubicBezTo>
                      <a:lnTo>
                        <a:pt x="352" y="705"/>
                      </a:lnTo>
                      <a:cubicBezTo>
                        <a:pt x="278" y="651"/>
                        <a:pt x="234" y="586"/>
                        <a:pt x="234" y="536"/>
                      </a:cubicBezTo>
                      <a:cubicBezTo>
                        <a:pt x="234" y="458"/>
                        <a:pt x="293" y="380"/>
                        <a:pt x="390" y="341"/>
                      </a:cubicBezTo>
                      <a:cubicBezTo>
                        <a:pt x="507" y="264"/>
                        <a:pt x="682" y="244"/>
                        <a:pt x="818" y="244"/>
                      </a:cubicBezTo>
                      <a:cubicBezTo>
                        <a:pt x="974" y="244"/>
                        <a:pt x="1149" y="264"/>
                        <a:pt x="1265" y="341"/>
                      </a:cubicBezTo>
                      <a:cubicBezTo>
                        <a:pt x="1363" y="380"/>
                        <a:pt x="1402" y="458"/>
                        <a:pt x="1402" y="536"/>
                      </a:cubicBezTo>
                      <a:cubicBezTo>
                        <a:pt x="1402" y="594"/>
                        <a:pt x="1363" y="653"/>
                        <a:pt x="1265" y="731"/>
                      </a:cubicBezTo>
                      <a:cubicBezTo>
                        <a:pt x="1139" y="799"/>
                        <a:pt x="974" y="833"/>
                        <a:pt x="813" y="833"/>
                      </a:cubicBezTo>
                      <a:cubicBezTo>
                        <a:pt x="668" y="833"/>
                        <a:pt x="526" y="805"/>
                        <a:pt x="422" y="749"/>
                      </a:cubicBezTo>
                      <a:lnTo>
                        <a:pt x="422" y="749"/>
                      </a:lnTo>
                      <a:cubicBezTo>
                        <a:pt x="425" y="755"/>
                        <a:pt x="427" y="762"/>
                        <a:pt x="429" y="769"/>
                      </a:cubicBezTo>
                      <a:cubicBezTo>
                        <a:pt x="448" y="828"/>
                        <a:pt x="448" y="886"/>
                        <a:pt x="390" y="945"/>
                      </a:cubicBezTo>
                      <a:lnTo>
                        <a:pt x="332" y="964"/>
                      </a:lnTo>
                      <a:cubicBezTo>
                        <a:pt x="487" y="1042"/>
                        <a:pt x="643" y="1061"/>
                        <a:pt x="818" y="1061"/>
                      </a:cubicBezTo>
                      <a:cubicBezTo>
                        <a:pt x="1013" y="1061"/>
                        <a:pt x="1227" y="1022"/>
                        <a:pt x="1382" y="925"/>
                      </a:cubicBezTo>
                      <a:cubicBezTo>
                        <a:pt x="1557" y="828"/>
                        <a:pt x="1655" y="672"/>
                        <a:pt x="1655" y="536"/>
                      </a:cubicBezTo>
                      <a:cubicBezTo>
                        <a:pt x="1655" y="380"/>
                        <a:pt x="1557" y="244"/>
                        <a:pt x="1382" y="147"/>
                      </a:cubicBezTo>
                      <a:cubicBezTo>
                        <a:pt x="1227" y="50"/>
                        <a:pt x="1027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23" name="Google Shape;4223;p45"/>
                <p:cNvSpPr/>
                <p:nvPr/>
              </p:nvSpPr>
              <p:spPr>
                <a:xfrm>
                  <a:off x="1231625" y="997675"/>
                  <a:ext cx="8775" cy="6275"/>
                </a:xfrm>
                <a:custGeom>
                  <a:rect b="b" l="l" r="r" t="t"/>
                  <a:pathLst>
                    <a:path extrusionOk="0" h="251" w="351">
                      <a:moveTo>
                        <a:pt x="219" y="0"/>
                      </a:moveTo>
                      <a:cubicBezTo>
                        <a:pt x="200" y="0"/>
                        <a:pt x="178" y="5"/>
                        <a:pt x="156" y="17"/>
                      </a:cubicBezTo>
                      <a:lnTo>
                        <a:pt x="0" y="114"/>
                      </a:lnTo>
                      <a:cubicBezTo>
                        <a:pt x="39" y="133"/>
                        <a:pt x="78" y="172"/>
                        <a:pt x="136" y="211"/>
                      </a:cubicBezTo>
                      <a:cubicBezTo>
                        <a:pt x="156" y="231"/>
                        <a:pt x="175" y="231"/>
                        <a:pt x="234" y="250"/>
                      </a:cubicBezTo>
                      <a:lnTo>
                        <a:pt x="272" y="231"/>
                      </a:lnTo>
                      <a:cubicBezTo>
                        <a:pt x="331" y="211"/>
                        <a:pt x="350" y="133"/>
                        <a:pt x="331" y="55"/>
                      </a:cubicBezTo>
                      <a:cubicBezTo>
                        <a:pt x="303" y="28"/>
                        <a:pt x="266" y="0"/>
                        <a:pt x="2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24" name="Google Shape;4224;p45"/>
                <p:cNvSpPr/>
                <p:nvPr/>
              </p:nvSpPr>
              <p:spPr>
                <a:xfrm>
                  <a:off x="1116825" y="1012900"/>
                  <a:ext cx="41375" cy="27025"/>
                </a:xfrm>
                <a:custGeom>
                  <a:rect b="b" l="l" r="r" t="t"/>
                  <a:pathLst>
                    <a:path extrusionOk="0" h="1081" w="1655">
                      <a:moveTo>
                        <a:pt x="350" y="711"/>
                      </a:moveTo>
                      <a:lnTo>
                        <a:pt x="350" y="711"/>
                      </a:lnTo>
                      <a:cubicBezTo>
                        <a:pt x="362" y="718"/>
                        <a:pt x="376" y="725"/>
                        <a:pt x="390" y="730"/>
                      </a:cubicBezTo>
                      <a:cubicBezTo>
                        <a:pt x="402" y="739"/>
                        <a:pt x="414" y="747"/>
                        <a:pt x="427" y="755"/>
                      </a:cubicBezTo>
                      <a:lnTo>
                        <a:pt x="427" y="755"/>
                      </a:lnTo>
                      <a:cubicBezTo>
                        <a:pt x="406" y="727"/>
                        <a:pt x="380" y="713"/>
                        <a:pt x="350" y="711"/>
                      </a:cubicBezTo>
                      <a:close/>
                      <a:moveTo>
                        <a:pt x="828" y="1"/>
                      </a:moveTo>
                      <a:cubicBezTo>
                        <a:pt x="628" y="1"/>
                        <a:pt x="429" y="50"/>
                        <a:pt x="273" y="147"/>
                      </a:cubicBezTo>
                      <a:cubicBezTo>
                        <a:pt x="98" y="244"/>
                        <a:pt x="1" y="400"/>
                        <a:pt x="1" y="536"/>
                      </a:cubicBezTo>
                      <a:cubicBezTo>
                        <a:pt x="1" y="633"/>
                        <a:pt x="40" y="730"/>
                        <a:pt x="117" y="828"/>
                      </a:cubicBezTo>
                      <a:lnTo>
                        <a:pt x="273" y="730"/>
                      </a:lnTo>
                      <a:cubicBezTo>
                        <a:pt x="299" y="718"/>
                        <a:pt x="323" y="711"/>
                        <a:pt x="344" y="711"/>
                      </a:cubicBezTo>
                      <a:cubicBezTo>
                        <a:pt x="346" y="711"/>
                        <a:pt x="348" y="711"/>
                        <a:pt x="350" y="711"/>
                      </a:cubicBezTo>
                      <a:lnTo>
                        <a:pt x="350" y="711"/>
                      </a:lnTo>
                      <a:cubicBezTo>
                        <a:pt x="277" y="669"/>
                        <a:pt x="234" y="602"/>
                        <a:pt x="234" y="536"/>
                      </a:cubicBezTo>
                      <a:cubicBezTo>
                        <a:pt x="234" y="478"/>
                        <a:pt x="293" y="400"/>
                        <a:pt x="390" y="341"/>
                      </a:cubicBezTo>
                      <a:cubicBezTo>
                        <a:pt x="507" y="283"/>
                        <a:pt x="682" y="244"/>
                        <a:pt x="837" y="244"/>
                      </a:cubicBezTo>
                      <a:cubicBezTo>
                        <a:pt x="993" y="244"/>
                        <a:pt x="1149" y="264"/>
                        <a:pt x="1265" y="341"/>
                      </a:cubicBezTo>
                      <a:cubicBezTo>
                        <a:pt x="1363" y="400"/>
                        <a:pt x="1421" y="478"/>
                        <a:pt x="1421" y="536"/>
                      </a:cubicBezTo>
                      <a:cubicBezTo>
                        <a:pt x="1421" y="614"/>
                        <a:pt x="1363" y="672"/>
                        <a:pt x="1265" y="730"/>
                      </a:cubicBezTo>
                      <a:cubicBezTo>
                        <a:pt x="1149" y="808"/>
                        <a:pt x="983" y="847"/>
                        <a:pt x="820" y="847"/>
                      </a:cubicBezTo>
                      <a:cubicBezTo>
                        <a:pt x="675" y="847"/>
                        <a:pt x="532" y="816"/>
                        <a:pt x="427" y="755"/>
                      </a:cubicBezTo>
                      <a:lnTo>
                        <a:pt x="427" y="755"/>
                      </a:lnTo>
                      <a:cubicBezTo>
                        <a:pt x="435" y="765"/>
                        <a:pt x="442" y="776"/>
                        <a:pt x="448" y="789"/>
                      </a:cubicBezTo>
                      <a:cubicBezTo>
                        <a:pt x="468" y="828"/>
                        <a:pt x="468" y="906"/>
                        <a:pt x="390" y="964"/>
                      </a:cubicBezTo>
                      <a:lnTo>
                        <a:pt x="331" y="983"/>
                      </a:lnTo>
                      <a:cubicBezTo>
                        <a:pt x="487" y="1061"/>
                        <a:pt x="662" y="1081"/>
                        <a:pt x="818" y="1081"/>
                      </a:cubicBezTo>
                      <a:cubicBezTo>
                        <a:pt x="1012" y="1081"/>
                        <a:pt x="1246" y="1022"/>
                        <a:pt x="1382" y="925"/>
                      </a:cubicBezTo>
                      <a:cubicBezTo>
                        <a:pt x="1557" y="828"/>
                        <a:pt x="1654" y="692"/>
                        <a:pt x="1654" y="536"/>
                      </a:cubicBezTo>
                      <a:cubicBezTo>
                        <a:pt x="1654" y="400"/>
                        <a:pt x="1557" y="244"/>
                        <a:pt x="1382" y="147"/>
                      </a:cubicBezTo>
                      <a:cubicBezTo>
                        <a:pt x="1226" y="50"/>
                        <a:pt x="1027" y="1"/>
                        <a:pt x="8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25" name="Google Shape;4225;p45"/>
                <p:cNvSpPr/>
                <p:nvPr/>
              </p:nvSpPr>
              <p:spPr>
                <a:xfrm>
                  <a:off x="1119750" y="1030975"/>
                  <a:ext cx="8775" cy="6525"/>
                </a:xfrm>
                <a:custGeom>
                  <a:rect b="b" l="l" r="r" t="t"/>
                  <a:pathLst>
                    <a:path extrusionOk="0" h="261" w="351">
                      <a:moveTo>
                        <a:pt x="211" y="0"/>
                      </a:moveTo>
                      <a:cubicBezTo>
                        <a:pt x="194" y="0"/>
                        <a:pt x="176" y="3"/>
                        <a:pt x="156" y="7"/>
                      </a:cubicBezTo>
                      <a:lnTo>
                        <a:pt x="0" y="105"/>
                      </a:lnTo>
                      <a:cubicBezTo>
                        <a:pt x="59" y="144"/>
                        <a:pt x="98" y="183"/>
                        <a:pt x="156" y="202"/>
                      </a:cubicBezTo>
                      <a:cubicBezTo>
                        <a:pt x="176" y="241"/>
                        <a:pt x="195" y="241"/>
                        <a:pt x="234" y="260"/>
                      </a:cubicBezTo>
                      <a:lnTo>
                        <a:pt x="273" y="241"/>
                      </a:lnTo>
                      <a:cubicBezTo>
                        <a:pt x="331" y="202"/>
                        <a:pt x="351" y="144"/>
                        <a:pt x="331" y="66"/>
                      </a:cubicBezTo>
                      <a:cubicBezTo>
                        <a:pt x="302" y="22"/>
                        <a:pt x="262" y="0"/>
                        <a:pt x="21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26" name="Google Shape;4226;p45"/>
                <p:cNvSpPr/>
                <p:nvPr/>
              </p:nvSpPr>
              <p:spPr>
                <a:xfrm>
                  <a:off x="357600" y="624550"/>
                  <a:ext cx="192150" cy="114800"/>
                </a:xfrm>
                <a:custGeom>
                  <a:rect b="b" l="l" r="r" t="t"/>
                  <a:pathLst>
                    <a:path extrusionOk="0" h="4592" w="7686">
                      <a:moveTo>
                        <a:pt x="0" y="0"/>
                      </a:moveTo>
                      <a:lnTo>
                        <a:pt x="0" y="292"/>
                      </a:lnTo>
                      <a:lnTo>
                        <a:pt x="7432" y="4591"/>
                      </a:lnTo>
                      <a:lnTo>
                        <a:pt x="7685" y="445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27" name="Google Shape;4227;p45"/>
                <p:cNvSpPr/>
                <p:nvPr/>
              </p:nvSpPr>
              <p:spPr>
                <a:xfrm>
                  <a:off x="542900" y="735925"/>
                  <a:ext cx="42825" cy="25300"/>
                </a:xfrm>
                <a:custGeom>
                  <a:rect b="b" l="l" r="r" t="t"/>
                  <a:pathLst>
                    <a:path extrusionOk="0" h="1012" w="1713">
                      <a:moveTo>
                        <a:pt x="234" y="0"/>
                      </a:moveTo>
                      <a:lnTo>
                        <a:pt x="1" y="136"/>
                      </a:lnTo>
                      <a:lnTo>
                        <a:pt x="1518" y="1012"/>
                      </a:lnTo>
                      <a:lnTo>
                        <a:pt x="1577" y="1012"/>
                      </a:lnTo>
                      <a:cubicBezTo>
                        <a:pt x="1635" y="1012"/>
                        <a:pt x="1654" y="992"/>
                        <a:pt x="1674" y="973"/>
                      </a:cubicBezTo>
                      <a:cubicBezTo>
                        <a:pt x="1713" y="915"/>
                        <a:pt x="1713" y="856"/>
                        <a:pt x="1635" y="798"/>
                      </a:cubicBez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28" name="Google Shape;4228;p45"/>
                <p:cNvSpPr/>
                <p:nvPr/>
              </p:nvSpPr>
              <p:spPr>
                <a:xfrm>
                  <a:off x="1006425" y="752950"/>
                  <a:ext cx="5375" cy="191650"/>
                </a:xfrm>
                <a:custGeom>
                  <a:rect b="b" l="l" r="r" t="t"/>
                  <a:pathLst>
                    <a:path extrusionOk="0" h="7666" w="215">
                      <a:moveTo>
                        <a:pt x="214" y="0"/>
                      </a:moveTo>
                      <a:lnTo>
                        <a:pt x="156" y="20"/>
                      </a:lnTo>
                      <a:cubicBezTo>
                        <a:pt x="137" y="20"/>
                        <a:pt x="117" y="39"/>
                        <a:pt x="117" y="39"/>
                      </a:cubicBezTo>
                      <a:lnTo>
                        <a:pt x="0" y="39"/>
                      </a:lnTo>
                      <a:lnTo>
                        <a:pt x="0" y="7646"/>
                      </a:lnTo>
                      <a:lnTo>
                        <a:pt x="214" y="7665"/>
                      </a:lnTo>
                      <a:lnTo>
                        <a:pt x="21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29" name="Google Shape;4229;p45"/>
                <p:cNvSpPr/>
                <p:nvPr/>
              </p:nvSpPr>
              <p:spPr>
                <a:xfrm>
                  <a:off x="1005450" y="944575"/>
                  <a:ext cx="6350" cy="3925"/>
                </a:xfrm>
                <a:custGeom>
                  <a:rect b="b" l="l" r="r" t="t"/>
                  <a:pathLst>
                    <a:path extrusionOk="0" h="157" w="254">
                      <a:moveTo>
                        <a:pt x="0" y="0"/>
                      </a:moveTo>
                      <a:lnTo>
                        <a:pt x="0" y="39"/>
                      </a:lnTo>
                      <a:cubicBezTo>
                        <a:pt x="0" y="117"/>
                        <a:pt x="59" y="156"/>
                        <a:pt x="137" y="156"/>
                      </a:cubicBezTo>
                      <a:cubicBezTo>
                        <a:pt x="195" y="156"/>
                        <a:pt x="253" y="117"/>
                        <a:pt x="253" y="39"/>
                      </a:cubicBez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30" name="Google Shape;4230;p45"/>
                <p:cNvSpPr/>
                <p:nvPr/>
              </p:nvSpPr>
              <p:spPr>
                <a:xfrm>
                  <a:off x="1005450" y="748075"/>
                  <a:ext cx="6350" cy="5875"/>
                </a:xfrm>
                <a:custGeom>
                  <a:rect b="b" l="l" r="r" t="t"/>
                  <a:pathLst>
                    <a:path extrusionOk="0" h="235" w="254">
                      <a:moveTo>
                        <a:pt x="137" y="1"/>
                      </a:moveTo>
                      <a:cubicBezTo>
                        <a:pt x="59" y="1"/>
                        <a:pt x="0" y="40"/>
                        <a:pt x="0" y="117"/>
                      </a:cubicBezTo>
                      <a:lnTo>
                        <a:pt x="0" y="234"/>
                      </a:lnTo>
                      <a:lnTo>
                        <a:pt x="195" y="234"/>
                      </a:lnTo>
                      <a:lnTo>
                        <a:pt x="253" y="215"/>
                      </a:lnTo>
                      <a:lnTo>
                        <a:pt x="253" y="117"/>
                      </a:lnTo>
                      <a:cubicBezTo>
                        <a:pt x="253" y="40"/>
                        <a:pt x="195" y="1"/>
                        <a:pt x="1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31" name="Google Shape;4231;p45"/>
                <p:cNvSpPr/>
                <p:nvPr/>
              </p:nvSpPr>
              <p:spPr>
                <a:xfrm>
                  <a:off x="1033650" y="880375"/>
                  <a:ext cx="41375" cy="26275"/>
                </a:xfrm>
                <a:custGeom>
                  <a:rect b="b" l="l" r="r" t="t"/>
                  <a:pathLst>
                    <a:path extrusionOk="0" h="1051" w="1655">
                      <a:moveTo>
                        <a:pt x="857" y="234"/>
                      </a:moveTo>
                      <a:cubicBezTo>
                        <a:pt x="1013" y="234"/>
                        <a:pt x="1168" y="253"/>
                        <a:pt x="1285" y="331"/>
                      </a:cubicBezTo>
                      <a:cubicBezTo>
                        <a:pt x="1363" y="390"/>
                        <a:pt x="1441" y="467"/>
                        <a:pt x="1441" y="526"/>
                      </a:cubicBezTo>
                      <a:cubicBezTo>
                        <a:pt x="1441" y="584"/>
                        <a:pt x="1382" y="642"/>
                        <a:pt x="1285" y="720"/>
                      </a:cubicBezTo>
                      <a:cubicBezTo>
                        <a:pt x="1168" y="788"/>
                        <a:pt x="1003" y="822"/>
                        <a:pt x="840" y="822"/>
                      </a:cubicBezTo>
                      <a:cubicBezTo>
                        <a:pt x="677" y="822"/>
                        <a:pt x="516" y="788"/>
                        <a:pt x="409" y="720"/>
                      </a:cubicBezTo>
                      <a:cubicBezTo>
                        <a:pt x="312" y="662"/>
                        <a:pt x="273" y="584"/>
                        <a:pt x="273" y="526"/>
                      </a:cubicBezTo>
                      <a:cubicBezTo>
                        <a:pt x="273" y="448"/>
                        <a:pt x="312" y="390"/>
                        <a:pt x="409" y="331"/>
                      </a:cubicBezTo>
                      <a:cubicBezTo>
                        <a:pt x="526" y="253"/>
                        <a:pt x="701" y="234"/>
                        <a:pt x="857" y="234"/>
                      </a:cubicBezTo>
                      <a:close/>
                      <a:moveTo>
                        <a:pt x="701" y="0"/>
                      </a:moveTo>
                      <a:cubicBezTo>
                        <a:pt x="526" y="39"/>
                        <a:pt x="390" y="59"/>
                        <a:pt x="273" y="137"/>
                      </a:cubicBezTo>
                      <a:cubicBezTo>
                        <a:pt x="98" y="234"/>
                        <a:pt x="1" y="370"/>
                        <a:pt x="1" y="526"/>
                      </a:cubicBezTo>
                      <a:cubicBezTo>
                        <a:pt x="1" y="662"/>
                        <a:pt x="98" y="818"/>
                        <a:pt x="273" y="895"/>
                      </a:cubicBezTo>
                      <a:cubicBezTo>
                        <a:pt x="429" y="1012"/>
                        <a:pt x="623" y="1051"/>
                        <a:pt x="818" y="1051"/>
                      </a:cubicBezTo>
                      <a:cubicBezTo>
                        <a:pt x="1013" y="1051"/>
                        <a:pt x="1246" y="993"/>
                        <a:pt x="1382" y="895"/>
                      </a:cubicBezTo>
                      <a:cubicBezTo>
                        <a:pt x="1557" y="798"/>
                        <a:pt x="1655" y="662"/>
                        <a:pt x="1655" y="526"/>
                      </a:cubicBezTo>
                      <a:cubicBezTo>
                        <a:pt x="1655" y="370"/>
                        <a:pt x="1557" y="214"/>
                        <a:pt x="1382" y="137"/>
                      </a:cubicBezTo>
                      <a:cubicBezTo>
                        <a:pt x="1265" y="59"/>
                        <a:pt x="1090" y="0"/>
                        <a:pt x="954" y="0"/>
                      </a:cubicBezTo>
                      <a:lnTo>
                        <a:pt x="954" y="59"/>
                      </a:lnTo>
                      <a:cubicBezTo>
                        <a:pt x="954" y="137"/>
                        <a:pt x="896" y="176"/>
                        <a:pt x="818" y="176"/>
                      </a:cubicBezTo>
                      <a:cubicBezTo>
                        <a:pt x="760" y="176"/>
                        <a:pt x="701" y="137"/>
                        <a:pt x="701" y="59"/>
                      </a:cubicBezTo>
                      <a:lnTo>
                        <a:pt x="70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32" name="Google Shape;4232;p45"/>
                <p:cNvSpPr/>
                <p:nvPr/>
              </p:nvSpPr>
              <p:spPr>
                <a:xfrm>
                  <a:off x="1051175" y="726675"/>
                  <a:ext cx="6350" cy="153725"/>
                </a:xfrm>
                <a:custGeom>
                  <a:rect b="b" l="l" r="r" t="t"/>
                  <a:pathLst>
                    <a:path extrusionOk="0" h="6149" w="254">
                      <a:moveTo>
                        <a:pt x="253" y="1"/>
                      </a:moveTo>
                      <a:lnTo>
                        <a:pt x="0" y="137"/>
                      </a:lnTo>
                      <a:lnTo>
                        <a:pt x="0" y="6148"/>
                      </a:lnTo>
                      <a:lnTo>
                        <a:pt x="253" y="6148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33" name="Google Shape;4233;p45"/>
                <p:cNvSpPr/>
                <p:nvPr/>
              </p:nvSpPr>
              <p:spPr>
                <a:xfrm>
                  <a:off x="1051175" y="721825"/>
                  <a:ext cx="6350" cy="8775"/>
                </a:xfrm>
                <a:custGeom>
                  <a:rect b="b" l="l" r="r" t="t"/>
                  <a:pathLst>
                    <a:path extrusionOk="0" h="351" w="254">
                      <a:moveTo>
                        <a:pt x="117" y="0"/>
                      </a:moveTo>
                      <a:cubicBezTo>
                        <a:pt x="59" y="0"/>
                        <a:pt x="0" y="58"/>
                        <a:pt x="0" y="117"/>
                      </a:cubicBezTo>
                      <a:lnTo>
                        <a:pt x="0" y="350"/>
                      </a:lnTo>
                      <a:lnTo>
                        <a:pt x="253" y="195"/>
                      </a:lnTo>
                      <a:lnTo>
                        <a:pt x="253" y="117"/>
                      </a:lnTo>
                      <a:cubicBezTo>
                        <a:pt x="253" y="58"/>
                        <a:pt x="195" y="0"/>
                        <a:pt x="1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34" name="Google Shape;4234;p45"/>
                <p:cNvSpPr/>
                <p:nvPr/>
              </p:nvSpPr>
              <p:spPr>
                <a:xfrm>
                  <a:off x="1051175" y="880375"/>
                  <a:ext cx="6350" cy="4400"/>
                </a:xfrm>
                <a:custGeom>
                  <a:rect b="b" l="l" r="r" t="t"/>
                  <a:pathLst>
                    <a:path extrusionOk="0" h="176" w="254">
                      <a:moveTo>
                        <a:pt x="0" y="0"/>
                      </a:moveTo>
                      <a:lnTo>
                        <a:pt x="0" y="59"/>
                      </a:lnTo>
                      <a:cubicBezTo>
                        <a:pt x="0" y="137"/>
                        <a:pt x="59" y="176"/>
                        <a:pt x="117" y="176"/>
                      </a:cubicBezTo>
                      <a:cubicBezTo>
                        <a:pt x="195" y="176"/>
                        <a:pt x="253" y="137"/>
                        <a:pt x="253" y="59"/>
                      </a:cubicBez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35" name="Google Shape;4235;p45"/>
                <p:cNvSpPr/>
                <p:nvPr/>
              </p:nvSpPr>
              <p:spPr>
                <a:xfrm>
                  <a:off x="1079875" y="821025"/>
                  <a:ext cx="41350" cy="25825"/>
                </a:xfrm>
                <a:custGeom>
                  <a:rect b="b" l="l" r="r" t="t"/>
                  <a:pathLst>
                    <a:path extrusionOk="0" h="1033" w="1654">
                      <a:moveTo>
                        <a:pt x="817" y="215"/>
                      </a:moveTo>
                      <a:cubicBezTo>
                        <a:pt x="992" y="215"/>
                        <a:pt x="1128" y="234"/>
                        <a:pt x="1265" y="312"/>
                      </a:cubicBezTo>
                      <a:cubicBezTo>
                        <a:pt x="1362" y="390"/>
                        <a:pt x="1401" y="468"/>
                        <a:pt x="1401" y="507"/>
                      </a:cubicBezTo>
                      <a:cubicBezTo>
                        <a:pt x="1401" y="585"/>
                        <a:pt x="1362" y="623"/>
                        <a:pt x="1265" y="701"/>
                      </a:cubicBezTo>
                      <a:cubicBezTo>
                        <a:pt x="1138" y="769"/>
                        <a:pt x="973" y="803"/>
                        <a:pt x="812" y="803"/>
                      </a:cubicBezTo>
                      <a:cubicBezTo>
                        <a:pt x="652" y="803"/>
                        <a:pt x="496" y="769"/>
                        <a:pt x="389" y="701"/>
                      </a:cubicBezTo>
                      <a:cubicBezTo>
                        <a:pt x="292" y="643"/>
                        <a:pt x="234" y="585"/>
                        <a:pt x="234" y="507"/>
                      </a:cubicBezTo>
                      <a:cubicBezTo>
                        <a:pt x="234" y="429"/>
                        <a:pt x="292" y="390"/>
                        <a:pt x="389" y="312"/>
                      </a:cubicBezTo>
                      <a:cubicBezTo>
                        <a:pt x="506" y="234"/>
                        <a:pt x="681" y="215"/>
                        <a:pt x="817" y="215"/>
                      </a:cubicBezTo>
                      <a:close/>
                      <a:moveTo>
                        <a:pt x="700" y="1"/>
                      </a:moveTo>
                      <a:cubicBezTo>
                        <a:pt x="525" y="20"/>
                        <a:pt x="389" y="40"/>
                        <a:pt x="272" y="118"/>
                      </a:cubicBezTo>
                      <a:cubicBezTo>
                        <a:pt x="97" y="215"/>
                        <a:pt x="0" y="371"/>
                        <a:pt x="0" y="507"/>
                      </a:cubicBezTo>
                      <a:cubicBezTo>
                        <a:pt x="0" y="643"/>
                        <a:pt x="97" y="799"/>
                        <a:pt x="272" y="896"/>
                      </a:cubicBezTo>
                      <a:cubicBezTo>
                        <a:pt x="428" y="993"/>
                        <a:pt x="623" y="1032"/>
                        <a:pt x="817" y="1032"/>
                      </a:cubicBezTo>
                      <a:cubicBezTo>
                        <a:pt x="1012" y="1032"/>
                        <a:pt x="1245" y="993"/>
                        <a:pt x="1381" y="896"/>
                      </a:cubicBezTo>
                      <a:cubicBezTo>
                        <a:pt x="1556" y="799"/>
                        <a:pt x="1654" y="643"/>
                        <a:pt x="1654" y="507"/>
                      </a:cubicBezTo>
                      <a:cubicBezTo>
                        <a:pt x="1654" y="371"/>
                        <a:pt x="1556" y="215"/>
                        <a:pt x="1381" y="118"/>
                      </a:cubicBezTo>
                      <a:cubicBezTo>
                        <a:pt x="1265" y="40"/>
                        <a:pt x="1090" y="1"/>
                        <a:pt x="953" y="1"/>
                      </a:cubicBezTo>
                      <a:lnTo>
                        <a:pt x="953" y="40"/>
                      </a:lnTo>
                      <a:cubicBezTo>
                        <a:pt x="953" y="118"/>
                        <a:pt x="876" y="176"/>
                        <a:pt x="817" y="176"/>
                      </a:cubicBezTo>
                      <a:cubicBezTo>
                        <a:pt x="759" y="176"/>
                        <a:pt x="700" y="118"/>
                        <a:pt x="700" y="40"/>
                      </a:cubicBezTo>
                      <a:lnTo>
                        <a:pt x="70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36" name="Google Shape;4236;p45"/>
                <p:cNvSpPr/>
                <p:nvPr/>
              </p:nvSpPr>
              <p:spPr>
                <a:xfrm>
                  <a:off x="1097375" y="699925"/>
                  <a:ext cx="6350" cy="121125"/>
                </a:xfrm>
                <a:custGeom>
                  <a:rect b="b" l="l" r="r" t="t"/>
                  <a:pathLst>
                    <a:path extrusionOk="0" h="4845" w="254">
                      <a:moveTo>
                        <a:pt x="253" y="1"/>
                      </a:moveTo>
                      <a:lnTo>
                        <a:pt x="0" y="137"/>
                      </a:lnTo>
                      <a:lnTo>
                        <a:pt x="0" y="4825"/>
                      </a:lnTo>
                      <a:cubicBezTo>
                        <a:pt x="78" y="4825"/>
                        <a:pt x="156" y="4825"/>
                        <a:pt x="253" y="4845"/>
                      </a:cubicBez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37" name="Google Shape;4237;p45"/>
                <p:cNvSpPr/>
                <p:nvPr/>
              </p:nvSpPr>
              <p:spPr>
                <a:xfrm>
                  <a:off x="1097375" y="695550"/>
                  <a:ext cx="6350" cy="8775"/>
                </a:xfrm>
                <a:custGeom>
                  <a:rect b="b" l="l" r="r" t="t"/>
                  <a:pathLst>
                    <a:path extrusionOk="0" h="351" w="254">
                      <a:moveTo>
                        <a:pt x="117" y="1"/>
                      </a:moveTo>
                      <a:cubicBezTo>
                        <a:pt x="59" y="1"/>
                        <a:pt x="0" y="59"/>
                        <a:pt x="0" y="137"/>
                      </a:cubicBezTo>
                      <a:lnTo>
                        <a:pt x="0" y="351"/>
                      </a:lnTo>
                      <a:lnTo>
                        <a:pt x="253" y="195"/>
                      </a:lnTo>
                      <a:lnTo>
                        <a:pt x="253" y="137"/>
                      </a:lnTo>
                      <a:cubicBezTo>
                        <a:pt x="253" y="59"/>
                        <a:pt x="195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38" name="Google Shape;4238;p45"/>
                <p:cNvSpPr/>
                <p:nvPr/>
              </p:nvSpPr>
              <p:spPr>
                <a:xfrm>
                  <a:off x="1097375" y="820675"/>
                  <a:ext cx="6350" cy="4775"/>
                </a:xfrm>
                <a:custGeom>
                  <a:rect b="b" l="l" r="r" t="t"/>
                  <a:pathLst>
                    <a:path extrusionOk="0" h="191" w="254">
                      <a:moveTo>
                        <a:pt x="120" y="0"/>
                      </a:moveTo>
                      <a:cubicBezTo>
                        <a:pt x="78" y="0"/>
                        <a:pt x="39" y="5"/>
                        <a:pt x="0" y="15"/>
                      </a:cubicBezTo>
                      <a:lnTo>
                        <a:pt x="0" y="54"/>
                      </a:lnTo>
                      <a:cubicBezTo>
                        <a:pt x="0" y="132"/>
                        <a:pt x="59" y="190"/>
                        <a:pt x="117" y="190"/>
                      </a:cubicBezTo>
                      <a:cubicBezTo>
                        <a:pt x="195" y="190"/>
                        <a:pt x="253" y="132"/>
                        <a:pt x="253" y="54"/>
                      </a:cubicBezTo>
                      <a:lnTo>
                        <a:pt x="253" y="15"/>
                      </a:lnTo>
                      <a:cubicBezTo>
                        <a:pt x="205" y="5"/>
                        <a:pt x="161" y="0"/>
                        <a:pt x="12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39" name="Google Shape;4239;p45"/>
                <p:cNvSpPr/>
                <p:nvPr/>
              </p:nvSpPr>
              <p:spPr>
                <a:xfrm>
                  <a:off x="1125575" y="757325"/>
                  <a:ext cx="41375" cy="25800"/>
                </a:xfrm>
                <a:custGeom>
                  <a:rect b="b" l="l" r="r" t="t"/>
                  <a:pathLst>
                    <a:path extrusionOk="0" h="1032" w="1655">
                      <a:moveTo>
                        <a:pt x="818" y="214"/>
                      </a:moveTo>
                      <a:cubicBezTo>
                        <a:pt x="993" y="214"/>
                        <a:pt x="1129" y="234"/>
                        <a:pt x="1246" y="312"/>
                      </a:cubicBezTo>
                      <a:cubicBezTo>
                        <a:pt x="1363" y="389"/>
                        <a:pt x="1402" y="448"/>
                        <a:pt x="1402" y="506"/>
                      </a:cubicBezTo>
                      <a:cubicBezTo>
                        <a:pt x="1402" y="584"/>
                        <a:pt x="1363" y="623"/>
                        <a:pt x="1265" y="701"/>
                      </a:cubicBezTo>
                      <a:cubicBezTo>
                        <a:pt x="1139" y="769"/>
                        <a:pt x="974" y="803"/>
                        <a:pt x="813" y="803"/>
                      </a:cubicBezTo>
                      <a:cubicBezTo>
                        <a:pt x="653" y="803"/>
                        <a:pt x="497" y="769"/>
                        <a:pt x="390" y="701"/>
                      </a:cubicBezTo>
                      <a:cubicBezTo>
                        <a:pt x="293" y="642"/>
                        <a:pt x="234" y="584"/>
                        <a:pt x="234" y="506"/>
                      </a:cubicBezTo>
                      <a:cubicBezTo>
                        <a:pt x="234" y="428"/>
                        <a:pt x="293" y="389"/>
                        <a:pt x="390" y="312"/>
                      </a:cubicBezTo>
                      <a:cubicBezTo>
                        <a:pt x="507" y="234"/>
                        <a:pt x="682" y="214"/>
                        <a:pt x="818" y="214"/>
                      </a:cubicBezTo>
                      <a:close/>
                      <a:moveTo>
                        <a:pt x="701" y="0"/>
                      </a:moveTo>
                      <a:cubicBezTo>
                        <a:pt x="526" y="20"/>
                        <a:pt x="390" y="39"/>
                        <a:pt x="254" y="117"/>
                      </a:cubicBezTo>
                      <a:cubicBezTo>
                        <a:pt x="98" y="214"/>
                        <a:pt x="1" y="351"/>
                        <a:pt x="1" y="506"/>
                      </a:cubicBezTo>
                      <a:cubicBezTo>
                        <a:pt x="1" y="642"/>
                        <a:pt x="98" y="798"/>
                        <a:pt x="254" y="895"/>
                      </a:cubicBezTo>
                      <a:cubicBezTo>
                        <a:pt x="429" y="993"/>
                        <a:pt x="623" y="1031"/>
                        <a:pt x="818" y="1031"/>
                      </a:cubicBezTo>
                      <a:cubicBezTo>
                        <a:pt x="1013" y="1031"/>
                        <a:pt x="1227" y="993"/>
                        <a:pt x="1382" y="895"/>
                      </a:cubicBezTo>
                      <a:cubicBezTo>
                        <a:pt x="1557" y="798"/>
                        <a:pt x="1655" y="642"/>
                        <a:pt x="1655" y="506"/>
                      </a:cubicBezTo>
                      <a:cubicBezTo>
                        <a:pt x="1655" y="351"/>
                        <a:pt x="1557" y="214"/>
                        <a:pt x="1382" y="117"/>
                      </a:cubicBezTo>
                      <a:cubicBezTo>
                        <a:pt x="1246" y="39"/>
                        <a:pt x="1090" y="0"/>
                        <a:pt x="935" y="0"/>
                      </a:cubicBezTo>
                      <a:lnTo>
                        <a:pt x="935" y="39"/>
                      </a:lnTo>
                      <a:cubicBezTo>
                        <a:pt x="935" y="117"/>
                        <a:pt x="896" y="156"/>
                        <a:pt x="818" y="156"/>
                      </a:cubicBezTo>
                      <a:cubicBezTo>
                        <a:pt x="740" y="156"/>
                        <a:pt x="701" y="117"/>
                        <a:pt x="701" y="39"/>
                      </a:cubicBezTo>
                      <a:lnTo>
                        <a:pt x="70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40" name="Google Shape;4240;p45"/>
                <p:cNvSpPr/>
                <p:nvPr/>
              </p:nvSpPr>
              <p:spPr>
                <a:xfrm>
                  <a:off x="1143100" y="673675"/>
                  <a:ext cx="5850" cy="83675"/>
                </a:xfrm>
                <a:custGeom>
                  <a:rect b="b" l="l" r="r" t="t"/>
                  <a:pathLst>
                    <a:path extrusionOk="0" h="3347" w="234">
                      <a:moveTo>
                        <a:pt x="234" y="0"/>
                      </a:moveTo>
                      <a:lnTo>
                        <a:pt x="0" y="156"/>
                      </a:lnTo>
                      <a:lnTo>
                        <a:pt x="0" y="3346"/>
                      </a:lnTo>
                      <a:cubicBezTo>
                        <a:pt x="39" y="3327"/>
                        <a:pt x="83" y="3317"/>
                        <a:pt x="124" y="3317"/>
                      </a:cubicBezTo>
                      <a:cubicBezTo>
                        <a:pt x="166" y="3317"/>
                        <a:pt x="205" y="3327"/>
                        <a:pt x="234" y="3346"/>
                      </a:cubicBez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41" name="Google Shape;4241;p45"/>
                <p:cNvSpPr/>
                <p:nvPr/>
              </p:nvSpPr>
              <p:spPr>
                <a:xfrm>
                  <a:off x="1143100" y="668800"/>
                  <a:ext cx="5850" cy="8775"/>
                </a:xfrm>
                <a:custGeom>
                  <a:rect b="b" l="l" r="r" t="t"/>
                  <a:pathLst>
                    <a:path extrusionOk="0" h="351" w="234">
                      <a:moveTo>
                        <a:pt x="117" y="0"/>
                      </a:moveTo>
                      <a:cubicBezTo>
                        <a:pt x="39" y="0"/>
                        <a:pt x="0" y="59"/>
                        <a:pt x="0" y="137"/>
                      </a:cubicBezTo>
                      <a:lnTo>
                        <a:pt x="0" y="351"/>
                      </a:lnTo>
                      <a:lnTo>
                        <a:pt x="234" y="195"/>
                      </a:lnTo>
                      <a:lnTo>
                        <a:pt x="234" y="137"/>
                      </a:lnTo>
                      <a:cubicBezTo>
                        <a:pt x="234" y="59"/>
                        <a:pt x="195" y="0"/>
                        <a:pt x="1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42" name="Google Shape;4242;p45"/>
                <p:cNvSpPr/>
                <p:nvPr/>
              </p:nvSpPr>
              <p:spPr>
                <a:xfrm>
                  <a:off x="1143100" y="756600"/>
                  <a:ext cx="5850" cy="4625"/>
                </a:xfrm>
                <a:custGeom>
                  <a:rect b="b" l="l" r="r" t="t"/>
                  <a:pathLst>
                    <a:path extrusionOk="0" h="185" w="234">
                      <a:moveTo>
                        <a:pt x="124" y="0"/>
                      </a:moveTo>
                      <a:cubicBezTo>
                        <a:pt x="83" y="0"/>
                        <a:pt x="39" y="10"/>
                        <a:pt x="0" y="29"/>
                      </a:cubicBezTo>
                      <a:lnTo>
                        <a:pt x="0" y="68"/>
                      </a:lnTo>
                      <a:cubicBezTo>
                        <a:pt x="0" y="146"/>
                        <a:pt x="39" y="185"/>
                        <a:pt x="117" y="185"/>
                      </a:cubicBezTo>
                      <a:cubicBezTo>
                        <a:pt x="195" y="185"/>
                        <a:pt x="234" y="146"/>
                        <a:pt x="234" y="68"/>
                      </a:cubicBezTo>
                      <a:lnTo>
                        <a:pt x="234" y="29"/>
                      </a:lnTo>
                      <a:cubicBezTo>
                        <a:pt x="205" y="10"/>
                        <a:pt x="166" y="0"/>
                        <a:pt x="12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243" name="Google Shape;4243;p45"/>
            <p:cNvGrpSpPr/>
            <p:nvPr/>
          </p:nvGrpSpPr>
          <p:grpSpPr>
            <a:xfrm>
              <a:off x="1674271" y="537211"/>
              <a:ext cx="631301" cy="1116564"/>
              <a:chOff x="-2847804" y="767936"/>
              <a:chExt cx="631301" cy="1116564"/>
            </a:xfrm>
          </p:grpSpPr>
          <p:sp>
            <p:nvSpPr>
              <p:cNvPr id="4244" name="Google Shape;4244;p45"/>
              <p:cNvSpPr/>
              <p:nvPr/>
            </p:nvSpPr>
            <p:spPr>
              <a:xfrm>
                <a:off x="-2767823" y="1374652"/>
                <a:ext cx="40464" cy="438529"/>
              </a:xfrm>
              <a:custGeom>
                <a:rect b="b" l="l" r="r" t="t"/>
                <a:pathLst>
                  <a:path extrusionOk="0" h="3468" w="320">
                    <a:moveTo>
                      <a:pt x="0" y="0"/>
                    </a:moveTo>
                    <a:lnTo>
                      <a:pt x="0" y="3391"/>
                    </a:lnTo>
                    <a:cubicBezTo>
                      <a:pt x="0" y="3414"/>
                      <a:pt x="24" y="3426"/>
                      <a:pt x="47" y="3450"/>
                    </a:cubicBezTo>
                    <a:cubicBezTo>
                      <a:pt x="77" y="3461"/>
                      <a:pt x="118" y="3467"/>
                      <a:pt x="160" y="3467"/>
                    </a:cubicBezTo>
                    <a:cubicBezTo>
                      <a:pt x="201" y="3467"/>
                      <a:pt x="242" y="3461"/>
                      <a:pt x="272" y="3450"/>
                    </a:cubicBezTo>
                    <a:cubicBezTo>
                      <a:pt x="295" y="3426"/>
                      <a:pt x="319" y="3402"/>
                      <a:pt x="319" y="3391"/>
                    </a:cubicBezTo>
                    <a:lnTo>
                      <a:pt x="31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5" name="Google Shape;4245;p45"/>
              <p:cNvSpPr/>
              <p:nvPr/>
            </p:nvSpPr>
            <p:spPr>
              <a:xfrm>
                <a:off x="-2630496" y="1447868"/>
                <a:ext cx="39073" cy="436632"/>
              </a:xfrm>
              <a:custGeom>
                <a:rect b="b" l="l" r="r" t="t"/>
                <a:pathLst>
                  <a:path extrusionOk="0" h="3453" w="309">
                    <a:moveTo>
                      <a:pt x="1" y="0"/>
                    </a:moveTo>
                    <a:lnTo>
                      <a:pt x="1" y="3367"/>
                    </a:lnTo>
                    <a:cubicBezTo>
                      <a:pt x="1" y="3402"/>
                      <a:pt x="13" y="3414"/>
                      <a:pt x="48" y="3426"/>
                    </a:cubicBezTo>
                    <a:cubicBezTo>
                      <a:pt x="72" y="3444"/>
                      <a:pt x="110" y="3452"/>
                      <a:pt x="150" y="3452"/>
                    </a:cubicBezTo>
                    <a:cubicBezTo>
                      <a:pt x="190" y="3452"/>
                      <a:pt x="231" y="3444"/>
                      <a:pt x="261" y="3426"/>
                    </a:cubicBezTo>
                    <a:cubicBezTo>
                      <a:pt x="296" y="3414"/>
                      <a:pt x="308" y="3379"/>
                      <a:pt x="308" y="3367"/>
                    </a:cubicBezTo>
                    <a:lnTo>
                      <a:pt x="3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6" name="Google Shape;4246;p45"/>
              <p:cNvSpPr/>
              <p:nvPr/>
            </p:nvSpPr>
            <p:spPr>
              <a:xfrm>
                <a:off x="-2421344" y="1432820"/>
                <a:ext cx="38947" cy="436758"/>
              </a:xfrm>
              <a:custGeom>
                <a:rect b="b" l="l" r="r" t="t"/>
                <a:pathLst>
                  <a:path extrusionOk="0" h="3454" w="308">
                    <a:moveTo>
                      <a:pt x="1" y="1"/>
                    </a:moveTo>
                    <a:lnTo>
                      <a:pt x="1" y="3368"/>
                    </a:lnTo>
                    <a:cubicBezTo>
                      <a:pt x="1" y="3403"/>
                      <a:pt x="13" y="3415"/>
                      <a:pt x="36" y="3427"/>
                    </a:cubicBezTo>
                    <a:cubicBezTo>
                      <a:pt x="66" y="3444"/>
                      <a:pt x="107" y="3453"/>
                      <a:pt x="148" y="3453"/>
                    </a:cubicBezTo>
                    <a:cubicBezTo>
                      <a:pt x="190" y="3453"/>
                      <a:pt x="231" y="3444"/>
                      <a:pt x="261" y="3427"/>
                    </a:cubicBezTo>
                    <a:cubicBezTo>
                      <a:pt x="296" y="3415"/>
                      <a:pt x="308" y="3379"/>
                      <a:pt x="308" y="3368"/>
                    </a:cubicBezTo>
                    <a:lnTo>
                      <a:pt x="30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7" name="Google Shape;4247;p45"/>
              <p:cNvSpPr/>
              <p:nvPr/>
            </p:nvSpPr>
            <p:spPr>
              <a:xfrm>
                <a:off x="-2325746" y="1296885"/>
                <a:ext cx="39073" cy="435620"/>
              </a:xfrm>
              <a:custGeom>
                <a:rect b="b" l="l" r="r" t="t"/>
                <a:pathLst>
                  <a:path extrusionOk="0" h="3445" w="309">
                    <a:moveTo>
                      <a:pt x="1" y="1"/>
                    </a:moveTo>
                    <a:lnTo>
                      <a:pt x="1" y="3368"/>
                    </a:lnTo>
                    <a:cubicBezTo>
                      <a:pt x="1" y="3391"/>
                      <a:pt x="13" y="3415"/>
                      <a:pt x="36" y="3427"/>
                    </a:cubicBezTo>
                    <a:cubicBezTo>
                      <a:pt x="66" y="3439"/>
                      <a:pt x="107" y="3444"/>
                      <a:pt x="149" y="3444"/>
                    </a:cubicBezTo>
                    <a:cubicBezTo>
                      <a:pt x="190" y="3444"/>
                      <a:pt x="231" y="3439"/>
                      <a:pt x="261" y="3427"/>
                    </a:cubicBezTo>
                    <a:cubicBezTo>
                      <a:pt x="296" y="3403"/>
                      <a:pt x="308" y="3379"/>
                      <a:pt x="308" y="3368"/>
                    </a:cubicBezTo>
                    <a:lnTo>
                      <a:pt x="30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8" name="Google Shape;4248;p45"/>
              <p:cNvSpPr/>
              <p:nvPr/>
            </p:nvSpPr>
            <p:spPr>
              <a:xfrm>
                <a:off x="-2817139" y="921955"/>
                <a:ext cx="572186" cy="815729"/>
              </a:xfrm>
              <a:custGeom>
                <a:rect b="b" l="l" r="r" t="t"/>
                <a:pathLst>
                  <a:path extrusionOk="0" h="6451" w="4525">
                    <a:moveTo>
                      <a:pt x="4525" y="1"/>
                    </a:moveTo>
                    <a:lnTo>
                      <a:pt x="3887" y="24"/>
                    </a:lnTo>
                    <a:lnTo>
                      <a:pt x="2268" y="72"/>
                    </a:lnTo>
                    <a:lnTo>
                      <a:pt x="0" y="119"/>
                    </a:lnTo>
                    <a:lnTo>
                      <a:pt x="0" y="5151"/>
                    </a:lnTo>
                    <a:cubicBezTo>
                      <a:pt x="12" y="5317"/>
                      <a:pt x="59" y="5470"/>
                      <a:pt x="178" y="5636"/>
                    </a:cubicBezTo>
                    <a:cubicBezTo>
                      <a:pt x="296" y="5789"/>
                      <a:pt x="461" y="5931"/>
                      <a:pt x="674" y="6061"/>
                    </a:cubicBezTo>
                    <a:cubicBezTo>
                      <a:pt x="1123" y="6321"/>
                      <a:pt x="1701" y="6451"/>
                      <a:pt x="2268" y="6451"/>
                    </a:cubicBezTo>
                    <a:cubicBezTo>
                      <a:pt x="2859" y="6451"/>
                      <a:pt x="3438" y="6321"/>
                      <a:pt x="3887" y="6061"/>
                    </a:cubicBezTo>
                    <a:cubicBezTo>
                      <a:pt x="4324" y="5801"/>
                      <a:pt x="4525" y="5470"/>
                      <a:pt x="4525" y="5139"/>
                    </a:cubicBezTo>
                    <a:lnTo>
                      <a:pt x="45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9" name="Google Shape;4249;p45"/>
              <p:cNvSpPr/>
              <p:nvPr/>
            </p:nvSpPr>
            <p:spPr>
              <a:xfrm>
                <a:off x="-2530346" y="923472"/>
                <a:ext cx="204723" cy="812694"/>
              </a:xfrm>
              <a:custGeom>
                <a:rect b="b" l="l" r="r" t="t"/>
                <a:pathLst>
                  <a:path extrusionOk="0" h="6427" w="1619">
                    <a:moveTo>
                      <a:pt x="1619" y="1"/>
                    </a:moveTo>
                    <a:lnTo>
                      <a:pt x="0" y="24"/>
                    </a:lnTo>
                    <a:lnTo>
                      <a:pt x="0" y="6427"/>
                    </a:lnTo>
                    <a:cubicBezTo>
                      <a:pt x="591" y="6427"/>
                      <a:pt x="1170" y="6285"/>
                      <a:pt x="1619" y="6037"/>
                    </a:cubicBezTo>
                    <a:lnTo>
                      <a:pt x="16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0" name="Google Shape;4250;p45"/>
              <p:cNvSpPr/>
              <p:nvPr/>
            </p:nvSpPr>
            <p:spPr>
              <a:xfrm>
                <a:off x="-2845591" y="772236"/>
                <a:ext cx="629089" cy="330034"/>
              </a:xfrm>
              <a:custGeom>
                <a:rect b="b" l="l" r="r" t="t"/>
                <a:pathLst>
                  <a:path extrusionOk="0" h="2610" w="4975">
                    <a:moveTo>
                      <a:pt x="2456" y="0"/>
                    </a:moveTo>
                    <a:cubicBezTo>
                      <a:pt x="1883" y="0"/>
                      <a:pt x="1313" y="125"/>
                      <a:pt x="875" y="381"/>
                    </a:cubicBezTo>
                    <a:cubicBezTo>
                      <a:pt x="1" y="878"/>
                      <a:pt x="1" y="1705"/>
                      <a:pt x="887" y="2224"/>
                    </a:cubicBezTo>
                    <a:cubicBezTo>
                      <a:pt x="1332" y="2480"/>
                      <a:pt x="1915" y="2610"/>
                      <a:pt x="2498" y="2610"/>
                    </a:cubicBezTo>
                    <a:cubicBezTo>
                      <a:pt x="3073" y="2610"/>
                      <a:pt x="3648" y="2483"/>
                      <a:pt x="4088" y="2224"/>
                    </a:cubicBezTo>
                    <a:cubicBezTo>
                      <a:pt x="4974" y="1705"/>
                      <a:pt x="4974" y="889"/>
                      <a:pt x="4076" y="381"/>
                    </a:cubicBezTo>
                    <a:cubicBezTo>
                      <a:pt x="3628" y="131"/>
                      <a:pt x="3041" y="0"/>
                      <a:pt x="24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1" name="Google Shape;4251;p45"/>
              <p:cNvSpPr/>
              <p:nvPr/>
            </p:nvSpPr>
            <p:spPr>
              <a:xfrm>
                <a:off x="-2531796" y="927772"/>
                <a:ext cx="204723" cy="812694"/>
              </a:xfrm>
              <a:custGeom>
                <a:rect b="b" l="l" r="r" t="t"/>
                <a:pathLst>
                  <a:path extrusionOk="0" h="6427" w="1619">
                    <a:moveTo>
                      <a:pt x="1619" y="1"/>
                    </a:moveTo>
                    <a:lnTo>
                      <a:pt x="0" y="24"/>
                    </a:lnTo>
                    <a:lnTo>
                      <a:pt x="0" y="6427"/>
                    </a:lnTo>
                    <a:cubicBezTo>
                      <a:pt x="591" y="6427"/>
                      <a:pt x="1170" y="6285"/>
                      <a:pt x="1619" y="6037"/>
                    </a:cubicBezTo>
                    <a:lnTo>
                      <a:pt x="1619" y="1"/>
                    </a:lnTo>
                    <a:close/>
                  </a:path>
                </a:pathLst>
              </a:custGeom>
              <a:solidFill>
                <a:srgbClr val="EBEAEA">
                  <a:alpha val="3396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2" name="Google Shape;4252;p45"/>
              <p:cNvSpPr/>
              <p:nvPr/>
            </p:nvSpPr>
            <p:spPr>
              <a:xfrm>
                <a:off x="-2847804" y="772236"/>
                <a:ext cx="629089" cy="330034"/>
              </a:xfrm>
              <a:custGeom>
                <a:rect b="b" l="l" r="r" t="t"/>
                <a:pathLst>
                  <a:path extrusionOk="0" h="2610" w="4975">
                    <a:moveTo>
                      <a:pt x="2456" y="0"/>
                    </a:moveTo>
                    <a:cubicBezTo>
                      <a:pt x="1883" y="0"/>
                      <a:pt x="1313" y="125"/>
                      <a:pt x="875" y="381"/>
                    </a:cubicBezTo>
                    <a:cubicBezTo>
                      <a:pt x="1" y="878"/>
                      <a:pt x="1" y="1705"/>
                      <a:pt x="887" y="2224"/>
                    </a:cubicBezTo>
                    <a:cubicBezTo>
                      <a:pt x="1332" y="2480"/>
                      <a:pt x="1915" y="2610"/>
                      <a:pt x="2498" y="2610"/>
                    </a:cubicBezTo>
                    <a:cubicBezTo>
                      <a:pt x="3073" y="2610"/>
                      <a:pt x="3648" y="2483"/>
                      <a:pt x="4088" y="2224"/>
                    </a:cubicBezTo>
                    <a:cubicBezTo>
                      <a:pt x="4974" y="1705"/>
                      <a:pt x="4974" y="889"/>
                      <a:pt x="4076" y="381"/>
                    </a:cubicBezTo>
                    <a:cubicBezTo>
                      <a:pt x="3628" y="131"/>
                      <a:pt x="3041" y="0"/>
                      <a:pt x="2456" y="0"/>
                    </a:cubicBez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3" name="Google Shape;4253;p45"/>
              <p:cNvSpPr/>
              <p:nvPr/>
            </p:nvSpPr>
            <p:spPr>
              <a:xfrm>
                <a:off x="-2800701" y="767936"/>
                <a:ext cx="539309" cy="284639"/>
              </a:xfrm>
              <a:custGeom>
                <a:rect b="b" l="l" r="r" t="t"/>
                <a:pathLst>
                  <a:path extrusionOk="0" h="2251" w="4265">
                    <a:moveTo>
                      <a:pt x="2112" y="1"/>
                    </a:moveTo>
                    <a:cubicBezTo>
                      <a:pt x="1618" y="1"/>
                      <a:pt x="1126" y="110"/>
                      <a:pt x="756" y="333"/>
                    </a:cubicBezTo>
                    <a:cubicBezTo>
                      <a:pt x="0" y="770"/>
                      <a:pt x="0" y="1479"/>
                      <a:pt x="768" y="1928"/>
                    </a:cubicBezTo>
                    <a:cubicBezTo>
                      <a:pt x="1149" y="2142"/>
                      <a:pt x="1652" y="2251"/>
                      <a:pt x="2153" y="2251"/>
                    </a:cubicBezTo>
                    <a:cubicBezTo>
                      <a:pt x="2647" y="2251"/>
                      <a:pt x="3139" y="2145"/>
                      <a:pt x="3509" y="1928"/>
                    </a:cubicBezTo>
                    <a:cubicBezTo>
                      <a:pt x="4265" y="1490"/>
                      <a:pt x="4265" y="770"/>
                      <a:pt x="3497" y="333"/>
                    </a:cubicBezTo>
                    <a:cubicBezTo>
                      <a:pt x="3116" y="113"/>
                      <a:pt x="2613" y="1"/>
                      <a:pt x="21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4" name="Google Shape;4254;p45"/>
              <p:cNvSpPr/>
              <p:nvPr/>
            </p:nvSpPr>
            <p:spPr>
              <a:xfrm>
                <a:off x="-2802151" y="772236"/>
                <a:ext cx="539309" cy="284639"/>
              </a:xfrm>
              <a:custGeom>
                <a:rect b="b" l="l" r="r" t="t"/>
                <a:pathLst>
                  <a:path extrusionOk="0" h="2251" w="4265">
                    <a:moveTo>
                      <a:pt x="2112" y="1"/>
                    </a:moveTo>
                    <a:cubicBezTo>
                      <a:pt x="1618" y="1"/>
                      <a:pt x="1126" y="110"/>
                      <a:pt x="756" y="333"/>
                    </a:cubicBezTo>
                    <a:cubicBezTo>
                      <a:pt x="0" y="770"/>
                      <a:pt x="0" y="1479"/>
                      <a:pt x="768" y="1928"/>
                    </a:cubicBezTo>
                    <a:cubicBezTo>
                      <a:pt x="1149" y="2142"/>
                      <a:pt x="1652" y="2251"/>
                      <a:pt x="2153" y="2251"/>
                    </a:cubicBezTo>
                    <a:cubicBezTo>
                      <a:pt x="2647" y="2251"/>
                      <a:pt x="3139" y="2145"/>
                      <a:pt x="3509" y="1928"/>
                    </a:cubicBezTo>
                    <a:cubicBezTo>
                      <a:pt x="4265" y="1490"/>
                      <a:pt x="4265" y="770"/>
                      <a:pt x="3497" y="333"/>
                    </a:cubicBezTo>
                    <a:cubicBezTo>
                      <a:pt x="3116" y="113"/>
                      <a:pt x="2613" y="1"/>
                      <a:pt x="2112" y="1"/>
                    </a:cubicBezTo>
                    <a:close/>
                  </a:path>
                </a:pathLst>
              </a:custGeom>
              <a:solidFill>
                <a:srgbClr val="EBEAEA">
                  <a:alpha val="3396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5" name="Google Shape;4255;p45"/>
              <p:cNvSpPr/>
              <p:nvPr/>
            </p:nvSpPr>
            <p:spPr>
              <a:xfrm>
                <a:off x="-2730520" y="806251"/>
                <a:ext cx="394524" cy="209275"/>
              </a:xfrm>
              <a:custGeom>
                <a:rect b="b" l="l" r="r" t="t"/>
                <a:pathLst>
                  <a:path extrusionOk="0" h="1655" w="3120">
                    <a:moveTo>
                      <a:pt x="1549" y="0"/>
                    </a:moveTo>
                    <a:cubicBezTo>
                      <a:pt x="1220" y="0"/>
                      <a:pt x="892" y="65"/>
                      <a:pt x="627" y="195"/>
                    </a:cubicBezTo>
                    <a:lnTo>
                      <a:pt x="532" y="242"/>
                    </a:lnTo>
                    <a:cubicBezTo>
                      <a:pt x="520" y="254"/>
                      <a:pt x="497" y="278"/>
                      <a:pt x="461" y="290"/>
                    </a:cubicBezTo>
                    <a:cubicBezTo>
                      <a:pt x="0" y="597"/>
                      <a:pt x="0" y="1058"/>
                      <a:pt x="461" y="1365"/>
                    </a:cubicBezTo>
                    <a:lnTo>
                      <a:pt x="556" y="1412"/>
                    </a:lnTo>
                    <a:lnTo>
                      <a:pt x="638" y="1459"/>
                    </a:lnTo>
                    <a:cubicBezTo>
                      <a:pt x="910" y="1589"/>
                      <a:pt x="1244" y="1654"/>
                      <a:pt x="1576" y="1654"/>
                    </a:cubicBezTo>
                    <a:cubicBezTo>
                      <a:pt x="1908" y="1654"/>
                      <a:pt x="2239" y="1589"/>
                      <a:pt x="2505" y="1459"/>
                    </a:cubicBezTo>
                    <a:lnTo>
                      <a:pt x="2588" y="1412"/>
                    </a:lnTo>
                    <a:cubicBezTo>
                      <a:pt x="2623" y="1400"/>
                      <a:pt x="2647" y="1388"/>
                      <a:pt x="2658" y="1365"/>
                    </a:cubicBezTo>
                    <a:cubicBezTo>
                      <a:pt x="3119" y="1058"/>
                      <a:pt x="3119" y="597"/>
                      <a:pt x="2658" y="290"/>
                    </a:cubicBezTo>
                    <a:lnTo>
                      <a:pt x="2576" y="242"/>
                    </a:lnTo>
                    <a:lnTo>
                      <a:pt x="2481" y="195"/>
                    </a:lnTo>
                    <a:cubicBezTo>
                      <a:pt x="2210" y="65"/>
                      <a:pt x="1879" y="0"/>
                      <a:pt x="15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6" name="Google Shape;4256;p45"/>
              <p:cNvSpPr/>
              <p:nvPr/>
            </p:nvSpPr>
            <p:spPr>
              <a:xfrm>
                <a:off x="-2669317" y="830909"/>
                <a:ext cx="275029" cy="159959"/>
              </a:xfrm>
              <a:custGeom>
                <a:rect b="b" l="l" r="r" t="t"/>
                <a:pathLst>
                  <a:path extrusionOk="0" h="1265" w="2175">
                    <a:moveTo>
                      <a:pt x="154" y="0"/>
                    </a:moveTo>
                    <a:lnTo>
                      <a:pt x="72" y="47"/>
                    </a:lnTo>
                    <a:cubicBezTo>
                      <a:pt x="60" y="59"/>
                      <a:pt x="24" y="83"/>
                      <a:pt x="1" y="95"/>
                    </a:cubicBezTo>
                    <a:lnTo>
                      <a:pt x="922" y="626"/>
                    </a:lnTo>
                    <a:lnTo>
                      <a:pt x="1088" y="733"/>
                    </a:lnTo>
                    <a:lnTo>
                      <a:pt x="2021" y="1264"/>
                    </a:lnTo>
                    <a:lnTo>
                      <a:pt x="2104" y="1217"/>
                    </a:lnTo>
                    <a:cubicBezTo>
                      <a:pt x="2139" y="1205"/>
                      <a:pt x="2163" y="1193"/>
                      <a:pt x="2174" y="1170"/>
                    </a:cubicBezTo>
                    <a:lnTo>
                      <a:pt x="1253" y="638"/>
                    </a:lnTo>
                    <a:lnTo>
                      <a:pt x="1088" y="532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7" name="Google Shape;4257;p45"/>
              <p:cNvSpPr/>
              <p:nvPr/>
            </p:nvSpPr>
            <p:spPr>
              <a:xfrm>
                <a:off x="-2669317" y="832300"/>
                <a:ext cx="278064" cy="158568"/>
              </a:xfrm>
              <a:custGeom>
                <a:rect b="b" l="l" r="r" t="t"/>
                <a:pathLst>
                  <a:path extrusionOk="0" h="1254" w="2199">
                    <a:moveTo>
                      <a:pt x="2021" y="1"/>
                    </a:moveTo>
                    <a:lnTo>
                      <a:pt x="1088" y="533"/>
                    </a:lnTo>
                    <a:lnTo>
                      <a:pt x="922" y="627"/>
                    </a:lnTo>
                    <a:lnTo>
                      <a:pt x="1" y="1159"/>
                    </a:lnTo>
                    <a:lnTo>
                      <a:pt x="84" y="1206"/>
                    </a:lnTo>
                    <a:lnTo>
                      <a:pt x="178" y="1253"/>
                    </a:lnTo>
                    <a:lnTo>
                      <a:pt x="1099" y="722"/>
                    </a:lnTo>
                    <a:lnTo>
                      <a:pt x="1265" y="615"/>
                    </a:lnTo>
                    <a:lnTo>
                      <a:pt x="2198" y="84"/>
                    </a:lnTo>
                    <a:lnTo>
                      <a:pt x="2104" y="36"/>
                    </a:lnTo>
                    <a:lnTo>
                      <a:pt x="202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58" name="Google Shape;4258;p45"/>
            <p:cNvGrpSpPr/>
            <p:nvPr/>
          </p:nvGrpSpPr>
          <p:grpSpPr>
            <a:xfrm>
              <a:off x="713236" y="1500107"/>
              <a:ext cx="664880" cy="790316"/>
              <a:chOff x="-2482589" y="3634532"/>
              <a:chExt cx="664880" cy="790316"/>
            </a:xfrm>
          </p:grpSpPr>
          <p:sp>
            <p:nvSpPr>
              <p:cNvPr id="4259" name="Google Shape;4259;p45"/>
              <p:cNvSpPr/>
              <p:nvPr/>
            </p:nvSpPr>
            <p:spPr>
              <a:xfrm>
                <a:off x="-2430238" y="3857088"/>
                <a:ext cx="47925" cy="403375"/>
              </a:xfrm>
              <a:custGeom>
                <a:rect b="b" l="l" r="r" t="t"/>
                <a:pathLst>
                  <a:path extrusionOk="0" h="3190" w="379">
                    <a:moveTo>
                      <a:pt x="0" y="0"/>
                    </a:moveTo>
                    <a:lnTo>
                      <a:pt x="0" y="3001"/>
                    </a:lnTo>
                    <a:cubicBezTo>
                      <a:pt x="0" y="3107"/>
                      <a:pt x="83" y="3190"/>
                      <a:pt x="189" y="3190"/>
                    </a:cubicBezTo>
                    <a:cubicBezTo>
                      <a:pt x="295" y="3190"/>
                      <a:pt x="378" y="3095"/>
                      <a:pt x="378" y="3001"/>
                    </a:cubicBez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0" name="Google Shape;4260;p45"/>
              <p:cNvSpPr/>
              <p:nvPr/>
            </p:nvSpPr>
            <p:spPr>
              <a:xfrm>
                <a:off x="-2174805" y="3857088"/>
                <a:ext cx="49315" cy="551322"/>
              </a:xfrm>
              <a:custGeom>
                <a:rect b="b" l="l" r="r" t="t"/>
                <a:pathLst>
                  <a:path extrusionOk="0" h="4360" w="390">
                    <a:moveTo>
                      <a:pt x="0" y="0"/>
                    </a:moveTo>
                    <a:lnTo>
                      <a:pt x="0" y="4170"/>
                    </a:lnTo>
                    <a:cubicBezTo>
                      <a:pt x="0" y="4265"/>
                      <a:pt x="95" y="4359"/>
                      <a:pt x="189" y="4359"/>
                    </a:cubicBezTo>
                    <a:cubicBezTo>
                      <a:pt x="295" y="4359"/>
                      <a:pt x="390" y="4265"/>
                      <a:pt x="390" y="4170"/>
                    </a:cubicBezTo>
                    <a:lnTo>
                      <a:pt x="39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1" name="Google Shape;4261;p45"/>
              <p:cNvSpPr/>
              <p:nvPr/>
            </p:nvSpPr>
            <p:spPr>
              <a:xfrm>
                <a:off x="-1919371" y="3857088"/>
                <a:ext cx="49442" cy="403375"/>
              </a:xfrm>
              <a:custGeom>
                <a:rect b="b" l="l" r="r" t="t"/>
                <a:pathLst>
                  <a:path extrusionOk="0" h="3190" w="391">
                    <a:moveTo>
                      <a:pt x="0" y="0"/>
                    </a:moveTo>
                    <a:lnTo>
                      <a:pt x="0" y="3001"/>
                    </a:lnTo>
                    <a:cubicBezTo>
                      <a:pt x="0" y="3107"/>
                      <a:pt x="95" y="3190"/>
                      <a:pt x="201" y="3190"/>
                    </a:cubicBezTo>
                    <a:cubicBezTo>
                      <a:pt x="296" y="3190"/>
                      <a:pt x="390" y="3095"/>
                      <a:pt x="390" y="3001"/>
                    </a:cubicBezTo>
                    <a:lnTo>
                      <a:pt x="39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2" name="Google Shape;4262;p45"/>
              <p:cNvSpPr/>
              <p:nvPr/>
            </p:nvSpPr>
            <p:spPr>
              <a:xfrm>
                <a:off x="-2174805" y="3873526"/>
                <a:ext cx="49315" cy="551322"/>
              </a:xfrm>
              <a:custGeom>
                <a:rect b="b" l="l" r="r" t="t"/>
                <a:pathLst>
                  <a:path extrusionOk="0" h="4360" w="390">
                    <a:moveTo>
                      <a:pt x="0" y="0"/>
                    </a:moveTo>
                    <a:lnTo>
                      <a:pt x="0" y="4170"/>
                    </a:lnTo>
                    <a:cubicBezTo>
                      <a:pt x="0" y="4277"/>
                      <a:pt x="95" y="4359"/>
                      <a:pt x="189" y="4359"/>
                    </a:cubicBezTo>
                    <a:cubicBezTo>
                      <a:pt x="295" y="4359"/>
                      <a:pt x="390" y="4265"/>
                      <a:pt x="390" y="4170"/>
                    </a:cubicBezTo>
                    <a:lnTo>
                      <a:pt x="39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3" name="Google Shape;4263;p45"/>
              <p:cNvSpPr/>
              <p:nvPr/>
            </p:nvSpPr>
            <p:spPr>
              <a:xfrm>
                <a:off x="-2150905" y="3827118"/>
                <a:ext cx="333196" cy="378086"/>
              </a:xfrm>
              <a:custGeom>
                <a:rect b="b" l="l" r="r" t="t"/>
                <a:pathLst>
                  <a:path extrusionOk="0" h="2990" w="2635">
                    <a:moveTo>
                      <a:pt x="2634" y="1"/>
                    </a:moveTo>
                    <a:lnTo>
                      <a:pt x="0" y="1525"/>
                    </a:lnTo>
                    <a:lnTo>
                      <a:pt x="0" y="2990"/>
                    </a:lnTo>
                    <a:lnTo>
                      <a:pt x="2623" y="1466"/>
                    </a:lnTo>
                    <a:lnTo>
                      <a:pt x="263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4" name="Google Shape;4264;p45"/>
              <p:cNvSpPr/>
              <p:nvPr/>
            </p:nvSpPr>
            <p:spPr>
              <a:xfrm>
                <a:off x="-2482589" y="3827118"/>
                <a:ext cx="331805" cy="378086"/>
              </a:xfrm>
              <a:custGeom>
                <a:rect b="b" l="l" r="r" t="t"/>
                <a:pathLst>
                  <a:path extrusionOk="0" h="2990" w="2624">
                    <a:moveTo>
                      <a:pt x="1" y="1"/>
                    </a:moveTo>
                    <a:lnTo>
                      <a:pt x="1" y="1466"/>
                    </a:lnTo>
                    <a:lnTo>
                      <a:pt x="2623" y="2990"/>
                    </a:lnTo>
                    <a:lnTo>
                      <a:pt x="2623" y="152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5" name="Google Shape;4265;p45"/>
              <p:cNvSpPr/>
              <p:nvPr/>
            </p:nvSpPr>
            <p:spPr>
              <a:xfrm>
                <a:off x="-2482589" y="3634532"/>
                <a:ext cx="664874" cy="385420"/>
              </a:xfrm>
              <a:custGeom>
                <a:rect b="b" l="l" r="r" t="t"/>
                <a:pathLst>
                  <a:path extrusionOk="0" h="3048" w="5258">
                    <a:moveTo>
                      <a:pt x="2611" y="0"/>
                    </a:moveTo>
                    <a:lnTo>
                      <a:pt x="1" y="1524"/>
                    </a:lnTo>
                    <a:lnTo>
                      <a:pt x="2623" y="3048"/>
                    </a:lnTo>
                    <a:lnTo>
                      <a:pt x="5257" y="1524"/>
                    </a:lnTo>
                    <a:lnTo>
                      <a:pt x="26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6" name="Google Shape;4266;p45"/>
              <p:cNvSpPr/>
              <p:nvPr/>
            </p:nvSpPr>
            <p:spPr>
              <a:xfrm>
                <a:off x="-2437825" y="3661340"/>
                <a:ext cx="321309" cy="185376"/>
              </a:xfrm>
              <a:custGeom>
                <a:rect b="b" l="l" r="r" t="t"/>
                <a:pathLst>
                  <a:path extrusionOk="0" h="1466" w="2541">
                    <a:moveTo>
                      <a:pt x="2293" y="1"/>
                    </a:moveTo>
                    <a:lnTo>
                      <a:pt x="1" y="1312"/>
                    </a:lnTo>
                    <a:lnTo>
                      <a:pt x="249" y="1466"/>
                    </a:lnTo>
                    <a:lnTo>
                      <a:pt x="2541" y="131"/>
                    </a:lnTo>
                    <a:lnTo>
                      <a:pt x="229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7" name="Google Shape;4267;p45"/>
              <p:cNvSpPr/>
              <p:nvPr/>
            </p:nvSpPr>
            <p:spPr>
              <a:xfrm>
                <a:off x="-2349688" y="3801828"/>
                <a:ext cx="213827" cy="122530"/>
              </a:xfrm>
              <a:custGeom>
                <a:rect b="b" l="l" r="r" t="t"/>
                <a:pathLst>
                  <a:path extrusionOk="0" h="969" w="1691">
                    <a:moveTo>
                      <a:pt x="1064" y="0"/>
                    </a:moveTo>
                    <a:lnTo>
                      <a:pt x="1" y="603"/>
                    </a:lnTo>
                    <a:lnTo>
                      <a:pt x="627" y="969"/>
                    </a:lnTo>
                    <a:lnTo>
                      <a:pt x="1690" y="355"/>
                    </a:lnTo>
                    <a:lnTo>
                      <a:pt x="106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8" name="Google Shape;4268;p45"/>
              <p:cNvSpPr/>
              <p:nvPr/>
            </p:nvSpPr>
            <p:spPr>
              <a:xfrm>
                <a:off x="-2392935" y="3774894"/>
                <a:ext cx="164385" cy="95723"/>
              </a:xfrm>
              <a:custGeom>
                <a:rect b="b" l="l" r="r" t="t"/>
                <a:pathLst>
                  <a:path extrusionOk="0" h="757" w="1300">
                    <a:moveTo>
                      <a:pt x="1064" y="1"/>
                    </a:moveTo>
                    <a:lnTo>
                      <a:pt x="0" y="615"/>
                    </a:lnTo>
                    <a:lnTo>
                      <a:pt x="237" y="757"/>
                    </a:lnTo>
                    <a:lnTo>
                      <a:pt x="1300" y="154"/>
                    </a:lnTo>
                    <a:lnTo>
                      <a:pt x="106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9" name="Google Shape;4269;p45"/>
              <p:cNvSpPr/>
              <p:nvPr/>
            </p:nvSpPr>
            <p:spPr>
              <a:xfrm>
                <a:off x="-2240560" y="3685239"/>
                <a:ext cx="167420" cy="97240"/>
              </a:xfrm>
              <a:custGeom>
                <a:rect b="b" l="l" r="r" t="t"/>
                <a:pathLst>
                  <a:path extrusionOk="0" h="769" w="1324">
                    <a:moveTo>
                      <a:pt x="1064" y="1"/>
                    </a:moveTo>
                    <a:lnTo>
                      <a:pt x="0" y="627"/>
                    </a:lnTo>
                    <a:lnTo>
                      <a:pt x="260" y="769"/>
                    </a:lnTo>
                    <a:lnTo>
                      <a:pt x="1323" y="154"/>
                    </a:lnTo>
                    <a:lnTo>
                      <a:pt x="106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0" name="Google Shape;4270;p45"/>
              <p:cNvSpPr/>
              <p:nvPr/>
            </p:nvSpPr>
            <p:spPr>
              <a:xfrm>
                <a:off x="-2195796" y="3712174"/>
                <a:ext cx="167420" cy="94205"/>
              </a:xfrm>
              <a:custGeom>
                <a:rect b="b" l="l" r="r" t="t"/>
                <a:pathLst>
                  <a:path extrusionOk="0" h="745" w="1324">
                    <a:moveTo>
                      <a:pt x="1064" y="0"/>
                    </a:moveTo>
                    <a:lnTo>
                      <a:pt x="1" y="615"/>
                    </a:lnTo>
                    <a:lnTo>
                      <a:pt x="261" y="745"/>
                    </a:lnTo>
                    <a:lnTo>
                      <a:pt x="1324" y="142"/>
                    </a:lnTo>
                    <a:lnTo>
                      <a:pt x="106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1" name="Google Shape;4271;p45"/>
              <p:cNvSpPr/>
              <p:nvPr/>
            </p:nvSpPr>
            <p:spPr>
              <a:xfrm>
                <a:off x="-2146479" y="3739108"/>
                <a:ext cx="164511" cy="95723"/>
              </a:xfrm>
              <a:custGeom>
                <a:rect b="b" l="l" r="r" t="t"/>
                <a:pathLst>
                  <a:path extrusionOk="0" h="757" w="1301">
                    <a:moveTo>
                      <a:pt x="1064" y="0"/>
                    </a:moveTo>
                    <a:lnTo>
                      <a:pt x="1" y="602"/>
                    </a:lnTo>
                    <a:lnTo>
                      <a:pt x="237" y="756"/>
                    </a:lnTo>
                    <a:lnTo>
                      <a:pt x="1300" y="142"/>
                    </a:lnTo>
                    <a:lnTo>
                      <a:pt x="106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2" name="Google Shape;4272;p45"/>
              <p:cNvSpPr/>
              <p:nvPr/>
            </p:nvSpPr>
            <p:spPr>
              <a:xfrm>
                <a:off x="-2031408" y="3754029"/>
                <a:ext cx="159959" cy="122530"/>
              </a:xfrm>
              <a:custGeom>
                <a:rect b="b" l="l" r="r" t="t"/>
                <a:pathLst>
                  <a:path extrusionOk="0" h="969" w="1265">
                    <a:moveTo>
                      <a:pt x="0" y="0"/>
                    </a:moveTo>
                    <a:lnTo>
                      <a:pt x="0" y="591"/>
                    </a:lnTo>
                    <a:cubicBezTo>
                      <a:pt x="0" y="697"/>
                      <a:pt x="83" y="792"/>
                      <a:pt x="201" y="862"/>
                    </a:cubicBezTo>
                    <a:cubicBezTo>
                      <a:pt x="319" y="933"/>
                      <a:pt x="476" y="969"/>
                      <a:pt x="635" y="969"/>
                    </a:cubicBezTo>
                    <a:cubicBezTo>
                      <a:pt x="795" y="969"/>
                      <a:pt x="957" y="933"/>
                      <a:pt x="1087" y="862"/>
                    </a:cubicBezTo>
                    <a:cubicBezTo>
                      <a:pt x="1205" y="803"/>
                      <a:pt x="1264" y="697"/>
                      <a:pt x="1264" y="614"/>
                    </a:cubicBezTo>
                    <a:lnTo>
                      <a:pt x="1264" y="24"/>
                    </a:lnTo>
                    <a:cubicBezTo>
                      <a:pt x="1264" y="106"/>
                      <a:pt x="1205" y="189"/>
                      <a:pt x="1087" y="272"/>
                    </a:cubicBezTo>
                    <a:cubicBezTo>
                      <a:pt x="969" y="343"/>
                      <a:pt x="809" y="378"/>
                      <a:pt x="648" y="378"/>
                    </a:cubicBezTo>
                    <a:cubicBezTo>
                      <a:pt x="487" y="378"/>
                      <a:pt x="325" y="343"/>
                      <a:pt x="201" y="272"/>
                    </a:cubicBezTo>
                    <a:cubicBezTo>
                      <a:pt x="59" y="201"/>
                      <a:pt x="0" y="95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3" name="Google Shape;4273;p45"/>
              <p:cNvSpPr/>
              <p:nvPr/>
            </p:nvSpPr>
            <p:spPr>
              <a:xfrm>
                <a:off x="-2013578" y="3755420"/>
                <a:ext cx="142130" cy="120380"/>
              </a:xfrm>
              <a:custGeom>
                <a:rect b="b" l="l" r="r" t="t"/>
                <a:pathLst>
                  <a:path extrusionOk="0" h="952" w="1124">
                    <a:moveTo>
                      <a:pt x="1123" y="1"/>
                    </a:moveTo>
                    <a:cubicBezTo>
                      <a:pt x="1123" y="95"/>
                      <a:pt x="1064" y="178"/>
                      <a:pt x="946" y="261"/>
                    </a:cubicBezTo>
                    <a:cubicBezTo>
                      <a:pt x="851" y="296"/>
                      <a:pt x="769" y="332"/>
                      <a:pt x="662" y="344"/>
                    </a:cubicBezTo>
                    <a:cubicBezTo>
                      <a:pt x="609" y="355"/>
                      <a:pt x="556" y="361"/>
                      <a:pt x="502" y="361"/>
                    </a:cubicBezTo>
                    <a:cubicBezTo>
                      <a:pt x="447" y="361"/>
                      <a:pt x="391" y="355"/>
                      <a:pt x="332" y="344"/>
                    </a:cubicBezTo>
                    <a:cubicBezTo>
                      <a:pt x="237" y="332"/>
                      <a:pt x="131" y="308"/>
                      <a:pt x="36" y="261"/>
                    </a:cubicBezTo>
                    <a:cubicBezTo>
                      <a:pt x="25" y="237"/>
                      <a:pt x="13" y="237"/>
                      <a:pt x="1" y="225"/>
                    </a:cubicBezTo>
                    <a:lnTo>
                      <a:pt x="1" y="816"/>
                    </a:lnTo>
                    <a:cubicBezTo>
                      <a:pt x="13" y="828"/>
                      <a:pt x="25" y="828"/>
                      <a:pt x="36" y="851"/>
                    </a:cubicBezTo>
                    <a:cubicBezTo>
                      <a:pt x="131" y="887"/>
                      <a:pt x="214" y="922"/>
                      <a:pt x="332" y="934"/>
                    </a:cubicBezTo>
                    <a:cubicBezTo>
                      <a:pt x="385" y="946"/>
                      <a:pt x="438" y="952"/>
                      <a:pt x="493" y="952"/>
                    </a:cubicBezTo>
                    <a:cubicBezTo>
                      <a:pt x="547" y="952"/>
                      <a:pt x="603" y="946"/>
                      <a:pt x="662" y="934"/>
                    </a:cubicBezTo>
                    <a:cubicBezTo>
                      <a:pt x="769" y="922"/>
                      <a:pt x="863" y="899"/>
                      <a:pt x="946" y="851"/>
                    </a:cubicBezTo>
                    <a:cubicBezTo>
                      <a:pt x="1064" y="769"/>
                      <a:pt x="1123" y="686"/>
                      <a:pt x="1123" y="592"/>
                    </a:cubicBezTo>
                    <a:lnTo>
                      <a:pt x="11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4" name="Google Shape;4274;p45"/>
              <p:cNvSpPr/>
              <p:nvPr/>
            </p:nvSpPr>
            <p:spPr>
              <a:xfrm>
                <a:off x="-2032925" y="3754029"/>
                <a:ext cx="18082" cy="104701"/>
              </a:xfrm>
              <a:custGeom>
                <a:rect b="b" l="l" r="r" t="t"/>
                <a:pathLst>
                  <a:path extrusionOk="0" h="828" w="143">
                    <a:moveTo>
                      <a:pt x="0" y="0"/>
                    </a:moveTo>
                    <a:lnTo>
                      <a:pt x="0" y="591"/>
                    </a:lnTo>
                    <a:cubicBezTo>
                      <a:pt x="0" y="614"/>
                      <a:pt x="0" y="638"/>
                      <a:pt x="12" y="650"/>
                    </a:cubicBezTo>
                    <a:cubicBezTo>
                      <a:pt x="36" y="709"/>
                      <a:pt x="71" y="768"/>
                      <a:pt x="142" y="827"/>
                    </a:cubicBezTo>
                    <a:lnTo>
                      <a:pt x="142" y="236"/>
                    </a:lnTo>
                    <a:cubicBezTo>
                      <a:pt x="71" y="201"/>
                      <a:pt x="24" y="142"/>
                      <a:pt x="12" y="59"/>
                    </a:cubicBezTo>
                    <a:cubicBezTo>
                      <a:pt x="12" y="47"/>
                      <a:pt x="0" y="24"/>
                      <a:pt x="0" y="0"/>
                    </a:cubicBezTo>
                    <a:close/>
                  </a:path>
                </a:pathLst>
              </a:custGeom>
              <a:solidFill>
                <a:srgbClr val="282A2E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5" name="Google Shape;4275;p45"/>
              <p:cNvSpPr/>
              <p:nvPr/>
            </p:nvSpPr>
            <p:spPr>
              <a:xfrm>
                <a:off x="-2040386" y="3709139"/>
                <a:ext cx="174880" cy="92814"/>
              </a:xfrm>
              <a:custGeom>
                <a:rect b="b" l="l" r="r" t="t"/>
                <a:pathLst>
                  <a:path extrusionOk="0" h="734" w="1383">
                    <a:moveTo>
                      <a:pt x="696" y="1"/>
                    </a:moveTo>
                    <a:cubicBezTo>
                      <a:pt x="535" y="1"/>
                      <a:pt x="372" y="36"/>
                      <a:pt x="248" y="107"/>
                    </a:cubicBezTo>
                    <a:cubicBezTo>
                      <a:pt x="0" y="249"/>
                      <a:pt x="0" y="473"/>
                      <a:pt x="248" y="627"/>
                    </a:cubicBezTo>
                    <a:cubicBezTo>
                      <a:pt x="367" y="698"/>
                      <a:pt x="526" y="733"/>
                      <a:pt x="687" y="733"/>
                    </a:cubicBezTo>
                    <a:cubicBezTo>
                      <a:pt x="848" y="733"/>
                      <a:pt x="1010" y="698"/>
                      <a:pt x="1134" y="627"/>
                    </a:cubicBezTo>
                    <a:cubicBezTo>
                      <a:pt x="1382" y="473"/>
                      <a:pt x="1382" y="261"/>
                      <a:pt x="1134" y="107"/>
                    </a:cubicBezTo>
                    <a:cubicBezTo>
                      <a:pt x="1016" y="36"/>
                      <a:pt x="857" y="1"/>
                      <a:pt x="6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6" name="Google Shape;4276;p45"/>
              <p:cNvSpPr/>
              <p:nvPr/>
            </p:nvSpPr>
            <p:spPr>
              <a:xfrm>
                <a:off x="-2040386" y="3709139"/>
                <a:ext cx="174880" cy="92814"/>
              </a:xfrm>
              <a:custGeom>
                <a:rect b="b" l="l" r="r" t="t"/>
                <a:pathLst>
                  <a:path extrusionOk="0" h="734" w="1383">
                    <a:moveTo>
                      <a:pt x="696" y="1"/>
                    </a:moveTo>
                    <a:cubicBezTo>
                      <a:pt x="535" y="1"/>
                      <a:pt x="372" y="36"/>
                      <a:pt x="248" y="107"/>
                    </a:cubicBezTo>
                    <a:cubicBezTo>
                      <a:pt x="0" y="249"/>
                      <a:pt x="0" y="473"/>
                      <a:pt x="248" y="627"/>
                    </a:cubicBezTo>
                    <a:cubicBezTo>
                      <a:pt x="367" y="698"/>
                      <a:pt x="526" y="733"/>
                      <a:pt x="687" y="733"/>
                    </a:cubicBezTo>
                    <a:cubicBezTo>
                      <a:pt x="848" y="733"/>
                      <a:pt x="1010" y="698"/>
                      <a:pt x="1134" y="627"/>
                    </a:cubicBezTo>
                    <a:cubicBezTo>
                      <a:pt x="1382" y="473"/>
                      <a:pt x="1382" y="261"/>
                      <a:pt x="1134" y="107"/>
                    </a:cubicBezTo>
                    <a:cubicBezTo>
                      <a:pt x="1016" y="36"/>
                      <a:pt x="857" y="1"/>
                      <a:pt x="696" y="1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7" name="Google Shape;4277;p45"/>
              <p:cNvSpPr/>
              <p:nvPr/>
            </p:nvSpPr>
            <p:spPr>
              <a:xfrm>
                <a:off x="-2014969" y="3722669"/>
                <a:ext cx="125565" cy="65375"/>
              </a:xfrm>
              <a:custGeom>
                <a:rect b="b" l="l" r="r" t="t"/>
                <a:pathLst>
                  <a:path extrusionOk="0" h="517" w="993">
                    <a:moveTo>
                      <a:pt x="501" y="0"/>
                    </a:moveTo>
                    <a:cubicBezTo>
                      <a:pt x="387" y="0"/>
                      <a:pt x="272" y="24"/>
                      <a:pt x="177" y="71"/>
                    </a:cubicBezTo>
                    <a:cubicBezTo>
                      <a:pt x="0" y="177"/>
                      <a:pt x="0" y="343"/>
                      <a:pt x="177" y="437"/>
                    </a:cubicBezTo>
                    <a:cubicBezTo>
                      <a:pt x="266" y="490"/>
                      <a:pt x="381" y="517"/>
                      <a:pt x="496" y="517"/>
                    </a:cubicBezTo>
                    <a:cubicBezTo>
                      <a:pt x="611" y="517"/>
                      <a:pt x="727" y="490"/>
                      <a:pt x="815" y="437"/>
                    </a:cubicBezTo>
                    <a:cubicBezTo>
                      <a:pt x="992" y="343"/>
                      <a:pt x="992" y="177"/>
                      <a:pt x="815" y="71"/>
                    </a:cubicBezTo>
                    <a:cubicBezTo>
                      <a:pt x="727" y="24"/>
                      <a:pt x="614" y="0"/>
                      <a:pt x="5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8" name="Google Shape;4278;p45"/>
              <p:cNvSpPr/>
              <p:nvPr/>
            </p:nvSpPr>
            <p:spPr>
              <a:xfrm>
                <a:off x="-2010543" y="3722669"/>
                <a:ext cx="116587" cy="37429"/>
              </a:xfrm>
              <a:custGeom>
                <a:rect b="b" l="l" r="r" t="t"/>
                <a:pathLst>
                  <a:path extrusionOk="0" h="296" w="922">
                    <a:moveTo>
                      <a:pt x="449" y="0"/>
                    </a:moveTo>
                    <a:cubicBezTo>
                      <a:pt x="334" y="0"/>
                      <a:pt x="219" y="24"/>
                      <a:pt x="131" y="71"/>
                    </a:cubicBezTo>
                    <a:cubicBezTo>
                      <a:pt x="48" y="130"/>
                      <a:pt x="1" y="225"/>
                      <a:pt x="12" y="295"/>
                    </a:cubicBezTo>
                    <a:cubicBezTo>
                      <a:pt x="12" y="236"/>
                      <a:pt x="60" y="189"/>
                      <a:pt x="131" y="142"/>
                    </a:cubicBezTo>
                    <a:cubicBezTo>
                      <a:pt x="219" y="95"/>
                      <a:pt x="334" y="71"/>
                      <a:pt x="449" y="71"/>
                    </a:cubicBezTo>
                    <a:cubicBezTo>
                      <a:pt x="565" y="71"/>
                      <a:pt x="680" y="95"/>
                      <a:pt x="768" y="142"/>
                    </a:cubicBezTo>
                    <a:cubicBezTo>
                      <a:pt x="839" y="189"/>
                      <a:pt x="887" y="236"/>
                      <a:pt x="898" y="295"/>
                    </a:cubicBezTo>
                    <a:cubicBezTo>
                      <a:pt x="922" y="225"/>
                      <a:pt x="887" y="130"/>
                      <a:pt x="768" y="71"/>
                    </a:cubicBezTo>
                    <a:cubicBezTo>
                      <a:pt x="680" y="24"/>
                      <a:pt x="565" y="0"/>
                      <a:pt x="44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9" name="Google Shape;4279;p45"/>
              <p:cNvSpPr/>
              <p:nvPr/>
            </p:nvSpPr>
            <p:spPr>
              <a:xfrm>
                <a:off x="-2014969" y="3783872"/>
                <a:ext cx="53868" cy="92688"/>
              </a:xfrm>
              <a:custGeom>
                <a:rect b="b" l="l" r="r" t="t"/>
                <a:pathLst>
                  <a:path extrusionOk="0" h="733" w="426">
                    <a:moveTo>
                      <a:pt x="0" y="0"/>
                    </a:moveTo>
                    <a:lnTo>
                      <a:pt x="0" y="591"/>
                    </a:lnTo>
                    <a:cubicBezTo>
                      <a:pt x="24" y="603"/>
                      <a:pt x="36" y="603"/>
                      <a:pt x="47" y="626"/>
                    </a:cubicBezTo>
                    <a:cubicBezTo>
                      <a:pt x="142" y="662"/>
                      <a:pt x="225" y="697"/>
                      <a:pt x="343" y="709"/>
                    </a:cubicBezTo>
                    <a:cubicBezTo>
                      <a:pt x="378" y="709"/>
                      <a:pt x="402" y="709"/>
                      <a:pt x="425" y="733"/>
                    </a:cubicBezTo>
                    <a:lnTo>
                      <a:pt x="425" y="142"/>
                    </a:lnTo>
                    <a:cubicBezTo>
                      <a:pt x="390" y="142"/>
                      <a:pt x="366" y="142"/>
                      <a:pt x="343" y="119"/>
                    </a:cubicBezTo>
                    <a:cubicBezTo>
                      <a:pt x="248" y="107"/>
                      <a:pt x="142" y="83"/>
                      <a:pt x="47" y="36"/>
                    </a:cubicBezTo>
                    <a:cubicBezTo>
                      <a:pt x="36" y="12"/>
                      <a:pt x="24" y="12"/>
                      <a:pt x="0" y="0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0" name="Google Shape;4280;p45"/>
              <p:cNvSpPr/>
              <p:nvPr/>
            </p:nvSpPr>
            <p:spPr>
              <a:xfrm>
                <a:off x="-2457172" y="3877952"/>
                <a:ext cx="280972" cy="245060"/>
              </a:xfrm>
              <a:custGeom>
                <a:rect b="b" l="l" r="r" t="t"/>
                <a:pathLst>
                  <a:path extrusionOk="0" h="1938" w="2222">
                    <a:moveTo>
                      <a:pt x="0" y="1"/>
                    </a:moveTo>
                    <a:lnTo>
                      <a:pt x="0" y="650"/>
                    </a:lnTo>
                    <a:lnTo>
                      <a:pt x="2221" y="1938"/>
                    </a:lnTo>
                    <a:lnTo>
                      <a:pt x="2221" y="126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1" name="Google Shape;4281;p45"/>
              <p:cNvSpPr/>
              <p:nvPr/>
            </p:nvSpPr>
            <p:spPr>
              <a:xfrm>
                <a:off x="-2150905" y="3827118"/>
                <a:ext cx="333196" cy="378086"/>
              </a:xfrm>
              <a:custGeom>
                <a:rect b="b" l="l" r="r" t="t"/>
                <a:pathLst>
                  <a:path extrusionOk="0" h="2990" w="2635">
                    <a:moveTo>
                      <a:pt x="2634" y="1"/>
                    </a:moveTo>
                    <a:lnTo>
                      <a:pt x="0" y="1525"/>
                    </a:lnTo>
                    <a:lnTo>
                      <a:pt x="0" y="2990"/>
                    </a:lnTo>
                    <a:lnTo>
                      <a:pt x="2623" y="1466"/>
                    </a:lnTo>
                    <a:lnTo>
                      <a:pt x="2634" y="1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82" name="Google Shape;4282;p45"/>
            <p:cNvGrpSpPr/>
            <p:nvPr/>
          </p:nvGrpSpPr>
          <p:grpSpPr>
            <a:xfrm>
              <a:off x="880755" y="3684165"/>
              <a:ext cx="329844" cy="472596"/>
              <a:chOff x="5036880" y="-8005297"/>
              <a:chExt cx="719554" cy="1030968"/>
            </a:xfrm>
          </p:grpSpPr>
          <p:sp>
            <p:nvSpPr>
              <p:cNvPr id="4283" name="Google Shape;4283;p45"/>
              <p:cNvSpPr/>
              <p:nvPr/>
            </p:nvSpPr>
            <p:spPr>
              <a:xfrm>
                <a:off x="5036880" y="-7874903"/>
                <a:ext cx="288011" cy="502944"/>
              </a:xfrm>
              <a:custGeom>
                <a:rect b="b" l="l" r="r" t="t"/>
                <a:pathLst>
                  <a:path extrusionOk="0" h="2106" w="1206">
                    <a:moveTo>
                      <a:pt x="299" y="0"/>
                    </a:moveTo>
                    <a:cubicBezTo>
                      <a:pt x="248" y="0"/>
                      <a:pt x="200" y="12"/>
                      <a:pt x="154" y="38"/>
                    </a:cubicBezTo>
                    <a:cubicBezTo>
                      <a:pt x="60" y="97"/>
                      <a:pt x="1" y="215"/>
                      <a:pt x="1" y="357"/>
                    </a:cubicBezTo>
                    <a:lnTo>
                      <a:pt x="1" y="2023"/>
                    </a:lnTo>
                    <a:cubicBezTo>
                      <a:pt x="1" y="2070"/>
                      <a:pt x="36" y="2105"/>
                      <a:pt x="83" y="2105"/>
                    </a:cubicBezTo>
                    <a:cubicBezTo>
                      <a:pt x="107" y="2105"/>
                      <a:pt x="142" y="2070"/>
                      <a:pt x="142" y="2023"/>
                    </a:cubicBezTo>
                    <a:lnTo>
                      <a:pt x="142" y="357"/>
                    </a:lnTo>
                    <a:cubicBezTo>
                      <a:pt x="142" y="251"/>
                      <a:pt x="166" y="180"/>
                      <a:pt x="225" y="156"/>
                    </a:cubicBezTo>
                    <a:cubicBezTo>
                      <a:pt x="248" y="142"/>
                      <a:pt x="273" y="136"/>
                      <a:pt x="301" y="136"/>
                    </a:cubicBezTo>
                    <a:cubicBezTo>
                      <a:pt x="344" y="136"/>
                      <a:pt x="392" y="151"/>
                      <a:pt x="449" y="180"/>
                    </a:cubicBezTo>
                    <a:lnTo>
                      <a:pt x="1099" y="546"/>
                    </a:lnTo>
                    <a:cubicBezTo>
                      <a:pt x="1106" y="553"/>
                      <a:pt x="1115" y="556"/>
                      <a:pt x="1125" y="556"/>
                    </a:cubicBezTo>
                    <a:cubicBezTo>
                      <a:pt x="1147" y="556"/>
                      <a:pt x="1173" y="539"/>
                      <a:pt x="1182" y="522"/>
                    </a:cubicBezTo>
                    <a:cubicBezTo>
                      <a:pt x="1205" y="487"/>
                      <a:pt x="1182" y="451"/>
                      <a:pt x="1158" y="428"/>
                    </a:cubicBezTo>
                    <a:lnTo>
                      <a:pt x="508" y="62"/>
                    </a:lnTo>
                    <a:cubicBezTo>
                      <a:pt x="435" y="21"/>
                      <a:pt x="365" y="0"/>
                      <a:pt x="2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4" name="Google Shape;4284;p45"/>
              <p:cNvSpPr/>
              <p:nvPr/>
            </p:nvSpPr>
            <p:spPr>
              <a:xfrm>
                <a:off x="5598575" y="-7709200"/>
                <a:ext cx="67800" cy="317076"/>
              </a:xfrm>
              <a:custGeom>
                <a:rect b="b" l="l" r="r" t="t"/>
                <a:pathLst>
                  <a:path extrusionOk="0" h="1241" w="284">
                    <a:moveTo>
                      <a:pt x="284" y="0"/>
                    </a:moveTo>
                    <a:lnTo>
                      <a:pt x="0" y="166"/>
                    </a:lnTo>
                    <a:lnTo>
                      <a:pt x="0" y="1241"/>
                    </a:lnTo>
                    <a:lnTo>
                      <a:pt x="272" y="1099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5" name="Google Shape;4285;p45"/>
              <p:cNvSpPr/>
              <p:nvPr/>
            </p:nvSpPr>
            <p:spPr>
              <a:xfrm>
                <a:off x="5166557" y="-8005297"/>
                <a:ext cx="434882" cy="238337"/>
              </a:xfrm>
              <a:custGeom>
                <a:rect b="b" l="l" r="r" t="t"/>
                <a:pathLst>
                  <a:path extrusionOk="0" h="998" w="1821">
                    <a:moveTo>
                      <a:pt x="24" y="169"/>
                    </a:moveTo>
                    <a:lnTo>
                      <a:pt x="24" y="169"/>
                    </a:lnTo>
                    <a:cubicBezTo>
                      <a:pt x="16" y="172"/>
                      <a:pt x="8" y="177"/>
                      <a:pt x="1" y="182"/>
                    </a:cubicBezTo>
                    <a:lnTo>
                      <a:pt x="24" y="169"/>
                    </a:lnTo>
                    <a:close/>
                    <a:moveTo>
                      <a:pt x="344" y="1"/>
                    </a:moveTo>
                    <a:cubicBezTo>
                      <a:pt x="317" y="1"/>
                      <a:pt x="294" y="6"/>
                      <a:pt x="273" y="17"/>
                    </a:cubicBezTo>
                    <a:lnTo>
                      <a:pt x="24" y="169"/>
                    </a:lnTo>
                    <a:lnTo>
                      <a:pt x="24" y="169"/>
                    </a:lnTo>
                    <a:cubicBezTo>
                      <a:pt x="39" y="161"/>
                      <a:pt x="57" y="157"/>
                      <a:pt x="76" y="157"/>
                    </a:cubicBezTo>
                    <a:cubicBezTo>
                      <a:pt x="108" y="157"/>
                      <a:pt x="146" y="169"/>
                      <a:pt x="190" y="194"/>
                    </a:cubicBezTo>
                    <a:lnTo>
                      <a:pt x="1560" y="997"/>
                    </a:lnTo>
                    <a:lnTo>
                      <a:pt x="1820" y="832"/>
                    </a:lnTo>
                    <a:lnTo>
                      <a:pt x="450" y="29"/>
                    </a:lnTo>
                    <a:cubicBezTo>
                      <a:pt x="411" y="9"/>
                      <a:pt x="375" y="1"/>
                      <a:pt x="34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6" name="Google Shape;4286;p45"/>
              <p:cNvSpPr/>
              <p:nvPr/>
            </p:nvSpPr>
            <p:spPr>
              <a:xfrm>
                <a:off x="5539112" y="-7809467"/>
                <a:ext cx="124423" cy="144005"/>
              </a:xfrm>
              <a:custGeom>
                <a:rect b="b" l="l" r="r" t="t"/>
                <a:pathLst>
                  <a:path extrusionOk="0" h="603" w="521">
                    <a:moveTo>
                      <a:pt x="260" y="0"/>
                    </a:moveTo>
                    <a:lnTo>
                      <a:pt x="0" y="154"/>
                    </a:lnTo>
                    <a:cubicBezTo>
                      <a:pt x="142" y="248"/>
                      <a:pt x="248" y="437"/>
                      <a:pt x="248" y="603"/>
                    </a:cubicBezTo>
                    <a:lnTo>
                      <a:pt x="520" y="437"/>
                    </a:lnTo>
                    <a:cubicBezTo>
                      <a:pt x="520" y="272"/>
                      <a:pt x="402" y="83"/>
                      <a:pt x="2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7" name="Google Shape;4287;p45"/>
              <p:cNvSpPr/>
              <p:nvPr/>
            </p:nvSpPr>
            <p:spPr>
              <a:xfrm>
                <a:off x="5149840" y="-7966131"/>
                <a:ext cx="448733" cy="606829"/>
              </a:xfrm>
              <a:custGeom>
                <a:rect b="b" l="l" r="r" t="t"/>
                <a:pathLst>
                  <a:path extrusionOk="0" h="2541" w="1879">
                    <a:moveTo>
                      <a:pt x="149" y="1"/>
                    </a:moveTo>
                    <a:cubicBezTo>
                      <a:pt x="61" y="1"/>
                      <a:pt x="0" y="65"/>
                      <a:pt x="0" y="184"/>
                    </a:cubicBezTo>
                    <a:lnTo>
                      <a:pt x="0" y="1271"/>
                    </a:lnTo>
                    <a:cubicBezTo>
                      <a:pt x="0" y="1436"/>
                      <a:pt x="118" y="1625"/>
                      <a:pt x="260" y="1708"/>
                    </a:cubicBezTo>
                    <a:lnTo>
                      <a:pt x="1630" y="2511"/>
                    </a:lnTo>
                    <a:cubicBezTo>
                      <a:pt x="1667" y="2531"/>
                      <a:pt x="1702" y="2540"/>
                      <a:pt x="1734" y="2540"/>
                    </a:cubicBezTo>
                    <a:cubicBezTo>
                      <a:pt x="1817" y="2540"/>
                      <a:pt x="1878" y="2476"/>
                      <a:pt x="1878" y="2357"/>
                    </a:cubicBezTo>
                    <a:lnTo>
                      <a:pt x="1878" y="1271"/>
                    </a:lnTo>
                    <a:cubicBezTo>
                      <a:pt x="1878" y="1105"/>
                      <a:pt x="1760" y="916"/>
                      <a:pt x="1630" y="822"/>
                    </a:cubicBezTo>
                    <a:lnTo>
                      <a:pt x="260" y="30"/>
                    </a:lnTo>
                    <a:cubicBezTo>
                      <a:pt x="220" y="10"/>
                      <a:pt x="182" y="1"/>
                      <a:pt x="1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8" name="Google Shape;4288;p45"/>
              <p:cNvSpPr/>
              <p:nvPr/>
            </p:nvSpPr>
            <p:spPr>
              <a:xfrm>
                <a:off x="5178021" y="-7905471"/>
                <a:ext cx="129915" cy="169559"/>
              </a:xfrm>
              <a:custGeom>
                <a:rect b="b" l="l" r="r" t="t"/>
                <a:pathLst>
                  <a:path extrusionOk="0" h="710" w="544">
                    <a:moveTo>
                      <a:pt x="0" y="1"/>
                    </a:moveTo>
                    <a:lnTo>
                      <a:pt x="0" y="402"/>
                    </a:lnTo>
                    <a:lnTo>
                      <a:pt x="544" y="709"/>
                    </a:lnTo>
                    <a:lnTo>
                      <a:pt x="544" y="30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9" name="Google Shape;4289;p45"/>
              <p:cNvSpPr/>
              <p:nvPr/>
            </p:nvSpPr>
            <p:spPr>
              <a:xfrm>
                <a:off x="5178021" y="-7778421"/>
                <a:ext cx="319057" cy="273921"/>
              </a:xfrm>
              <a:custGeom>
                <a:rect b="b" l="l" r="r" t="t"/>
                <a:pathLst>
                  <a:path extrusionOk="0" h="1147" w="1336">
                    <a:moveTo>
                      <a:pt x="0" y="0"/>
                    </a:moveTo>
                    <a:lnTo>
                      <a:pt x="0" y="402"/>
                    </a:lnTo>
                    <a:lnTo>
                      <a:pt x="1335" y="1146"/>
                    </a:lnTo>
                    <a:lnTo>
                      <a:pt x="1335" y="7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0" name="Google Shape;4290;p45"/>
              <p:cNvSpPr/>
              <p:nvPr/>
            </p:nvSpPr>
            <p:spPr>
              <a:xfrm>
                <a:off x="5597157" y="-7709200"/>
                <a:ext cx="67800" cy="317076"/>
              </a:xfrm>
              <a:custGeom>
                <a:rect b="b" l="l" r="r" t="t"/>
                <a:pathLst>
                  <a:path extrusionOk="0" h="1241" w="284">
                    <a:moveTo>
                      <a:pt x="284" y="0"/>
                    </a:moveTo>
                    <a:lnTo>
                      <a:pt x="0" y="166"/>
                    </a:lnTo>
                    <a:lnTo>
                      <a:pt x="0" y="1241"/>
                    </a:lnTo>
                    <a:lnTo>
                      <a:pt x="272" y="1099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1" name="Google Shape;4291;p45"/>
              <p:cNvSpPr/>
              <p:nvPr/>
            </p:nvSpPr>
            <p:spPr>
              <a:xfrm>
                <a:off x="5623653" y="-7576381"/>
                <a:ext cx="132781" cy="602053"/>
              </a:xfrm>
              <a:custGeom>
                <a:rect b="b" l="l" r="r" t="t"/>
                <a:pathLst>
                  <a:path extrusionOk="0" h="2521" w="556">
                    <a:moveTo>
                      <a:pt x="74" y="0"/>
                    </a:moveTo>
                    <a:cubicBezTo>
                      <a:pt x="50" y="0"/>
                      <a:pt x="21" y="14"/>
                      <a:pt x="12" y="40"/>
                    </a:cubicBezTo>
                    <a:cubicBezTo>
                      <a:pt x="1" y="64"/>
                      <a:pt x="12" y="111"/>
                      <a:pt x="48" y="123"/>
                    </a:cubicBezTo>
                    <a:cubicBezTo>
                      <a:pt x="237" y="241"/>
                      <a:pt x="414" y="536"/>
                      <a:pt x="414" y="773"/>
                    </a:cubicBezTo>
                    <a:lnTo>
                      <a:pt x="414" y="2450"/>
                    </a:lnTo>
                    <a:cubicBezTo>
                      <a:pt x="414" y="2486"/>
                      <a:pt x="438" y="2521"/>
                      <a:pt x="485" y="2521"/>
                    </a:cubicBezTo>
                    <a:cubicBezTo>
                      <a:pt x="532" y="2521"/>
                      <a:pt x="556" y="2486"/>
                      <a:pt x="544" y="2450"/>
                    </a:cubicBezTo>
                    <a:lnTo>
                      <a:pt x="544" y="773"/>
                    </a:lnTo>
                    <a:cubicBezTo>
                      <a:pt x="544" y="501"/>
                      <a:pt x="331" y="158"/>
                      <a:pt x="95" y="5"/>
                    </a:cubicBezTo>
                    <a:cubicBezTo>
                      <a:pt x="89" y="2"/>
                      <a:pt x="82" y="0"/>
                      <a:pt x="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2" name="Google Shape;4292;p45"/>
              <p:cNvSpPr/>
              <p:nvPr/>
            </p:nvSpPr>
            <p:spPr>
              <a:xfrm>
                <a:off x="5537694" y="-7809467"/>
                <a:ext cx="124423" cy="144005"/>
              </a:xfrm>
              <a:custGeom>
                <a:rect b="b" l="l" r="r" t="t"/>
                <a:pathLst>
                  <a:path extrusionOk="0" h="603" w="521">
                    <a:moveTo>
                      <a:pt x="260" y="0"/>
                    </a:moveTo>
                    <a:lnTo>
                      <a:pt x="0" y="154"/>
                    </a:lnTo>
                    <a:cubicBezTo>
                      <a:pt x="142" y="248"/>
                      <a:pt x="248" y="437"/>
                      <a:pt x="248" y="603"/>
                    </a:cubicBezTo>
                    <a:lnTo>
                      <a:pt x="520" y="437"/>
                    </a:lnTo>
                    <a:cubicBezTo>
                      <a:pt x="520" y="272"/>
                      <a:pt x="402" y="83"/>
                      <a:pt x="260" y="0"/>
                    </a:cubicBez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93" name="Google Shape;4293;p45"/>
            <p:cNvGrpSpPr/>
            <p:nvPr/>
          </p:nvGrpSpPr>
          <p:grpSpPr>
            <a:xfrm>
              <a:off x="1665718" y="3476175"/>
              <a:ext cx="650600" cy="601775"/>
              <a:chOff x="7309269" y="-7683723"/>
              <a:chExt cx="1419284" cy="1312773"/>
            </a:xfrm>
          </p:grpSpPr>
          <p:sp>
            <p:nvSpPr>
              <p:cNvPr id="4294" name="Google Shape;4294;p45"/>
              <p:cNvSpPr/>
              <p:nvPr/>
            </p:nvSpPr>
            <p:spPr>
              <a:xfrm>
                <a:off x="7529219" y="-7273913"/>
                <a:ext cx="1100460" cy="581276"/>
              </a:xfrm>
              <a:custGeom>
                <a:rect b="b" l="l" r="r" t="t"/>
                <a:pathLst>
                  <a:path extrusionOk="0" h="2434" w="4608">
                    <a:moveTo>
                      <a:pt x="2288" y="0"/>
                    </a:moveTo>
                    <a:cubicBezTo>
                      <a:pt x="1749" y="0"/>
                      <a:pt x="1212" y="119"/>
                      <a:pt x="804" y="355"/>
                    </a:cubicBezTo>
                    <a:cubicBezTo>
                      <a:pt x="1" y="839"/>
                      <a:pt x="1" y="1607"/>
                      <a:pt x="828" y="2080"/>
                    </a:cubicBezTo>
                    <a:cubicBezTo>
                      <a:pt x="1229" y="2316"/>
                      <a:pt x="1767" y="2434"/>
                      <a:pt x="2306" y="2434"/>
                    </a:cubicBezTo>
                    <a:cubicBezTo>
                      <a:pt x="2845" y="2434"/>
                      <a:pt x="3385" y="2316"/>
                      <a:pt x="3793" y="2080"/>
                    </a:cubicBezTo>
                    <a:cubicBezTo>
                      <a:pt x="4608" y="1595"/>
                      <a:pt x="4608" y="827"/>
                      <a:pt x="3781" y="355"/>
                    </a:cubicBezTo>
                    <a:cubicBezTo>
                      <a:pt x="3368" y="119"/>
                      <a:pt x="2827" y="0"/>
                      <a:pt x="22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5" name="Google Shape;4295;p45"/>
              <p:cNvSpPr/>
              <p:nvPr/>
            </p:nvSpPr>
            <p:spPr>
              <a:xfrm>
                <a:off x="8141546" y="-6833773"/>
                <a:ext cx="587007" cy="462823"/>
              </a:xfrm>
              <a:custGeom>
                <a:rect b="b" l="l" r="r" t="t"/>
                <a:pathLst>
                  <a:path extrusionOk="0" h="1938" w="2458">
                    <a:moveTo>
                      <a:pt x="2457" y="0"/>
                    </a:moveTo>
                    <a:lnTo>
                      <a:pt x="0" y="1430"/>
                    </a:lnTo>
                    <a:lnTo>
                      <a:pt x="0" y="1938"/>
                    </a:lnTo>
                    <a:lnTo>
                      <a:pt x="2434" y="508"/>
                    </a:lnTo>
                    <a:lnTo>
                      <a:pt x="24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6" name="Google Shape;4296;p45"/>
              <p:cNvSpPr/>
              <p:nvPr/>
            </p:nvSpPr>
            <p:spPr>
              <a:xfrm>
                <a:off x="7309269" y="-6972048"/>
                <a:ext cx="832509" cy="601097"/>
              </a:xfrm>
              <a:custGeom>
                <a:rect b="b" l="l" r="r" t="t"/>
                <a:pathLst>
                  <a:path extrusionOk="0" h="2517" w="3486">
                    <a:moveTo>
                      <a:pt x="0" y="0"/>
                    </a:moveTo>
                    <a:lnTo>
                      <a:pt x="0" y="508"/>
                    </a:lnTo>
                    <a:lnTo>
                      <a:pt x="3485" y="2517"/>
                    </a:lnTo>
                    <a:lnTo>
                      <a:pt x="3485" y="20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7" name="Google Shape;4297;p45"/>
              <p:cNvSpPr/>
              <p:nvPr/>
            </p:nvSpPr>
            <p:spPr>
              <a:xfrm>
                <a:off x="7309269" y="-7313318"/>
                <a:ext cx="1419278" cy="818180"/>
              </a:xfrm>
              <a:custGeom>
                <a:rect b="b" l="l" r="r" t="t"/>
                <a:pathLst>
                  <a:path extrusionOk="0" h="3426" w="5943">
                    <a:moveTo>
                      <a:pt x="2457" y="0"/>
                    </a:moveTo>
                    <a:lnTo>
                      <a:pt x="0" y="1418"/>
                    </a:lnTo>
                    <a:lnTo>
                      <a:pt x="3485" y="3426"/>
                    </a:lnTo>
                    <a:lnTo>
                      <a:pt x="5942" y="2008"/>
                    </a:lnTo>
                    <a:lnTo>
                      <a:pt x="5186" y="425"/>
                    </a:lnTo>
                    <a:lnTo>
                      <a:pt x="3911" y="236"/>
                    </a:lnTo>
                    <a:lnTo>
                      <a:pt x="3911" y="236"/>
                    </a:lnTo>
                    <a:cubicBezTo>
                      <a:pt x="4194" y="295"/>
                      <a:pt x="4466" y="390"/>
                      <a:pt x="4702" y="520"/>
                    </a:cubicBezTo>
                    <a:cubicBezTo>
                      <a:pt x="5529" y="992"/>
                      <a:pt x="5529" y="1760"/>
                      <a:pt x="4714" y="2245"/>
                    </a:cubicBezTo>
                    <a:cubicBezTo>
                      <a:pt x="4306" y="2481"/>
                      <a:pt x="3766" y="2599"/>
                      <a:pt x="3227" y="2599"/>
                    </a:cubicBezTo>
                    <a:cubicBezTo>
                      <a:pt x="2688" y="2599"/>
                      <a:pt x="2150" y="2481"/>
                      <a:pt x="1749" y="2245"/>
                    </a:cubicBezTo>
                    <a:cubicBezTo>
                      <a:pt x="922" y="1772"/>
                      <a:pt x="922" y="1004"/>
                      <a:pt x="1725" y="520"/>
                    </a:cubicBezTo>
                    <a:cubicBezTo>
                      <a:pt x="2137" y="280"/>
                      <a:pt x="2682" y="157"/>
                      <a:pt x="3219" y="157"/>
                    </a:cubicBezTo>
                    <a:cubicBezTo>
                      <a:pt x="3344" y="157"/>
                      <a:pt x="3469" y="164"/>
                      <a:pt x="3592" y="177"/>
                    </a:cubicBezTo>
                    <a:lnTo>
                      <a:pt x="245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8" name="Google Shape;4298;p45"/>
              <p:cNvSpPr/>
              <p:nvPr/>
            </p:nvSpPr>
            <p:spPr>
              <a:xfrm>
                <a:off x="7599909" y="-7028409"/>
                <a:ext cx="651726" cy="409329"/>
              </a:xfrm>
              <a:custGeom>
                <a:rect b="b" l="l" r="r" t="t"/>
                <a:pathLst>
                  <a:path extrusionOk="0" h="1714" w="2729">
                    <a:moveTo>
                      <a:pt x="2091" y="0"/>
                    </a:moveTo>
                    <a:lnTo>
                      <a:pt x="201" y="815"/>
                    </a:lnTo>
                    <a:lnTo>
                      <a:pt x="201" y="1099"/>
                    </a:lnTo>
                    <a:lnTo>
                      <a:pt x="0" y="1217"/>
                    </a:lnTo>
                    <a:lnTo>
                      <a:pt x="862" y="1713"/>
                    </a:lnTo>
                    <a:lnTo>
                      <a:pt x="862" y="1441"/>
                    </a:lnTo>
                    <a:lnTo>
                      <a:pt x="2729" y="378"/>
                    </a:lnTo>
                    <a:lnTo>
                      <a:pt x="20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9" name="Google Shape;4299;p45"/>
              <p:cNvSpPr/>
              <p:nvPr/>
            </p:nvSpPr>
            <p:spPr>
              <a:xfrm>
                <a:off x="7599909" y="-6833773"/>
                <a:ext cx="48002" cy="96004"/>
              </a:xfrm>
              <a:custGeom>
                <a:rect b="b" l="l" r="r" t="t"/>
                <a:pathLst>
                  <a:path extrusionOk="0" h="402" w="201">
                    <a:moveTo>
                      <a:pt x="201" y="0"/>
                    </a:moveTo>
                    <a:lnTo>
                      <a:pt x="0" y="118"/>
                    </a:lnTo>
                    <a:lnTo>
                      <a:pt x="0" y="402"/>
                    </a:lnTo>
                    <a:lnTo>
                      <a:pt x="201" y="284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0" name="Google Shape;4300;p45"/>
              <p:cNvSpPr/>
              <p:nvPr/>
            </p:nvSpPr>
            <p:spPr>
              <a:xfrm>
                <a:off x="7588446" y="-7065187"/>
                <a:ext cx="962424" cy="367775"/>
              </a:xfrm>
              <a:custGeom>
                <a:rect b="b" l="l" r="r" t="t"/>
                <a:pathLst>
                  <a:path extrusionOk="0" h="1540" w="4030">
                    <a:moveTo>
                      <a:pt x="4029" y="12"/>
                    </a:moveTo>
                    <a:lnTo>
                      <a:pt x="4028" y="57"/>
                    </a:lnTo>
                    <a:lnTo>
                      <a:pt x="4028" y="57"/>
                    </a:lnTo>
                    <a:cubicBezTo>
                      <a:pt x="4029" y="42"/>
                      <a:pt x="4029" y="27"/>
                      <a:pt x="4029" y="12"/>
                    </a:cubicBezTo>
                    <a:close/>
                    <a:moveTo>
                      <a:pt x="13" y="1"/>
                    </a:moveTo>
                    <a:lnTo>
                      <a:pt x="1" y="367"/>
                    </a:lnTo>
                    <a:cubicBezTo>
                      <a:pt x="1" y="662"/>
                      <a:pt x="190" y="969"/>
                      <a:pt x="592" y="1194"/>
                    </a:cubicBezTo>
                    <a:cubicBezTo>
                      <a:pt x="981" y="1424"/>
                      <a:pt x="1492" y="1539"/>
                      <a:pt x="2005" y="1539"/>
                    </a:cubicBezTo>
                    <a:cubicBezTo>
                      <a:pt x="2517" y="1539"/>
                      <a:pt x="3031" y="1424"/>
                      <a:pt x="3427" y="1194"/>
                    </a:cubicBezTo>
                    <a:cubicBezTo>
                      <a:pt x="3817" y="969"/>
                      <a:pt x="4017" y="674"/>
                      <a:pt x="4017" y="379"/>
                    </a:cubicBezTo>
                    <a:lnTo>
                      <a:pt x="4028" y="57"/>
                    </a:lnTo>
                    <a:lnTo>
                      <a:pt x="4028" y="57"/>
                    </a:lnTo>
                    <a:cubicBezTo>
                      <a:pt x="4010" y="337"/>
                      <a:pt x="3820" y="614"/>
                      <a:pt x="3438" y="828"/>
                    </a:cubicBezTo>
                    <a:cubicBezTo>
                      <a:pt x="3049" y="1052"/>
                      <a:pt x="2535" y="1164"/>
                      <a:pt x="2021" y="1164"/>
                    </a:cubicBezTo>
                    <a:cubicBezTo>
                      <a:pt x="1507" y="1164"/>
                      <a:pt x="993" y="1052"/>
                      <a:pt x="603" y="828"/>
                    </a:cubicBezTo>
                    <a:cubicBezTo>
                      <a:pt x="202" y="603"/>
                      <a:pt x="13" y="296"/>
                      <a:pt x="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1" name="Google Shape;4301;p45"/>
              <p:cNvSpPr/>
              <p:nvPr/>
            </p:nvSpPr>
            <p:spPr>
              <a:xfrm>
                <a:off x="7695659" y="-7062321"/>
                <a:ext cx="858062" cy="364193"/>
              </a:xfrm>
              <a:custGeom>
                <a:rect b="b" l="l" r="r" t="t"/>
                <a:pathLst>
                  <a:path extrusionOk="0" h="1525" w="3593">
                    <a:moveTo>
                      <a:pt x="3592" y="0"/>
                    </a:moveTo>
                    <a:lnTo>
                      <a:pt x="3591" y="45"/>
                    </a:lnTo>
                    <a:lnTo>
                      <a:pt x="3591" y="45"/>
                    </a:lnTo>
                    <a:cubicBezTo>
                      <a:pt x="3592" y="30"/>
                      <a:pt x="3592" y="15"/>
                      <a:pt x="3592" y="0"/>
                    </a:cubicBezTo>
                    <a:close/>
                    <a:moveTo>
                      <a:pt x="3591" y="45"/>
                    </a:moveTo>
                    <a:cubicBezTo>
                      <a:pt x="3573" y="325"/>
                      <a:pt x="3383" y="602"/>
                      <a:pt x="3001" y="816"/>
                    </a:cubicBezTo>
                    <a:cubicBezTo>
                      <a:pt x="2730" y="957"/>
                      <a:pt x="2423" y="1064"/>
                      <a:pt x="2092" y="1123"/>
                    </a:cubicBezTo>
                    <a:cubicBezTo>
                      <a:pt x="1926" y="1146"/>
                      <a:pt x="1755" y="1158"/>
                      <a:pt x="1585" y="1158"/>
                    </a:cubicBezTo>
                    <a:cubicBezTo>
                      <a:pt x="1416" y="1158"/>
                      <a:pt x="1247" y="1146"/>
                      <a:pt x="1088" y="1123"/>
                    </a:cubicBezTo>
                    <a:cubicBezTo>
                      <a:pt x="745" y="1075"/>
                      <a:pt x="438" y="969"/>
                      <a:pt x="166" y="816"/>
                    </a:cubicBezTo>
                    <a:cubicBezTo>
                      <a:pt x="107" y="780"/>
                      <a:pt x="60" y="756"/>
                      <a:pt x="25" y="709"/>
                    </a:cubicBezTo>
                    <a:lnTo>
                      <a:pt x="1" y="1075"/>
                    </a:lnTo>
                    <a:cubicBezTo>
                      <a:pt x="48" y="1111"/>
                      <a:pt x="107" y="1134"/>
                      <a:pt x="155" y="1182"/>
                    </a:cubicBezTo>
                    <a:cubicBezTo>
                      <a:pt x="414" y="1323"/>
                      <a:pt x="745" y="1430"/>
                      <a:pt x="1064" y="1489"/>
                    </a:cubicBezTo>
                    <a:cubicBezTo>
                      <a:pt x="1230" y="1512"/>
                      <a:pt x="1401" y="1524"/>
                      <a:pt x="1571" y="1524"/>
                    </a:cubicBezTo>
                    <a:cubicBezTo>
                      <a:pt x="1740" y="1524"/>
                      <a:pt x="1909" y="1512"/>
                      <a:pt x="2068" y="1489"/>
                    </a:cubicBezTo>
                    <a:cubicBezTo>
                      <a:pt x="2411" y="1442"/>
                      <a:pt x="2718" y="1347"/>
                      <a:pt x="2990" y="1182"/>
                    </a:cubicBezTo>
                    <a:cubicBezTo>
                      <a:pt x="3368" y="957"/>
                      <a:pt x="3569" y="662"/>
                      <a:pt x="3580" y="367"/>
                    </a:cubicBezTo>
                    <a:lnTo>
                      <a:pt x="3591" y="45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2" name="Google Shape;4302;p45"/>
              <p:cNvSpPr/>
              <p:nvPr/>
            </p:nvSpPr>
            <p:spPr>
              <a:xfrm>
                <a:off x="7588446" y="-7070918"/>
                <a:ext cx="110333" cy="265562"/>
              </a:xfrm>
              <a:custGeom>
                <a:rect b="b" l="l" r="r" t="t"/>
                <a:pathLst>
                  <a:path extrusionOk="0" h="1112" w="462">
                    <a:moveTo>
                      <a:pt x="13" y="1"/>
                    </a:moveTo>
                    <a:lnTo>
                      <a:pt x="1" y="379"/>
                    </a:lnTo>
                    <a:cubicBezTo>
                      <a:pt x="1" y="438"/>
                      <a:pt x="13" y="509"/>
                      <a:pt x="24" y="568"/>
                    </a:cubicBezTo>
                    <a:cubicBezTo>
                      <a:pt x="84" y="757"/>
                      <a:pt x="225" y="946"/>
                      <a:pt x="438" y="1111"/>
                    </a:cubicBezTo>
                    <a:lnTo>
                      <a:pt x="462" y="745"/>
                    </a:lnTo>
                    <a:cubicBezTo>
                      <a:pt x="237" y="580"/>
                      <a:pt x="84" y="391"/>
                      <a:pt x="48" y="202"/>
                    </a:cubicBezTo>
                    <a:cubicBezTo>
                      <a:pt x="24" y="143"/>
                      <a:pt x="13" y="60"/>
                      <a:pt x="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3" name="Google Shape;4303;p45"/>
              <p:cNvSpPr/>
              <p:nvPr/>
            </p:nvSpPr>
            <p:spPr>
              <a:xfrm>
                <a:off x="7546175" y="-7342453"/>
                <a:ext cx="1052458" cy="555484"/>
              </a:xfrm>
              <a:custGeom>
                <a:rect b="b" l="l" r="r" t="t"/>
                <a:pathLst>
                  <a:path extrusionOk="0" h="2326" w="4407">
                    <a:moveTo>
                      <a:pt x="2189" y="1"/>
                    </a:moveTo>
                    <a:cubicBezTo>
                      <a:pt x="1675" y="1"/>
                      <a:pt x="1164" y="116"/>
                      <a:pt x="780" y="346"/>
                    </a:cubicBezTo>
                    <a:cubicBezTo>
                      <a:pt x="1" y="784"/>
                      <a:pt x="12" y="1528"/>
                      <a:pt x="792" y="1989"/>
                    </a:cubicBezTo>
                    <a:cubicBezTo>
                      <a:pt x="1188" y="2213"/>
                      <a:pt x="1702" y="2325"/>
                      <a:pt x="2214" y="2325"/>
                    </a:cubicBezTo>
                    <a:cubicBezTo>
                      <a:pt x="2727" y="2325"/>
                      <a:pt x="3237" y="2213"/>
                      <a:pt x="3627" y="1989"/>
                    </a:cubicBezTo>
                    <a:cubicBezTo>
                      <a:pt x="4407" y="1540"/>
                      <a:pt x="4395" y="807"/>
                      <a:pt x="3615" y="346"/>
                    </a:cubicBezTo>
                    <a:cubicBezTo>
                      <a:pt x="3220" y="116"/>
                      <a:pt x="2703" y="1"/>
                      <a:pt x="21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4" name="Google Shape;4304;p45"/>
              <p:cNvSpPr/>
              <p:nvPr/>
            </p:nvSpPr>
            <p:spPr>
              <a:xfrm>
                <a:off x="7664613" y="-7409322"/>
                <a:ext cx="821285" cy="587007"/>
              </a:xfrm>
              <a:custGeom>
                <a:rect b="b" l="l" r="r" t="t"/>
                <a:pathLst>
                  <a:path extrusionOk="0" h="2458" w="3439">
                    <a:moveTo>
                      <a:pt x="1" y="0"/>
                    </a:moveTo>
                    <a:lnTo>
                      <a:pt x="1" y="24"/>
                    </a:lnTo>
                    <a:lnTo>
                      <a:pt x="1" y="1465"/>
                    </a:lnTo>
                    <a:lnTo>
                      <a:pt x="1" y="1512"/>
                    </a:lnTo>
                    <a:lnTo>
                      <a:pt x="1" y="1524"/>
                    </a:lnTo>
                    <a:lnTo>
                      <a:pt x="1" y="1560"/>
                    </a:lnTo>
                    <a:lnTo>
                      <a:pt x="1" y="1572"/>
                    </a:lnTo>
                    <a:lnTo>
                      <a:pt x="1" y="1595"/>
                    </a:lnTo>
                    <a:lnTo>
                      <a:pt x="1" y="1619"/>
                    </a:lnTo>
                    <a:lnTo>
                      <a:pt x="1" y="1631"/>
                    </a:lnTo>
                    <a:cubicBezTo>
                      <a:pt x="1" y="1642"/>
                      <a:pt x="1" y="1642"/>
                      <a:pt x="13" y="1654"/>
                    </a:cubicBezTo>
                    <a:cubicBezTo>
                      <a:pt x="13" y="1678"/>
                      <a:pt x="36" y="1690"/>
                      <a:pt x="36" y="1701"/>
                    </a:cubicBezTo>
                    <a:lnTo>
                      <a:pt x="36" y="1713"/>
                    </a:lnTo>
                    <a:cubicBezTo>
                      <a:pt x="36" y="1737"/>
                      <a:pt x="48" y="1749"/>
                      <a:pt x="48" y="1761"/>
                    </a:cubicBezTo>
                    <a:cubicBezTo>
                      <a:pt x="48" y="1772"/>
                      <a:pt x="60" y="1796"/>
                      <a:pt x="72" y="1808"/>
                    </a:cubicBezTo>
                    <a:lnTo>
                      <a:pt x="72" y="1820"/>
                    </a:lnTo>
                    <a:cubicBezTo>
                      <a:pt x="84" y="1831"/>
                      <a:pt x="84" y="1855"/>
                      <a:pt x="107" y="1867"/>
                    </a:cubicBezTo>
                    <a:cubicBezTo>
                      <a:pt x="119" y="1879"/>
                      <a:pt x="119" y="1890"/>
                      <a:pt x="131" y="1890"/>
                    </a:cubicBezTo>
                    <a:lnTo>
                      <a:pt x="131" y="1914"/>
                    </a:lnTo>
                    <a:cubicBezTo>
                      <a:pt x="143" y="1926"/>
                      <a:pt x="143" y="1938"/>
                      <a:pt x="166" y="1950"/>
                    </a:cubicBezTo>
                    <a:cubicBezTo>
                      <a:pt x="178" y="1973"/>
                      <a:pt x="178" y="1985"/>
                      <a:pt x="190" y="1985"/>
                    </a:cubicBezTo>
                    <a:lnTo>
                      <a:pt x="202" y="1997"/>
                    </a:lnTo>
                    <a:cubicBezTo>
                      <a:pt x="225" y="2009"/>
                      <a:pt x="237" y="2032"/>
                      <a:pt x="249" y="2032"/>
                    </a:cubicBezTo>
                    <a:lnTo>
                      <a:pt x="261" y="2032"/>
                    </a:lnTo>
                    <a:cubicBezTo>
                      <a:pt x="285" y="2044"/>
                      <a:pt x="296" y="2044"/>
                      <a:pt x="308" y="2056"/>
                    </a:cubicBezTo>
                    <a:lnTo>
                      <a:pt x="320" y="2068"/>
                    </a:lnTo>
                    <a:cubicBezTo>
                      <a:pt x="344" y="2091"/>
                      <a:pt x="355" y="2091"/>
                      <a:pt x="367" y="2103"/>
                    </a:cubicBezTo>
                    <a:cubicBezTo>
                      <a:pt x="379" y="2115"/>
                      <a:pt x="403" y="2115"/>
                      <a:pt x="414" y="2127"/>
                    </a:cubicBezTo>
                    <a:lnTo>
                      <a:pt x="426" y="2150"/>
                    </a:lnTo>
                    <a:cubicBezTo>
                      <a:pt x="438" y="2162"/>
                      <a:pt x="474" y="2174"/>
                      <a:pt x="485" y="2186"/>
                    </a:cubicBezTo>
                    <a:cubicBezTo>
                      <a:pt x="521" y="2209"/>
                      <a:pt x="533" y="2221"/>
                      <a:pt x="556" y="2233"/>
                    </a:cubicBezTo>
                    <a:cubicBezTo>
                      <a:pt x="580" y="2233"/>
                      <a:pt x="580" y="2245"/>
                      <a:pt x="592" y="2245"/>
                    </a:cubicBezTo>
                    <a:cubicBezTo>
                      <a:pt x="603" y="2269"/>
                      <a:pt x="639" y="2269"/>
                      <a:pt x="651" y="2280"/>
                    </a:cubicBezTo>
                    <a:cubicBezTo>
                      <a:pt x="663" y="2280"/>
                      <a:pt x="663" y="2280"/>
                      <a:pt x="674" y="2292"/>
                    </a:cubicBezTo>
                    <a:cubicBezTo>
                      <a:pt x="710" y="2304"/>
                      <a:pt x="733" y="2328"/>
                      <a:pt x="769" y="2328"/>
                    </a:cubicBezTo>
                    <a:cubicBezTo>
                      <a:pt x="792" y="2339"/>
                      <a:pt x="828" y="2339"/>
                      <a:pt x="840" y="2351"/>
                    </a:cubicBezTo>
                    <a:cubicBezTo>
                      <a:pt x="852" y="2351"/>
                      <a:pt x="852" y="2351"/>
                      <a:pt x="875" y="2363"/>
                    </a:cubicBezTo>
                    <a:cubicBezTo>
                      <a:pt x="899" y="2363"/>
                      <a:pt x="911" y="2387"/>
                      <a:pt x="946" y="2387"/>
                    </a:cubicBezTo>
                    <a:lnTo>
                      <a:pt x="970" y="2387"/>
                    </a:lnTo>
                    <a:cubicBezTo>
                      <a:pt x="1005" y="2398"/>
                      <a:pt x="1029" y="2398"/>
                      <a:pt x="1064" y="2410"/>
                    </a:cubicBezTo>
                    <a:lnTo>
                      <a:pt x="1076" y="2410"/>
                    </a:lnTo>
                    <a:cubicBezTo>
                      <a:pt x="1111" y="2410"/>
                      <a:pt x="1135" y="2422"/>
                      <a:pt x="1170" y="2422"/>
                    </a:cubicBezTo>
                    <a:lnTo>
                      <a:pt x="1194" y="2422"/>
                    </a:lnTo>
                    <a:cubicBezTo>
                      <a:pt x="1230" y="2422"/>
                      <a:pt x="1241" y="2446"/>
                      <a:pt x="1265" y="2446"/>
                    </a:cubicBezTo>
                    <a:lnTo>
                      <a:pt x="1300" y="2446"/>
                    </a:lnTo>
                    <a:cubicBezTo>
                      <a:pt x="1324" y="2446"/>
                      <a:pt x="1360" y="2458"/>
                      <a:pt x="1383" y="2458"/>
                    </a:cubicBezTo>
                    <a:lnTo>
                      <a:pt x="1950" y="2458"/>
                    </a:lnTo>
                    <a:cubicBezTo>
                      <a:pt x="1974" y="2458"/>
                      <a:pt x="2009" y="2458"/>
                      <a:pt x="2056" y="2446"/>
                    </a:cubicBezTo>
                    <a:cubicBezTo>
                      <a:pt x="2080" y="2446"/>
                      <a:pt x="2116" y="2422"/>
                      <a:pt x="2139" y="2422"/>
                    </a:cubicBezTo>
                    <a:lnTo>
                      <a:pt x="2175" y="2422"/>
                    </a:lnTo>
                    <a:cubicBezTo>
                      <a:pt x="2198" y="2422"/>
                      <a:pt x="2222" y="2410"/>
                      <a:pt x="2245" y="2410"/>
                    </a:cubicBezTo>
                    <a:lnTo>
                      <a:pt x="2281" y="2410"/>
                    </a:lnTo>
                    <a:cubicBezTo>
                      <a:pt x="2305" y="2410"/>
                      <a:pt x="2340" y="2398"/>
                      <a:pt x="2364" y="2398"/>
                    </a:cubicBezTo>
                    <a:cubicBezTo>
                      <a:pt x="2399" y="2398"/>
                      <a:pt x="2423" y="2387"/>
                      <a:pt x="2458" y="2363"/>
                    </a:cubicBezTo>
                    <a:cubicBezTo>
                      <a:pt x="2470" y="2363"/>
                      <a:pt x="2470" y="2363"/>
                      <a:pt x="2482" y="2351"/>
                    </a:cubicBezTo>
                    <a:cubicBezTo>
                      <a:pt x="2494" y="2351"/>
                      <a:pt x="2529" y="2339"/>
                      <a:pt x="2541" y="2339"/>
                    </a:cubicBezTo>
                    <a:cubicBezTo>
                      <a:pt x="2553" y="2339"/>
                      <a:pt x="2553" y="2339"/>
                      <a:pt x="2576" y="2328"/>
                    </a:cubicBezTo>
                    <a:cubicBezTo>
                      <a:pt x="2600" y="2304"/>
                      <a:pt x="2635" y="2304"/>
                      <a:pt x="2659" y="2292"/>
                    </a:cubicBezTo>
                    <a:cubicBezTo>
                      <a:pt x="2694" y="2280"/>
                      <a:pt x="2718" y="2269"/>
                      <a:pt x="2753" y="2269"/>
                    </a:cubicBezTo>
                    <a:cubicBezTo>
                      <a:pt x="2765" y="2269"/>
                      <a:pt x="2765" y="2269"/>
                      <a:pt x="2777" y="2245"/>
                    </a:cubicBezTo>
                    <a:cubicBezTo>
                      <a:pt x="2789" y="2233"/>
                      <a:pt x="2824" y="2233"/>
                      <a:pt x="2836" y="2221"/>
                    </a:cubicBezTo>
                    <a:cubicBezTo>
                      <a:pt x="2848" y="2221"/>
                      <a:pt x="2848" y="2209"/>
                      <a:pt x="2872" y="2209"/>
                    </a:cubicBezTo>
                    <a:cubicBezTo>
                      <a:pt x="2895" y="2186"/>
                      <a:pt x="2931" y="2174"/>
                      <a:pt x="2942" y="2162"/>
                    </a:cubicBezTo>
                    <a:cubicBezTo>
                      <a:pt x="3261" y="1973"/>
                      <a:pt x="3439" y="1713"/>
                      <a:pt x="3439" y="1465"/>
                    </a:cubicBezTo>
                    <a:lnTo>
                      <a:pt x="3439" y="0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5" name="Google Shape;4305;p45"/>
              <p:cNvSpPr/>
              <p:nvPr/>
            </p:nvSpPr>
            <p:spPr>
              <a:xfrm>
                <a:off x="7619492" y="-7426278"/>
                <a:ext cx="897467" cy="546886"/>
              </a:xfrm>
              <a:custGeom>
                <a:rect b="b" l="l" r="r" t="t"/>
                <a:pathLst>
                  <a:path extrusionOk="0" h="2290" w="3758">
                    <a:moveTo>
                      <a:pt x="3757" y="12"/>
                    </a:moveTo>
                    <a:lnTo>
                      <a:pt x="3757" y="37"/>
                    </a:lnTo>
                    <a:lnTo>
                      <a:pt x="3757" y="37"/>
                    </a:lnTo>
                    <a:cubicBezTo>
                      <a:pt x="3757" y="29"/>
                      <a:pt x="3757" y="20"/>
                      <a:pt x="3757" y="12"/>
                    </a:cubicBezTo>
                    <a:close/>
                    <a:moveTo>
                      <a:pt x="13" y="0"/>
                    </a:moveTo>
                    <a:lnTo>
                      <a:pt x="1" y="1194"/>
                    </a:lnTo>
                    <a:cubicBezTo>
                      <a:pt x="1" y="1477"/>
                      <a:pt x="178" y="1761"/>
                      <a:pt x="544" y="1961"/>
                    </a:cubicBezTo>
                    <a:cubicBezTo>
                      <a:pt x="916" y="2180"/>
                      <a:pt x="1398" y="2289"/>
                      <a:pt x="1876" y="2289"/>
                    </a:cubicBezTo>
                    <a:cubicBezTo>
                      <a:pt x="2355" y="2289"/>
                      <a:pt x="2830" y="2180"/>
                      <a:pt x="3190" y="1961"/>
                    </a:cubicBezTo>
                    <a:cubicBezTo>
                      <a:pt x="3557" y="1761"/>
                      <a:pt x="3734" y="1489"/>
                      <a:pt x="3734" y="1217"/>
                    </a:cubicBezTo>
                    <a:lnTo>
                      <a:pt x="3757" y="37"/>
                    </a:lnTo>
                    <a:lnTo>
                      <a:pt x="3757" y="37"/>
                    </a:lnTo>
                    <a:cubicBezTo>
                      <a:pt x="3747" y="301"/>
                      <a:pt x="3569" y="574"/>
                      <a:pt x="3202" y="768"/>
                    </a:cubicBezTo>
                    <a:cubicBezTo>
                      <a:pt x="2842" y="981"/>
                      <a:pt x="2366" y="1087"/>
                      <a:pt x="1888" y="1087"/>
                    </a:cubicBezTo>
                    <a:cubicBezTo>
                      <a:pt x="1410" y="1087"/>
                      <a:pt x="928" y="981"/>
                      <a:pt x="556" y="768"/>
                    </a:cubicBezTo>
                    <a:cubicBezTo>
                      <a:pt x="190" y="568"/>
                      <a:pt x="13" y="284"/>
                      <a:pt x="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6" name="Google Shape;4306;p45"/>
              <p:cNvSpPr/>
              <p:nvPr/>
            </p:nvSpPr>
            <p:spPr>
              <a:xfrm>
                <a:off x="7626514" y="-7426278"/>
                <a:ext cx="897467" cy="544737"/>
              </a:xfrm>
              <a:custGeom>
                <a:rect b="b" l="l" r="r" t="t"/>
                <a:pathLst>
                  <a:path extrusionOk="0" h="2281" w="3758">
                    <a:moveTo>
                      <a:pt x="3757" y="12"/>
                    </a:moveTo>
                    <a:lnTo>
                      <a:pt x="3757" y="37"/>
                    </a:lnTo>
                    <a:lnTo>
                      <a:pt x="3757" y="37"/>
                    </a:lnTo>
                    <a:cubicBezTo>
                      <a:pt x="3757" y="29"/>
                      <a:pt x="3757" y="20"/>
                      <a:pt x="3757" y="12"/>
                    </a:cubicBezTo>
                    <a:close/>
                    <a:moveTo>
                      <a:pt x="13" y="0"/>
                    </a:moveTo>
                    <a:lnTo>
                      <a:pt x="1" y="1194"/>
                    </a:lnTo>
                    <a:cubicBezTo>
                      <a:pt x="1" y="1253"/>
                      <a:pt x="13" y="1312"/>
                      <a:pt x="36" y="1371"/>
                    </a:cubicBezTo>
                    <a:cubicBezTo>
                      <a:pt x="72" y="1548"/>
                      <a:pt x="213" y="1725"/>
                      <a:pt x="414" y="1879"/>
                    </a:cubicBezTo>
                    <a:lnTo>
                      <a:pt x="544" y="1961"/>
                    </a:lnTo>
                    <a:cubicBezTo>
                      <a:pt x="804" y="2115"/>
                      <a:pt x="1099" y="2198"/>
                      <a:pt x="1407" y="2245"/>
                    </a:cubicBezTo>
                    <a:cubicBezTo>
                      <a:pt x="1560" y="2269"/>
                      <a:pt x="1720" y="2280"/>
                      <a:pt x="1879" y="2280"/>
                    </a:cubicBezTo>
                    <a:cubicBezTo>
                      <a:pt x="2039" y="2280"/>
                      <a:pt x="2198" y="2269"/>
                      <a:pt x="2352" y="2245"/>
                    </a:cubicBezTo>
                    <a:cubicBezTo>
                      <a:pt x="2659" y="2198"/>
                      <a:pt x="2954" y="2103"/>
                      <a:pt x="3190" y="1961"/>
                    </a:cubicBezTo>
                    <a:cubicBezTo>
                      <a:pt x="3545" y="1761"/>
                      <a:pt x="3734" y="1477"/>
                      <a:pt x="3734" y="1217"/>
                    </a:cubicBezTo>
                    <a:lnTo>
                      <a:pt x="3757" y="37"/>
                    </a:lnTo>
                    <a:lnTo>
                      <a:pt x="3757" y="37"/>
                    </a:lnTo>
                    <a:cubicBezTo>
                      <a:pt x="3747" y="301"/>
                      <a:pt x="3569" y="574"/>
                      <a:pt x="3202" y="768"/>
                    </a:cubicBezTo>
                    <a:cubicBezTo>
                      <a:pt x="2966" y="922"/>
                      <a:pt x="2671" y="1005"/>
                      <a:pt x="2363" y="1052"/>
                    </a:cubicBezTo>
                    <a:cubicBezTo>
                      <a:pt x="2210" y="1075"/>
                      <a:pt x="2050" y="1087"/>
                      <a:pt x="1891" y="1087"/>
                    </a:cubicBezTo>
                    <a:cubicBezTo>
                      <a:pt x="1731" y="1087"/>
                      <a:pt x="1572" y="1075"/>
                      <a:pt x="1418" y="1052"/>
                    </a:cubicBezTo>
                    <a:cubicBezTo>
                      <a:pt x="1111" y="1005"/>
                      <a:pt x="816" y="898"/>
                      <a:pt x="568" y="768"/>
                    </a:cubicBezTo>
                    <a:cubicBezTo>
                      <a:pt x="521" y="745"/>
                      <a:pt x="462" y="709"/>
                      <a:pt x="426" y="686"/>
                    </a:cubicBezTo>
                    <a:cubicBezTo>
                      <a:pt x="225" y="532"/>
                      <a:pt x="95" y="355"/>
                      <a:pt x="48" y="178"/>
                    </a:cubicBezTo>
                    <a:cubicBezTo>
                      <a:pt x="36" y="119"/>
                      <a:pt x="13" y="60"/>
                      <a:pt x="13" y="0"/>
                    </a:cubicBez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7" name="Google Shape;4307;p45"/>
              <p:cNvSpPr/>
              <p:nvPr/>
            </p:nvSpPr>
            <p:spPr>
              <a:xfrm>
                <a:off x="7580087" y="-7683723"/>
                <a:ext cx="982007" cy="517273"/>
              </a:xfrm>
              <a:custGeom>
                <a:rect b="b" l="l" r="r" t="t"/>
                <a:pathLst>
                  <a:path extrusionOk="0" h="2166" w="4112">
                    <a:moveTo>
                      <a:pt x="2046" y="1"/>
                    </a:moveTo>
                    <a:cubicBezTo>
                      <a:pt x="1569" y="1"/>
                      <a:pt x="1093" y="104"/>
                      <a:pt x="733" y="311"/>
                    </a:cubicBezTo>
                    <a:cubicBezTo>
                      <a:pt x="0" y="736"/>
                      <a:pt x="0" y="1421"/>
                      <a:pt x="745" y="1846"/>
                    </a:cubicBezTo>
                    <a:cubicBezTo>
                      <a:pt x="1111" y="2059"/>
                      <a:pt x="1589" y="2165"/>
                      <a:pt x="2068" y="2165"/>
                    </a:cubicBezTo>
                    <a:cubicBezTo>
                      <a:pt x="2546" y="2165"/>
                      <a:pt x="3025" y="2059"/>
                      <a:pt x="3391" y="1846"/>
                    </a:cubicBezTo>
                    <a:cubicBezTo>
                      <a:pt x="4111" y="1421"/>
                      <a:pt x="4111" y="736"/>
                      <a:pt x="3367" y="311"/>
                    </a:cubicBezTo>
                    <a:cubicBezTo>
                      <a:pt x="3001" y="104"/>
                      <a:pt x="2523" y="1"/>
                      <a:pt x="20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8" name="Google Shape;4308;p45"/>
              <p:cNvSpPr/>
              <p:nvPr/>
            </p:nvSpPr>
            <p:spPr>
              <a:xfrm>
                <a:off x="7580087" y="-7683723"/>
                <a:ext cx="804329" cy="441091"/>
              </a:xfrm>
              <a:custGeom>
                <a:rect b="b" l="l" r="r" t="t"/>
                <a:pathLst>
                  <a:path extrusionOk="0" h="1847" w="3368">
                    <a:moveTo>
                      <a:pt x="2046" y="1"/>
                    </a:moveTo>
                    <a:cubicBezTo>
                      <a:pt x="1569" y="1"/>
                      <a:pt x="1093" y="104"/>
                      <a:pt x="733" y="311"/>
                    </a:cubicBezTo>
                    <a:cubicBezTo>
                      <a:pt x="0" y="736"/>
                      <a:pt x="0" y="1421"/>
                      <a:pt x="745" y="1846"/>
                    </a:cubicBezTo>
                    <a:lnTo>
                      <a:pt x="3367" y="311"/>
                    </a:lnTo>
                    <a:cubicBezTo>
                      <a:pt x="3001" y="104"/>
                      <a:pt x="2523" y="1"/>
                      <a:pt x="20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9" name="Google Shape;4309;p45"/>
              <p:cNvSpPr/>
              <p:nvPr/>
            </p:nvSpPr>
            <p:spPr>
              <a:xfrm>
                <a:off x="7887683" y="-7460190"/>
                <a:ext cx="375417" cy="214695"/>
              </a:xfrm>
              <a:custGeom>
                <a:rect b="b" l="l" r="r" t="t"/>
                <a:pathLst>
                  <a:path extrusionOk="0" h="899" w="1572">
                    <a:moveTo>
                      <a:pt x="1311" y="1"/>
                    </a:moveTo>
                    <a:lnTo>
                      <a:pt x="0" y="745"/>
                    </a:lnTo>
                    <a:lnTo>
                      <a:pt x="272" y="899"/>
                    </a:lnTo>
                    <a:lnTo>
                      <a:pt x="1571" y="142"/>
                    </a:lnTo>
                    <a:lnTo>
                      <a:pt x="13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0" name="Google Shape;4310;p45"/>
              <p:cNvSpPr/>
              <p:nvPr/>
            </p:nvSpPr>
            <p:spPr>
              <a:xfrm>
                <a:off x="7975090" y="-7313318"/>
                <a:ext cx="206097" cy="115825"/>
              </a:xfrm>
              <a:custGeom>
                <a:rect b="b" l="l" r="r" t="t"/>
                <a:pathLst>
                  <a:path extrusionOk="0" h="485" w="863">
                    <a:moveTo>
                      <a:pt x="591" y="0"/>
                    </a:moveTo>
                    <a:lnTo>
                      <a:pt x="0" y="343"/>
                    </a:lnTo>
                    <a:lnTo>
                      <a:pt x="272" y="484"/>
                    </a:lnTo>
                    <a:lnTo>
                      <a:pt x="863" y="154"/>
                    </a:lnTo>
                    <a:lnTo>
                      <a:pt x="5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1" name="Google Shape;4311;p45"/>
              <p:cNvSpPr/>
              <p:nvPr/>
            </p:nvSpPr>
            <p:spPr>
              <a:xfrm>
                <a:off x="7622358" y="-7211821"/>
                <a:ext cx="756327" cy="290877"/>
              </a:xfrm>
              <a:custGeom>
                <a:rect b="b" l="l" r="r" t="t"/>
                <a:pathLst>
                  <a:path extrusionOk="0" h="1218" w="3167">
                    <a:moveTo>
                      <a:pt x="1" y="0"/>
                    </a:moveTo>
                    <a:lnTo>
                      <a:pt x="1" y="142"/>
                    </a:lnTo>
                    <a:cubicBezTo>
                      <a:pt x="1" y="189"/>
                      <a:pt x="1" y="260"/>
                      <a:pt x="24" y="319"/>
                    </a:cubicBezTo>
                    <a:cubicBezTo>
                      <a:pt x="60" y="485"/>
                      <a:pt x="201" y="662"/>
                      <a:pt x="402" y="815"/>
                    </a:cubicBezTo>
                    <a:lnTo>
                      <a:pt x="532" y="910"/>
                    </a:lnTo>
                    <a:cubicBezTo>
                      <a:pt x="792" y="1052"/>
                      <a:pt x="1087" y="1146"/>
                      <a:pt x="1395" y="1182"/>
                    </a:cubicBezTo>
                    <a:cubicBezTo>
                      <a:pt x="1548" y="1205"/>
                      <a:pt x="1708" y="1217"/>
                      <a:pt x="1867" y="1217"/>
                    </a:cubicBezTo>
                    <a:cubicBezTo>
                      <a:pt x="2027" y="1217"/>
                      <a:pt x="2186" y="1205"/>
                      <a:pt x="2340" y="1182"/>
                    </a:cubicBezTo>
                    <a:cubicBezTo>
                      <a:pt x="2635" y="1134"/>
                      <a:pt x="2930" y="1052"/>
                      <a:pt x="3167" y="922"/>
                    </a:cubicBezTo>
                    <a:lnTo>
                      <a:pt x="3167" y="804"/>
                    </a:lnTo>
                    <a:cubicBezTo>
                      <a:pt x="2930" y="934"/>
                      <a:pt x="2647" y="1028"/>
                      <a:pt x="2351" y="1063"/>
                    </a:cubicBezTo>
                    <a:cubicBezTo>
                      <a:pt x="2198" y="1087"/>
                      <a:pt x="2038" y="1099"/>
                      <a:pt x="1879" y="1099"/>
                    </a:cubicBezTo>
                    <a:cubicBezTo>
                      <a:pt x="1719" y="1099"/>
                      <a:pt x="1560" y="1087"/>
                      <a:pt x="1406" y="1063"/>
                    </a:cubicBezTo>
                    <a:cubicBezTo>
                      <a:pt x="1099" y="1028"/>
                      <a:pt x="804" y="922"/>
                      <a:pt x="556" y="792"/>
                    </a:cubicBezTo>
                    <a:cubicBezTo>
                      <a:pt x="509" y="756"/>
                      <a:pt x="450" y="733"/>
                      <a:pt x="414" y="697"/>
                    </a:cubicBezTo>
                    <a:cubicBezTo>
                      <a:pt x="213" y="556"/>
                      <a:pt x="83" y="378"/>
                      <a:pt x="36" y="201"/>
                    </a:cubicBezTo>
                    <a:cubicBezTo>
                      <a:pt x="24" y="142"/>
                      <a:pt x="1" y="59"/>
                      <a:pt x="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2" name="Google Shape;4312;p45"/>
              <p:cNvSpPr/>
              <p:nvPr/>
            </p:nvSpPr>
            <p:spPr>
              <a:xfrm>
                <a:off x="7622358" y="-7290869"/>
                <a:ext cx="756327" cy="288727"/>
              </a:xfrm>
              <a:custGeom>
                <a:rect b="b" l="l" r="r" t="t"/>
                <a:pathLst>
                  <a:path extrusionOk="0" h="1209" w="3167">
                    <a:moveTo>
                      <a:pt x="1" y="1"/>
                    </a:moveTo>
                    <a:lnTo>
                      <a:pt x="1" y="142"/>
                    </a:lnTo>
                    <a:cubicBezTo>
                      <a:pt x="1" y="201"/>
                      <a:pt x="1" y="249"/>
                      <a:pt x="24" y="308"/>
                    </a:cubicBezTo>
                    <a:cubicBezTo>
                      <a:pt x="60" y="485"/>
                      <a:pt x="201" y="662"/>
                      <a:pt x="402" y="804"/>
                    </a:cubicBezTo>
                    <a:lnTo>
                      <a:pt x="532" y="898"/>
                    </a:lnTo>
                    <a:cubicBezTo>
                      <a:pt x="792" y="1040"/>
                      <a:pt x="1087" y="1135"/>
                      <a:pt x="1395" y="1182"/>
                    </a:cubicBezTo>
                    <a:cubicBezTo>
                      <a:pt x="1548" y="1200"/>
                      <a:pt x="1708" y="1208"/>
                      <a:pt x="1867" y="1208"/>
                    </a:cubicBezTo>
                    <a:cubicBezTo>
                      <a:pt x="2027" y="1208"/>
                      <a:pt x="2186" y="1200"/>
                      <a:pt x="2340" y="1182"/>
                    </a:cubicBezTo>
                    <a:cubicBezTo>
                      <a:pt x="2635" y="1135"/>
                      <a:pt x="2930" y="1040"/>
                      <a:pt x="3167" y="910"/>
                    </a:cubicBezTo>
                    <a:lnTo>
                      <a:pt x="3167" y="780"/>
                    </a:lnTo>
                    <a:cubicBezTo>
                      <a:pt x="2930" y="910"/>
                      <a:pt x="2647" y="1005"/>
                      <a:pt x="2351" y="1040"/>
                    </a:cubicBezTo>
                    <a:cubicBezTo>
                      <a:pt x="2198" y="1064"/>
                      <a:pt x="2038" y="1076"/>
                      <a:pt x="1879" y="1076"/>
                    </a:cubicBezTo>
                    <a:cubicBezTo>
                      <a:pt x="1719" y="1076"/>
                      <a:pt x="1560" y="1064"/>
                      <a:pt x="1406" y="1040"/>
                    </a:cubicBezTo>
                    <a:cubicBezTo>
                      <a:pt x="1099" y="1005"/>
                      <a:pt x="804" y="898"/>
                      <a:pt x="556" y="768"/>
                    </a:cubicBezTo>
                    <a:cubicBezTo>
                      <a:pt x="509" y="733"/>
                      <a:pt x="450" y="709"/>
                      <a:pt x="414" y="674"/>
                    </a:cubicBezTo>
                    <a:cubicBezTo>
                      <a:pt x="213" y="532"/>
                      <a:pt x="83" y="355"/>
                      <a:pt x="36" y="178"/>
                    </a:cubicBezTo>
                    <a:cubicBezTo>
                      <a:pt x="24" y="119"/>
                      <a:pt x="1" y="60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3" name="Google Shape;4313;p45"/>
              <p:cNvSpPr/>
              <p:nvPr/>
            </p:nvSpPr>
            <p:spPr>
              <a:xfrm>
                <a:off x="8004226" y="-7076411"/>
                <a:ext cx="7642" cy="1433"/>
              </a:xfrm>
              <a:custGeom>
                <a:rect b="b" l="l" r="r" t="t"/>
                <a:pathLst>
                  <a:path extrusionOk="0" h="6" w="32">
                    <a:moveTo>
                      <a:pt x="32" y="0"/>
                    </a:moveTo>
                    <a:cubicBezTo>
                      <a:pt x="8" y="0"/>
                      <a:pt x="0" y="6"/>
                      <a:pt x="8" y="6"/>
                    </a:cubicBezTo>
                    <a:cubicBezTo>
                      <a:pt x="12" y="6"/>
                      <a:pt x="20" y="4"/>
                      <a:pt x="32" y="0"/>
                    </a:cubicBezTo>
                    <a:lnTo>
                      <a:pt x="32" y="0"/>
                    </a:lnTo>
                    <a:cubicBezTo>
                      <a:pt x="32" y="0"/>
                      <a:pt x="32" y="0"/>
                      <a:pt x="32" y="0"/>
                    </a:cubicBezTo>
                    <a:close/>
                  </a:path>
                </a:pathLst>
              </a:custGeom>
              <a:solidFill>
                <a:srgbClr val="DEDEDE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4" name="Google Shape;4314;p45"/>
              <p:cNvSpPr/>
              <p:nvPr/>
            </p:nvSpPr>
            <p:spPr>
              <a:xfrm>
                <a:off x="7309269" y="-6972048"/>
                <a:ext cx="832509" cy="601097"/>
              </a:xfrm>
              <a:custGeom>
                <a:rect b="b" l="l" r="r" t="t"/>
                <a:pathLst>
                  <a:path extrusionOk="0" h="2517" w="3486">
                    <a:moveTo>
                      <a:pt x="0" y="0"/>
                    </a:moveTo>
                    <a:lnTo>
                      <a:pt x="0" y="508"/>
                    </a:lnTo>
                    <a:lnTo>
                      <a:pt x="3485" y="2517"/>
                    </a:lnTo>
                    <a:lnTo>
                      <a:pt x="3485" y="20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15" name="Google Shape;4315;p45"/>
            <p:cNvGrpSpPr/>
            <p:nvPr/>
          </p:nvGrpSpPr>
          <p:grpSpPr>
            <a:xfrm>
              <a:off x="1067588" y="2290431"/>
              <a:ext cx="920619" cy="584879"/>
              <a:chOff x="8089717" y="-4595005"/>
              <a:chExt cx="2008332" cy="1275914"/>
            </a:xfrm>
          </p:grpSpPr>
          <p:sp>
            <p:nvSpPr>
              <p:cNvPr id="4316" name="Google Shape;4316;p45"/>
              <p:cNvSpPr/>
              <p:nvPr/>
            </p:nvSpPr>
            <p:spPr>
              <a:xfrm>
                <a:off x="9941872" y="-3980229"/>
                <a:ext cx="36807" cy="166336"/>
              </a:xfrm>
              <a:custGeom>
                <a:rect b="b" l="l" r="r" t="t"/>
                <a:pathLst>
                  <a:path extrusionOk="0" h="592" w="131">
                    <a:moveTo>
                      <a:pt x="130" y="1"/>
                    </a:moveTo>
                    <a:cubicBezTo>
                      <a:pt x="130" y="72"/>
                      <a:pt x="71" y="143"/>
                      <a:pt x="0" y="190"/>
                    </a:cubicBezTo>
                    <a:lnTo>
                      <a:pt x="0" y="591"/>
                    </a:lnTo>
                    <a:cubicBezTo>
                      <a:pt x="83" y="532"/>
                      <a:pt x="130" y="473"/>
                      <a:pt x="130" y="402"/>
                    </a:cubicBezTo>
                    <a:lnTo>
                      <a:pt x="1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7" name="Google Shape;4317;p45"/>
              <p:cNvSpPr/>
              <p:nvPr/>
            </p:nvSpPr>
            <p:spPr>
              <a:xfrm>
                <a:off x="8207150" y="-3980229"/>
                <a:ext cx="38774" cy="166336"/>
              </a:xfrm>
              <a:custGeom>
                <a:rect b="b" l="l" r="r" t="t"/>
                <a:pathLst>
                  <a:path extrusionOk="0" h="592" w="138">
                    <a:moveTo>
                      <a:pt x="8" y="1"/>
                    </a:moveTo>
                    <a:cubicBezTo>
                      <a:pt x="1" y="22"/>
                      <a:pt x="1" y="44"/>
                      <a:pt x="8" y="65"/>
                    </a:cubicBezTo>
                    <a:lnTo>
                      <a:pt x="8" y="65"/>
                    </a:lnTo>
                    <a:lnTo>
                      <a:pt x="8" y="1"/>
                    </a:lnTo>
                    <a:close/>
                    <a:moveTo>
                      <a:pt x="8" y="65"/>
                    </a:moveTo>
                    <a:lnTo>
                      <a:pt x="8" y="402"/>
                    </a:lnTo>
                    <a:cubicBezTo>
                      <a:pt x="8" y="473"/>
                      <a:pt x="43" y="532"/>
                      <a:pt x="138" y="591"/>
                    </a:cubicBezTo>
                    <a:lnTo>
                      <a:pt x="138" y="190"/>
                    </a:lnTo>
                    <a:cubicBezTo>
                      <a:pt x="72" y="157"/>
                      <a:pt x="23" y="112"/>
                      <a:pt x="8" y="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8" name="Google Shape;4318;p45"/>
              <p:cNvSpPr/>
              <p:nvPr/>
            </p:nvSpPr>
            <p:spPr>
              <a:xfrm>
                <a:off x="9193355" y="-3930501"/>
                <a:ext cx="750478" cy="547896"/>
              </a:xfrm>
              <a:custGeom>
                <a:rect b="b" l="l" r="r" t="t"/>
                <a:pathLst>
                  <a:path extrusionOk="0" h="1950" w="2671">
                    <a:moveTo>
                      <a:pt x="2671" y="1"/>
                    </a:moveTo>
                    <a:lnTo>
                      <a:pt x="1" y="1548"/>
                    </a:lnTo>
                    <a:lnTo>
                      <a:pt x="1" y="1950"/>
                    </a:lnTo>
                    <a:lnTo>
                      <a:pt x="2671" y="402"/>
                    </a:lnTo>
                    <a:lnTo>
                      <a:pt x="26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9" name="Google Shape;4319;p45"/>
              <p:cNvSpPr/>
              <p:nvPr/>
            </p:nvSpPr>
            <p:spPr>
              <a:xfrm>
                <a:off x="8245643" y="-3927126"/>
                <a:ext cx="753849" cy="547896"/>
              </a:xfrm>
              <a:custGeom>
                <a:rect b="b" l="l" r="r" t="t"/>
                <a:pathLst>
                  <a:path extrusionOk="0" h="1950" w="2683">
                    <a:moveTo>
                      <a:pt x="1" y="1"/>
                    </a:moveTo>
                    <a:lnTo>
                      <a:pt x="1" y="402"/>
                    </a:lnTo>
                    <a:lnTo>
                      <a:pt x="2682" y="1950"/>
                    </a:lnTo>
                    <a:lnTo>
                      <a:pt x="2682" y="154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0" name="Google Shape;4320;p45"/>
              <p:cNvSpPr/>
              <p:nvPr/>
            </p:nvSpPr>
            <p:spPr>
              <a:xfrm>
                <a:off x="8999210" y="-3492182"/>
                <a:ext cx="189375" cy="135429"/>
              </a:xfrm>
              <a:custGeom>
                <a:rect b="b" l="l" r="r" t="t"/>
                <a:pathLst>
                  <a:path extrusionOk="0" h="482" w="674">
                    <a:moveTo>
                      <a:pt x="0" y="0"/>
                    </a:moveTo>
                    <a:lnTo>
                      <a:pt x="0" y="402"/>
                    </a:lnTo>
                    <a:cubicBezTo>
                      <a:pt x="89" y="455"/>
                      <a:pt x="207" y="482"/>
                      <a:pt x="328" y="482"/>
                    </a:cubicBezTo>
                    <a:cubicBezTo>
                      <a:pt x="449" y="482"/>
                      <a:pt x="573" y="455"/>
                      <a:pt x="674" y="402"/>
                    </a:cubicBezTo>
                    <a:lnTo>
                      <a:pt x="674" y="0"/>
                    </a:lnTo>
                    <a:cubicBezTo>
                      <a:pt x="579" y="59"/>
                      <a:pt x="458" y="89"/>
                      <a:pt x="337" y="89"/>
                    </a:cubicBezTo>
                    <a:cubicBezTo>
                      <a:pt x="216" y="89"/>
                      <a:pt x="95" y="59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1" name="Google Shape;4321;p45"/>
              <p:cNvSpPr/>
              <p:nvPr/>
            </p:nvSpPr>
            <p:spPr>
              <a:xfrm>
                <a:off x="9938500" y="-4079693"/>
                <a:ext cx="36807" cy="116323"/>
              </a:xfrm>
              <a:custGeom>
                <a:rect b="b" l="l" r="r" t="t"/>
                <a:pathLst>
                  <a:path extrusionOk="0" h="414" w="131">
                    <a:moveTo>
                      <a:pt x="131" y="0"/>
                    </a:moveTo>
                    <a:cubicBezTo>
                      <a:pt x="131" y="59"/>
                      <a:pt x="83" y="130"/>
                      <a:pt x="1" y="189"/>
                    </a:cubicBezTo>
                    <a:lnTo>
                      <a:pt x="1" y="414"/>
                    </a:lnTo>
                    <a:cubicBezTo>
                      <a:pt x="83" y="355"/>
                      <a:pt x="131" y="296"/>
                      <a:pt x="131" y="225"/>
                    </a:cubicBez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2" name="Google Shape;4322;p45"/>
              <p:cNvSpPr/>
              <p:nvPr/>
            </p:nvSpPr>
            <p:spPr>
              <a:xfrm>
                <a:off x="8207150" y="-4079693"/>
                <a:ext cx="38774" cy="116323"/>
              </a:xfrm>
              <a:custGeom>
                <a:rect b="b" l="l" r="r" t="t"/>
                <a:pathLst>
                  <a:path extrusionOk="0" h="414" w="138">
                    <a:moveTo>
                      <a:pt x="8" y="0"/>
                    </a:moveTo>
                    <a:cubicBezTo>
                      <a:pt x="1" y="18"/>
                      <a:pt x="1" y="37"/>
                      <a:pt x="8" y="57"/>
                    </a:cubicBezTo>
                    <a:lnTo>
                      <a:pt x="8" y="57"/>
                    </a:lnTo>
                    <a:lnTo>
                      <a:pt x="8" y="0"/>
                    </a:lnTo>
                    <a:close/>
                    <a:moveTo>
                      <a:pt x="8" y="57"/>
                    </a:moveTo>
                    <a:lnTo>
                      <a:pt x="8" y="225"/>
                    </a:lnTo>
                    <a:cubicBezTo>
                      <a:pt x="8" y="296"/>
                      <a:pt x="43" y="355"/>
                      <a:pt x="138" y="414"/>
                    </a:cubicBezTo>
                    <a:lnTo>
                      <a:pt x="138" y="189"/>
                    </a:lnTo>
                    <a:cubicBezTo>
                      <a:pt x="72" y="148"/>
                      <a:pt x="23" y="101"/>
                      <a:pt x="8" y="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3" name="Google Shape;4323;p45"/>
              <p:cNvSpPr/>
              <p:nvPr/>
            </p:nvSpPr>
            <p:spPr>
              <a:xfrm>
                <a:off x="9188305" y="-4026589"/>
                <a:ext cx="750478" cy="498164"/>
              </a:xfrm>
              <a:custGeom>
                <a:rect b="b" l="l" r="r" t="t"/>
                <a:pathLst>
                  <a:path extrusionOk="0" h="1773" w="2671">
                    <a:moveTo>
                      <a:pt x="2671" y="0"/>
                    </a:moveTo>
                    <a:lnTo>
                      <a:pt x="1" y="1548"/>
                    </a:lnTo>
                    <a:lnTo>
                      <a:pt x="1" y="1772"/>
                    </a:lnTo>
                    <a:lnTo>
                      <a:pt x="2671" y="225"/>
                    </a:lnTo>
                    <a:lnTo>
                      <a:pt x="267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4" name="Google Shape;4324;p45"/>
              <p:cNvSpPr/>
              <p:nvPr/>
            </p:nvSpPr>
            <p:spPr>
              <a:xfrm>
                <a:off x="8249005" y="-4023214"/>
                <a:ext cx="753849" cy="498164"/>
              </a:xfrm>
              <a:custGeom>
                <a:rect b="b" l="l" r="r" t="t"/>
                <a:pathLst>
                  <a:path extrusionOk="0" h="1773" w="2683">
                    <a:moveTo>
                      <a:pt x="1" y="0"/>
                    </a:moveTo>
                    <a:lnTo>
                      <a:pt x="1" y="225"/>
                    </a:lnTo>
                    <a:lnTo>
                      <a:pt x="2682" y="1772"/>
                    </a:lnTo>
                    <a:lnTo>
                      <a:pt x="2682" y="154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5" name="Google Shape;4325;p45"/>
              <p:cNvSpPr/>
              <p:nvPr/>
            </p:nvSpPr>
            <p:spPr>
              <a:xfrm>
                <a:off x="8999210" y="-3591927"/>
                <a:ext cx="189375" cy="85978"/>
              </a:xfrm>
              <a:custGeom>
                <a:rect b="b" l="l" r="r" t="t"/>
                <a:pathLst>
                  <a:path extrusionOk="0" h="306" w="674">
                    <a:moveTo>
                      <a:pt x="0" y="1"/>
                    </a:moveTo>
                    <a:lnTo>
                      <a:pt x="0" y="225"/>
                    </a:lnTo>
                    <a:cubicBezTo>
                      <a:pt x="89" y="279"/>
                      <a:pt x="207" y="305"/>
                      <a:pt x="328" y="305"/>
                    </a:cubicBezTo>
                    <a:cubicBezTo>
                      <a:pt x="449" y="305"/>
                      <a:pt x="573" y="279"/>
                      <a:pt x="674" y="225"/>
                    </a:cubicBezTo>
                    <a:lnTo>
                      <a:pt x="674" y="1"/>
                    </a:lnTo>
                    <a:cubicBezTo>
                      <a:pt x="579" y="54"/>
                      <a:pt x="455" y="81"/>
                      <a:pt x="333" y="81"/>
                    </a:cubicBezTo>
                    <a:cubicBezTo>
                      <a:pt x="210" y="81"/>
                      <a:pt x="89" y="54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6" name="Google Shape;4326;p45"/>
              <p:cNvSpPr/>
              <p:nvPr/>
            </p:nvSpPr>
            <p:spPr>
              <a:xfrm>
                <a:off x="8999210" y="-3486707"/>
                <a:ext cx="189375" cy="135429"/>
              </a:xfrm>
              <a:custGeom>
                <a:rect b="b" l="l" r="r" t="t"/>
                <a:pathLst>
                  <a:path extrusionOk="0" h="482" w="674">
                    <a:moveTo>
                      <a:pt x="0" y="0"/>
                    </a:moveTo>
                    <a:lnTo>
                      <a:pt x="0" y="402"/>
                    </a:lnTo>
                    <a:cubicBezTo>
                      <a:pt x="89" y="455"/>
                      <a:pt x="207" y="482"/>
                      <a:pt x="328" y="482"/>
                    </a:cubicBezTo>
                    <a:cubicBezTo>
                      <a:pt x="449" y="482"/>
                      <a:pt x="573" y="455"/>
                      <a:pt x="674" y="402"/>
                    </a:cubicBezTo>
                    <a:lnTo>
                      <a:pt x="674" y="0"/>
                    </a:lnTo>
                    <a:cubicBezTo>
                      <a:pt x="579" y="59"/>
                      <a:pt x="458" y="89"/>
                      <a:pt x="337" y="89"/>
                    </a:cubicBezTo>
                    <a:cubicBezTo>
                      <a:pt x="216" y="89"/>
                      <a:pt x="95" y="59"/>
                      <a:pt x="0" y="0"/>
                    </a:cubicBez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7" name="Google Shape;4327;p45"/>
              <p:cNvSpPr/>
              <p:nvPr/>
            </p:nvSpPr>
            <p:spPr>
              <a:xfrm>
                <a:off x="8999210" y="-3586452"/>
                <a:ext cx="189375" cy="85978"/>
              </a:xfrm>
              <a:custGeom>
                <a:rect b="b" l="l" r="r" t="t"/>
                <a:pathLst>
                  <a:path extrusionOk="0" h="306" w="674">
                    <a:moveTo>
                      <a:pt x="0" y="1"/>
                    </a:moveTo>
                    <a:lnTo>
                      <a:pt x="0" y="225"/>
                    </a:lnTo>
                    <a:cubicBezTo>
                      <a:pt x="89" y="279"/>
                      <a:pt x="207" y="305"/>
                      <a:pt x="328" y="305"/>
                    </a:cubicBezTo>
                    <a:cubicBezTo>
                      <a:pt x="449" y="305"/>
                      <a:pt x="573" y="279"/>
                      <a:pt x="674" y="225"/>
                    </a:cubicBezTo>
                    <a:lnTo>
                      <a:pt x="674" y="1"/>
                    </a:lnTo>
                    <a:cubicBezTo>
                      <a:pt x="579" y="54"/>
                      <a:pt x="455" y="81"/>
                      <a:pt x="333" y="81"/>
                    </a:cubicBezTo>
                    <a:cubicBezTo>
                      <a:pt x="210" y="81"/>
                      <a:pt x="89" y="54"/>
                      <a:pt x="0" y="1"/>
                    </a:cubicBez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8" name="Google Shape;4328;p45"/>
              <p:cNvSpPr/>
              <p:nvPr/>
            </p:nvSpPr>
            <p:spPr>
              <a:xfrm>
                <a:off x="8238893" y="-4025039"/>
                <a:ext cx="753849" cy="498164"/>
              </a:xfrm>
              <a:custGeom>
                <a:rect b="b" l="l" r="r" t="t"/>
                <a:pathLst>
                  <a:path extrusionOk="0" h="1773" w="2683">
                    <a:moveTo>
                      <a:pt x="1" y="0"/>
                    </a:moveTo>
                    <a:lnTo>
                      <a:pt x="1" y="225"/>
                    </a:lnTo>
                    <a:lnTo>
                      <a:pt x="2682" y="1772"/>
                    </a:lnTo>
                    <a:lnTo>
                      <a:pt x="2682" y="154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329" name="Google Shape;4329;p45"/>
              <p:cNvGrpSpPr/>
              <p:nvPr/>
            </p:nvGrpSpPr>
            <p:grpSpPr>
              <a:xfrm>
                <a:off x="8089717" y="-3976838"/>
                <a:ext cx="890882" cy="657747"/>
                <a:chOff x="8089717" y="-3976838"/>
                <a:chExt cx="890882" cy="657747"/>
              </a:xfrm>
            </p:grpSpPr>
            <p:grpSp>
              <p:nvGrpSpPr>
                <p:cNvPr id="4330" name="Google Shape;4330;p45"/>
                <p:cNvGrpSpPr/>
                <p:nvPr/>
              </p:nvGrpSpPr>
              <p:grpSpPr>
                <a:xfrm>
                  <a:off x="8089717" y="-3976838"/>
                  <a:ext cx="321994" cy="328872"/>
                  <a:chOff x="8089717" y="-3976838"/>
                  <a:chExt cx="321994" cy="328872"/>
                </a:xfrm>
              </p:grpSpPr>
              <p:grpSp>
                <p:nvGrpSpPr>
                  <p:cNvPr id="4331" name="Google Shape;4331;p45"/>
                  <p:cNvGrpSpPr/>
                  <p:nvPr/>
                </p:nvGrpSpPr>
                <p:grpSpPr>
                  <a:xfrm>
                    <a:off x="8089717" y="-3976838"/>
                    <a:ext cx="321994" cy="328872"/>
                    <a:chOff x="7874217" y="-3993288"/>
                    <a:chExt cx="321994" cy="328872"/>
                  </a:xfrm>
                </p:grpSpPr>
                <p:sp>
                  <p:nvSpPr>
                    <p:cNvPr id="4332" name="Google Shape;4332;p45"/>
                    <p:cNvSpPr/>
                    <p:nvPr/>
                  </p:nvSpPr>
                  <p:spPr>
                    <a:xfrm>
                      <a:off x="8039990" y="-3990063"/>
                      <a:ext cx="156221" cy="93283"/>
                    </a:xfrm>
                    <a:custGeom>
                      <a:rect b="b" l="l" r="r" t="t"/>
                      <a:pathLst>
                        <a:path extrusionOk="0" h="332" w="556">
                          <a:moveTo>
                            <a:pt x="379" y="0"/>
                          </a:moveTo>
                          <a:lnTo>
                            <a:pt x="1" y="225"/>
                          </a:lnTo>
                          <a:lnTo>
                            <a:pt x="190" y="331"/>
                          </a:lnTo>
                          <a:lnTo>
                            <a:pt x="556" y="107"/>
                          </a:lnTo>
                          <a:lnTo>
                            <a:pt x="379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333" name="Google Shape;4333;p45"/>
                    <p:cNvSpPr/>
                    <p:nvPr/>
                  </p:nvSpPr>
                  <p:spPr>
                    <a:xfrm>
                      <a:off x="7927320" y="-3927126"/>
                      <a:ext cx="166055" cy="216068"/>
                    </a:xfrm>
                    <a:custGeom>
                      <a:rect b="b" l="l" r="r" t="t"/>
                      <a:pathLst>
                        <a:path extrusionOk="0" h="769" w="591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334" name="Google Shape;4334;p45"/>
                    <p:cNvSpPr/>
                    <p:nvPr/>
                  </p:nvSpPr>
                  <p:spPr>
                    <a:xfrm>
                      <a:off x="7874217" y="-3741123"/>
                      <a:ext cx="106489" cy="63219"/>
                    </a:xfrm>
                    <a:custGeom>
                      <a:rect b="b" l="l" r="r" t="t"/>
                      <a:pathLst>
                        <a:path extrusionOk="0" h="225" w="379">
                          <a:moveTo>
                            <a:pt x="189" y="0"/>
                          </a:moveTo>
                          <a:lnTo>
                            <a:pt x="0" y="118"/>
                          </a:lnTo>
                          <a:lnTo>
                            <a:pt x="177" y="225"/>
                          </a:lnTo>
                          <a:lnTo>
                            <a:pt x="378" y="107"/>
                          </a:lnTo>
                          <a:lnTo>
                            <a:pt x="189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335" name="Google Shape;4335;p45"/>
                    <p:cNvSpPr/>
                    <p:nvPr/>
                  </p:nvSpPr>
                  <p:spPr>
                    <a:xfrm>
                      <a:off x="7874217" y="-3707968"/>
                      <a:ext cx="50013" cy="43551"/>
                    </a:xfrm>
                    <a:custGeom>
                      <a:rect b="b" l="l" r="r" t="t"/>
                      <a:pathLst>
                        <a:path extrusionOk="0" h="155" w="178">
                          <a:moveTo>
                            <a:pt x="0" y="0"/>
                          </a:moveTo>
                          <a:lnTo>
                            <a:pt x="0" y="36"/>
                          </a:lnTo>
                          <a:lnTo>
                            <a:pt x="177" y="154"/>
                          </a:lnTo>
                          <a:lnTo>
                            <a:pt x="177" y="10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336" name="Google Shape;4336;p45"/>
                    <p:cNvSpPr/>
                    <p:nvPr/>
                  </p:nvSpPr>
                  <p:spPr>
                    <a:xfrm>
                      <a:off x="7923949" y="-3960280"/>
                      <a:ext cx="272262" cy="295864"/>
                    </a:xfrm>
                    <a:custGeom>
                      <a:rect b="b" l="l" r="r" t="t"/>
                      <a:pathLst>
                        <a:path extrusionOk="0" h="1053" w="969">
                          <a:moveTo>
                            <a:pt x="969" y="1"/>
                          </a:moveTo>
                          <a:lnTo>
                            <a:pt x="603" y="225"/>
                          </a:lnTo>
                          <a:lnTo>
                            <a:pt x="201" y="887"/>
                          </a:lnTo>
                          <a:lnTo>
                            <a:pt x="0" y="1005"/>
                          </a:lnTo>
                          <a:lnTo>
                            <a:pt x="0" y="1052"/>
                          </a:lnTo>
                          <a:lnTo>
                            <a:pt x="225" y="934"/>
                          </a:lnTo>
                          <a:lnTo>
                            <a:pt x="615" y="249"/>
                          </a:lnTo>
                          <a:lnTo>
                            <a:pt x="969" y="48"/>
                          </a:lnTo>
                          <a:lnTo>
                            <a:pt x="969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337" name="Google Shape;4337;p45"/>
                    <p:cNvSpPr/>
                    <p:nvPr/>
                  </p:nvSpPr>
                  <p:spPr>
                    <a:xfrm>
                      <a:off x="8039990" y="-3993288"/>
                      <a:ext cx="156221" cy="93283"/>
                    </a:xfrm>
                    <a:custGeom>
                      <a:rect b="b" l="l" r="r" t="t"/>
                      <a:pathLst>
                        <a:path extrusionOk="0" h="332" w="556">
                          <a:moveTo>
                            <a:pt x="379" y="0"/>
                          </a:moveTo>
                          <a:lnTo>
                            <a:pt x="1" y="225"/>
                          </a:lnTo>
                          <a:lnTo>
                            <a:pt x="190" y="331"/>
                          </a:lnTo>
                          <a:lnTo>
                            <a:pt x="556" y="107"/>
                          </a:lnTo>
                          <a:lnTo>
                            <a:pt x="379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338" name="Google Shape;4338;p45"/>
                    <p:cNvSpPr/>
                    <p:nvPr/>
                  </p:nvSpPr>
                  <p:spPr>
                    <a:xfrm>
                      <a:off x="7874217" y="-3744348"/>
                      <a:ext cx="106489" cy="63219"/>
                    </a:xfrm>
                    <a:custGeom>
                      <a:rect b="b" l="l" r="r" t="t"/>
                      <a:pathLst>
                        <a:path extrusionOk="0" h="225" w="379">
                          <a:moveTo>
                            <a:pt x="189" y="0"/>
                          </a:moveTo>
                          <a:lnTo>
                            <a:pt x="0" y="118"/>
                          </a:lnTo>
                          <a:lnTo>
                            <a:pt x="177" y="225"/>
                          </a:lnTo>
                          <a:lnTo>
                            <a:pt x="378" y="107"/>
                          </a:lnTo>
                          <a:lnTo>
                            <a:pt x="189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339" name="Google Shape;4339;p45"/>
                    <p:cNvSpPr/>
                    <p:nvPr/>
                  </p:nvSpPr>
                  <p:spPr>
                    <a:xfrm>
                      <a:off x="7923949" y="-3960280"/>
                      <a:ext cx="272262" cy="295864"/>
                    </a:xfrm>
                    <a:custGeom>
                      <a:rect b="b" l="l" r="r" t="t"/>
                      <a:pathLst>
                        <a:path extrusionOk="0" h="1053" w="969">
                          <a:moveTo>
                            <a:pt x="969" y="1"/>
                          </a:moveTo>
                          <a:lnTo>
                            <a:pt x="603" y="225"/>
                          </a:lnTo>
                          <a:lnTo>
                            <a:pt x="201" y="887"/>
                          </a:lnTo>
                          <a:lnTo>
                            <a:pt x="0" y="1005"/>
                          </a:lnTo>
                          <a:lnTo>
                            <a:pt x="0" y="1052"/>
                          </a:lnTo>
                          <a:lnTo>
                            <a:pt x="225" y="934"/>
                          </a:lnTo>
                          <a:lnTo>
                            <a:pt x="615" y="249"/>
                          </a:lnTo>
                          <a:lnTo>
                            <a:pt x="969" y="48"/>
                          </a:lnTo>
                          <a:lnTo>
                            <a:pt x="969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4340" name="Google Shape;4340;p45"/>
                  <p:cNvSpPr/>
                  <p:nvPr/>
                </p:nvSpPr>
                <p:spPr>
                  <a:xfrm>
                    <a:off x="8143672" y="-3910551"/>
                    <a:ext cx="166055" cy="216068"/>
                  </a:xfrm>
                  <a:custGeom>
                    <a:rect b="b" l="l" r="r" t="t"/>
                    <a:pathLst>
                      <a:path extrusionOk="0" h="769" w="591">
                        <a:moveTo>
                          <a:pt x="402" y="1"/>
                        </a:moveTo>
                        <a:lnTo>
                          <a:pt x="0" y="662"/>
                        </a:lnTo>
                        <a:lnTo>
                          <a:pt x="189" y="769"/>
                        </a:lnTo>
                        <a:lnTo>
                          <a:pt x="591" y="107"/>
                        </a:lnTo>
                        <a:lnTo>
                          <a:pt x="402" y="1"/>
                        </a:lnTo>
                        <a:close/>
                      </a:path>
                    </a:pathLst>
                  </a:custGeom>
                  <a:solidFill>
                    <a:srgbClr val="282A2E">
                      <a:alpha val="36480"/>
                    </a:srgbClr>
                  </a:solidFill>
                  <a:ln>
                    <a:noFill/>
                  </a:ln>
                  <a:effectLst>
                    <a:outerShdw blurRad="57150" rotWithShape="0" algn="bl" dir="5400000" dist="1905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4341" name="Google Shape;4341;p45"/>
                <p:cNvGrpSpPr/>
                <p:nvPr/>
              </p:nvGrpSpPr>
              <p:grpSpPr>
                <a:xfrm>
                  <a:off x="8184531" y="-3922026"/>
                  <a:ext cx="321994" cy="328872"/>
                  <a:chOff x="8089717" y="-3976838"/>
                  <a:chExt cx="321994" cy="328872"/>
                </a:xfrm>
              </p:grpSpPr>
              <p:grpSp>
                <p:nvGrpSpPr>
                  <p:cNvPr id="4342" name="Google Shape;4342;p45"/>
                  <p:cNvGrpSpPr/>
                  <p:nvPr/>
                </p:nvGrpSpPr>
                <p:grpSpPr>
                  <a:xfrm>
                    <a:off x="8089717" y="-3976838"/>
                    <a:ext cx="321994" cy="328872"/>
                    <a:chOff x="7874217" y="-3993288"/>
                    <a:chExt cx="321994" cy="328872"/>
                  </a:xfrm>
                </p:grpSpPr>
                <p:sp>
                  <p:nvSpPr>
                    <p:cNvPr id="4343" name="Google Shape;4343;p45"/>
                    <p:cNvSpPr/>
                    <p:nvPr/>
                  </p:nvSpPr>
                  <p:spPr>
                    <a:xfrm>
                      <a:off x="8039990" y="-3990063"/>
                      <a:ext cx="156221" cy="93283"/>
                    </a:xfrm>
                    <a:custGeom>
                      <a:rect b="b" l="l" r="r" t="t"/>
                      <a:pathLst>
                        <a:path extrusionOk="0" h="332" w="556">
                          <a:moveTo>
                            <a:pt x="379" y="0"/>
                          </a:moveTo>
                          <a:lnTo>
                            <a:pt x="1" y="225"/>
                          </a:lnTo>
                          <a:lnTo>
                            <a:pt x="190" y="331"/>
                          </a:lnTo>
                          <a:lnTo>
                            <a:pt x="556" y="107"/>
                          </a:lnTo>
                          <a:lnTo>
                            <a:pt x="379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344" name="Google Shape;4344;p45"/>
                    <p:cNvSpPr/>
                    <p:nvPr/>
                  </p:nvSpPr>
                  <p:spPr>
                    <a:xfrm>
                      <a:off x="7927320" y="-3927126"/>
                      <a:ext cx="166055" cy="216068"/>
                    </a:xfrm>
                    <a:custGeom>
                      <a:rect b="b" l="l" r="r" t="t"/>
                      <a:pathLst>
                        <a:path extrusionOk="0" h="769" w="591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345" name="Google Shape;4345;p45"/>
                    <p:cNvSpPr/>
                    <p:nvPr/>
                  </p:nvSpPr>
                  <p:spPr>
                    <a:xfrm>
                      <a:off x="7874217" y="-3741123"/>
                      <a:ext cx="106489" cy="63219"/>
                    </a:xfrm>
                    <a:custGeom>
                      <a:rect b="b" l="l" r="r" t="t"/>
                      <a:pathLst>
                        <a:path extrusionOk="0" h="225" w="379">
                          <a:moveTo>
                            <a:pt x="189" y="0"/>
                          </a:moveTo>
                          <a:lnTo>
                            <a:pt x="0" y="118"/>
                          </a:lnTo>
                          <a:lnTo>
                            <a:pt x="177" y="225"/>
                          </a:lnTo>
                          <a:lnTo>
                            <a:pt x="378" y="107"/>
                          </a:lnTo>
                          <a:lnTo>
                            <a:pt x="189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346" name="Google Shape;4346;p45"/>
                    <p:cNvSpPr/>
                    <p:nvPr/>
                  </p:nvSpPr>
                  <p:spPr>
                    <a:xfrm>
                      <a:off x="7874217" y="-3707968"/>
                      <a:ext cx="50013" cy="43551"/>
                    </a:xfrm>
                    <a:custGeom>
                      <a:rect b="b" l="l" r="r" t="t"/>
                      <a:pathLst>
                        <a:path extrusionOk="0" h="155" w="178">
                          <a:moveTo>
                            <a:pt x="0" y="0"/>
                          </a:moveTo>
                          <a:lnTo>
                            <a:pt x="0" y="36"/>
                          </a:lnTo>
                          <a:lnTo>
                            <a:pt x="177" y="154"/>
                          </a:lnTo>
                          <a:lnTo>
                            <a:pt x="177" y="10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347" name="Google Shape;4347;p45"/>
                    <p:cNvSpPr/>
                    <p:nvPr/>
                  </p:nvSpPr>
                  <p:spPr>
                    <a:xfrm>
                      <a:off x="7923949" y="-3960280"/>
                      <a:ext cx="272262" cy="295864"/>
                    </a:xfrm>
                    <a:custGeom>
                      <a:rect b="b" l="l" r="r" t="t"/>
                      <a:pathLst>
                        <a:path extrusionOk="0" h="1053" w="969">
                          <a:moveTo>
                            <a:pt x="969" y="1"/>
                          </a:moveTo>
                          <a:lnTo>
                            <a:pt x="603" y="225"/>
                          </a:lnTo>
                          <a:lnTo>
                            <a:pt x="201" y="887"/>
                          </a:lnTo>
                          <a:lnTo>
                            <a:pt x="0" y="1005"/>
                          </a:lnTo>
                          <a:lnTo>
                            <a:pt x="0" y="1052"/>
                          </a:lnTo>
                          <a:lnTo>
                            <a:pt x="225" y="934"/>
                          </a:lnTo>
                          <a:lnTo>
                            <a:pt x="615" y="249"/>
                          </a:lnTo>
                          <a:lnTo>
                            <a:pt x="969" y="48"/>
                          </a:lnTo>
                          <a:lnTo>
                            <a:pt x="969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348" name="Google Shape;4348;p45"/>
                    <p:cNvSpPr/>
                    <p:nvPr/>
                  </p:nvSpPr>
                  <p:spPr>
                    <a:xfrm>
                      <a:off x="8039990" y="-3993288"/>
                      <a:ext cx="156221" cy="93283"/>
                    </a:xfrm>
                    <a:custGeom>
                      <a:rect b="b" l="l" r="r" t="t"/>
                      <a:pathLst>
                        <a:path extrusionOk="0" h="332" w="556">
                          <a:moveTo>
                            <a:pt x="379" y="0"/>
                          </a:moveTo>
                          <a:lnTo>
                            <a:pt x="1" y="225"/>
                          </a:lnTo>
                          <a:lnTo>
                            <a:pt x="190" y="331"/>
                          </a:lnTo>
                          <a:lnTo>
                            <a:pt x="556" y="107"/>
                          </a:lnTo>
                          <a:lnTo>
                            <a:pt x="379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349" name="Google Shape;4349;p45"/>
                    <p:cNvSpPr/>
                    <p:nvPr/>
                  </p:nvSpPr>
                  <p:spPr>
                    <a:xfrm>
                      <a:off x="7874217" y="-3744348"/>
                      <a:ext cx="106489" cy="63219"/>
                    </a:xfrm>
                    <a:custGeom>
                      <a:rect b="b" l="l" r="r" t="t"/>
                      <a:pathLst>
                        <a:path extrusionOk="0" h="225" w="379">
                          <a:moveTo>
                            <a:pt x="189" y="0"/>
                          </a:moveTo>
                          <a:lnTo>
                            <a:pt x="0" y="118"/>
                          </a:lnTo>
                          <a:lnTo>
                            <a:pt x="177" y="225"/>
                          </a:lnTo>
                          <a:lnTo>
                            <a:pt x="378" y="107"/>
                          </a:lnTo>
                          <a:lnTo>
                            <a:pt x="189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350" name="Google Shape;4350;p45"/>
                    <p:cNvSpPr/>
                    <p:nvPr/>
                  </p:nvSpPr>
                  <p:spPr>
                    <a:xfrm>
                      <a:off x="7923949" y="-3960280"/>
                      <a:ext cx="272262" cy="295864"/>
                    </a:xfrm>
                    <a:custGeom>
                      <a:rect b="b" l="l" r="r" t="t"/>
                      <a:pathLst>
                        <a:path extrusionOk="0" h="1053" w="969">
                          <a:moveTo>
                            <a:pt x="969" y="1"/>
                          </a:moveTo>
                          <a:lnTo>
                            <a:pt x="603" y="225"/>
                          </a:lnTo>
                          <a:lnTo>
                            <a:pt x="201" y="887"/>
                          </a:lnTo>
                          <a:lnTo>
                            <a:pt x="0" y="1005"/>
                          </a:lnTo>
                          <a:lnTo>
                            <a:pt x="0" y="1052"/>
                          </a:lnTo>
                          <a:lnTo>
                            <a:pt x="225" y="934"/>
                          </a:lnTo>
                          <a:lnTo>
                            <a:pt x="615" y="249"/>
                          </a:lnTo>
                          <a:lnTo>
                            <a:pt x="969" y="48"/>
                          </a:lnTo>
                          <a:lnTo>
                            <a:pt x="969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4351" name="Google Shape;4351;p45"/>
                  <p:cNvSpPr/>
                  <p:nvPr/>
                </p:nvSpPr>
                <p:spPr>
                  <a:xfrm>
                    <a:off x="8134591" y="-3910551"/>
                    <a:ext cx="166055" cy="216068"/>
                  </a:xfrm>
                  <a:custGeom>
                    <a:rect b="b" l="l" r="r" t="t"/>
                    <a:pathLst>
                      <a:path extrusionOk="0" h="769" w="591">
                        <a:moveTo>
                          <a:pt x="402" y="1"/>
                        </a:moveTo>
                        <a:lnTo>
                          <a:pt x="0" y="662"/>
                        </a:lnTo>
                        <a:lnTo>
                          <a:pt x="189" y="769"/>
                        </a:lnTo>
                        <a:lnTo>
                          <a:pt x="591" y="107"/>
                        </a:lnTo>
                        <a:lnTo>
                          <a:pt x="402" y="1"/>
                        </a:lnTo>
                        <a:close/>
                      </a:path>
                    </a:pathLst>
                  </a:custGeom>
                  <a:solidFill>
                    <a:srgbClr val="282A2E">
                      <a:alpha val="36480"/>
                    </a:srgbClr>
                  </a:solidFill>
                  <a:ln>
                    <a:noFill/>
                  </a:ln>
                  <a:effectLst>
                    <a:outerShdw blurRad="57150" rotWithShape="0" algn="bl" dir="5400000" dist="1905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4352" name="Google Shape;4352;p45"/>
                <p:cNvGrpSpPr/>
                <p:nvPr/>
              </p:nvGrpSpPr>
              <p:grpSpPr>
                <a:xfrm>
                  <a:off x="8279346" y="-3867213"/>
                  <a:ext cx="321994" cy="328872"/>
                  <a:chOff x="8089717" y="-3976838"/>
                  <a:chExt cx="321994" cy="328872"/>
                </a:xfrm>
              </p:grpSpPr>
              <p:grpSp>
                <p:nvGrpSpPr>
                  <p:cNvPr id="4353" name="Google Shape;4353;p45"/>
                  <p:cNvGrpSpPr/>
                  <p:nvPr/>
                </p:nvGrpSpPr>
                <p:grpSpPr>
                  <a:xfrm>
                    <a:off x="8089717" y="-3976838"/>
                    <a:ext cx="321994" cy="328872"/>
                    <a:chOff x="7874217" y="-3993288"/>
                    <a:chExt cx="321994" cy="328872"/>
                  </a:xfrm>
                </p:grpSpPr>
                <p:sp>
                  <p:nvSpPr>
                    <p:cNvPr id="4354" name="Google Shape;4354;p45"/>
                    <p:cNvSpPr/>
                    <p:nvPr/>
                  </p:nvSpPr>
                  <p:spPr>
                    <a:xfrm>
                      <a:off x="8039990" y="-3990063"/>
                      <a:ext cx="156221" cy="93283"/>
                    </a:xfrm>
                    <a:custGeom>
                      <a:rect b="b" l="l" r="r" t="t"/>
                      <a:pathLst>
                        <a:path extrusionOk="0" h="332" w="556">
                          <a:moveTo>
                            <a:pt x="379" y="0"/>
                          </a:moveTo>
                          <a:lnTo>
                            <a:pt x="1" y="225"/>
                          </a:lnTo>
                          <a:lnTo>
                            <a:pt x="190" y="331"/>
                          </a:lnTo>
                          <a:lnTo>
                            <a:pt x="556" y="107"/>
                          </a:lnTo>
                          <a:lnTo>
                            <a:pt x="379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355" name="Google Shape;4355;p45"/>
                    <p:cNvSpPr/>
                    <p:nvPr/>
                  </p:nvSpPr>
                  <p:spPr>
                    <a:xfrm>
                      <a:off x="7927320" y="-3927126"/>
                      <a:ext cx="166055" cy="216068"/>
                    </a:xfrm>
                    <a:custGeom>
                      <a:rect b="b" l="l" r="r" t="t"/>
                      <a:pathLst>
                        <a:path extrusionOk="0" h="769" w="591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356" name="Google Shape;4356;p45"/>
                    <p:cNvSpPr/>
                    <p:nvPr/>
                  </p:nvSpPr>
                  <p:spPr>
                    <a:xfrm>
                      <a:off x="7874217" y="-3741123"/>
                      <a:ext cx="106489" cy="63219"/>
                    </a:xfrm>
                    <a:custGeom>
                      <a:rect b="b" l="l" r="r" t="t"/>
                      <a:pathLst>
                        <a:path extrusionOk="0" h="225" w="379">
                          <a:moveTo>
                            <a:pt x="189" y="0"/>
                          </a:moveTo>
                          <a:lnTo>
                            <a:pt x="0" y="118"/>
                          </a:lnTo>
                          <a:lnTo>
                            <a:pt x="177" y="225"/>
                          </a:lnTo>
                          <a:lnTo>
                            <a:pt x="378" y="107"/>
                          </a:lnTo>
                          <a:lnTo>
                            <a:pt x="189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357" name="Google Shape;4357;p45"/>
                    <p:cNvSpPr/>
                    <p:nvPr/>
                  </p:nvSpPr>
                  <p:spPr>
                    <a:xfrm>
                      <a:off x="7874217" y="-3707968"/>
                      <a:ext cx="50013" cy="43551"/>
                    </a:xfrm>
                    <a:custGeom>
                      <a:rect b="b" l="l" r="r" t="t"/>
                      <a:pathLst>
                        <a:path extrusionOk="0" h="155" w="178">
                          <a:moveTo>
                            <a:pt x="0" y="0"/>
                          </a:moveTo>
                          <a:lnTo>
                            <a:pt x="0" y="36"/>
                          </a:lnTo>
                          <a:lnTo>
                            <a:pt x="177" y="154"/>
                          </a:lnTo>
                          <a:lnTo>
                            <a:pt x="177" y="10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358" name="Google Shape;4358;p45"/>
                    <p:cNvSpPr/>
                    <p:nvPr/>
                  </p:nvSpPr>
                  <p:spPr>
                    <a:xfrm>
                      <a:off x="7923949" y="-3960280"/>
                      <a:ext cx="272262" cy="295864"/>
                    </a:xfrm>
                    <a:custGeom>
                      <a:rect b="b" l="l" r="r" t="t"/>
                      <a:pathLst>
                        <a:path extrusionOk="0" h="1053" w="969">
                          <a:moveTo>
                            <a:pt x="969" y="1"/>
                          </a:moveTo>
                          <a:lnTo>
                            <a:pt x="603" y="225"/>
                          </a:lnTo>
                          <a:lnTo>
                            <a:pt x="201" y="887"/>
                          </a:lnTo>
                          <a:lnTo>
                            <a:pt x="0" y="1005"/>
                          </a:lnTo>
                          <a:lnTo>
                            <a:pt x="0" y="1052"/>
                          </a:lnTo>
                          <a:lnTo>
                            <a:pt x="225" y="934"/>
                          </a:lnTo>
                          <a:lnTo>
                            <a:pt x="615" y="249"/>
                          </a:lnTo>
                          <a:lnTo>
                            <a:pt x="969" y="48"/>
                          </a:lnTo>
                          <a:lnTo>
                            <a:pt x="969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359" name="Google Shape;4359;p45"/>
                    <p:cNvSpPr/>
                    <p:nvPr/>
                  </p:nvSpPr>
                  <p:spPr>
                    <a:xfrm>
                      <a:off x="8039990" y="-3993288"/>
                      <a:ext cx="156221" cy="93283"/>
                    </a:xfrm>
                    <a:custGeom>
                      <a:rect b="b" l="l" r="r" t="t"/>
                      <a:pathLst>
                        <a:path extrusionOk="0" h="332" w="556">
                          <a:moveTo>
                            <a:pt x="379" y="0"/>
                          </a:moveTo>
                          <a:lnTo>
                            <a:pt x="1" y="225"/>
                          </a:lnTo>
                          <a:lnTo>
                            <a:pt x="190" y="331"/>
                          </a:lnTo>
                          <a:lnTo>
                            <a:pt x="556" y="107"/>
                          </a:lnTo>
                          <a:lnTo>
                            <a:pt x="379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360" name="Google Shape;4360;p45"/>
                    <p:cNvSpPr/>
                    <p:nvPr/>
                  </p:nvSpPr>
                  <p:spPr>
                    <a:xfrm>
                      <a:off x="7874217" y="-3744348"/>
                      <a:ext cx="106489" cy="63219"/>
                    </a:xfrm>
                    <a:custGeom>
                      <a:rect b="b" l="l" r="r" t="t"/>
                      <a:pathLst>
                        <a:path extrusionOk="0" h="225" w="379">
                          <a:moveTo>
                            <a:pt x="189" y="0"/>
                          </a:moveTo>
                          <a:lnTo>
                            <a:pt x="0" y="118"/>
                          </a:lnTo>
                          <a:lnTo>
                            <a:pt x="177" y="225"/>
                          </a:lnTo>
                          <a:lnTo>
                            <a:pt x="378" y="107"/>
                          </a:lnTo>
                          <a:lnTo>
                            <a:pt x="189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361" name="Google Shape;4361;p45"/>
                    <p:cNvSpPr/>
                    <p:nvPr/>
                  </p:nvSpPr>
                  <p:spPr>
                    <a:xfrm>
                      <a:off x="7923949" y="-3960280"/>
                      <a:ext cx="272262" cy="295864"/>
                    </a:xfrm>
                    <a:custGeom>
                      <a:rect b="b" l="l" r="r" t="t"/>
                      <a:pathLst>
                        <a:path extrusionOk="0" h="1053" w="969">
                          <a:moveTo>
                            <a:pt x="969" y="1"/>
                          </a:moveTo>
                          <a:lnTo>
                            <a:pt x="603" y="225"/>
                          </a:lnTo>
                          <a:lnTo>
                            <a:pt x="201" y="887"/>
                          </a:lnTo>
                          <a:lnTo>
                            <a:pt x="0" y="1005"/>
                          </a:lnTo>
                          <a:lnTo>
                            <a:pt x="0" y="1052"/>
                          </a:lnTo>
                          <a:lnTo>
                            <a:pt x="225" y="934"/>
                          </a:lnTo>
                          <a:lnTo>
                            <a:pt x="615" y="249"/>
                          </a:lnTo>
                          <a:lnTo>
                            <a:pt x="969" y="48"/>
                          </a:lnTo>
                          <a:lnTo>
                            <a:pt x="969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4362" name="Google Shape;4362;p45"/>
                  <p:cNvSpPr/>
                  <p:nvPr/>
                </p:nvSpPr>
                <p:spPr>
                  <a:xfrm>
                    <a:off x="8143672" y="-3910551"/>
                    <a:ext cx="166055" cy="216068"/>
                  </a:xfrm>
                  <a:custGeom>
                    <a:rect b="b" l="l" r="r" t="t"/>
                    <a:pathLst>
                      <a:path extrusionOk="0" h="769" w="591">
                        <a:moveTo>
                          <a:pt x="402" y="1"/>
                        </a:moveTo>
                        <a:lnTo>
                          <a:pt x="0" y="662"/>
                        </a:lnTo>
                        <a:lnTo>
                          <a:pt x="189" y="769"/>
                        </a:lnTo>
                        <a:lnTo>
                          <a:pt x="591" y="107"/>
                        </a:lnTo>
                        <a:lnTo>
                          <a:pt x="402" y="1"/>
                        </a:lnTo>
                        <a:close/>
                      </a:path>
                    </a:pathLst>
                  </a:custGeom>
                  <a:solidFill>
                    <a:srgbClr val="282A2E">
                      <a:alpha val="36480"/>
                    </a:srgbClr>
                  </a:solidFill>
                  <a:ln>
                    <a:noFill/>
                  </a:ln>
                  <a:effectLst>
                    <a:outerShdw blurRad="57150" rotWithShape="0" algn="bl" dir="5400000" dist="1905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4363" name="Google Shape;4363;p45"/>
                <p:cNvGrpSpPr/>
                <p:nvPr/>
              </p:nvGrpSpPr>
              <p:grpSpPr>
                <a:xfrm>
                  <a:off x="8374160" y="-3812401"/>
                  <a:ext cx="321994" cy="328872"/>
                  <a:chOff x="8089717" y="-3976838"/>
                  <a:chExt cx="321994" cy="328872"/>
                </a:xfrm>
              </p:grpSpPr>
              <p:grpSp>
                <p:nvGrpSpPr>
                  <p:cNvPr id="4364" name="Google Shape;4364;p45"/>
                  <p:cNvGrpSpPr/>
                  <p:nvPr/>
                </p:nvGrpSpPr>
                <p:grpSpPr>
                  <a:xfrm>
                    <a:off x="8089717" y="-3976838"/>
                    <a:ext cx="321994" cy="328872"/>
                    <a:chOff x="7874217" y="-3993288"/>
                    <a:chExt cx="321994" cy="328872"/>
                  </a:xfrm>
                </p:grpSpPr>
                <p:sp>
                  <p:nvSpPr>
                    <p:cNvPr id="4365" name="Google Shape;4365;p45"/>
                    <p:cNvSpPr/>
                    <p:nvPr/>
                  </p:nvSpPr>
                  <p:spPr>
                    <a:xfrm>
                      <a:off x="8039990" y="-3990063"/>
                      <a:ext cx="156221" cy="93283"/>
                    </a:xfrm>
                    <a:custGeom>
                      <a:rect b="b" l="l" r="r" t="t"/>
                      <a:pathLst>
                        <a:path extrusionOk="0" h="332" w="556">
                          <a:moveTo>
                            <a:pt x="379" y="0"/>
                          </a:moveTo>
                          <a:lnTo>
                            <a:pt x="1" y="225"/>
                          </a:lnTo>
                          <a:lnTo>
                            <a:pt x="190" y="331"/>
                          </a:lnTo>
                          <a:lnTo>
                            <a:pt x="556" y="107"/>
                          </a:lnTo>
                          <a:lnTo>
                            <a:pt x="379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366" name="Google Shape;4366;p45"/>
                    <p:cNvSpPr/>
                    <p:nvPr/>
                  </p:nvSpPr>
                  <p:spPr>
                    <a:xfrm>
                      <a:off x="7927320" y="-3927126"/>
                      <a:ext cx="166055" cy="216068"/>
                    </a:xfrm>
                    <a:custGeom>
                      <a:rect b="b" l="l" r="r" t="t"/>
                      <a:pathLst>
                        <a:path extrusionOk="0" h="769" w="591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367" name="Google Shape;4367;p45"/>
                    <p:cNvSpPr/>
                    <p:nvPr/>
                  </p:nvSpPr>
                  <p:spPr>
                    <a:xfrm>
                      <a:off x="7874217" y="-3741123"/>
                      <a:ext cx="106489" cy="63219"/>
                    </a:xfrm>
                    <a:custGeom>
                      <a:rect b="b" l="l" r="r" t="t"/>
                      <a:pathLst>
                        <a:path extrusionOk="0" h="225" w="379">
                          <a:moveTo>
                            <a:pt x="189" y="0"/>
                          </a:moveTo>
                          <a:lnTo>
                            <a:pt x="0" y="118"/>
                          </a:lnTo>
                          <a:lnTo>
                            <a:pt x="177" y="225"/>
                          </a:lnTo>
                          <a:lnTo>
                            <a:pt x="378" y="107"/>
                          </a:lnTo>
                          <a:lnTo>
                            <a:pt x="189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368" name="Google Shape;4368;p45"/>
                    <p:cNvSpPr/>
                    <p:nvPr/>
                  </p:nvSpPr>
                  <p:spPr>
                    <a:xfrm>
                      <a:off x="7874217" y="-3707968"/>
                      <a:ext cx="50013" cy="43551"/>
                    </a:xfrm>
                    <a:custGeom>
                      <a:rect b="b" l="l" r="r" t="t"/>
                      <a:pathLst>
                        <a:path extrusionOk="0" h="155" w="178">
                          <a:moveTo>
                            <a:pt x="0" y="0"/>
                          </a:moveTo>
                          <a:lnTo>
                            <a:pt x="0" y="36"/>
                          </a:lnTo>
                          <a:lnTo>
                            <a:pt x="177" y="154"/>
                          </a:lnTo>
                          <a:lnTo>
                            <a:pt x="177" y="10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369" name="Google Shape;4369;p45"/>
                    <p:cNvSpPr/>
                    <p:nvPr/>
                  </p:nvSpPr>
                  <p:spPr>
                    <a:xfrm>
                      <a:off x="7923949" y="-3960280"/>
                      <a:ext cx="272262" cy="295864"/>
                    </a:xfrm>
                    <a:custGeom>
                      <a:rect b="b" l="l" r="r" t="t"/>
                      <a:pathLst>
                        <a:path extrusionOk="0" h="1053" w="969">
                          <a:moveTo>
                            <a:pt x="969" y="1"/>
                          </a:moveTo>
                          <a:lnTo>
                            <a:pt x="603" y="225"/>
                          </a:lnTo>
                          <a:lnTo>
                            <a:pt x="201" y="887"/>
                          </a:lnTo>
                          <a:lnTo>
                            <a:pt x="0" y="1005"/>
                          </a:lnTo>
                          <a:lnTo>
                            <a:pt x="0" y="1052"/>
                          </a:lnTo>
                          <a:lnTo>
                            <a:pt x="225" y="934"/>
                          </a:lnTo>
                          <a:lnTo>
                            <a:pt x="615" y="249"/>
                          </a:lnTo>
                          <a:lnTo>
                            <a:pt x="969" y="48"/>
                          </a:lnTo>
                          <a:lnTo>
                            <a:pt x="969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370" name="Google Shape;4370;p45"/>
                    <p:cNvSpPr/>
                    <p:nvPr/>
                  </p:nvSpPr>
                  <p:spPr>
                    <a:xfrm>
                      <a:off x="8039990" y="-3993288"/>
                      <a:ext cx="156221" cy="93283"/>
                    </a:xfrm>
                    <a:custGeom>
                      <a:rect b="b" l="l" r="r" t="t"/>
                      <a:pathLst>
                        <a:path extrusionOk="0" h="332" w="556">
                          <a:moveTo>
                            <a:pt x="379" y="0"/>
                          </a:moveTo>
                          <a:lnTo>
                            <a:pt x="1" y="225"/>
                          </a:lnTo>
                          <a:lnTo>
                            <a:pt x="190" y="331"/>
                          </a:lnTo>
                          <a:lnTo>
                            <a:pt x="556" y="107"/>
                          </a:lnTo>
                          <a:lnTo>
                            <a:pt x="379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371" name="Google Shape;4371;p45"/>
                    <p:cNvSpPr/>
                    <p:nvPr/>
                  </p:nvSpPr>
                  <p:spPr>
                    <a:xfrm>
                      <a:off x="7874217" y="-3744348"/>
                      <a:ext cx="106489" cy="63219"/>
                    </a:xfrm>
                    <a:custGeom>
                      <a:rect b="b" l="l" r="r" t="t"/>
                      <a:pathLst>
                        <a:path extrusionOk="0" h="225" w="379">
                          <a:moveTo>
                            <a:pt x="189" y="0"/>
                          </a:moveTo>
                          <a:lnTo>
                            <a:pt x="0" y="118"/>
                          </a:lnTo>
                          <a:lnTo>
                            <a:pt x="177" y="225"/>
                          </a:lnTo>
                          <a:lnTo>
                            <a:pt x="378" y="107"/>
                          </a:lnTo>
                          <a:lnTo>
                            <a:pt x="189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372" name="Google Shape;4372;p45"/>
                    <p:cNvSpPr/>
                    <p:nvPr/>
                  </p:nvSpPr>
                  <p:spPr>
                    <a:xfrm>
                      <a:off x="7923949" y="-3960280"/>
                      <a:ext cx="272262" cy="295864"/>
                    </a:xfrm>
                    <a:custGeom>
                      <a:rect b="b" l="l" r="r" t="t"/>
                      <a:pathLst>
                        <a:path extrusionOk="0" h="1053" w="969">
                          <a:moveTo>
                            <a:pt x="969" y="1"/>
                          </a:moveTo>
                          <a:lnTo>
                            <a:pt x="603" y="225"/>
                          </a:lnTo>
                          <a:lnTo>
                            <a:pt x="201" y="887"/>
                          </a:lnTo>
                          <a:lnTo>
                            <a:pt x="0" y="1005"/>
                          </a:lnTo>
                          <a:lnTo>
                            <a:pt x="0" y="1052"/>
                          </a:lnTo>
                          <a:lnTo>
                            <a:pt x="225" y="934"/>
                          </a:lnTo>
                          <a:lnTo>
                            <a:pt x="615" y="249"/>
                          </a:lnTo>
                          <a:lnTo>
                            <a:pt x="969" y="48"/>
                          </a:lnTo>
                          <a:lnTo>
                            <a:pt x="969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4373" name="Google Shape;4373;p45"/>
                  <p:cNvSpPr/>
                  <p:nvPr/>
                </p:nvSpPr>
                <p:spPr>
                  <a:xfrm>
                    <a:off x="8143672" y="-3910551"/>
                    <a:ext cx="166055" cy="216068"/>
                  </a:xfrm>
                  <a:custGeom>
                    <a:rect b="b" l="l" r="r" t="t"/>
                    <a:pathLst>
                      <a:path extrusionOk="0" h="769" w="591">
                        <a:moveTo>
                          <a:pt x="402" y="1"/>
                        </a:moveTo>
                        <a:lnTo>
                          <a:pt x="0" y="662"/>
                        </a:lnTo>
                        <a:lnTo>
                          <a:pt x="189" y="769"/>
                        </a:lnTo>
                        <a:lnTo>
                          <a:pt x="591" y="107"/>
                        </a:lnTo>
                        <a:lnTo>
                          <a:pt x="402" y="1"/>
                        </a:lnTo>
                        <a:close/>
                      </a:path>
                    </a:pathLst>
                  </a:custGeom>
                  <a:solidFill>
                    <a:srgbClr val="282A2E">
                      <a:alpha val="36480"/>
                    </a:srgbClr>
                  </a:solidFill>
                  <a:ln>
                    <a:noFill/>
                  </a:ln>
                  <a:effectLst>
                    <a:outerShdw blurRad="57150" rotWithShape="0" algn="bl" dir="5400000" dist="1905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4374" name="Google Shape;4374;p45"/>
                <p:cNvGrpSpPr/>
                <p:nvPr/>
              </p:nvGrpSpPr>
              <p:grpSpPr>
                <a:xfrm>
                  <a:off x="8468975" y="-3757588"/>
                  <a:ext cx="321994" cy="328872"/>
                  <a:chOff x="8089717" y="-3976838"/>
                  <a:chExt cx="321994" cy="328872"/>
                </a:xfrm>
              </p:grpSpPr>
              <p:grpSp>
                <p:nvGrpSpPr>
                  <p:cNvPr id="4375" name="Google Shape;4375;p45"/>
                  <p:cNvGrpSpPr/>
                  <p:nvPr/>
                </p:nvGrpSpPr>
                <p:grpSpPr>
                  <a:xfrm>
                    <a:off x="8089717" y="-3976838"/>
                    <a:ext cx="321994" cy="328872"/>
                    <a:chOff x="7874217" y="-3993288"/>
                    <a:chExt cx="321994" cy="328872"/>
                  </a:xfrm>
                </p:grpSpPr>
                <p:sp>
                  <p:nvSpPr>
                    <p:cNvPr id="4376" name="Google Shape;4376;p45"/>
                    <p:cNvSpPr/>
                    <p:nvPr/>
                  </p:nvSpPr>
                  <p:spPr>
                    <a:xfrm>
                      <a:off x="8039990" y="-3990063"/>
                      <a:ext cx="156221" cy="93283"/>
                    </a:xfrm>
                    <a:custGeom>
                      <a:rect b="b" l="l" r="r" t="t"/>
                      <a:pathLst>
                        <a:path extrusionOk="0" h="332" w="556">
                          <a:moveTo>
                            <a:pt x="379" y="0"/>
                          </a:moveTo>
                          <a:lnTo>
                            <a:pt x="1" y="225"/>
                          </a:lnTo>
                          <a:lnTo>
                            <a:pt x="190" y="331"/>
                          </a:lnTo>
                          <a:lnTo>
                            <a:pt x="556" y="107"/>
                          </a:lnTo>
                          <a:lnTo>
                            <a:pt x="379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377" name="Google Shape;4377;p45"/>
                    <p:cNvSpPr/>
                    <p:nvPr/>
                  </p:nvSpPr>
                  <p:spPr>
                    <a:xfrm>
                      <a:off x="7927320" y="-3927126"/>
                      <a:ext cx="166055" cy="216068"/>
                    </a:xfrm>
                    <a:custGeom>
                      <a:rect b="b" l="l" r="r" t="t"/>
                      <a:pathLst>
                        <a:path extrusionOk="0" h="769" w="591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378" name="Google Shape;4378;p45"/>
                    <p:cNvSpPr/>
                    <p:nvPr/>
                  </p:nvSpPr>
                  <p:spPr>
                    <a:xfrm>
                      <a:off x="7874217" y="-3741123"/>
                      <a:ext cx="106489" cy="63219"/>
                    </a:xfrm>
                    <a:custGeom>
                      <a:rect b="b" l="l" r="r" t="t"/>
                      <a:pathLst>
                        <a:path extrusionOk="0" h="225" w="379">
                          <a:moveTo>
                            <a:pt x="189" y="0"/>
                          </a:moveTo>
                          <a:lnTo>
                            <a:pt x="0" y="118"/>
                          </a:lnTo>
                          <a:lnTo>
                            <a:pt x="177" y="225"/>
                          </a:lnTo>
                          <a:lnTo>
                            <a:pt x="378" y="107"/>
                          </a:lnTo>
                          <a:lnTo>
                            <a:pt x="189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379" name="Google Shape;4379;p45"/>
                    <p:cNvSpPr/>
                    <p:nvPr/>
                  </p:nvSpPr>
                  <p:spPr>
                    <a:xfrm>
                      <a:off x="7874217" y="-3707968"/>
                      <a:ext cx="50013" cy="43551"/>
                    </a:xfrm>
                    <a:custGeom>
                      <a:rect b="b" l="l" r="r" t="t"/>
                      <a:pathLst>
                        <a:path extrusionOk="0" h="155" w="178">
                          <a:moveTo>
                            <a:pt x="0" y="0"/>
                          </a:moveTo>
                          <a:lnTo>
                            <a:pt x="0" y="36"/>
                          </a:lnTo>
                          <a:lnTo>
                            <a:pt x="177" y="154"/>
                          </a:lnTo>
                          <a:lnTo>
                            <a:pt x="177" y="10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380" name="Google Shape;4380;p45"/>
                    <p:cNvSpPr/>
                    <p:nvPr/>
                  </p:nvSpPr>
                  <p:spPr>
                    <a:xfrm>
                      <a:off x="7923949" y="-3960280"/>
                      <a:ext cx="272262" cy="295864"/>
                    </a:xfrm>
                    <a:custGeom>
                      <a:rect b="b" l="l" r="r" t="t"/>
                      <a:pathLst>
                        <a:path extrusionOk="0" h="1053" w="969">
                          <a:moveTo>
                            <a:pt x="969" y="1"/>
                          </a:moveTo>
                          <a:lnTo>
                            <a:pt x="603" y="225"/>
                          </a:lnTo>
                          <a:lnTo>
                            <a:pt x="201" y="887"/>
                          </a:lnTo>
                          <a:lnTo>
                            <a:pt x="0" y="1005"/>
                          </a:lnTo>
                          <a:lnTo>
                            <a:pt x="0" y="1052"/>
                          </a:lnTo>
                          <a:lnTo>
                            <a:pt x="225" y="934"/>
                          </a:lnTo>
                          <a:lnTo>
                            <a:pt x="615" y="249"/>
                          </a:lnTo>
                          <a:lnTo>
                            <a:pt x="969" y="48"/>
                          </a:lnTo>
                          <a:lnTo>
                            <a:pt x="969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381" name="Google Shape;4381;p45"/>
                    <p:cNvSpPr/>
                    <p:nvPr/>
                  </p:nvSpPr>
                  <p:spPr>
                    <a:xfrm>
                      <a:off x="8039990" y="-3993288"/>
                      <a:ext cx="156221" cy="93283"/>
                    </a:xfrm>
                    <a:custGeom>
                      <a:rect b="b" l="l" r="r" t="t"/>
                      <a:pathLst>
                        <a:path extrusionOk="0" h="332" w="556">
                          <a:moveTo>
                            <a:pt x="379" y="0"/>
                          </a:moveTo>
                          <a:lnTo>
                            <a:pt x="1" y="225"/>
                          </a:lnTo>
                          <a:lnTo>
                            <a:pt x="190" y="331"/>
                          </a:lnTo>
                          <a:lnTo>
                            <a:pt x="556" y="107"/>
                          </a:lnTo>
                          <a:lnTo>
                            <a:pt x="379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382" name="Google Shape;4382;p45"/>
                    <p:cNvSpPr/>
                    <p:nvPr/>
                  </p:nvSpPr>
                  <p:spPr>
                    <a:xfrm>
                      <a:off x="7874217" y="-3744348"/>
                      <a:ext cx="106489" cy="63219"/>
                    </a:xfrm>
                    <a:custGeom>
                      <a:rect b="b" l="l" r="r" t="t"/>
                      <a:pathLst>
                        <a:path extrusionOk="0" h="225" w="379">
                          <a:moveTo>
                            <a:pt x="189" y="0"/>
                          </a:moveTo>
                          <a:lnTo>
                            <a:pt x="0" y="118"/>
                          </a:lnTo>
                          <a:lnTo>
                            <a:pt x="177" y="225"/>
                          </a:lnTo>
                          <a:lnTo>
                            <a:pt x="378" y="107"/>
                          </a:lnTo>
                          <a:lnTo>
                            <a:pt x="189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383" name="Google Shape;4383;p45"/>
                    <p:cNvSpPr/>
                    <p:nvPr/>
                  </p:nvSpPr>
                  <p:spPr>
                    <a:xfrm>
                      <a:off x="7923949" y="-3960280"/>
                      <a:ext cx="272262" cy="295864"/>
                    </a:xfrm>
                    <a:custGeom>
                      <a:rect b="b" l="l" r="r" t="t"/>
                      <a:pathLst>
                        <a:path extrusionOk="0" h="1053" w="969">
                          <a:moveTo>
                            <a:pt x="969" y="1"/>
                          </a:moveTo>
                          <a:lnTo>
                            <a:pt x="603" y="225"/>
                          </a:lnTo>
                          <a:lnTo>
                            <a:pt x="201" y="887"/>
                          </a:lnTo>
                          <a:lnTo>
                            <a:pt x="0" y="1005"/>
                          </a:lnTo>
                          <a:lnTo>
                            <a:pt x="0" y="1052"/>
                          </a:lnTo>
                          <a:lnTo>
                            <a:pt x="225" y="934"/>
                          </a:lnTo>
                          <a:lnTo>
                            <a:pt x="615" y="249"/>
                          </a:lnTo>
                          <a:lnTo>
                            <a:pt x="969" y="48"/>
                          </a:lnTo>
                          <a:lnTo>
                            <a:pt x="969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4384" name="Google Shape;4384;p45"/>
                  <p:cNvSpPr/>
                  <p:nvPr/>
                </p:nvSpPr>
                <p:spPr>
                  <a:xfrm>
                    <a:off x="8143672" y="-3910551"/>
                    <a:ext cx="166055" cy="216068"/>
                  </a:xfrm>
                  <a:custGeom>
                    <a:rect b="b" l="l" r="r" t="t"/>
                    <a:pathLst>
                      <a:path extrusionOk="0" h="769" w="591">
                        <a:moveTo>
                          <a:pt x="402" y="1"/>
                        </a:moveTo>
                        <a:lnTo>
                          <a:pt x="0" y="662"/>
                        </a:lnTo>
                        <a:lnTo>
                          <a:pt x="189" y="769"/>
                        </a:lnTo>
                        <a:lnTo>
                          <a:pt x="591" y="107"/>
                        </a:lnTo>
                        <a:lnTo>
                          <a:pt x="402" y="1"/>
                        </a:lnTo>
                        <a:close/>
                      </a:path>
                    </a:pathLst>
                  </a:custGeom>
                  <a:solidFill>
                    <a:srgbClr val="282A2E">
                      <a:alpha val="36480"/>
                    </a:srgbClr>
                  </a:solidFill>
                  <a:ln>
                    <a:noFill/>
                  </a:ln>
                  <a:effectLst>
                    <a:outerShdw blurRad="57150" rotWithShape="0" algn="bl" dir="5400000" dist="1905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4385" name="Google Shape;4385;p45"/>
                <p:cNvGrpSpPr/>
                <p:nvPr/>
              </p:nvGrpSpPr>
              <p:grpSpPr>
                <a:xfrm>
                  <a:off x="8563790" y="-3702776"/>
                  <a:ext cx="321994" cy="328872"/>
                  <a:chOff x="8089717" y="-3976838"/>
                  <a:chExt cx="321994" cy="328872"/>
                </a:xfrm>
              </p:grpSpPr>
              <p:grpSp>
                <p:nvGrpSpPr>
                  <p:cNvPr id="4386" name="Google Shape;4386;p45"/>
                  <p:cNvGrpSpPr/>
                  <p:nvPr/>
                </p:nvGrpSpPr>
                <p:grpSpPr>
                  <a:xfrm>
                    <a:off x="8089717" y="-3976838"/>
                    <a:ext cx="321994" cy="328872"/>
                    <a:chOff x="7874217" y="-3993288"/>
                    <a:chExt cx="321994" cy="328872"/>
                  </a:xfrm>
                </p:grpSpPr>
                <p:sp>
                  <p:nvSpPr>
                    <p:cNvPr id="4387" name="Google Shape;4387;p45"/>
                    <p:cNvSpPr/>
                    <p:nvPr/>
                  </p:nvSpPr>
                  <p:spPr>
                    <a:xfrm>
                      <a:off x="8039990" y="-3990063"/>
                      <a:ext cx="156221" cy="93283"/>
                    </a:xfrm>
                    <a:custGeom>
                      <a:rect b="b" l="l" r="r" t="t"/>
                      <a:pathLst>
                        <a:path extrusionOk="0" h="332" w="556">
                          <a:moveTo>
                            <a:pt x="379" y="0"/>
                          </a:moveTo>
                          <a:lnTo>
                            <a:pt x="1" y="225"/>
                          </a:lnTo>
                          <a:lnTo>
                            <a:pt x="190" y="331"/>
                          </a:lnTo>
                          <a:lnTo>
                            <a:pt x="556" y="107"/>
                          </a:lnTo>
                          <a:lnTo>
                            <a:pt x="379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388" name="Google Shape;4388;p45"/>
                    <p:cNvSpPr/>
                    <p:nvPr/>
                  </p:nvSpPr>
                  <p:spPr>
                    <a:xfrm>
                      <a:off x="7927320" y="-3927126"/>
                      <a:ext cx="166055" cy="216068"/>
                    </a:xfrm>
                    <a:custGeom>
                      <a:rect b="b" l="l" r="r" t="t"/>
                      <a:pathLst>
                        <a:path extrusionOk="0" h="769" w="591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389" name="Google Shape;4389;p45"/>
                    <p:cNvSpPr/>
                    <p:nvPr/>
                  </p:nvSpPr>
                  <p:spPr>
                    <a:xfrm>
                      <a:off x="7874217" y="-3741123"/>
                      <a:ext cx="106489" cy="63219"/>
                    </a:xfrm>
                    <a:custGeom>
                      <a:rect b="b" l="l" r="r" t="t"/>
                      <a:pathLst>
                        <a:path extrusionOk="0" h="225" w="379">
                          <a:moveTo>
                            <a:pt x="189" y="0"/>
                          </a:moveTo>
                          <a:lnTo>
                            <a:pt x="0" y="118"/>
                          </a:lnTo>
                          <a:lnTo>
                            <a:pt x="177" y="225"/>
                          </a:lnTo>
                          <a:lnTo>
                            <a:pt x="378" y="107"/>
                          </a:lnTo>
                          <a:lnTo>
                            <a:pt x="189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390" name="Google Shape;4390;p45"/>
                    <p:cNvSpPr/>
                    <p:nvPr/>
                  </p:nvSpPr>
                  <p:spPr>
                    <a:xfrm>
                      <a:off x="7874217" y="-3707968"/>
                      <a:ext cx="50013" cy="43551"/>
                    </a:xfrm>
                    <a:custGeom>
                      <a:rect b="b" l="l" r="r" t="t"/>
                      <a:pathLst>
                        <a:path extrusionOk="0" h="155" w="178">
                          <a:moveTo>
                            <a:pt x="0" y="0"/>
                          </a:moveTo>
                          <a:lnTo>
                            <a:pt x="0" y="36"/>
                          </a:lnTo>
                          <a:lnTo>
                            <a:pt x="177" y="154"/>
                          </a:lnTo>
                          <a:lnTo>
                            <a:pt x="177" y="10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391" name="Google Shape;4391;p45"/>
                    <p:cNvSpPr/>
                    <p:nvPr/>
                  </p:nvSpPr>
                  <p:spPr>
                    <a:xfrm>
                      <a:off x="7923949" y="-3960280"/>
                      <a:ext cx="272262" cy="295864"/>
                    </a:xfrm>
                    <a:custGeom>
                      <a:rect b="b" l="l" r="r" t="t"/>
                      <a:pathLst>
                        <a:path extrusionOk="0" h="1053" w="969">
                          <a:moveTo>
                            <a:pt x="969" y="1"/>
                          </a:moveTo>
                          <a:lnTo>
                            <a:pt x="603" y="225"/>
                          </a:lnTo>
                          <a:lnTo>
                            <a:pt x="201" y="887"/>
                          </a:lnTo>
                          <a:lnTo>
                            <a:pt x="0" y="1005"/>
                          </a:lnTo>
                          <a:lnTo>
                            <a:pt x="0" y="1052"/>
                          </a:lnTo>
                          <a:lnTo>
                            <a:pt x="225" y="934"/>
                          </a:lnTo>
                          <a:lnTo>
                            <a:pt x="615" y="249"/>
                          </a:lnTo>
                          <a:lnTo>
                            <a:pt x="969" y="48"/>
                          </a:lnTo>
                          <a:lnTo>
                            <a:pt x="969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392" name="Google Shape;4392;p45"/>
                    <p:cNvSpPr/>
                    <p:nvPr/>
                  </p:nvSpPr>
                  <p:spPr>
                    <a:xfrm>
                      <a:off x="8039990" y="-3993288"/>
                      <a:ext cx="156221" cy="93283"/>
                    </a:xfrm>
                    <a:custGeom>
                      <a:rect b="b" l="l" r="r" t="t"/>
                      <a:pathLst>
                        <a:path extrusionOk="0" h="332" w="556">
                          <a:moveTo>
                            <a:pt x="379" y="0"/>
                          </a:moveTo>
                          <a:lnTo>
                            <a:pt x="1" y="225"/>
                          </a:lnTo>
                          <a:lnTo>
                            <a:pt x="190" y="331"/>
                          </a:lnTo>
                          <a:lnTo>
                            <a:pt x="556" y="107"/>
                          </a:lnTo>
                          <a:lnTo>
                            <a:pt x="379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393" name="Google Shape;4393;p45"/>
                    <p:cNvSpPr/>
                    <p:nvPr/>
                  </p:nvSpPr>
                  <p:spPr>
                    <a:xfrm>
                      <a:off x="7874217" y="-3744348"/>
                      <a:ext cx="106489" cy="63219"/>
                    </a:xfrm>
                    <a:custGeom>
                      <a:rect b="b" l="l" r="r" t="t"/>
                      <a:pathLst>
                        <a:path extrusionOk="0" h="225" w="379">
                          <a:moveTo>
                            <a:pt x="189" y="0"/>
                          </a:moveTo>
                          <a:lnTo>
                            <a:pt x="0" y="118"/>
                          </a:lnTo>
                          <a:lnTo>
                            <a:pt x="177" y="225"/>
                          </a:lnTo>
                          <a:lnTo>
                            <a:pt x="378" y="107"/>
                          </a:lnTo>
                          <a:lnTo>
                            <a:pt x="189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394" name="Google Shape;4394;p45"/>
                    <p:cNvSpPr/>
                    <p:nvPr/>
                  </p:nvSpPr>
                  <p:spPr>
                    <a:xfrm>
                      <a:off x="7923949" y="-3960280"/>
                      <a:ext cx="272262" cy="295864"/>
                    </a:xfrm>
                    <a:custGeom>
                      <a:rect b="b" l="l" r="r" t="t"/>
                      <a:pathLst>
                        <a:path extrusionOk="0" h="1053" w="969">
                          <a:moveTo>
                            <a:pt x="969" y="1"/>
                          </a:moveTo>
                          <a:lnTo>
                            <a:pt x="603" y="225"/>
                          </a:lnTo>
                          <a:lnTo>
                            <a:pt x="201" y="887"/>
                          </a:lnTo>
                          <a:lnTo>
                            <a:pt x="0" y="1005"/>
                          </a:lnTo>
                          <a:lnTo>
                            <a:pt x="0" y="1052"/>
                          </a:lnTo>
                          <a:lnTo>
                            <a:pt x="225" y="934"/>
                          </a:lnTo>
                          <a:lnTo>
                            <a:pt x="615" y="249"/>
                          </a:lnTo>
                          <a:lnTo>
                            <a:pt x="969" y="48"/>
                          </a:lnTo>
                          <a:lnTo>
                            <a:pt x="969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4395" name="Google Shape;4395;p45"/>
                  <p:cNvSpPr/>
                  <p:nvPr/>
                </p:nvSpPr>
                <p:spPr>
                  <a:xfrm>
                    <a:off x="8143672" y="-3910551"/>
                    <a:ext cx="166055" cy="216068"/>
                  </a:xfrm>
                  <a:custGeom>
                    <a:rect b="b" l="l" r="r" t="t"/>
                    <a:pathLst>
                      <a:path extrusionOk="0" h="769" w="591">
                        <a:moveTo>
                          <a:pt x="402" y="1"/>
                        </a:moveTo>
                        <a:lnTo>
                          <a:pt x="0" y="662"/>
                        </a:lnTo>
                        <a:lnTo>
                          <a:pt x="189" y="769"/>
                        </a:lnTo>
                        <a:lnTo>
                          <a:pt x="591" y="107"/>
                        </a:lnTo>
                        <a:lnTo>
                          <a:pt x="402" y="1"/>
                        </a:lnTo>
                        <a:close/>
                      </a:path>
                    </a:pathLst>
                  </a:custGeom>
                  <a:solidFill>
                    <a:srgbClr val="282A2E">
                      <a:alpha val="36480"/>
                    </a:srgbClr>
                  </a:solidFill>
                  <a:ln>
                    <a:noFill/>
                  </a:ln>
                  <a:effectLst>
                    <a:outerShdw blurRad="57150" rotWithShape="0" algn="bl" dir="5400000" dist="1905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4396" name="Google Shape;4396;p45"/>
                <p:cNvGrpSpPr/>
                <p:nvPr/>
              </p:nvGrpSpPr>
              <p:grpSpPr>
                <a:xfrm>
                  <a:off x="8658604" y="-3647963"/>
                  <a:ext cx="321994" cy="328872"/>
                  <a:chOff x="8089717" y="-3976838"/>
                  <a:chExt cx="321994" cy="328872"/>
                </a:xfrm>
              </p:grpSpPr>
              <p:grpSp>
                <p:nvGrpSpPr>
                  <p:cNvPr id="4397" name="Google Shape;4397;p45"/>
                  <p:cNvGrpSpPr/>
                  <p:nvPr/>
                </p:nvGrpSpPr>
                <p:grpSpPr>
                  <a:xfrm>
                    <a:off x="8089717" y="-3976838"/>
                    <a:ext cx="321994" cy="328872"/>
                    <a:chOff x="7874217" y="-3993288"/>
                    <a:chExt cx="321994" cy="328872"/>
                  </a:xfrm>
                </p:grpSpPr>
                <p:sp>
                  <p:nvSpPr>
                    <p:cNvPr id="4398" name="Google Shape;4398;p45"/>
                    <p:cNvSpPr/>
                    <p:nvPr/>
                  </p:nvSpPr>
                  <p:spPr>
                    <a:xfrm>
                      <a:off x="8039990" y="-3990063"/>
                      <a:ext cx="156221" cy="93283"/>
                    </a:xfrm>
                    <a:custGeom>
                      <a:rect b="b" l="l" r="r" t="t"/>
                      <a:pathLst>
                        <a:path extrusionOk="0" h="332" w="556">
                          <a:moveTo>
                            <a:pt x="379" y="0"/>
                          </a:moveTo>
                          <a:lnTo>
                            <a:pt x="1" y="225"/>
                          </a:lnTo>
                          <a:lnTo>
                            <a:pt x="190" y="331"/>
                          </a:lnTo>
                          <a:lnTo>
                            <a:pt x="556" y="107"/>
                          </a:lnTo>
                          <a:lnTo>
                            <a:pt x="379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399" name="Google Shape;4399;p45"/>
                    <p:cNvSpPr/>
                    <p:nvPr/>
                  </p:nvSpPr>
                  <p:spPr>
                    <a:xfrm>
                      <a:off x="7927320" y="-3927126"/>
                      <a:ext cx="166055" cy="216068"/>
                    </a:xfrm>
                    <a:custGeom>
                      <a:rect b="b" l="l" r="r" t="t"/>
                      <a:pathLst>
                        <a:path extrusionOk="0" h="769" w="591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400" name="Google Shape;4400;p45"/>
                    <p:cNvSpPr/>
                    <p:nvPr/>
                  </p:nvSpPr>
                  <p:spPr>
                    <a:xfrm>
                      <a:off x="7874217" y="-3741123"/>
                      <a:ext cx="106489" cy="63219"/>
                    </a:xfrm>
                    <a:custGeom>
                      <a:rect b="b" l="l" r="r" t="t"/>
                      <a:pathLst>
                        <a:path extrusionOk="0" h="225" w="379">
                          <a:moveTo>
                            <a:pt x="189" y="0"/>
                          </a:moveTo>
                          <a:lnTo>
                            <a:pt x="0" y="118"/>
                          </a:lnTo>
                          <a:lnTo>
                            <a:pt x="177" y="225"/>
                          </a:lnTo>
                          <a:lnTo>
                            <a:pt x="378" y="107"/>
                          </a:lnTo>
                          <a:lnTo>
                            <a:pt x="189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401" name="Google Shape;4401;p45"/>
                    <p:cNvSpPr/>
                    <p:nvPr/>
                  </p:nvSpPr>
                  <p:spPr>
                    <a:xfrm>
                      <a:off x="7874217" y="-3707968"/>
                      <a:ext cx="50013" cy="43551"/>
                    </a:xfrm>
                    <a:custGeom>
                      <a:rect b="b" l="l" r="r" t="t"/>
                      <a:pathLst>
                        <a:path extrusionOk="0" h="155" w="178">
                          <a:moveTo>
                            <a:pt x="0" y="0"/>
                          </a:moveTo>
                          <a:lnTo>
                            <a:pt x="0" y="36"/>
                          </a:lnTo>
                          <a:lnTo>
                            <a:pt x="177" y="154"/>
                          </a:lnTo>
                          <a:lnTo>
                            <a:pt x="177" y="10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402" name="Google Shape;4402;p45"/>
                    <p:cNvSpPr/>
                    <p:nvPr/>
                  </p:nvSpPr>
                  <p:spPr>
                    <a:xfrm>
                      <a:off x="7923949" y="-3960280"/>
                      <a:ext cx="272262" cy="295864"/>
                    </a:xfrm>
                    <a:custGeom>
                      <a:rect b="b" l="l" r="r" t="t"/>
                      <a:pathLst>
                        <a:path extrusionOk="0" h="1053" w="969">
                          <a:moveTo>
                            <a:pt x="969" y="1"/>
                          </a:moveTo>
                          <a:lnTo>
                            <a:pt x="603" y="225"/>
                          </a:lnTo>
                          <a:lnTo>
                            <a:pt x="201" y="887"/>
                          </a:lnTo>
                          <a:lnTo>
                            <a:pt x="0" y="1005"/>
                          </a:lnTo>
                          <a:lnTo>
                            <a:pt x="0" y="1052"/>
                          </a:lnTo>
                          <a:lnTo>
                            <a:pt x="225" y="934"/>
                          </a:lnTo>
                          <a:lnTo>
                            <a:pt x="615" y="249"/>
                          </a:lnTo>
                          <a:lnTo>
                            <a:pt x="969" y="48"/>
                          </a:lnTo>
                          <a:lnTo>
                            <a:pt x="969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403" name="Google Shape;4403;p45"/>
                    <p:cNvSpPr/>
                    <p:nvPr/>
                  </p:nvSpPr>
                  <p:spPr>
                    <a:xfrm>
                      <a:off x="8039990" y="-3993288"/>
                      <a:ext cx="156221" cy="93283"/>
                    </a:xfrm>
                    <a:custGeom>
                      <a:rect b="b" l="l" r="r" t="t"/>
                      <a:pathLst>
                        <a:path extrusionOk="0" h="332" w="556">
                          <a:moveTo>
                            <a:pt x="379" y="0"/>
                          </a:moveTo>
                          <a:lnTo>
                            <a:pt x="1" y="225"/>
                          </a:lnTo>
                          <a:lnTo>
                            <a:pt x="190" y="331"/>
                          </a:lnTo>
                          <a:lnTo>
                            <a:pt x="556" y="107"/>
                          </a:lnTo>
                          <a:lnTo>
                            <a:pt x="379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404" name="Google Shape;4404;p45"/>
                    <p:cNvSpPr/>
                    <p:nvPr/>
                  </p:nvSpPr>
                  <p:spPr>
                    <a:xfrm>
                      <a:off x="7874217" y="-3744348"/>
                      <a:ext cx="106489" cy="63219"/>
                    </a:xfrm>
                    <a:custGeom>
                      <a:rect b="b" l="l" r="r" t="t"/>
                      <a:pathLst>
                        <a:path extrusionOk="0" h="225" w="379">
                          <a:moveTo>
                            <a:pt x="189" y="0"/>
                          </a:moveTo>
                          <a:lnTo>
                            <a:pt x="0" y="118"/>
                          </a:lnTo>
                          <a:lnTo>
                            <a:pt x="177" y="225"/>
                          </a:lnTo>
                          <a:lnTo>
                            <a:pt x="378" y="107"/>
                          </a:lnTo>
                          <a:lnTo>
                            <a:pt x="189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405" name="Google Shape;4405;p45"/>
                    <p:cNvSpPr/>
                    <p:nvPr/>
                  </p:nvSpPr>
                  <p:spPr>
                    <a:xfrm>
                      <a:off x="7923949" y="-3960280"/>
                      <a:ext cx="272262" cy="295864"/>
                    </a:xfrm>
                    <a:custGeom>
                      <a:rect b="b" l="l" r="r" t="t"/>
                      <a:pathLst>
                        <a:path extrusionOk="0" h="1053" w="969">
                          <a:moveTo>
                            <a:pt x="969" y="1"/>
                          </a:moveTo>
                          <a:lnTo>
                            <a:pt x="603" y="225"/>
                          </a:lnTo>
                          <a:lnTo>
                            <a:pt x="201" y="887"/>
                          </a:lnTo>
                          <a:lnTo>
                            <a:pt x="0" y="1005"/>
                          </a:lnTo>
                          <a:lnTo>
                            <a:pt x="0" y="1052"/>
                          </a:lnTo>
                          <a:lnTo>
                            <a:pt x="225" y="934"/>
                          </a:lnTo>
                          <a:lnTo>
                            <a:pt x="615" y="249"/>
                          </a:lnTo>
                          <a:lnTo>
                            <a:pt x="969" y="48"/>
                          </a:lnTo>
                          <a:lnTo>
                            <a:pt x="969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4406" name="Google Shape;4406;p45"/>
                  <p:cNvSpPr/>
                  <p:nvPr/>
                </p:nvSpPr>
                <p:spPr>
                  <a:xfrm>
                    <a:off x="8143672" y="-3910551"/>
                    <a:ext cx="166055" cy="216068"/>
                  </a:xfrm>
                  <a:custGeom>
                    <a:rect b="b" l="l" r="r" t="t"/>
                    <a:pathLst>
                      <a:path extrusionOk="0" h="769" w="591">
                        <a:moveTo>
                          <a:pt x="402" y="1"/>
                        </a:moveTo>
                        <a:lnTo>
                          <a:pt x="0" y="662"/>
                        </a:lnTo>
                        <a:lnTo>
                          <a:pt x="189" y="769"/>
                        </a:lnTo>
                        <a:lnTo>
                          <a:pt x="591" y="107"/>
                        </a:lnTo>
                        <a:lnTo>
                          <a:pt x="402" y="1"/>
                        </a:lnTo>
                        <a:close/>
                      </a:path>
                    </a:pathLst>
                  </a:custGeom>
                  <a:solidFill>
                    <a:srgbClr val="282A2E">
                      <a:alpha val="36480"/>
                    </a:srgbClr>
                  </a:solidFill>
                  <a:ln>
                    <a:noFill/>
                  </a:ln>
                  <a:effectLst>
                    <a:outerShdw blurRad="57150" rotWithShape="0" algn="bl" dir="5400000" dist="1905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4407" name="Google Shape;4407;p45"/>
              <p:cNvGrpSpPr/>
              <p:nvPr/>
            </p:nvGrpSpPr>
            <p:grpSpPr>
              <a:xfrm flipH="1">
                <a:off x="9207167" y="-3976838"/>
                <a:ext cx="890882" cy="657747"/>
                <a:chOff x="8089717" y="-3976838"/>
                <a:chExt cx="890882" cy="657747"/>
              </a:xfrm>
            </p:grpSpPr>
            <p:grpSp>
              <p:nvGrpSpPr>
                <p:cNvPr id="4408" name="Google Shape;4408;p45"/>
                <p:cNvGrpSpPr/>
                <p:nvPr/>
              </p:nvGrpSpPr>
              <p:grpSpPr>
                <a:xfrm>
                  <a:off x="8089717" y="-3976838"/>
                  <a:ext cx="321994" cy="328872"/>
                  <a:chOff x="8089717" y="-3976838"/>
                  <a:chExt cx="321994" cy="328872"/>
                </a:xfrm>
              </p:grpSpPr>
              <p:grpSp>
                <p:nvGrpSpPr>
                  <p:cNvPr id="4409" name="Google Shape;4409;p45"/>
                  <p:cNvGrpSpPr/>
                  <p:nvPr/>
                </p:nvGrpSpPr>
                <p:grpSpPr>
                  <a:xfrm>
                    <a:off x="8089717" y="-3976838"/>
                    <a:ext cx="321994" cy="328872"/>
                    <a:chOff x="7874217" y="-3993288"/>
                    <a:chExt cx="321994" cy="328872"/>
                  </a:xfrm>
                </p:grpSpPr>
                <p:sp>
                  <p:nvSpPr>
                    <p:cNvPr id="4410" name="Google Shape;4410;p45"/>
                    <p:cNvSpPr/>
                    <p:nvPr/>
                  </p:nvSpPr>
                  <p:spPr>
                    <a:xfrm>
                      <a:off x="8039990" y="-3990063"/>
                      <a:ext cx="156221" cy="93283"/>
                    </a:xfrm>
                    <a:custGeom>
                      <a:rect b="b" l="l" r="r" t="t"/>
                      <a:pathLst>
                        <a:path extrusionOk="0" h="332" w="556">
                          <a:moveTo>
                            <a:pt x="379" y="0"/>
                          </a:moveTo>
                          <a:lnTo>
                            <a:pt x="1" y="225"/>
                          </a:lnTo>
                          <a:lnTo>
                            <a:pt x="190" y="331"/>
                          </a:lnTo>
                          <a:lnTo>
                            <a:pt x="556" y="107"/>
                          </a:lnTo>
                          <a:lnTo>
                            <a:pt x="379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411" name="Google Shape;4411;p45"/>
                    <p:cNvSpPr/>
                    <p:nvPr/>
                  </p:nvSpPr>
                  <p:spPr>
                    <a:xfrm>
                      <a:off x="7927320" y="-3927126"/>
                      <a:ext cx="166055" cy="216068"/>
                    </a:xfrm>
                    <a:custGeom>
                      <a:rect b="b" l="l" r="r" t="t"/>
                      <a:pathLst>
                        <a:path extrusionOk="0" h="769" w="591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412" name="Google Shape;4412;p45"/>
                    <p:cNvSpPr/>
                    <p:nvPr/>
                  </p:nvSpPr>
                  <p:spPr>
                    <a:xfrm>
                      <a:off x="7874217" y="-3741123"/>
                      <a:ext cx="106489" cy="63219"/>
                    </a:xfrm>
                    <a:custGeom>
                      <a:rect b="b" l="l" r="r" t="t"/>
                      <a:pathLst>
                        <a:path extrusionOk="0" h="225" w="379">
                          <a:moveTo>
                            <a:pt x="189" y="0"/>
                          </a:moveTo>
                          <a:lnTo>
                            <a:pt x="0" y="118"/>
                          </a:lnTo>
                          <a:lnTo>
                            <a:pt x="177" y="225"/>
                          </a:lnTo>
                          <a:lnTo>
                            <a:pt x="378" y="107"/>
                          </a:lnTo>
                          <a:lnTo>
                            <a:pt x="189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413" name="Google Shape;4413;p45"/>
                    <p:cNvSpPr/>
                    <p:nvPr/>
                  </p:nvSpPr>
                  <p:spPr>
                    <a:xfrm>
                      <a:off x="7874217" y="-3707968"/>
                      <a:ext cx="50013" cy="43551"/>
                    </a:xfrm>
                    <a:custGeom>
                      <a:rect b="b" l="l" r="r" t="t"/>
                      <a:pathLst>
                        <a:path extrusionOk="0" h="155" w="178">
                          <a:moveTo>
                            <a:pt x="0" y="0"/>
                          </a:moveTo>
                          <a:lnTo>
                            <a:pt x="0" y="36"/>
                          </a:lnTo>
                          <a:lnTo>
                            <a:pt x="177" y="154"/>
                          </a:lnTo>
                          <a:lnTo>
                            <a:pt x="177" y="10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414" name="Google Shape;4414;p45"/>
                    <p:cNvSpPr/>
                    <p:nvPr/>
                  </p:nvSpPr>
                  <p:spPr>
                    <a:xfrm>
                      <a:off x="7923949" y="-3960280"/>
                      <a:ext cx="272262" cy="295864"/>
                    </a:xfrm>
                    <a:custGeom>
                      <a:rect b="b" l="l" r="r" t="t"/>
                      <a:pathLst>
                        <a:path extrusionOk="0" h="1053" w="969">
                          <a:moveTo>
                            <a:pt x="969" y="1"/>
                          </a:moveTo>
                          <a:lnTo>
                            <a:pt x="603" y="225"/>
                          </a:lnTo>
                          <a:lnTo>
                            <a:pt x="201" y="887"/>
                          </a:lnTo>
                          <a:lnTo>
                            <a:pt x="0" y="1005"/>
                          </a:lnTo>
                          <a:lnTo>
                            <a:pt x="0" y="1052"/>
                          </a:lnTo>
                          <a:lnTo>
                            <a:pt x="225" y="934"/>
                          </a:lnTo>
                          <a:lnTo>
                            <a:pt x="615" y="249"/>
                          </a:lnTo>
                          <a:lnTo>
                            <a:pt x="969" y="48"/>
                          </a:lnTo>
                          <a:lnTo>
                            <a:pt x="969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415" name="Google Shape;4415;p45"/>
                    <p:cNvSpPr/>
                    <p:nvPr/>
                  </p:nvSpPr>
                  <p:spPr>
                    <a:xfrm>
                      <a:off x="8039990" y="-3993288"/>
                      <a:ext cx="156221" cy="93283"/>
                    </a:xfrm>
                    <a:custGeom>
                      <a:rect b="b" l="l" r="r" t="t"/>
                      <a:pathLst>
                        <a:path extrusionOk="0" h="332" w="556">
                          <a:moveTo>
                            <a:pt x="379" y="0"/>
                          </a:moveTo>
                          <a:lnTo>
                            <a:pt x="1" y="225"/>
                          </a:lnTo>
                          <a:lnTo>
                            <a:pt x="190" y="331"/>
                          </a:lnTo>
                          <a:lnTo>
                            <a:pt x="556" y="107"/>
                          </a:lnTo>
                          <a:lnTo>
                            <a:pt x="379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416" name="Google Shape;4416;p45"/>
                    <p:cNvSpPr/>
                    <p:nvPr/>
                  </p:nvSpPr>
                  <p:spPr>
                    <a:xfrm>
                      <a:off x="7874217" y="-3744348"/>
                      <a:ext cx="106489" cy="63219"/>
                    </a:xfrm>
                    <a:custGeom>
                      <a:rect b="b" l="l" r="r" t="t"/>
                      <a:pathLst>
                        <a:path extrusionOk="0" h="225" w="379">
                          <a:moveTo>
                            <a:pt x="189" y="0"/>
                          </a:moveTo>
                          <a:lnTo>
                            <a:pt x="0" y="118"/>
                          </a:lnTo>
                          <a:lnTo>
                            <a:pt x="177" y="225"/>
                          </a:lnTo>
                          <a:lnTo>
                            <a:pt x="378" y="107"/>
                          </a:lnTo>
                          <a:lnTo>
                            <a:pt x="189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417" name="Google Shape;4417;p45"/>
                    <p:cNvSpPr/>
                    <p:nvPr/>
                  </p:nvSpPr>
                  <p:spPr>
                    <a:xfrm>
                      <a:off x="7923949" y="-3960280"/>
                      <a:ext cx="272262" cy="295864"/>
                    </a:xfrm>
                    <a:custGeom>
                      <a:rect b="b" l="l" r="r" t="t"/>
                      <a:pathLst>
                        <a:path extrusionOk="0" h="1053" w="969">
                          <a:moveTo>
                            <a:pt x="969" y="1"/>
                          </a:moveTo>
                          <a:lnTo>
                            <a:pt x="603" y="225"/>
                          </a:lnTo>
                          <a:lnTo>
                            <a:pt x="201" y="887"/>
                          </a:lnTo>
                          <a:lnTo>
                            <a:pt x="0" y="1005"/>
                          </a:lnTo>
                          <a:lnTo>
                            <a:pt x="0" y="1052"/>
                          </a:lnTo>
                          <a:lnTo>
                            <a:pt x="225" y="934"/>
                          </a:lnTo>
                          <a:lnTo>
                            <a:pt x="615" y="249"/>
                          </a:lnTo>
                          <a:lnTo>
                            <a:pt x="969" y="48"/>
                          </a:lnTo>
                          <a:lnTo>
                            <a:pt x="969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4418" name="Google Shape;4418;p45"/>
                  <p:cNvSpPr/>
                  <p:nvPr/>
                </p:nvSpPr>
                <p:spPr>
                  <a:xfrm>
                    <a:off x="8143344" y="-3910551"/>
                    <a:ext cx="166055" cy="216068"/>
                  </a:xfrm>
                  <a:custGeom>
                    <a:rect b="b" l="l" r="r" t="t"/>
                    <a:pathLst>
                      <a:path extrusionOk="0" h="769" w="591">
                        <a:moveTo>
                          <a:pt x="402" y="1"/>
                        </a:moveTo>
                        <a:lnTo>
                          <a:pt x="0" y="662"/>
                        </a:lnTo>
                        <a:lnTo>
                          <a:pt x="189" y="769"/>
                        </a:lnTo>
                        <a:lnTo>
                          <a:pt x="591" y="107"/>
                        </a:lnTo>
                        <a:lnTo>
                          <a:pt x="402" y="1"/>
                        </a:lnTo>
                        <a:close/>
                      </a:path>
                    </a:pathLst>
                  </a:custGeom>
                  <a:solidFill>
                    <a:srgbClr val="282A2E">
                      <a:alpha val="36480"/>
                    </a:srgbClr>
                  </a:solidFill>
                  <a:ln>
                    <a:noFill/>
                  </a:ln>
                  <a:effectLst>
                    <a:outerShdw blurRad="57150" rotWithShape="0" algn="bl" dir="5400000" dist="1905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4419" name="Google Shape;4419;p45"/>
                <p:cNvGrpSpPr/>
                <p:nvPr/>
              </p:nvGrpSpPr>
              <p:grpSpPr>
                <a:xfrm>
                  <a:off x="8184531" y="-3922026"/>
                  <a:ext cx="321994" cy="328872"/>
                  <a:chOff x="8089717" y="-3976838"/>
                  <a:chExt cx="321994" cy="328872"/>
                </a:xfrm>
              </p:grpSpPr>
              <p:grpSp>
                <p:nvGrpSpPr>
                  <p:cNvPr id="4420" name="Google Shape;4420;p45"/>
                  <p:cNvGrpSpPr/>
                  <p:nvPr/>
                </p:nvGrpSpPr>
                <p:grpSpPr>
                  <a:xfrm>
                    <a:off x="8089717" y="-3976838"/>
                    <a:ext cx="321994" cy="328872"/>
                    <a:chOff x="7874217" y="-3993288"/>
                    <a:chExt cx="321994" cy="328872"/>
                  </a:xfrm>
                </p:grpSpPr>
                <p:sp>
                  <p:nvSpPr>
                    <p:cNvPr id="4421" name="Google Shape;4421;p45"/>
                    <p:cNvSpPr/>
                    <p:nvPr/>
                  </p:nvSpPr>
                  <p:spPr>
                    <a:xfrm>
                      <a:off x="8039990" y="-3990063"/>
                      <a:ext cx="156221" cy="93283"/>
                    </a:xfrm>
                    <a:custGeom>
                      <a:rect b="b" l="l" r="r" t="t"/>
                      <a:pathLst>
                        <a:path extrusionOk="0" h="332" w="556">
                          <a:moveTo>
                            <a:pt x="379" y="0"/>
                          </a:moveTo>
                          <a:lnTo>
                            <a:pt x="1" y="225"/>
                          </a:lnTo>
                          <a:lnTo>
                            <a:pt x="190" y="331"/>
                          </a:lnTo>
                          <a:lnTo>
                            <a:pt x="556" y="107"/>
                          </a:lnTo>
                          <a:lnTo>
                            <a:pt x="379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422" name="Google Shape;4422;p45"/>
                    <p:cNvSpPr/>
                    <p:nvPr/>
                  </p:nvSpPr>
                  <p:spPr>
                    <a:xfrm>
                      <a:off x="7927320" y="-3927126"/>
                      <a:ext cx="166055" cy="216068"/>
                    </a:xfrm>
                    <a:custGeom>
                      <a:rect b="b" l="l" r="r" t="t"/>
                      <a:pathLst>
                        <a:path extrusionOk="0" h="769" w="591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423" name="Google Shape;4423;p45"/>
                    <p:cNvSpPr/>
                    <p:nvPr/>
                  </p:nvSpPr>
                  <p:spPr>
                    <a:xfrm>
                      <a:off x="7874217" y="-3741123"/>
                      <a:ext cx="106489" cy="63219"/>
                    </a:xfrm>
                    <a:custGeom>
                      <a:rect b="b" l="l" r="r" t="t"/>
                      <a:pathLst>
                        <a:path extrusionOk="0" h="225" w="379">
                          <a:moveTo>
                            <a:pt x="189" y="0"/>
                          </a:moveTo>
                          <a:lnTo>
                            <a:pt x="0" y="118"/>
                          </a:lnTo>
                          <a:lnTo>
                            <a:pt x="177" y="225"/>
                          </a:lnTo>
                          <a:lnTo>
                            <a:pt x="378" y="107"/>
                          </a:lnTo>
                          <a:lnTo>
                            <a:pt x="189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424" name="Google Shape;4424;p45"/>
                    <p:cNvSpPr/>
                    <p:nvPr/>
                  </p:nvSpPr>
                  <p:spPr>
                    <a:xfrm>
                      <a:off x="7874217" y="-3707968"/>
                      <a:ext cx="50013" cy="43551"/>
                    </a:xfrm>
                    <a:custGeom>
                      <a:rect b="b" l="l" r="r" t="t"/>
                      <a:pathLst>
                        <a:path extrusionOk="0" h="155" w="178">
                          <a:moveTo>
                            <a:pt x="0" y="0"/>
                          </a:moveTo>
                          <a:lnTo>
                            <a:pt x="0" y="36"/>
                          </a:lnTo>
                          <a:lnTo>
                            <a:pt x="177" y="154"/>
                          </a:lnTo>
                          <a:lnTo>
                            <a:pt x="177" y="10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425" name="Google Shape;4425;p45"/>
                    <p:cNvSpPr/>
                    <p:nvPr/>
                  </p:nvSpPr>
                  <p:spPr>
                    <a:xfrm>
                      <a:off x="7923949" y="-3960280"/>
                      <a:ext cx="272262" cy="295864"/>
                    </a:xfrm>
                    <a:custGeom>
                      <a:rect b="b" l="l" r="r" t="t"/>
                      <a:pathLst>
                        <a:path extrusionOk="0" h="1053" w="969">
                          <a:moveTo>
                            <a:pt x="969" y="1"/>
                          </a:moveTo>
                          <a:lnTo>
                            <a:pt x="603" y="225"/>
                          </a:lnTo>
                          <a:lnTo>
                            <a:pt x="201" y="887"/>
                          </a:lnTo>
                          <a:lnTo>
                            <a:pt x="0" y="1005"/>
                          </a:lnTo>
                          <a:lnTo>
                            <a:pt x="0" y="1052"/>
                          </a:lnTo>
                          <a:lnTo>
                            <a:pt x="225" y="934"/>
                          </a:lnTo>
                          <a:lnTo>
                            <a:pt x="615" y="249"/>
                          </a:lnTo>
                          <a:lnTo>
                            <a:pt x="969" y="48"/>
                          </a:lnTo>
                          <a:lnTo>
                            <a:pt x="969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426" name="Google Shape;4426;p45"/>
                    <p:cNvSpPr/>
                    <p:nvPr/>
                  </p:nvSpPr>
                  <p:spPr>
                    <a:xfrm>
                      <a:off x="8039990" y="-3993288"/>
                      <a:ext cx="156221" cy="93283"/>
                    </a:xfrm>
                    <a:custGeom>
                      <a:rect b="b" l="l" r="r" t="t"/>
                      <a:pathLst>
                        <a:path extrusionOk="0" h="332" w="556">
                          <a:moveTo>
                            <a:pt x="379" y="0"/>
                          </a:moveTo>
                          <a:lnTo>
                            <a:pt x="1" y="225"/>
                          </a:lnTo>
                          <a:lnTo>
                            <a:pt x="190" y="331"/>
                          </a:lnTo>
                          <a:lnTo>
                            <a:pt x="556" y="107"/>
                          </a:lnTo>
                          <a:lnTo>
                            <a:pt x="379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427" name="Google Shape;4427;p45"/>
                    <p:cNvSpPr/>
                    <p:nvPr/>
                  </p:nvSpPr>
                  <p:spPr>
                    <a:xfrm>
                      <a:off x="7874217" y="-3744348"/>
                      <a:ext cx="106489" cy="63219"/>
                    </a:xfrm>
                    <a:custGeom>
                      <a:rect b="b" l="l" r="r" t="t"/>
                      <a:pathLst>
                        <a:path extrusionOk="0" h="225" w="379">
                          <a:moveTo>
                            <a:pt x="189" y="0"/>
                          </a:moveTo>
                          <a:lnTo>
                            <a:pt x="0" y="118"/>
                          </a:lnTo>
                          <a:lnTo>
                            <a:pt x="177" y="225"/>
                          </a:lnTo>
                          <a:lnTo>
                            <a:pt x="378" y="107"/>
                          </a:lnTo>
                          <a:lnTo>
                            <a:pt x="189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428" name="Google Shape;4428;p45"/>
                    <p:cNvSpPr/>
                    <p:nvPr/>
                  </p:nvSpPr>
                  <p:spPr>
                    <a:xfrm>
                      <a:off x="7923949" y="-3960280"/>
                      <a:ext cx="272262" cy="295864"/>
                    </a:xfrm>
                    <a:custGeom>
                      <a:rect b="b" l="l" r="r" t="t"/>
                      <a:pathLst>
                        <a:path extrusionOk="0" h="1053" w="969">
                          <a:moveTo>
                            <a:pt x="969" y="1"/>
                          </a:moveTo>
                          <a:lnTo>
                            <a:pt x="603" y="225"/>
                          </a:lnTo>
                          <a:lnTo>
                            <a:pt x="201" y="887"/>
                          </a:lnTo>
                          <a:lnTo>
                            <a:pt x="0" y="1005"/>
                          </a:lnTo>
                          <a:lnTo>
                            <a:pt x="0" y="1052"/>
                          </a:lnTo>
                          <a:lnTo>
                            <a:pt x="225" y="934"/>
                          </a:lnTo>
                          <a:lnTo>
                            <a:pt x="615" y="249"/>
                          </a:lnTo>
                          <a:lnTo>
                            <a:pt x="969" y="48"/>
                          </a:lnTo>
                          <a:lnTo>
                            <a:pt x="969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4429" name="Google Shape;4429;p45"/>
                  <p:cNvSpPr/>
                  <p:nvPr/>
                </p:nvSpPr>
                <p:spPr>
                  <a:xfrm>
                    <a:off x="8143344" y="-3910551"/>
                    <a:ext cx="166055" cy="216068"/>
                  </a:xfrm>
                  <a:custGeom>
                    <a:rect b="b" l="l" r="r" t="t"/>
                    <a:pathLst>
                      <a:path extrusionOk="0" h="769" w="591">
                        <a:moveTo>
                          <a:pt x="402" y="1"/>
                        </a:moveTo>
                        <a:lnTo>
                          <a:pt x="0" y="662"/>
                        </a:lnTo>
                        <a:lnTo>
                          <a:pt x="189" y="769"/>
                        </a:lnTo>
                        <a:lnTo>
                          <a:pt x="591" y="107"/>
                        </a:lnTo>
                        <a:lnTo>
                          <a:pt x="402" y="1"/>
                        </a:lnTo>
                        <a:close/>
                      </a:path>
                    </a:pathLst>
                  </a:custGeom>
                  <a:solidFill>
                    <a:srgbClr val="282A2E">
                      <a:alpha val="36480"/>
                    </a:srgbClr>
                  </a:solidFill>
                  <a:ln>
                    <a:noFill/>
                  </a:ln>
                  <a:effectLst>
                    <a:outerShdw blurRad="57150" rotWithShape="0" algn="bl" dir="5400000" dist="1905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4430" name="Google Shape;4430;p45"/>
                <p:cNvGrpSpPr/>
                <p:nvPr/>
              </p:nvGrpSpPr>
              <p:grpSpPr>
                <a:xfrm>
                  <a:off x="8279346" y="-3867213"/>
                  <a:ext cx="321994" cy="328872"/>
                  <a:chOff x="8089717" y="-3976838"/>
                  <a:chExt cx="321994" cy="328872"/>
                </a:xfrm>
              </p:grpSpPr>
              <p:grpSp>
                <p:nvGrpSpPr>
                  <p:cNvPr id="4431" name="Google Shape;4431;p45"/>
                  <p:cNvGrpSpPr/>
                  <p:nvPr/>
                </p:nvGrpSpPr>
                <p:grpSpPr>
                  <a:xfrm>
                    <a:off x="8089717" y="-3976838"/>
                    <a:ext cx="321994" cy="328872"/>
                    <a:chOff x="7874217" y="-3993288"/>
                    <a:chExt cx="321994" cy="328872"/>
                  </a:xfrm>
                </p:grpSpPr>
                <p:sp>
                  <p:nvSpPr>
                    <p:cNvPr id="4432" name="Google Shape;4432;p45"/>
                    <p:cNvSpPr/>
                    <p:nvPr/>
                  </p:nvSpPr>
                  <p:spPr>
                    <a:xfrm>
                      <a:off x="8039990" y="-3990063"/>
                      <a:ext cx="156221" cy="93283"/>
                    </a:xfrm>
                    <a:custGeom>
                      <a:rect b="b" l="l" r="r" t="t"/>
                      <a:pathLst>
                        <a:path extrusionOk="0" h="332" w="556">
                          <a:moveTo>
                            <a:pt x="379" y="0"/>
                          </a:moveTo>
                          <a:lnTo>
                            <a:pt x="1" y="225"/>
                          </a:lnTo>
                          <a:lnTo>
                            <a:pt x="190" y="331"/>
                          </a:lnTo>
                          <a:lnTo>
                            <a:pt x="556" y="107"/>
                          </a:lnTo>
                          <a:lnTo>
                            <a:pt x="379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433" name="Google Shape;4433;p45"/>
                    <p:cNvSpPr/>
                    <p:nvPr/>
                  </p:nvSpPr>
                  <p:spPr>
                    <a:xfrm>
                      <a:off x="7927320" y="-3927126"/>
                      <a:ext cx="166055" cy="216068"/>
                    </a:xfrm>
                    <a:custGeom>
                      <a:rect b="b" l="l" r="r" t="t"/>
                      <a:pathLst>
                        <a:path extrusionOk="0" h="769" w="591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434" name="Google Shape;4434;p45"/>
                    <p:cNvSpPr/>
                    <p:nvPr/>
                  </p:nvSpPr>
                  <p:spPr>
                    <a:xfrm>
                      <a:off x="7874217" y="-3741123"/>
                      <a:ext cx="106489" cy="63219"/>
                    </a:xfrm>
                    <a:custGeom>
                      <a:rect b="b" l="l" r="r" t="t"/>
                      <a:pathLst>
                        <a:path extrusionOk="0" h="225" w="379">
                          <a:moveTo>
                            <a:pt x="189" y="0"/>
                          </a:moveTo>
                          <a:lnTo>
                            <a:pt x="0" y="118"/>
                          </a:lnTo>
                          <a:lnTo>
                            <a:pt x="177" y="225"/>
                          </a:lnTo>
                          <a:lnTo>
                            <a:pt x="378" y="107"/>
                          </a:lnTo>
                          <a:lnTo>
                            <a:pt x="189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435" name="Google Shape;4435;p45"/>
                    <p:cNvSpPr/>
                    <p:nvPr/>
                  </p:nvSpPr>
                  <p:spPr>
                    <a:xfrm>
                      <a:off x="7874217" y="-3707968"/>
                      <a:ext cx="50013" cy="43551"/>
                    </a:xfrm>
                    <a:custGeom>
                      <a:rect b="b" l="l" r="r" t="t"/>
                      <a:pathLst>
                        <a:path extrusionOk="0" h="155" w="178">
                          <a:moveTo>
                            <a:pt x="0" y="0"/>
                          </a:moveTo>
                          <a:lnTo>
                            <a:pt x="0" y="36"/>
                          </a:lnTo>
                          <a:lnTo>
                            <a:pt x="177" y="154"/>
                          </a:lnTo>
                          <a:lnTo>
                            <a:pt x="177" y="10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436" name="Google Shape;4436;p45"/>
                    <p:cNvSpPr/>
                    <p:nvPr/>
                  </p:nvSpPr>
                  <p:spPr>
                    <a:xfrm>
                      <a:off x="7923949" y="-3960280"/>
                      <a:ext cx="272262" cy="295864"/>
                    </a:xfrm>
                    <a:custGeom>
                      <a:rect b="b" l="l" r="r" t="t"/>
                      <a:pathLst>
                        <a:path extrusionOk="0" h="1053" w="969">
                          <a:moveTo>
                            <a:pt x="969" y="1"/>
                          </a:moveTo>
                          <a:lnTo>
                            <a:pt x="603" y="225"/>
                          </a:lnTo>
                          <a:lnTo>
                            <a:pt x="201" y="887"/>
                          </a:lnTo>
                          <a:lnTo>
                            <a:pt x="0" y="1005"/>
                          </a:lnTo>
                          <a:lnTo>
                            <a:pt x="0" y="1052"/>
                          </a:lnTo>
                          <a:lnTo>
                            <a:pt x="225" y="934"/>
                          </a:lnTo>
                          <a:lnTo>
                            <a:pt x="615" y="249"/>
                          </a:lnTo>
                          <a:lnTo>
                            <a:pt x="969" y="48"/>
                          </a:lnTo>
                          <a:lnTo>
                            <a:pt x="969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437" name="Google Shape;4437;p45"/>
                    <p:cNvSpPr/>
                    <p:nvPr/>
                  </p:nvSpPr>
                  <p:spPr>
                    <a:xfrm>
                      <a:off x="8039990" y="-3993288"/>
                      <a:ext cx="156221" cy="93283"/>
                    </a:xfrm>
                    <a:custGeom>
                      <a:rect b="b" l="l" r="r" t="t"/>
                      <a:pathLst>
                        <a:path extrusionOk="0" h="332" w="556">
                          <a:moveTo>
                            <a:pt x="379" y="0"/>
                          </a:moveTo>
                          <a:lnTo>
                            <a:pt x="1" y="225"/>
                          </a:lnTo>
                          <a:lnTo>
                            <a:pt x="190" y="331"/>
                          </a:lnTo>
                          <a:lnTo>
                            <a:pt x="556" y="107"/>
                          </a:lnTo>
                          <a:lnTo>
                            <a:pt x="379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438" name="Google Shape;4438;p45"/>
                    <p:cNvSpPr/>
                    <p:nvPr/>
                  </p:nvSpPr>
                  <p:spPr>
                    <a:xfrm>
                      <a:off x="7874217" y="-3744348"/>
                      <a:ext cx="106489" cy="63219"/>
                    </a:xfrm>
                    <a:custGeom>
                      <a:rect b="b" l="l" r="r" t="t"/>
                      <a:pathLst>
                        <a:path extrusionOk="0" h="225" w="379">
                          <a:moveTo>
                            <a:pt x="189" y="0"/>
                          </a:moveTo>
                          <a:lnTo>
                            <a:pt x="0" y="118"/>
                          </a:lnTo>
                          <a:lnTo>
                            <a:pt x="177" y="225"/>
                          </a:lnTo>
                          <a:lnTo>
                            <a:pt x="378" y="107"/>
                          </a:lnTo>
                          <a:lnTo>
                            <a:pt x="189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439" name="Google Shape;4439;p45"/>
                    <p:cNvSpPr/>
                    <p:nvPr/>
                  </p:nvSpPr>
                  <p:spPr>
                    <a:xfrm>
                      <a:off x="7923949" y="-3960280"/>
                      <a:ext cx="272262" cy="295864"/>
                    </a:xfrm>
                    <a:custGeom>
                      <a:rect b="b" l="l" r="r" t="t"/>
                      <a:pathLst>
                        <a:path extrusionOk="0" h="1053" w="969">
                          <a:moveTo>
                            <a:pt x="969" y="1"/>
                          </a:moveTo>
                          <a:lnTo>
                            <a:pt x="603" y="225"/>
                          </a:lnTo>
                          <a:lnTo>
                            <a:pt x="201" y="887"/>
                          </a:lnTo>
                          <a:lnTo>
                            <a:pt x="0" y="1005"/>
                          </a:lnTo>
                          <a:lnTo>
                            <a:pt x="0" y="1052"/>
                          </a:lnTo>
                          <a:lnTo>
                            <a:pt x="225" y="934"/>
                          </a:lnTo>
                          <a:lnTo>
                            <a:pt x="615" y="249"/>
                          </a:lnTo>
                          <a:lnTo>
                            <a:pt x="969" y="48"/>
                          </a:lnTo>
                          <a:lnTo>
                            <a:pt x="969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4440" name="Google Shape;4440;p45"/>
                  <p:cNvSpPr/>
                  <p:nvPr/>
                </p:nvSpPr>
                <p:spPr>
                  <a:xfrm>
                    <a:off x="8143344" y="-3910551"/>
                    <a:ext cx="166055" cy="216068"/>
                  </a:xfrm>
                  <a:custGeom>
                    <a:rect b="b" l="l" r="r" t="t"/>
                    <a:pathLst>
                      <a:path extrusionOk="0" h="769" w="591">
                        <a:moveTo>
                          <a:pt x="402" y="1"/>
                        </a:moveTo>
                        <a:lnTo>
                          <a:pt x="0" y="662"/>
                        </a:lnTo>
                        <a:lnTo>
                          <a:pt x="189" y="769"/>
                        </a:lnTo>
                        <a:lnTo>
                          <a:pt x="591" y="107"/>
                        </a:lnTo>
                        <a:lnTo>
                          <a:pt x="402" y="1"/>
                        </a:lnTo>
                        <a:close/>
                      </a:path>
                    </a:pathLst>
                  </a:custGeom>
                  <a:solidFill>
                    <a:srgbClr val="282A2E">
                      <a:alpha val="36480"/>
                    </a:srgbClr>
                  </a:solidFill>
                  <a:ln>
                    <a:noFill/>
                  </a:ln>
                  <a:effectLst>
                    <a:outerShdw blurRad="57150" rotWithShape="0" algn="bl" dir="5400000" dist="1905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4441" name="Google Shape;4441;p45"/>
                <p:cNvGrpSpPr/>
                <p:nvPr/>
              </p:nvGrpSpPr>
              <p:grpSpPr>
                <a:xfrm>
                  <a:off x="8374160" y="-3812401"/>
                  <a:ext cx="321994" cy="328872"/>
                  <a:chOff x="8089717" y="-3976838"/>
                  <a:chExt cx="321994" cy="328872"/>
                </a:xfrm>
              </p:grpSpPr>
              <p:grpSp>
                <p:nvGrpSpPr>
                  <p:cNvPr id="4442" name="Google Shape;4442;p45"/>
                  <p:cNvGrpSpPr/>
                  <p:nvPr/>
                </p:nvGrpSpPr>
                <p:grpSpPr>
                  <a:xfrm>
                    <a:off x="8089717" y="-3976838"/>
                    <a:ext cx="321994" cy="328872"/>
                    <a:chOff x="7874217" y="-3993288"/>
                    <a:chExt cx="321994" cy="328872"/>
                  </a:xfrm>
                </p:grpSpPr>
                <p:sp>
                  <p:nvSpPr>
                    <p:cNvPr id="4443" name="Google Shape;4443;p45"/>
                    <p:cNvSpPr/>
                    <p:nvPr/>
                  </p:nvSpPr>
                  <p:spPr>
                    <a:xfrm>
                      <a:off x="8039990" y="-3990063"/>
                      <a:ext cx="156221" cy="93283"/>
                    </a:xfrm>
                    <a:custGeom>
                      <a:rect b="b" l="l" r="r" t="t"/>
                      <a:pathLst>
                        <a:path extrusionOk="0" h="332" w="556">
                          <a:moveTo>
                            <a:pt x="379" y="0"/>
                          </a:moveTo>
                          <a:lnTo>
                            <a:pt x="1" y="225"/>
                          </a:lnTo>
                          <a:lnTo>
                            <a:pt x="190" y="331"/>
                          </a:lnTo>
                          <a:lnTo>
                            <a:pt x="556" y="107"/>
                          </a:lnTo>
                          <a:lnTo>
                            <a:pt x="379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444" name="Google Shape;4444;p45"/>
                    <p:cNvSpPr/>
                    <p:nvPr/>
                  </p:nvSpPr>
                  <p:spPr>
                    <a:xfrm>
                      <a:off x="7927320" y="-3927126"/>
                      <a:ext cx="166055" cy="216068"/>
                    </a:xfrm>
                    <a:custGeom>
                      <a:rect b="b" l="l" r="r" t="t"/>
                      <a:pathLst>
                        <a:path extrusionOk="0" h="769" w="591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445" name="Google Shape;4445;p45"/>
                    <p:cNvSpPr/>
                    <p:nvPr/>
                  </p:nvSpPr>
                  <p:spPr>
                    <a:xfrm>
                      <a:off x="7874217" y="-3741123"/>
                      <a:ext cx="106489" cy="63219"/>
                    </a:xfrm>
                    <a:custGeom>
                      <a:rect b="b" l="l" r="r" t="t"/>
                      <a:pathLst>
                        <a:path extrusionOk="0" h="225" w="379">
                          <a:moveTo>
                            <a:pt x="189" y="0"/>
                          </a:moveTo>
                          <a:lnTo>
                            <a:pt x="0" y="118"/>
                          </a:lnTo>
                          <a:lnTo>
                            <a:pt x="177" y="225"/>
                          </a:lnTo>
                          <a:lnTo>
                            <a:pt x="378" y="107"/>
                          </a:lnTo>
                          <a:lnTo>
                            <a:pt x="189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446" name="Google Shape;4446;p45"/>
                    <p:cNvSpPr/>
                    <p:nvPr/>
                  </p:nvSpPr>
                  <p:spPr>
                    <a:xfrm>
                      <a:off x="7874217" y="-3707968"/>
                      <a:ext cx="50013" cy="43551"/>
                    </a:xfrm>
                    <a:custGeom>
                      <a:rect b="b" l="l" r="r" t="t"/>
                      <a:pathLst>
                        <a:path extrusionOk="0" h="155" w="178">
                          <a:moveTo>
                            <a:pt x="0" y="0"/>
                          </a:moveTo>
                          <a:lnTo>
                            <a:pt x="0" y="36"/>
                          </a:lnTo>
                          <a:lnTo>
                            <a:pt x="177" y="154"/>
                          </a:lnTo>
                          <a:lnTo>
                            <a:pt x="177" y="10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447" name="Google Shape;4447;p45"/>
                    <p:cNvSpPr/>
                    <p:nvPr/>
                  </p:nvSpPr>
                  <p:spPr>
                    <a:xfrm>
                      <a:off x="7923949" y="-3960280"/>
                      <a:ext cx="272262" cy="295864"/>
                    </a:xfrm>
                    <a:custGeom>
                      <a:rect b="b" l="l" r="r" t="t"/>
                      <a:pathLst>
                        <a:path extrusionOk="0" h="1053" w="969">
                          <a:moveTo>
                            <a:pt x="969" y="1"/>
                          </a:moveTo>
                          <a:lnTo>
                            <a:pt x="603" y="225"/>
                          </a:lnTo>
                          <a:lnTo>
                            <a:pt x="201" y="887"/>
                          </a:lnTo>
                          <a:lnTo>
                            <a:pt x="0" y="1005"/>
                          </a:lnTo>
                          <a:lnTo>
                            <a:pt x="0" y="1052"/>
                          </a:lnTo>
                          <a:lnTo>
                            <a:pt x="225" y="934"/>
                          </a:lnTo>
                          <a:lnTo>
                            <a:pt x="615" y="249"/>
                          </a:lnTo>
                          <a:lnTo>
                            <a:pt x="969" y="48"/>
                          </a:lnTo>
                          <a:lnTo>
                            <a:pt x="969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448" name="Google Shape;4448;p45"/>
                    <p:cNvSpPr/>
                    <p:nvPr/>
                  </p:nvSpPr>
                  <p:spPr>
                    <a:xfrm>
                      <a:off x="8039990" y="-3993288"/>
                      <a:ext cx="156221" cy="93283"/>
                    </a:xfrm>
                    <a:custGeom>
                      <a:rect b="b" l="l" r="r" t="t"/>
                      <a:pathLst>
                        <a:path extrusionOk="0" h="332" w="556">
                          <a:moveTo>
                            <a:pt x="379" y="0"/>
                          </a:moveTo>
                          <a:lnTo>
                            <a:pt x="1" y="225"/>
                          </a:lnTo>
                          <a:lnTo>
                            <a:pt x="190" y="331"/>
                          </a:lnTo>
                          <a:lnTo>
                            <a:pt x="556" y="107"/>
                          </a:lnTo>
                          <a:lnTo>
                            <a:pt x="379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449" name="Google Shape;4449;p45"/>
                    <p:cNvSpPr/>
                    <p:nvPr/>
                  </p:nvSpPr>
                  <p:spPr>
                    <a:xfrm>
                      <a:off x="7874217" y="-3744348"/>
                      <a:ext cx="106489" cy="63219"/>
                    </a:xfrm>
                    <a:custGeom>
                      <a:rect b="b" l="l" r="r" t="t"/>
                      <a:pathLst>
                        <a:path extrusionOk="0" h="225" w="379">
                          <a:moveTo>
                            <a:pt x="189" y="0"/>
                          </a:moveTo>
                          <a:lnTo>
                            <a:pt x="0" y="118"/>
                          </a:lnTo>
                          <a:lnTo>
                            <a:pt x="177" y="225"/>
                          </a:lnTo>
                          <a:lnTo>
                            <a:pt x="378" y="107"/>
                          </a:lnTo>
                          <a:lnTo>
                            <a:pt x="189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450" name="Google Shape;4450;p45"/>
                    <p:cNvSpPr/>
                    <p:nvPr/>
                  </p:nvSpPr>
                  <p:spPr>
                    <a:xfrm>
                      <a:off x="7923949" y="-3960280"/>
                      <a:ext cx="272262" cy="295864"/>
                    </a:xfrm>
                    <a:custGeom>
                      <a:rect b="b" l="l" r="r" t="t"/>
                      <a:pathLst>
                        <a:path extrusionOk="0" h="1053" w="969">
                          <a:moveTo>
                            <a:pt x="969" y="1"/>
                          </a:moveTo>
                          <a:lnTo>
                            <a:pt x="603" y="225"/>
                          </a:lnTo>
                          <a:lnTo>
                            <a:pt x="201" y="887"/>
                          </a:lnTo>
                          <a:lnTo>
                            <a:pt x="0" y="1005"/>
                          </a:lnTo>
                          <a:lnTo>
                            <a:pt x="0" y="1052"/>
                          </a:lnTo>
                          <a:lnTo>
                            <a:pt x="225" y="934"/>
                          </a:lnTo>
                          <a:lnTo>
                            <a:pt x="615" y="249"/>
                          </a:lnTo>
                          <a:lnTo>
                            <a:pt x="969" y="48"/>
                          </a:lnTo>
                          <a:lnTo>
                            <a:pt x="969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4451" name="Google Shape;4451;p45"/>
                  <p:cNvSpPr/>
                  <p:nvPr/>
                </p:nvSpPr>
                <p:spPr>
                  <a:xfrm>
                    <a:off x="8143344" y="-3910551"/>
                    <a:ext cx="166055" cy="216068"/>
                  </a:xfrm>
                  <a:custGeom>
                    <a:rect b="b" l="l" r="r" t="t"/>
                    <a:pathLst>
                      <a:path extrusionOk="0" h="769" w="591">
                        <a:moveTo>
                          <a:pt x="402" y="1"/>
                        </a:moveTo>
                        <a:lnTo>
                          <a:pt x="0" y="662"/>
                        </a:lnTo>
                        <a:lnTo>
                          <a:pt x="189" y="769"/>
                        </a:lnTo>
                        <a:lnTo>
                          <a:pt x="591" y="107"/>
                        </a:lnTo>
                        <a:lnTo>
                          <a:pt x="402" y="1"/>
                        </a:lnTo>
                        <a:close/>
                      </a:path>
                    </a:pathLst>
                  </a:custGeom>
                  <a:solidFill>
                    <a:srgbClr val="282A2E">
                      <a:alpha val="36480"/>
                    </a:srgbClr>
                  </a:solidFill>
                  <a:ln>
                    <a:noFill/>
                  </a:ln>
                  <a:effectLst>
                    <a:outerShdw blurRad="57150" rotWithShape="0" algn="bl" dir="5400000" dist="1905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4452" name="Google Shape;4452;p45"/>
                <p:cNvGrpSpPr/>
                <p:nvPr/>
              </p:nvGrpSpPr>
              <p:grpSpPr>
                <a:xfrm>
                  <a:off x="8468975" y="-3757588"/>
                  <a:ext cx="321994" cy="328872"/>
                  <a:chOff x="8089717" y="-3976838"/>
                  <a:chExt cx="321994" cy="328872"/>
                </a:xfrm>
              </p:grpSpPr>
              <p:grpSp>
                <p:nvGrpSpPr>
                  <p:cNvPr id="4453" name="Google Shape;4453;p45"/>
                  <p:cNvGrpSpPr/>
                  <p:nvPr/>
                </p:nvGrpSpPr>
                <p:grpSpPr>
                  <a:xfrm>
                    <a:off x="8089717" y="-3976838"/>
                    <a:ext cx="321994" cy="328872"/>
                    <a:chOff x="7874217" y="-3993288"/>
                    <a:chExt cx="321994" cy="328872"/>
                  </a:xfrm>
                </p:grpSpPr>
                <p:sp>
                  <p:nvSpPr>
                    <p:cNvPr id="4454" name="Google Shape;4454;p45"/>
                    <p:cNvSpPr/>
                    <p:nvPr/>
                  </p:nvSpPr>
                  <p:spPr>
                    <a:xfrm>
                      <a:off x="8039990" y="-3990063"/>
                      <a:ext cx="156221" cy="93283"/>
                    </a:xfrm>
                    <a:custGeom>
                      <a:rect b="b" l="l" r="r" t="t"/>
                      <a:pathLst>
                        <a:path extrusionOk="0" h="332" w="556">
                          <a:moveTo>
                            <a:pt x="379" y="0"/>
                          </a:moveTo>
                          <a:lnTo>
                            <a:pt x="1" y="225"/>
                          </a:lnTo>
                          <a:lnTo>
                            <a:pt x="190" y="331"/>
                          </a:lnTo>
                          <a:lnTo>
                            <a:pt x="556" y="107"/>
                          </a:lnTo>
                          <a:lnTo>
                            <a:pt x="379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455" name="Google Shape;4455;p45"/>
                    <p:cNvSpPr/>
                    <p:nvPr/>
                  </p:nvSpPr>
                  <p:spPr>
                    <a:xfrm>
                      <a:off x="7927320" y="-3927126"/>
                      <a:ext cx="166055" cy="216068"/>
                    </a:xfrm>
                    <a:custGeom>
                      <a:rect b="b" l="l" r="r" t="t"/>
                      <a:pathLst>
                        <a:path extrusionOk="0" h="769" w="591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456" name="Google Shape;4456;p45"/>
                    <p:cNvSpPr/>
                    <p:nvPr/>
                  </p:nvSpPr>
                  <p:spPr>
                    <a:xfrm>
                      <a:off x="7874217" y="-3741123"/>
                      <a:ext cx="106489" cy="63219"/>
                    </a:xfrm>
                    <a:custGeom>
                      <a:rect b="b" l="l" r="r" t="t"/>
                      <a:pathLst>
                        <a:path extrusionOk="0" h="225" w="379">
                          <a:moveTo>
                            <a:pt x="189" y="0"/>
                          </a:moveTo>
                          <a:lnTo>
                            <a:pt x="0" y="118"/>
                          </a:lnTo>
                          <a:lnTo>
                            <a:pt x="177" y="225"/>
                          </a:lnTo>
                          <a:lnTo>
                            <a:pt x="378" y="107"/>
                          </a:lnTo>
                          <a:lnTo>
                            <a:pt x="189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457" name="Google Shape;4457;p45"/>
                    <p:cNvSpPr/>
                    <p:nvPr/>
                  </p:nvSpPr>
                  <p:spPr>
                    <a:xfrm>
                      <a:off x="7874217" y="-3707968"/>
                      <a:ext cx="50013" cy="43551"/>
                    </a:xfrm>
                    <a:custGeom>
                      <a:rect b="b" l="l" r="r" t="t"/>
                      <a:pathLst>
                        <a:path extrusionOk="0" h="155" w="178">
                          <a:moveTo>
                            <a:pt x="0" y="0"/>
                          </a:moveTo>
                          <a:lnTo>
                            <a:pt x="0" y="36"/>
                          </a:lnTo>
                          <a:lnTo>
                            <a:pt x="177" y="154"/>
                          </a:lnTo>
                          <a:lnTo>
                            <a:pt x="177" y="10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458" name="Google Shape;4458;p45"/>
                    <p:cNvSpPr/>
                    <p:nvPr/>
                  </p:nvSpPr>
                  <p:spPr>
                    <a:xfrm>
                      <a:off x="7923949" y="-3960280"/>
                      <a:ext cx="272262" cy="295864"/>
                    </a:xfrm>
                    <a:custGeom>
                      <a:rect b="b" l="l" r="r" t="t"/>
                      <a:pathLst>
                        <a:path extrusionOk="0" h="1053" w="969">
                          <a:moveTo>
                            <a:pt x="969" y="1"/>
                          </a:moveTo>
                          <a:lnTo>
                            <a:pt x="603" y="225"/>
                          </a:lnTo>
                          <a:lnTo>
                            <a:pt x="201" y="887"/>
                          </a:lnTo>
                          <a:lnTo>
                            <a:pt x="0" y="1005"/>
                          </a:lnTo>
                          <a:lnTo>
                            <a:pt x="0" y="1052"/>
                          </a:lnTo>
                          <a:lnTo>
                            <a:pt x="225" y="934"/>
                          </a:lnTo>
                          <a:lnTo>
                            <a:pt x="615" y="249"/>
                          </a:lnTo>
                          <a:lnTo>
                            <a:pt x="969" y="48"/>
                          </a:lnTo>
                          <a:lnTo>
                            <a:pt x="969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459" name="Google Shape;4459;p45"/>
                    <p:cNvSpPr/>
                    <p:nvPr/>
                  </p:nvSpPr>
                  <p:spPr>
                    <a:xfrm>
                      <a:off x="8039990" y="-3993288"/>
                      <a:ext cx="156221" cy="93283"/>
                    </a:xfrm>
                    <a:custGeom>
                      <a:rect b="b" l="l" r="r" t="t"/>
                      <a:pathLst>
                        <a:path extrusionOk="0" h="332" w="556">
                          <a:moveTo>
                            <a:pt x="379" y="0"/>
                          </a:moveTo>
                          <a:lnTo>
                            <a:pt x="1" y="225"/>
                          </a:lnTo>
                          <a:lnTo>
                            <a:pt x="190" y="331"/>
                          </a:lnTo>
                          <a:lnTo>
                            <a:pt x="556" y="107"/>
                          </a:lnTo>
                          <a:lnTo>
                            <a:pt x="379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460" name="Google Shape;4460;p45"/>
                    <p:cNvSpPr/>
                    <p:nvPr/>
                  </p:nvSpPr>
                  <p:spPr>
                    <a:xfrm>
                      <a:off x="7874217" y="-3744348"/>
                      <a:ext cx="106489" cy="63219"/>
                    </a:xfrm>
                    <a:custGeom>
                      <a:rect b="b" l="l" r="r" t="t"/>
                      <a:pathLst>
                        <a:path extrusionOk="0" h="225" w="379">
                          <a:moveTo>
                            <a:pt x="189" y="0"/>
                          </a:moveTo>
                          <a:lnTo>
                            <a:pt x="0" y="118"/>
                          </a:lnTo>
                          <a:lnTo>
                            <a:pt x="177" y="225"/>
                          </a:lnTo>
                          <a:lnTo>
                            <a:pt x="378" y="107"/>
                          </a:lnTo>
                          <a:lnTo>
                            <a:pt x="189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461" name="Google Shape;4461;p45"/>
                    <p:cNvSpPr/>
                    <p:nvPr/>
                  </p:nvSpPr>
                  <p:spPr>
                    <a:xfrm>
                      <a:off x="7923949" y="-3960280"/>
                      <a:ext cx="272262" cy="295864"/>
                    </a:xfrm>
                    <a:custGeom>
                      <a:rect b="b" l="l" r="r" t="t"/>
                      <a:pathLst>
                        <a:path extrusionOk="0" h="1053" w="969">
                          <a:moveTo>
                            <a:pt x="969" y="1"/>
                          </a:moveTo>
                          <a:lnTo>
                            <a:pt x="603" y="225"/>
                          </a:lnTo>
                          <a:lnTo>
                            <a:pt x="201" y="887"/>
                          </a:lnTo>
                          <a:lnTo>
                            <a:pt x="0" y="1005"/>
                          </a:lnTo>
                          <a:lnTo>
                            <a:pt x="0" y="1052"/>
                          </a:lnTo>
                          <a:lnTo>
                            <a:pt x="225" y="934"/>
                          </a:lnTo>
                          <a:lnTo>
                            <a:pt x="615" y="249"/>
                          </a:lnTo>
                          <a:lnTo>
                            <a:pt x="969" y="48"/>
                          </a:lnTo>
                          <a:lnTo>
                            <a:pt x="969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4462" name="Google Shape;4462;p45"/>
                  <p:cNvSpPr/>
                  <p:nvPr/>
                </p:nvSpPr>
                <p:spPr>
                  <a:xfrm>
                    <a:off x="8152425" y="-3910551"/>
                    <a:ext cx="166055" cy="216068"/>
                  </a:xfrm>
                  <a:custGeom>
                    <a:rect b="b" l="l" r="r" t="t"/>
                    <a:pathLst>
                      <a:path extrusionOk="0" h="769" w="591">
                        <a:moveTo>
                          <a:pt x="402" y="1"/>
                        </a:moveTo>
                        <a:lnTo>
                          <a:pt x="0" y="662"/>
                        </a:lnTo>
                        <a:lnTo>
                          <a:pt x="189" y="769"/>
                        </a:lnTo>
                        <a:lnTo>
                          <a:pt x="591" y="107"/>
                        </a:lnTo>
                        <a:lnTo>
                          <a:pt x="402" y="1"/>
                        </a:lnTo>
                        <a:close/>
                      </a:path>
                    </a:pathLst>
                  </a:custGeom>
                  <a:solidFill>
                    <a:srgbClr val="282A2E">
                      <a:alpha val="36480"/>
                    </a:srgbClr>
                  </a:solidFill>
                  <a:ln>
                    <a:noFill/>
                  </a:ln>
                  <a:effectLst>
                    <a:outerShdw blurRad="57150" rotWithShape="0" algn="bl" dir="5400000" dist="1905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4463" name="Google Shape;4463;p45"/>
                <p:cNvGrpSpPr/>
                <p:nvPr/>
              </p:nvGrpSpPr>
              <p:grpSpPr>
                <a:xfrm>
                  <a:off x="8563790" y="-3702776"/>
                  <a:ext cx="321994" cy="328872"/>
                  <a:chOff x="8089717" y="-3976838"/>
                  <a:chExt cx="321994" cy="328872"/>
                </a:xfrm>
              </p:grpSpPr>
              <p:grpSp>
                <p:nvGrpSpPr>
                  <p:cNvPr id="4464" name="Google Shape;4464;p45"/>
                  <p:cNvGrpSpPr/>
                  <p:nvPr/>
                </p:nvGrpSpPr>
                <p:grpSpPr>
                  <a:xfrm>
                    <a:off x="8089717" y="-3976838"/>
                    <a:ext cx="321994" cy="328872"/>
                    <a:chOff x="7874217" y="-3993288"/>
                    <a:chExt cx="321994" cy="328872"/>
                  </a:xfrm>
                </p:grpSpPr>
                <p:sp>
                  <p:nvSpPr>
                    <p:cNvPr id="4465" name="Google Shape;4465;p45"/>
                    <p:cNvSpPr/>
                    <p:nvPr/>
                  </p:nvSpPr>
                  <p:spPr>
                    <a:xfrm>
                      <a:off x="8039990" y="-3990063"/>
                      <a:ext cx="156221" cy="93283"/>
                    </a:xfrm>
                    <a:custGeom>
                      <a:rect b="b" l="l" r="r" t="t"/>
                      <a:pathLst>
                        <a:path extrusionOk="0" h="332" w="556">
                          <a:moveTo>
                            <a:pt x="379" y="0"/>
                          </a:moveTo>
                          <a:lnTo>
                            <a:pt x="1" y="225"/>
                          </a:lnTo>
                          <a:lnTo>
                            <a:pt x="190" y="331"/>
                          </a:lnTo>
                          <a:lnTo>
                            <a:pt x="556" y="107"/>
                          </a:lnTo>
                          <a:lnTo>
                            <a:pt x="379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466" name="Google Shape;4466;p45"/>
                    <p:cNvSpPr/>
                    <p:nvPr/>
                  </p:nvSpPr>
                  <p:spPr>
                    <a:xfrm>
                      <a:off x="7927320" y="-3927126"/>
                      <a:ext cx="166055" cy="216068"/>
                    </a:xfrm>
                    <a:custGeom>
                      <a:rect b="b" l="l" r="r" t="t"/>
                      <a:pathLst>
                        <a:path extrusionOk="0" h="769" w="591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467" name="Google Shape;4467;p45"/>
                    <p:cNvSpPr/>
                    <p:nvPr/>
                  </p:nvSpPr>
                  <p:spPr>
                    <a:xfrm>
                      <a:off x="7874217" y="-3741123"/>
                      <a:ext cx="106489" cy="63219"/>
                    </a:xfrm>
                    <a:custGeom>
                      <a:rect b="b" l="l" r="r" t="t"/>
                      <a:pathLst>
                        <a:path extrusionOk="0" h="225" w="379">
                          <a:moveTo>
                            <a:pt x="189" y="0"/>
                          </a:moveTo>
                          <a:lnTo>
                            <a:pt x="0" y="118"/>
                          </a:lnTo>
                          <a:lnTo>
                            <a:pt x="177" y="225"/>
                          </a:lnTo>
                          <a:lnTo>
                            <a:pt x="378" y="107"/>
                          </a:lnTo>
                          <a:lnTo>
                            <a:pt x="189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468" name="Google Shape;4468;p45"/>
                    <p:cNvSpPr/>
                    <p:nvPr/>
                  </p:nvSpPr>
                  <p:spPr>
                    <a:xfrm>
                      <a:off x="7874217" y="-3707968"/>
                      <a:ext cx="50013" cy="43551"/>
                    </a:xfrm>
                    <a:custGeom>
                      <a:rect b="b" l="l" r="r" t="t"/>
                      <a:pathLst>
                        <a:path extrusionOk="0" h="155" w="178">
                          <a:moveTo>
                            <a:pt x="0" y="0"/>
                          </a:moveTo>
                          <a:lnTo>
                            <a:pt x="0" y="36"/>
                          </a:lnTo>
                          <a:lnTo>
                            <a:pt x="177" y="154"/>
                          </a:lnTo>
                          <a:lnTo>
                            <a:pt x="177" y="10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469" name="Google Shape;4469;p45"/>
                    <p:cNvSpPr/>
                    <p:nvPr/>
                  </p:nvSpPr>
                  <p:spPr>
                    <a:xfrm>
                      <a:off x="7923949" y="-3960280"/>
                      <a:ext cx="272262" cy="295864"/>
                    </a:xfrm>
                    <a:custGeom>
                      <a:rect b="b" l="l" r="r" t="t"/>
                      <a:pathLst>
                        <a:path extrusionOk="0" h="1053" w="969">
                          <a:moveTo>
                            <a:pt x="969" y="1"/>
                          </a:moveTo>
                          <a:lnTo>
                            <a:pt x="603" y="225"/>
                          </a:lnTo>
                          <a:lnTo>
                            <a:pt x="201" y="887"/>
                          </a:lnTo>
                          <a:lnTo>
                            <a:pt x="0" y="1005"/>
                          </a:lnTo>
                          <a:lnTo>
                            <a:pt x="0" y="1052"/>
                          </a:lnTo>
                          <a:lnTo>
                            <a:pt x="225" y="934"/>
                          </a:lnTo>
                          <a:lnTo>
                            <a:pt x="615" y="249"/>
                          </a:lnTo>
                          <a:lnTo>
                            <a:pt x="969" y="48"/>
                          </a:lnTo>
                          <a:lnTo>
                            <a:pt x="969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470" name="Google Shape;4470;p45"/>
                    <p:cNvSpPr/>
                    <p:nvPr/>
                  </p:nvSpPr>
                  <p:spPr>
                    <a:xfrm>
                      <a:off x="8039990" y="-3993288"/>
                      <a:ext cx="156221" cy="93283"/>
                    </a:xfrm>
                    <a:custGeom>
                      <a:rect b="b" l="l" r="r" t="t"/>
                      <a:pathLst>
                        <a:path extrusionOk="0" h="332" w="556">
                          <a:moveTo>
                            <a:pt x="379" y="0"/>
                          </a:moveTo>
                          <a:lnTo>
                            <a:pt x="1" y="225"/>
                          </a:lnTo>
                          <a:lnTo>
                            <a:pt x="190" y="331"/>
                          </a:lnTo>
                          <a:lnTo>
                            <a:pt x="556" y="107"/>
                          </a:lnTo>
                          <a:lnTo>
                            <a:pt x="379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471" name="Google Shape;4471;p45"/>
                    <p:cNvSpPr/>
                    <p:nvPr/>
                  </p:nvSpPr>
                  <p:spPr>
                    <a:xfrm>
                      <a:off x="7874217" y="-3744348"/>
                      <a:ext cx="106489" cy="63219"/>
                    </a:xfrm>
                    <a:custGeom>
                      <a:rect b="b" l="l" r="r" t="t"/>
                      <a:pathLst>
                        <a:path extrusionOk="0" h="225" w="379">
                          <a:moveTo>
                            <a:pt x="189" y="0"/>
                          </a:moveTo>
                          <a:lnTo>
                            <a:pt x="0" y="118"/>
                          </a:lnTo>
                          <a:lnTo>
                            <a:pt x="177" y="225"/>
                          </a:lnTo>
                          <a:lnTo>
                            <a:pt x="378" y="107"/>
                          </a:lnTo>
                          <a:lnTo>
                            <a:pt x="189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472" name="Google Shape;4472;p45"/>
                    <p:cNvSpPr/>
                    <p:nvPr/>
                  </p:nvSpPr>
                  <p:spPr>
                    <a:xfrm>
                      <a:off x="7923949" y="-3960280"/>
                      <a:ext cx="272262" cy="295864"/>
                    </a:xfrm>
                    <a:custGeom>
                      <a:rect b="b" l="l" r="r" t="t"/>
                      <a:pathLst>
                        <a:path extrusionOk="0" h="1053" w="969">
                          <a:moveTo>
                            <a:pt x="969" y="1"/>
                          </a:moveTo>
                          <a:lnTo>
                            <a:pt x="603" y="225"/>
                          </a:lnTo>
                          <a:lnTo>
                            <a:pt x="201" y="887"/>
                          </a:lnTo>
                          <a:lnTo>
                            <a:pt x="0" y="1005"/>
                          </a:lnTo>
                          <a:lnTo>
                            <a:pt x="0" y="1052"/>
                          </a:lnTo>
                          <a:lnTo>
                            <a:pt x="225" y="934"/>
                          </a:lnTo>
                          <a:lnTo>
                            <a:pt x="615" y="249"/>
                          </a:lnTo>
                          <a:lnTo>
                            <a:pt x="969" y="48"/>
                          </a:lnTo>
                          <a:lnTo>
                            <a:pt x="969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4473" name="Google Shape;4473;p45"/>
                  <p:cNvSpPr/>
                  <p:nvPr/>
                </p:nvSpPr>
                <p:spPr>
                  <a:xfrm>
                    <a:off x="8143344" y="-3910551"/>
                    <a:ext cx="166055" cy="216068"/>
                  </a:xfrm>
                  <a:custGeom>
                    <a:rect b="b" l="l" r="r" t="t"/>
                    <a:pathLst>
                      <a:path extrusionOk="0" h="769" w="591">
                        <a:moveTo>
                          <a:pt x="402" y="1"/>
                        </a:moveTo>
                        <a:lnTo>
                          <a:pt x="0" y="662"/>
                        </a:lnTo>
                        <a:lnTo>
                          <a:pt x="189" y="769"/>
                        </a:lnTo>
                        <a:lnTo>
                          <a:pt x="591" y="107"/>
                        </a:lnTo>
                        <a:lnTo>
                          <a:pt x="402" y="1"/>
                        </a:lnTo>
                        <a:close/>
                      </a:path>
                    </a:pathLst>
                  </a:custGeom>
                  <a:solidFill>
                    <a:srgbClr val="282A2E">
                      <a:alpha val="36480"/>
                    </a:srgbClr>
                  </a:solidFill>
                  <a:ln>
                    <a:noFill/>
                  </a:ln>
                  <a:effectLst>
                    <a:outerShdw blurRad="57150" rotWithShape="0" algn="bl" dir="5400000" dist="1905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4474" name="Google Shape;4474;p45"/>
                <p:cNvGrpSpPr/>
                <p:nvPr/>
              </p:nvGrpSpPr>
              <p:grpSpPr>
                <a:xfrm>
                  <a:off x="8658604" y="-3647963"/>
                  <a:ext cx="321994" cy="328872"/>
                  <a:chOff x="8089717" y="-3976838"/>
                  <a:chExt cx="321994" cy="328872"/>
                </a:xfrm>
              </p:grpSpPr>
              <p:grpSp>
                <p:nvGrpSpPr>
                  <p:cNvPr id="4475" name="Google Shape;4475;p45"/>
                  <p:cNvGrpSpPr/>
                  <p:nvPr/>
                </p:nvGrpSpPr>
                <p:grpSpPr>
                  <a:xfrm>
                    <a:off x="8089717" y="-3976838"/>
                    <a:ext cx="321994" cy="328872"/>
                    <a:chOff x="7874217" y="-3993288"/>
                    <a:chExt cx="321994" cy="328872"/>
                  </a:xfrm>
                </p:grpSpPr>
                <p:sp>
                  <p:nvSpPr>
                    <p:cNvPr id="4476" name="Google Shape;4476;p45"/>
                    <p:cNvSpPr/>
                    <p:nvPr/>
                  </p:nvSpPr>
                  <p:spPr>
                    <a:xfrm>
                      <a:off x="8039990" y="-3990063"/>
                      <a:ext cx="156221" cy="93283"/>
                    </a:xfrm>
                    <a:custGeom>
                      <a:rect b="b" l="l" r="r" t="t"/>
                      <a:pathLst>
                        <a:path extrusionOk="0" h="332" w="556">
                          <a:moveTo>
                            <a:pt x="379" y="0"/>
                          </a:moveTo>
                          <a:lnTo>
                            <a:pt x="1" y="225"/>
                          </a:lnTo>
                          <a:lnTo>
                            <a:pt x="190" y="331"/>
                          </a:lnTo>
                          <a:lnTo>
                            <a:pt x="556" y="107"/>
                          </a:lnTo>
                          <a:lnTo>
                            <a:pt x="379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477" name="Google Shape;4477;p45"/>
                    <p:cNvSpPr/>
                    <p:nvPr/>
                  </p:nvSpPr>
                  <p:spPr>
                    <a:xfrm>
                      <a:off x="7927320" y="-3927126"/>
                      <a:ext cx="166055" cy="216068"/>
                    </a:xfrm>
                    <a:custGeom>
                      <a:rect b="b" l="l" r="r" t="t"/>
                      <a:pathLst>
                        <a:path extrusionOk="0" h="769" w="591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478" name="Google Shape;4478;p45"/>
                    <p:cNvSpPr/>
                    <p:nvPr/>
                  </p:nvSpPr>
                  <p:spPr>
                    <a:xfrm>
                      <a:off x="7874217" y="-3741123"/>
                      <a:ext cx="106489" cy="63219"/>
                    </a:xfrm>
                    <a:custGeom>
                      <a:rect b="b" l="l" r="r" t="t"/>
                      <a:pathLst>
                        <a:path extrusionOk="0" h="225" w="379">
                          <a:moveTo>
                            <a:pt x="189" y="0"/>
                          </a:moveTo>
                          <a:lnTo>
                            <a:pt x="0" y="118"/>
                          </a:lnTo>
                          <a:lnTo>
                            <a:pt x="177" y="225"/>
                          </a:lnTo>
                          <a:lnTo>
                            <a:pt x="378" y="107"/>
                          </a:lnTo>
                          <a:lnTo>
                            <a:pt x="189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479" name="Google Shape;4479;p45"/>
                    <p:cNvSpPr/>
                    <p:nvPr/>
                  </p:nvSpPr>
                  <p:spPr>
                    <a:xfrm>
                      <a:off x="7874217" y="-3707968"/>
                      <a:ext cx="50013" cy="43551"/>
                    </a:xfrm>
                    <a:custGeom>
                      <a:rect b="b" l="l" r="r" t="t"/>
                      <a:pathLst>
                        <a:path extrusionOk="0" h="155" w="178">
                          <a:moveTo>
                            <a:pt x="0" y="0"/>
                          </a:moveTo>
                          <a:lnTo>
                            <a:pt x="0" y="36"/>
                          </a:lnTo>
                          <a:lnTo>
                            <a:pt x="177" y="154"/>
                          </a:lnTo>
                          <a:lnTo>
                            <a:pt x="177" y="10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480" name="Google Shape;4480;p45"/>
                    <p:cNvSpPr/>
                    <p:nvPr/>
                  </p:nvSpPr>
                  <p:spPr>
                    <a:xfrm>
                      <a:off x="7923949" y="-3960280"/>
                      <a:ext cx="272262" cy="295864"/>
                    </a:xfrm>
                    <a:custGeom>
                      <a:rect b="b" l="l" r="r" t="t"/>
                      <a:pathLst>
                        <a:path extrusionOk="0" h="1053" w="969">
                          <a:moveTo>
                            <a:pt x="969" y="1"/>
                          </a:moveTo>
                          <a:lnTo>
                            <a:pt x="603" y="225"/>
                          </a:lnTo>
                          <a:lnTo>
                            <a:pt x="201" y="887"/>
                          </a:lnTo>
                          <a:lnTo>
                            <a:pt x="0" y="1005"/>
                          </a:lnTo>
                          <a:lnTo>
                            <a:pt x="0" y="1052"/>
                          </a:lnTo>
                          <a:lnTo>
                            <a:pt x="225" y="934"/>
                          </a:lnTo>
                          <a:lnTo>
                            <a:pt x="615" y="249"/>
                          </a:lnTo>
                          <a:lnTo>
                            <a:pt x="969" y="48"/>
                          </a:lnTo>
                          <a:lnTo>
                            <a:pt x="969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481" name="Google Shape;4481;p45"/>
                    <p:cNvSpPr/>
                    <p:nvPr/>
                  </p:nvSpPr>
                  <p:spPr>
                    <a:xfrm>
                      <a:off x="8039990" y="-3993288"/>
                      <a:ext cx="156221" cy="93283"/>
                    </a:xfrm>
                    <a:custGeom>
                      <a:rect b="b" l="l" r="r" t="t"/>
                      <a:pathLst>
                        <a:path extrusionOk="0" h="332" w="556">
                          <a:moveTo>
                            <a:pt x="379" y="0"/>
                          </a:moveTo>
                          <a:lnTo>
                            <a:pt x="1" y="225"/>
                          </a:lnTo>
                          <a:lnTo>
                            <a:pt x="190" y="331"/>
                          </a:lnTo>
                          <a:lnTo>
                            <a:pt x="556" y="107"/>
                          </a:lnTo>
                          <a:lnTo>
                            <a:pt x="379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482" name="Google Shape;4482;p45"/>
                    <p:cNvSpPr/>
                    <p:nvPr/>
                  </p:nvSpPr>
                  <p:spPr>
                    <a:xfrm>
                      <a:off x="7874217" y="-3744348"/>
                      <a:ext cx="106489" cy="63219"/>
                    </a:xfrm>
                    <a:custGeom>
                      <a:rect b="b" l="l" r="r" t="t"/>
                      <a:pathLst>
                        <a:path extrusionOk="0" h="225" w="379">
                          <a:moveTo>
                            <a:pt x="189" y="0"/>
                          </a:moveTo>
                          <a:lnTo>
                            <a:pt x="0" y="118"/>
                          </a:lnTo>
                          <a:lnTo>
                            <a:pt x="177" y="225"/>
                          </a:lnTo>
                          <a:lnTo>
                            <a:pt x="378" y="107"/>
                          </a:lnTo>
                          <a:lnTo>
                            <a:pt x="189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483" name="Google Shape;4483;p45"/>
                    <p:cNvSpPr/>
                    <p:nvPr/>
                  </p:nvSpPr>
                  <p:spPr>
                    <a:xfrm>
                      <a:off x="7923949" y="-3960280"/>
                      <a:ext cx="272262" cy="295864"/>
                    </a:xfrm>
                    <a:custGeom>
                      <a:rect b="b" l="l" r="r" t="t"/>
                      <a:pathLst>
                        <a:path extrusionOk="0" h="1053" w="969">
                          <a:moveTo>
                            <a:pt x="969" y="1"/>
                          </a:moveTo>
                          <a:lnTo>
                            <a:pt x="603" y="225"/>
                          </a:lnTo>
                          <a:lnTo>
                            <a:pt x="201" y="887"/>
                          </a:lnTo>
                          <a:lnTo>
                            <a:pt x="0" y="1005"/>
                          </a:lnTo>
                          <a:lnTo>
                            <a:pt x="0" y="1052"/>
                          </a:lnTo>
                          <a:lnTo>
                            <a:pt x="225" y="934"/>
                          </a:lnTo>
                          <a:lnTo>
                            <a:pt x="615" y="249"/>
                          </a:lnTo>
                          <a:lnTo>
                            <a:pt x="969" y="48"/>
                          </a:lnTo>
                          <a:lnTo>
                            <a:pt x="969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4484" name="Google Shape;4484;p45"/>
                  <p:cNvSpPr/>
                  <p:nvPr/>
                </p:nvSpPr>
                <p:spPr>
                  <a:xfrm>
                    <a:off x="8143344" y="-3910551"/>
                    <a:ext cx="166055" cy="216068"/>
                  </a:xfrm>
                  <a:custGeom>
                    <a:rect b="b" l="l" r="r" t="t"/>
                    <a:pathLst>
                      <a:path extrusionOk="0" h="769" w="591">
                        <a:moveTo>
                          <a:pt x="402" y="1"/>
                        </a:moveTo>
                        <a:lnTo>
                          <a:pt x="0" y="662"/>
                        </a:lnTo>
                        <a:lnTo>
                          <a:pt x="189" y="769"/>
                        </a:lnTo>
                        <a:lnTo>
                          <a:pt x="591" y="107"/>
                        </a:lnTo>
                        <a:lnTo>
                          <a:pt x="402" y="1"/>
                        </a:lnTo>
                        <a:close/>
                      </a:path>
                    </a:pathLst>
                  </a:custGeom>
                  <a:solidFill>
                    <a:srgbClr val="282A2E">
                      <a:alpha val="36480"/>
                    </a:srgbClr>
                  </a:solidFill>
                  <a:ln>
                    <a:noFill/>
                  </a:ln>
                  <a:effectLst>
                    <a:outerShdw blurRad="57150" rotWithShape="0" algn="bl" dir="5400000" dist="1905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4485" name="Google Shape;4485;p45"/>
              <p:cNvGrpSpPr/>
              <p:nvPr/>
            </p:nvGrpSpPr>
            <p:grpSpPr>
              <a:xfrm>
                <a:off x="8191061" y="-4595005"/>
                <a:ext cx="1804055" cy="1024145"/>
                <a:chOff x="8189448" y="-4492455"/>
                <a:chExt cx="1804055" cy="1024145"/>
              </a:xfrm>
            </p:grpSpPr>
            <p:sp>
              <p:nvSpPr>
                <p:cNvPr id="4486" name="Google Shape;4486;p45"/>
                <p:cNvSpPr/>
                <p:nvPr/>
              </p:nvSpPr>
              <p:spPr>
                <a:xfrm>
                  <a:off x="8189448" y="-4491316"/>
                  <a:ext cx="1802439" cy="1021897"/>
                </a:xfrm>
                <a:custGeom>
                  <a:rect b="b" l="l" r="r" t="t"/>
                  <a:pathLst>
                    <a:path extrusionOk="0" h="3637" w="6415">
                      <a:moveTo>
                        <a:pt x="3206" y="1"/>
                      </a:moveTo>
                      <a:cubicBezTo>
                        <a:pt x="3086" y="1"/>
                        <a:pt x="2965" y="24"/>
                        <a:pt x="2871" y="71"/>
                      </a:cubicBezTo>
                      <a:lnTo>
                        <a:pt x="201" y="1631"/>
                      </a:lnTo>
                      <a:cubicBezTo>
                        <a:pt x="0" y="1725"/>
                        <a:pt x="0" y="1902"/>
                        <a:pt x="201" y="2009"/>
                      </a:cubicBezTo>
                      <a:lnTo>
                        <a:pt x="2882" y="3556"/>
                      </a:lnTo>
                      <a:cubicBezTo>
                        <a:pt x="2971" y="3609"/>
                        <a:pt x="3089" y="3636"/>
                        <a:pt x="3209" y="3636"/>
                      </a:cubicBezTo>
                      <a:cubicBezTo>
                        <a:pt x="3328" y="3636"/>
                        <a:pt x="3449" y="3609"/>
                        <a:pt x="3544" y="3556"/>
                      </a:cubicBezTo>
                      <a:lnTo>
                        <a:pt x="6226" y="2009"/>
                      </a:lnTo>
                      <a:cubicBezTo>
                        <a:pt x="6415" y="1902"/>
                        <a:pt x="6415" y="1725"/>
                        <a:pt x="6226" y="1631"/>
                      </a:cubicBezTo>
                      <a:lnTo>
                        <a:pt x="3532" y="71"/>
                      </a:lnTo>
                      <a:cubicBezTo>
                        <a:pt x="3444" y="24"/>
                        <a:pt x="3325" y="1"/>
                        <a:pt x="320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37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4487" name="Google Shape;4487;p45"/>
                <p:cNvGrpSpPr/>
                <p:nvPr/>
              </p:nvGrpSpPr>
              <p:grpSpPr>
                <a:xfrm>
                  <a:off x="8191064" y="-4492455"/>
                  <a:ext cx="1802439" cy="1024145"/>
                  <a:chOff x="8121364" y="-4667505"/>
                  <a:chExt cx="1802439" cy="1024145"/>
                </a:xfrm>
              </p:grpSpPr>
              <p:sp>
                <p:nvSpPr>
                  <p:cNvPr id="4488" name="Google Shape;4488;p45"/>
                  <p:cNvSpPr/>
                  <p:nvPr/>
                </p:nvSpPr>
                <p:spPr>
                  <a:xfrm>
                    <a:off x="8121364" y="-4667505"/>
                    <a:ext cx="1802439" cy="1024145"/>
                  </a:xfrm>
                  <a:custGeom>
                    <a:rect b="b" l="l" r="r" t="t"/>
                    <a:pathLst>
                      <a:path extrusionOk="0" h="3645" w="6415">
                        <a:moveTo>
                          <a:pt x="3206" y="0"/>
                        </a:moveTo>
                        <a:cubicBezTo>
                          <a:pt x="3086" y="0"/>
                          <a:pt x="2965" y="27"/>
                          <a:pt x="2871" y="80"/>
                        </a:cubicBezTo>
                        <a:lnTo>
                          <a:pt x="201" y="1628"/>
                        </a:lnTo>
                        <a:cubicBezTo>
                          <a:pt x="0" y="1734"/>
                          <a:pt x="0" y="1911"/>
                          <a:pt x="201" y="2018"/>
                        </a:cubicBezTo>
                        <a:lnTo>
                          <a:pt x="2882" y="3565"/>
                        </a:lnTo>
                        <a:cubicBezTo>
                          <a:pt x="2971" y="3618"/>
                          <a:pt x="3089" y="3645"/>
                          <a:pt x="3209" y="3645"/>
                        </a:cubicBezTo>
                        <a:cubicBezTo>
                          <a:pt x="3328" y="3645"/>
                          <a:pt x="3449" y="3618"/>
                          <a:pt x="3544" y="3565"/>
                        </a:cubicBezTo>
                        <a:lnTo>
                          <a:pt x="6226" y="2018"/>
                        </a:lnTo>
                        <a:cubicBezTo>
                          <a:pt x="6415" y="1911"/>
                          <a:pt x="6415" y="1734"/>
                          <a:pt x="6226" y="1628"/>
                        </a:cubicBezTo>
                        <a:lnTo>
                          <a:pt x="3532" y="80"/>
                        </a:lnTo>
                        <a:cubicBezTo>
                          <a:pt x="3444" y="27"/>
                          <a:pt x="3325" y="0"/>
                          <a:pt x="3206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  <a:effectLst>
                    <a:outerShdw blurRad="57150" rotWithShape="0" algn="bl" dir="5400000" dist="1905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489" name="Google Shape;4489;p45"/>
                  <p:cNvSpPr/>
                  <p:nvPr/>
                </p:nvSpPr>
                <p:spPr>
                  <a:xfrm>
                    <a:off x="8783258" y="-4528987"/>
                    <a:ext cx="866800" cy="501536"/>
                  </a:xfrm>
                  <a:custGeom>
                    <a:rect b="b" l="l" r="r" t="t"/>
                    <a:pathLst>
                      <a:path extrusionOk="0" h="1785" w="3085">
                        <a:moveTo>
                          <a:pt x="521" y="1"/>
                        </a:moveTo>
                        <a:lnTo>
                          <a:pt x="1" y="296"/>
                        </a:lnTo>
                        <a:lnTo>
                          <a:pt x="2588" y="1784"/>
                        </a:lnTo>
                        <a:lnTo>
                          <a:pt x="3084" y="1489"/>
                        </a:lnTo>
                        <a:lnTo>
                          <a:pt x="521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  <a:effectLst>
                    <a:outerShdw blurRad="57150" rotWithShape="0" algn="bl" dir="5400000" dist="1905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490" name="Google Shape;4490;p45"/>
                  <p:cNvSpPr/>
                  <p:nvPr/>
                </p:nvSpPr>
                <p:spPr>
                  <a:xfrm>
                    <a:off x="8647267" y="-4416036"/>
                    <a:ext cx="813415" cy="468100"/>
                  </a:xfrm>
                  <a:custGeom>
                    <a:rect b="b" l="l" r="r" t="t"/>
                    <a:pathLst>
                      <a:path extrusionOk="0" h="1666" w="2895">
                        <a:moveTo>
                          <a:pt x="308" y="0"/>
                        </a:moveTo>
                        <a:lnTo>
                          <a:pt x="0" y="178"/>
                        </a:lnTo>
                        <a:lnTo>
                          <a:pt x="2588" y="1666"/>
                        </a:lnTo>
                        <a:lnTo>
                          <a:pt x="2895" y="1489"/>
                        </a:lnTo>
                        <a:lnTo>
                          <a:pt x="308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  <a:effectLst>
                    <a:outerShdw blurRad="57150" rotWithShape="0" algn="bl" dir="5400000" dist="1905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491" name="Google Shape;4491;p45"/>
                  <p:cNvSpPr/>
                  <p:nvPr/>
                </p:nvSpPr>
                <p:spPr>
                  <a:xfrm>
                    <a:off x="8358428" y="-4246891"/>
                    <a:ext cx="806953" cy="468381"/>
                  </a:xfrm>
                  <a:custGeom>
                    <a:rect b="b" l="l" r="r" t="t"/>
                    <a:pathLst>
                      <a:path extrusionOk="0" h="1667" w="2872">
                        <a:moveTo>
                          <a:pt x="296" y="1"/>
                        </a:moveTo>
                        <a:lnTo>
                          <a:pt x="1" y="178"/>
                        </a:lnTo>
                        <a:lnTo>
                          <a:pt x="2564" y="1666"/>
                        </a:lnTo>
                        <a:lnTo>
                          <a:pt x="2871" y="1489"/>
                        </a:lnTo>
                        <a:lnTo>
                          <a:pt x="296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  <a:effectLst>
                    <a:outerShdw blurRad="57150" rotWithShape="0" algn="bl" dir="5400000" dist="1905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492" name="Google Shape;4492;p45"/>
                  <p:cNvSpPr/>
                  <p:nvPr/>
                </p:nvSpPr>
                <p:spPr>
                  <a:xfrm>
                    <a:off x="8501162" y="-4329778"/>
                    <a:ext cx="388585" cy="225902"/>
                  </a:xfrm>
                  <a:custGeom>
                    <a:rect b="b" l="l" r="r" t="t"/>
                    <a:pathLst>
                      <a:path extrusionOk="0" h="804" w="1383">
                        <a:moveTo>
                          <a:pt x="320" y="0"/>
                        </a:moveTo>
                        <a:lnTo>
                          <a:pt x="1" y="178"/>
                        </a:lnTo>
                        <a:lnTo>
                          <a:pt x="1088" y="804"/>
                        </a:lnTo>
                        <a:lnTo>
                          <a:pt x="1383" y="627"/>
                        </a:lnTo>
                        <a:lnTo>
                          <a:pt x="32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  <a:effectLst>
                    <a:outerShdw blurRad="57150" rotWithShape="0" algn="bl" dir="5400000" dist="1905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493" name="Google Shape;4493;p45"/>
                  <p:cNvSpPr/>
                  <p:nvPr/>
                </p:nvSpPr>
                <p:spPr>
                  <a:xfrm>
                    <a:off x="8925992" y="-4084209"/>
                    <a:ext cx="385494" cy="219440"/>
                  </a:xfrm>
                  <a:custGeom>
                    <a:rect b="b" l="l" r="r" t="t"/>
                    <a:pathLst>
                      <a:path extrusionOk="0" h="781" w="1372">
                        <a:moveTo>
                          <a:pt x="308" y="1"/>
                        </a:moveTo>
                        <a:lnTo>
                          <a:pt x="1" y="166"/>
                        </a:lnTo>
                        <a:lnTo>
                          <a:pt x="1076" y="780"/>
                        </a:lnTo>
                        <a:lnTo>
                          <a:pt x="1371" y="615"/>
                        </a:lnTo>
                        <a:lnTo>
                          <a:pt x="308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  <a:effectLst>
                    <a:outerShdw blurRad="57150" rotWithShape="0" algn="bl" dir="5400000" dist="1905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4497" name="Shape 4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8" name="Google Shape;4498;p4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  <p:sp>
        <p:nvSpPr>
          <p:cNvPr id="4499" name="Google Shape;4499;p46"/>
          <p:cNvSpPr txBox="1"/>
          <p:nvPr/>
        </p:nvSpPr>
        <p:spPr>
          <a:xfrm>
            <a:off x="2569350" y="1810500"/>
            <a:ext cx="40053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Template downloaded with thanks from</a:t>
            </a:r>
            <a:endParaRPr b="1" sz="1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4" name="Shape 3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5" name="Google Shape;3015;p37"/>
          <p:cNvSpPr txBox="1"/>
          <p:nvPr>
            <p:ph type="title"/>
          </p:nvPr>
        </p:nvSpPr>
        <p:spPr>
          <a:xfrm>
            <a:off x="432000" y="610625"/>
            <a:ext cx="3712200" cy="91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3016" name="Google Shape;3016;p37"/>
          <p:cNvSpPr txBox="1"/>
          <p:nvPr>
            <p:ph idx="1" type="subTitle"/>
          </p:nvPr>
        </p:nvSpPr>
        <p:spPr>
          <a:xfrm>
            <a:off x="489375" y="1402675"/>
            <a:ext cx="37122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o design and build a portable multimeter capable of measuring and displaying r</a:t>
            </a:r>
            <a:r>
              <a:rPr lang="en"/>
              <a:t>eal-time readings on an LCD screen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Measurable parameters: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Voltage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Current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Resistance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Capacitance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Continuity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Frequency Measurement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Temperature measurement (Customized)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17" name="Google Shape;301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5375" y="405875"/>
            <a:ext cx="4372050" cy="43616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1" name="Shape 3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2" name="Google Shape;3022;p38"/>
          <p:cNvSpPr txBox="1"/>
          <p:nvPr>
            <p:ph type="title"/>
          </p:nvPr>
        </p:nvSpPr>
        <p:spPr>
          <a:xfrm>
            <a:off x="484750" y="2674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List of Components</a:t>
            </a:r>
            <a:endParaRPr sz="2900"/>
          </a:p>
        </p:txBody>
      </p:sp>
      <p:graphicFrame>
        <p:nvGraphicFramePr>
          <p:cNvPr id="3023" name="Google Shape;3023;p38"/>
          <p:cNvGraphicFramePr/>
          <p:nvPr/>
        </p:nvGraphicFramePr>
        <p:xfrm>
          <a:off x="484750" y="84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{FC79F00A-39AB-47D9-BA70-80580BA3B59C}</a:tableStyleId>
              </a:tblPr>
              <a:tblGrid>
                <a:gridCol w="1744325"/>
                <a:gridCol w="1825075"/>
                <a:gridCol w="2324925"/>
                <a:gridCol w="932500"/>
                <a:gridCol w="1123475"/>
              </a:tblGrid>
              <a:tr h="3154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Asap"/>
                          <a:ea typeface="Asap"/>
                          <a:cs typeface="Asap"/>
                          <a:sym typeface="Asap"/>
                        </a:rPr>
                        <a:t>NAME</a:t>
                      </a:r>
                      <a:endParaRPr b="1" sz="1200"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SPECIFICATION</a:t>
                      </a:r>
                      <a:endParaRPr b="1" sz="11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DESCRIPTION</a:t>
                      </a:r>
                      <a:endParaRPr b="1" sz="11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QUANTITY</a:t>
                      </a:r>
                      <a:endParaRPr b="1" sz="11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ESTIMATED COST (in Rs.)</a:t>
                      </a:r>
                      <a:endParaRPr b="1" sz="11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4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Asap"/>
                          <a:ea typeface="Asap"/>
                          <a:cs typeface="Asap"/>
                          <a:sym typeface="Asap"/>
                        </a:rPr>
                        <a:t>Diodes</a:t>
                      </a:r>
                      <a:endParaRPr b="1" sz="1200"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IN4148 or IN4007</a:t>
                      </a:r>
                      <a:endParaRPr b="1" sz="11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Rectification and protection circuits</a:t>
                      </a:r>
                      <a:endParaRPr b="1" sz="11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5</a:t>
                      </a:r>
                      <a:endParaRPr b="1" sz="11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20</a:t>
                      </a:r>
                      <a:endParaRPr b="1" sz="11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4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Asap"/>
                          <a:ea typeface="Asap"/>
                          <a:cs typeface="Asap"/>
                          <a:sym typeface="Asap"/>
                        </a:rPr>
                        <a:t>NPN Transistor</a:t>
                      </a:r>
                      <a:endParaRPr b="1" sz="1200"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BC547</a:t>
                      </a:r>
                      <a:endParaRPr b="1" sz="11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Signal amplification and switching</a:t>
                      </a:r>
                      <a:endParaRPr b="1" sz="11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2</a:t>
                      </a:r>
                      <a:endParaRPr b="1" sz="11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20</a:t>
                      </a:r>
                      <a:endParaRPr b="1" sz="11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4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Asap"/>
                          <a:ea typeface="Asap"/>
                          <a:cs typeface="Asap"/>
                          <a:sym typeface="Asap"/>
                        </a:rPr>
                        <a:t>Operational Amplifier </a:t>
                      </a:r>
                      <a:endParaRPr b="1" sz="1200"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LM358</a:t>
                      </a:r>
                      <a:endParaRPr b="1" sz="11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Amplification and signal conditioning</a:t>
                      </a:r>
                      <a:endParaRPr b="1" sz="11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2</a:t>
                      </a:r>
                      <a:endParaRPr b="1" sz="11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40</a:t>
                      </a:r>
                      <a:endParaRPr b="1" sz="11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49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Asap"/>
                          <a:ea typeface="Asap"/>
                          <a:cs typeface="Asap"/>
                          <a:sym typeface="Asap"/>
                        </a:rPr>
                        <a:t>Peak-to-peak detector</a:t>
                      </a:r>
                      <a:endParaRPr b="1" sz="1200"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(Custom circuit)</a:t>
                      </a:r>
                      <a:endParaRPr b="1" sz="11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AC Voltage Measurement</a:t>
                      </a:r>
                      <a:endParaRPr b="1" sz="11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1</a:t>
                      </a:r>
                      <a:endParaRPr b="1" sz="11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500</a:t>
                      </a:r>
                      <a:endParaRPr b="1" sz="11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49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Asap"/>
                          <a:ea typeface="Asap"/>
                          <a:cs typeface="Asap"/>
                          <a:sym typeface="Asap"/>
                        </a:rPr>
                        <a:t>Resistors </a:t>
                      </a:r>
                      <a:endParaRPr b="1" sz="1200"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As per requirements</a:t>
                      </a:r>
                      <a:endParaRPr b="1" sz="11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For current regulation</a:t>
                      </a:r>
                      <a:endParaRPr b="1" sz="11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10</a:t>
                      </a:r>
                      <a:endParaRPr b="1" sz="11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20</a:t>
                      </a:r>
                      <a:endParaRPr b="1" sz="11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49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Asap"/>
                          <a:ea typeface="Asap"/>
                          <a:cs typeface="Asap"/>
                          <a:sym typeface="Asap"/>
                        </a:rPr>
                        <a:t>Capacitors </a:t>
                      </a:r>
                      <a:endParaRPr b="1" sz="1200"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As per requirements</a:t>
                      </a:r>
                      <a:endParaRPr b="1" sz="11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Filtering and smoothing signals</a:t>
                      </a:r>
                      <a:endParaRPr b="1" sz="11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5</a:t>
                      </a:r>
                      <a:endParaRPr b="1" sz="11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25</a:t>
                      </a:r>
                      <a:endParaRPr b="1" sz="11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49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Asap"/>
                          <a:ea typeface="Asap"/>
                          <a:cs typeface="Asap"/>
                          <a:sym typeface="Asap"/>
                        </a:rPr>
                        <a:t>LED</a:t>
                      </a:r>
                      <a:endParaRPr b="1" sz="1200"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Any colour</a:t>
                      </a:r>
                      <a:endParaRPr b="1" sz="11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For indication</a:t>
                      </a:r>
                      <a:endParaRPr b="1" sz="11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5</a:t>
                      </a:r>
                      <a:endParaRPr b="1" sz="11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10</a:t>
                      </a:r>
                      <a:endParaRPr b="1" sz="11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49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Asap"/>
                          <a:ea typeface="Asap"/>
                          <a:cs typeface="Asap"/>
                          <a:sym typeface="Asap"/>
                        </a:rPr>
                        <a:t>Thermocouple Wire</a:t>
                      </a:r>
                      <a:endParaRPr b="1" sz="1200"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Type K</a:t>
                      </a:r>
                      <a:endParaRPr b="1" sz="11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Temperature sensing</a:t>
                      </a:r>
                      <a:endParaRPr b="1" sz="11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1</a:t>
                      </a:r>
                      <a:endParaRPr b="1" sz="11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150</a:t>
                      </a:r>
                      <a:endParaRPr b="1" sz="11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1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Asap"/>
                          <a:ea typeface="Asap"/>
                          <a:cs typeface="Asap"/>
                          <a:sym typeface="Asap"/>
                        </a:rPr>
                        <a:t>Cold-junction Compression IC</a:t>
                      </a:r>
                      <a:endParaRPr b="1" sz="1200"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AD8495</a:t>
                      </a:r>
                      <a:endParaRPr b="1" sz="11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Compensates for temperature drift in thermocouples</a:t>
                      </a:r>
                      <a:endParaRPr b="1" sz="11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1</a:t>
                      </a:r>
                      <a:endParaRPr b="1" sz="11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250</a:t>
                      </a:r>
                      <a:endParaRPr b="1" sz="11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4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Voltage Reference IC</a:t>
                      </a:r>
                      <a:endParaRPr b="1" sz="12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LM4040</a:t>
                      </a:r>
                      <a:endParaRPr b="1" sz="11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Provides a stable voltage reference</a:t>
                      </a:r>
                      <a:endParaRPr b="1" sz="11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1</a:t>
                      </a:r>
                      <a:endParaRPr b="1" sz="11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100</a:t>
                      </a:r>
                      <a:endParaRPr b="1" sz="11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4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Multimeter Setup</a:t>
                      </a:r>
                      <a:endParaRPr b="1" sz="12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Box setup</a:t>
                      </a:r>
                      <a:endParaRPr b="1" sz="11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To setup and connect separate units</a:t>
                      </a:r>
                      <a:endParaRPr b="1" sz="11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1</a:t>
                      </a:r>
                      <a:endParaRPr b="1" sz="11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200</a:t>
                      </a:r>
                      <a:endParaRPr b="1" sz="11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7" name="Shape 3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8" name="Google Shape;3028;p39"/>
          <p:cNvSpPr txBox="1"/>
          <p:nvPr>
            <p:ph type="title"/>
          </p:nvPr>
        </p:nvSpPr>
        <p:spPr>
          <a:xfrm>
            <a:off x="368975" y="334050"/>
            <a:ext cx="7993200" cy="3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List of Components</a:t>
            </a:r>
            <a:endParaRPr sz="2700"/>
          </a:p>
        </p:txBody>
      </p:sp>
      <p:graphicFrame>
        <p:nvGraphicFramePr>
          <p:cNvPr id="3029" name="Google Shape;3029;p39"/>
          <p:cNvGraphicFramePr/>
          <p:nvPr/>
        </p:nvGraphicFramePr>
        <p:xfrm>
          <a:off x="573525" y="87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{FC79F00A-39AB-47D9-BA70-80580BA3B59C}</a:tableStyleId>
              </a:tblPr>
              <a:tblGrid>
                <a:gridCol w="1688325"/>
                <a:gridCol w="1766500"/>
                <a:gridCol w="2250300"/>
                <a:gridCol w="902575"/>
                <a:gridCol w="1087400"/>
              </a:tblGrid>
              <a:tr h="3033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Asap"/>
                          <a:ea typeface="Asap"/>
                          <a:cs typeface="Asap"/>
                          <a:sym typeface="Asap"/>
                        </a:rPr>
                        <a:t>NAME</a:t>
                      </a:r>
                      <a:endParaRPr b="1" sz="1100"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SPECIFICATION</a:t>
                      </a:r>
                      <a:endParaRPr b="1" sz="10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DESCRIPTION</a:t>
                      </a:r>
                      <a:endParaRPr b="1" sz="10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QUANTITY</a:t>
                      </a:r>
                      <a:endParaRPr b="1" sz="10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ESTIMATED COST (in Rs.)</a:t>
                      </a:r>
                      <a:endParaRPr b="1" sz="10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3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Asap"/>
                          <a:ea typeface="Asap"/>
                          <a:cs typeface="Asap"/>
                          <a:sym typeface="Asap"/>
                        </a:rPr>
                        <a:t>Hall Effect Sensor</a:t>
                      </a:r>
                      <a:endParaRPr b="1" sz="1100"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ACS712 (5A, 185mV/A sensitivity) </a:t>
                      </a:r>
                      <a:endParaRPr b="1" sz="10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DC/AC Current Sensor</a:t>
                      </a:r>
                      <a:endParaRPr b="1" sz="10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1</a:t>
                      </a:r>
                      <a:endParaRPr b="1" sz="10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300</a:t>
                      </a:r>
                      <a:endParaRPr b="1" sz="10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3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Asap"/>
                          <a:ea typeface="Asap"/>
                          <a:cs typeface="Asap"/>
                          <a:sym typeface="Asap"/>
                        </a:rPr>
                        <a:t>Microcontroller </a:t>
                      </a:r>
                      <a:endParaRPr b="1" sz="1100"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Arduino UNO</a:t>
                      </a:r>
                      <a:endParaRPr b="1" sz="10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To read, process and display</a:t>
                      </a:r>
                      <a:endParaRPr b="1" sz="10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1</a:t>
                      </a:r>
                      <a:endParaRPr b="1" sz="10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6</a:t>
                      </a:r>
                      <a:r>
                        <a:rPr b="1" lang="en" sz="10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00</a:t>
                      </a:r>
                      <a:endParaRPr b="1" sz="10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3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Asap"/>
                          <a:ea typeface="Asap"/>
                          <a:cs typeface="Asap"/>
                          <a:sym typeface="Asap"/>
                        </a:rPr>
                        <a:t>Display </a:t>
                      </a:r>
                      <a:endParaRPr b="1" sz="1100"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16x2 LCD Display</a:t>
                      </a:r>
                      <a:endParaRPr b="1" sz="10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Acts as multimeter display</a:t>
                      </a:r>
                      <a:endParaRPr b="1" sz="10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1</a:t>
                      </a:r>
                      <a:endParaRPr b="1" sz="10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25</a:t>
                      </a:r>
                      <a:r>
                        <a:rPr b="1" lang="en" sz="10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0</a:t>
                      </a:r>
                      <a:endParaRPr b="1" sz="10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3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Asap"/>
                          <a:ea typeface="Asap"/>
                          <a:cs typeface="Asap"/>
                          <a:sym typeface="Asap"/>
                        </a:rPr>
                        <a:t>Battery </a:t>
                      </a:r>
                      <a:endParaRPr b="1" sz="1100"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Asap"/>
                          <a:ea typeface="Asap"/>
                          <a:cs typeface="Asap"/>
                          <a:sym typeface="Asap"/>
                        </a:rPr>
                        <a:t>9V or AA pack</a:t>
                      </a:r>
                      <a:endParaRPr b="1" sz="10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Power source for the multimeter</a:t>
                      </a:r>
                      <a:endParaRPr b="1" sz="10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1</a:t>
                      </a:r>
                      <a:endParaRPr b="1" sz="10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60</a:t>
                      </a:r>
                      <a:endParaRPr b="1" sz="10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3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Asap"/>
                          <a:ea typeface="Asap"/>
                          <a:cs typeface="Asap"/>
                          <a:sym typeface="Asap"/>
                        </a:rPr>
                        <a:t>Connecting Wires</a:t>
                      </a:r>
                      <a:endParaRPr b="1" sz="1100"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General Connections</a:t>
                      </a:r>
                      <a:endParaRPr b="1" sz="10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-</a:t>
                      </a:r>
                      <a:endParaRPr b="1" sz="10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As needed</a:t>
                      </a:r>
                      <a:endParaRPr b="1" sz="10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30</a:t>
                      </a:r>
                      <a:endParaRPr b="1" sz="10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3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Asap"/>
                          <a:ea typeface="Asap"/>
                          <a:cs typeface="Asap"/>
                          <a:sym typeface="Asap"/>
                        </a:rPr>
                        <a:t>Breadboard</a:t>
                      </a:r>
                      <a:endParaRPr b="1" sz="1100"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-</a:t>
                      </a:r>
                      <a:endParaRPr b="1" sz="10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Circuit Assembly</a:t>
                      </a:r>
                      <a:endParaRPr b="1" sz="10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1</a:t>
                      </a:r>
                      <a:endParaRPr b="1" sz="10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100</a:t>
                      </a:r>
                      <a:endParaRPr b="1" sz="10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3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Asap"/>
                          <a:ea typeface="Asap"/>
                          <a:cs typeface="Asap"/>
                          <a:sym typeface="Asap"/>
                        </a:rPr>
                        <a:t>Potentiometer</a:t>
                      </a:r>
                      <a:endParaRPr b="1" sz="1100"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10 kilo ohms</a:t>
                      </a:r>
                      <a:endParaRPr b="1" sz="10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Calibration of measurements</a:t>
                      </a:r>
                      <a:endParaRPr b="1" sz="10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1</a:t>
                      </a:r>
                      <a:endParaRPr b="1" sz="10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15</a:t>
                      </a:r>
                      <a:endParaRPr b="1" sz="10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3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Asap"/>
                          <a:ea typeface="Asap"/>
                          <a:cs typeface="Asap"/>
                          <a:sym typeface="Asap"/>
                        </a:rPr>
                        <a:t>Switches/Buttons</a:t>
                      </a:r>
                      <a:endParaRPr b="1" sz="1100"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AC/DC Switch</a:t>
                      </a:r>
                      <a:endParaRPr b="1" sz="10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To toggle between modes</a:t>
                      </a:r>
                      <a:endParaRPr b="1" sz="10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1</a:t>
                      </a:r>
                      <a:endParaRPr b="1" sz="10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200</a:t>
                      </a:r>
                      <a:endParaRPr b="1" sz="10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3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Rotary Switch</a:t>
                      </a:r>
                      <a:endParaRPr b="1" sz="11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6 position, 16 pins</a:t>
                      </a:r>
                      <a:endParaRPr b="1" sz="10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Mode Selector</a:t>
                      </a:r>
                      <a:endParaRPr b="1" sz="10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1</a:t>
                      </a:r>
                      <a:endParaRPr b="1" sz="10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800</a:t>
                      </a:r>
                      <a:endParaRPr b="1" sz="10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32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Thermocouple Connector </a:t>
                      </a:r>
                      <a:endParaRPr b="1" sz="11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-</a:t>
                      </a:r>
                      <a:endParaRPr b="1" sz="10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To connect thermocouples for temperature measurements</a:t>
                      </a:r>
                      <a:endParaRPr b="1" sz="10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1</a:t>
                      </a:r>
                      <a:endParaRPr b="1" sz="10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50</a:t>
                      </a:r>
                      <a:endParaRPr b="1" sz="10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32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Current Sensing</a:t>
                      </a:r>
                      <a:endParaRPr b="1" sz="11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Resistor</a:t>
                      </a:r>
                      <a:endParaRPr b="1" sz="11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Shunt Resistor</a:t>
                      </a:r>
                      <a:endParaRPr b="1" sz="10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For measuring current with precision</a:t>
                      </a:r>
                      <a:endParaRPr b="1" sz="10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1</a:t>
                      </a:r>
                      <a:endParaRPr b="1" sz="10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10</a:t>
                      </a:r>
                      <a:endParaRPr b="1" sz="10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3" name="Shape 3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4" name="Google Shape;3034;p40"/>
          <p:cNvSpPr txBox="1"/>
          <p:nvPr>
            <p:ph type="title"/>
          </p:nvPr>
        </p:nvSpPr>
        <p:spPr>
          <a:xfrm>
            <a:off x="5144925" y="513575"/>
            <a:ext cx="2378400" cy="62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Budget</a:t>
            </a:r>
            <a:endParaRPr sz="3000"/>
          </a:p>
        </p:txBody>
      </p:sp>
      <p:grpSp>
        <p:nvGrpSpPr>
          <p:cNvPr id="3035" name="Google Shape;3035;p40"/>
          <p:cNvGrpSpPr/>
          <p:nvPr/>
        </p:nvGrpSpPr>
        <p:grpSpPr>
          <a:xfrm>
            <a:off x="350375" y="389500"/>
            <a:ext cx="3503100" cy="4383600"/>
            <a:chOff x="350375" y="389500"/>
            <a:chExt cx="3503100" cy="4383600"/>
          </a:xfrm>
        </p:grpSpPr>
        <p:grpSp>
          <p:nvGrpSpPr>
            <p:cNvPr id="3036" name="Google Shape;3036;p40"/>
            <p:cNvGrpSpPr/>
            <p:nvPr/>
          </p:nvGrpSpPr>
          <p:grpSpPr>
            <a:xfrm>
              <a:off x="350375" y="389500"/>
              <a:ext cx="3503100" cy="4383600"/>
              <a:chOff x="350375" y="389500"/>
              <a:chExt cx="3503100" cy="4383600"/>
            </a:xfrm>
          </p:grpSpPr>
          <p:sp>
            <p:nvSpPr>
              <p:cNvPr id="3037" name="Google Shape;3037;p40"/>
              <p:cNvSpPr/>
              <p:nvPr/>
            </p:nvSpPr>
            <p:spPr>
              <a:xfrm>
                <a:off x="350375" y="389500"/>
                <a:ext cx="3503100" cy="4383600"/>
              </a:xfrm>
              <a:prstGeom prst="rect">
                <a:avLst/>
              </a:pr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038" name="Google Shape;3038;p40"/>
              <p:cNvGrpSpPr/>
              <p:nvPr/>
            </p:nvGrpSpPr>
            <p:grpSpPr>
              <a:xfrm flipH="1">
                <a:off x="355299" y="394011"/>
                <a:ext cx="3493047" cy="4375061"/>
                <a:chOff x="697175" y="461850"/>
                <a:chExt cx="1672675" cy="2098250"/>
              </a:xfrm>
            </p:grpSpPr>
            <p:sp>
              <p:nvSpPr>
                <p:cNvPr id="3039" name="Google Shape;3039;p40"/>
                <p:cNvSpPr/>
                <p:nvPr/>
              </p:nvSpPr>
              <p:spPr>
                <a:xfrm>
                  <a:off x="1341150" y="2552100"/>
                  <a:ext cx="18000" cy="6525"/>
                </a:xfrm>
                <a:custGeom>
                  <a:rect b="b" l="l" r="r" t="t"/>
                  <a:pathLst>
                    <a:path extrusionOk="0" h="261" w="720">
                      <a:moveTo>
                        <a:pt x="191" y="0"/>
                      </a:moveTo>
                      <a:cubicBezTo>
                        <a:pt x="127" y="0"/>
                        <a:pt x="62" y="9"/>
                        <a:pt x="0" y="27"/>
                      </a:cubicBezTo>
                      <a:lnTo>
                        <a:pt x="292" y="203"/>
                      </a:lnTo>
                      <a:cubicBezTo>
                        <a:pt x="311" y="222"/>
                        <a:pt x="331" y="241"/>
                        <a:pt x="331" y="261"/>
                      </a:cubicBezTo>
                      <a:lnTo>
                        <a:pt x="720" y="261"/>
                      </a:lnTo>
                      <a:cubicBezTo>
                        <a:pt x="700" y="222"/>
                        <a:pt x="662" y="144"/>
                        <a:pt x="584" y="105"/>
                      </a:cubicBezTo>
                      <a:cubicBezTo>
                        <a:pt x="465" y="39"/>
                        <a:pt x="328" y="0"/>
                        <a:pt x="19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0" name="Google Shape;3040;p40"/>
                <p:cNvSpPr/>
                <p:nvPr/>
              </p:nvSpPr>
              <p:spPr>
                <a:xfrm>
                  <a:off x="1332375" y="2556175"/>
                  <a:ext cx="6350" cy="3425"/>
                </a:xfrm>
                <a:custGeom>
                  <a:rect b="b" l="l" r="r" t="t"/>
                  <a:pathLst>
                    <a:path extrusionOk="0" h="137" w="254">
                      <a:moveTo>
                        <a:pt x="59" y="1"/>
                      </a:moveTo>
                      <a:cubicBezTo>
                        <a:pt x="40" y="59"/>
                        <a:pt x="40" y="78"/>
                        <a:pt x="1" y="137"/>
                      </a:cubicBezTo>
                      <a:lnTo>
                        <a:pt x="254" y="137"/>
                      </a:lnTo>
                      <a:lnTo>
                        <a:pt x="5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1" name="Google Shape;3041;p40"/>
                <p:cNvSpPr/>
                <p:nvPr/>
              </p:nvSpPr>
              <p:spPr>
                <a:xfrm>
                  <a:off x="1223925" y="2494400"/>
                  <a:ext cx="20950" cy="11450"/>
                </a:xfrm>
                <a:custGeom>
                  <a:rect b="b" l="l" r="r" t="t"/>
                  <a:pathLst>
                    <a:path extrusionOk="0" h="458" w="838">
                      <a:moveTo>
                        <a:pt x="137" y="1"/>
                      </a:moveTo>
                      <a:cubicBezTo>
                        <a:pt x="0" y="118"/>
                        <a:pt x="39" y="273"/>
                        <a:pt x="214" y="370"/>
                      </a:cubicBezTo>
                      <a:cubicBezTo>
                        <a:pt x="316" y="427"/>
                        <a:pt x="438" y="457"/>
                        <a:pt x="565" y="457"/>
                      </a:cubicBezTo>
                      <a:cubicBezTo>
                        <a:pt x="655" y="457"/>
                        <a:pt x="748" y="442"/>
                        <a:pt x="837" y="409"/>
                      </a:cubicBez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2" name="Google Shape;3042;p40"/>
                <p:cNvSpPr/>
                <p:nvPr/>
              </p:nvSpPr>
              <p:spPr>
                <a:xfrm>
                  <a:off x="1233175" y="2490050"/>
                  <a:ext cx="19950" cy="11200"/>
                </a:xfrm>
                <a:custGeom>
                  <a:rect b="b" l="l" r="r" t="t"/>
                  <a:pathLst>
                    <a:path extrusionOk="0" h="448" w="798">
                      <a:moveTo>
                        <a:pt x="202" y="0"/>
                      </a:moveTo>
                      <a:cubicBezTo>
                        <a:pt x="136" y="0"/>
                        <a:pt x="68" y="7"/>
                        <a:pt x="0" y="19"/>
                      </a:cubicBezTo>
                      <a:lnTo>
                        <a:pt x="720" y="447"/>
                      </a:lnTo>
                      <a:cubicBezTo>
                        <a:pt x="798" y="311"/>
                        <a:pt x="739" y="194"/>
                        <a:pt x="603" y="97"/>
                      </a:cubicBezTo>
                      <a:cubicBezTo>
                        <a:pt x="484" y="31"/>
                        <a:pt x="346" y="0"/>
                        <a:pt x="20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3" name="Google Shape;3043;p40"/>
                <p:cNvSpPr/>
                <p:nvPr/>
              </p:nvSpPr>
              <p:spPr>
                <a:xfrm>
                  <a:off x="898595" y="2557575"/>
                  <a:ext cx="19908" cy="1498"/>
                </a:xfrm>
                <a:custGeom>
                  <a:rect b="b" l="l" r="r" t="t"/>
                  <a:pathLst>
                    <a:path extrusionOk="0" h="106" w="796">
                      <a:moveTo>
                        <a:pt x="392" y="0"/>
                      </a:moveTo>
                      <a:cubicBezTo>
                        <a:pt x="251" y="0"/>
                        <a:pt x="115" y="30"/>
                        <a:pt x="18" y="88"/>
                      </a:cubicBezTo>
                      <a:lnTo>
                        <a:pt x="796" y="88"/>
                      </a:lnTo>
                      <a:cubicBezTo>
                        <a:pt x="679" y="30"/>
                        <a:pt x="533" y="0"/>
                        <a:pt x="392" y="0"/>
                      </a:cubicBezTo>
                      <a:close/>
                      <a:moveTo>
                        <a:pt x="18" y="88"/>
                      </a:moveTo>
                      <a:cubicBezTo>
                        <a:pt x="5" y="88"/>
                        <a:pt x="0" y="105"/>
                        <a:pt x="5" y="105"/>
                      </a:cubicBezTo>
                      <a:cubicBezTo>
                        <a:pt x="7" y="105"/>
                        <a:pt x="11" y="101"/>
                        <a:pt x="18" y="8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4" name="Google Shape;3044;p40"/>
                <p:cNvSpPr/>
                <p:nvPr/>
              </p:nvSpPr>
              <p:spPr>
                <a:xfrm>
                  <a:off x="1116925" y="2428150"/>
                  <a:ext cx="29200" cy="15550"/>
                </a:xfrm>
                <a:custGeom>
                  <a:rect b="b" l="l" r="r" t="t"/>
                  <a:pathLst>
                    <a:path extrusionOk="0" h="622" w="1168">
                      <a:moveTo>
                        <a:pt x="586" y="0"/>
                      </a:moveTo>
                      <a:cubicBezTo>
                        <a:pt x="453" y="0"/>
                        <a:pt x="321" y="34"/>
                        <a:pt x="214" y="102"/>
                      </a:cubicBezTo>
                      <a:cubicBezTo>
                        <a:pt x="0" y="219"/>
                        <a:pt x="0" y="414"/>
                        <a:pt x="214" y="530"/>
                      </a:cubicBezTo>
                      <a:cubicBezTo>
                        <a:pt x="324" y="591"/>
                        <a:pt x="456" y="621"/>
                        <a:pt x="592" y="621"/>
                      </a:cubicBezTo>
                      <a:cubicBezTo>
                        <a:pt x="674" y="621"/>
                        <a:pt x="757" y="610"/>
                        <a:pt x="837" y="589"/>
                      </a:cubicBezTo>
                      <a:lnTo>
                        <a:pt x="623" y="452"/>
                      </a:lnTo>
                      <a:cubicBezTo>
                        <a:pt x="526" y="414"/>
                        <a:pt x="506" y="336"/>
                        <a:pt x="545" y="297"/>
                      </a:cubicBezTo>
                      <a:cubicBezTo>
                        <a:pt x="574" y="253"/>
                        <a:pt x="614" y="231"/>
                        <a:pt x="665" y="231"/>
                      </a:cubicBezTo>
                      <a:cubicBezTo>
                        <a:pt x="683" y="231"/>
                        <a:pt x="701" y="234"/>
                        <a:pt x="720" y="238"/>
                      </a:cubicBezTo>
                      <a:lnTo>
                        <a:pt x="1070" y="433"/>
                      </a:lnTo>
                      <a:cubicBezTo>
                        <a:pt x="1168" y="316"/>
                        <a:pt x="1109" y="200"/>
                        <a:pt x="973" y="102"/>
                      </a:cubicBezTo>
                      <a:cubicBezTo>
                        <a:pt x="856" y="34"/>
                        <a:pt x="720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5" name="Google Shape;3045;p40"/>
                <p:cNvSpPr/>
                <p:nvPr/>
              </p:nvSpPr>
              <p:spPr>
                <a:xfrm>
                  <a:off x="1094050" y="2093150"/>
                  <a:ext cx="34075" cy="18500"/>
                </a:xfrm>
                <a:custGeom>
                  <a:rect b="b" l="l" r="r" t="t"/>
                  <a:pathLst>
                    <a:path extrusionOk="0" h="740" w="1363">
                      <a:moveTo>
                        <a:pt x="684" y="0"/>
                      </a:moveTo>
                      <a:cubicBezTo>
                        <a:pt x="526" y="0"/>
                        <a:pt x="371" y="39"/>
                        <a:pt x="254" y="117"/>
                      </a:cubicBezTo>
                      <a:cubicBezTo>
                        <a:pt x="1" y="273"/>
                        <a:pt x="1" y="487"/>
                        <a:pt x="254" y="623"/>
                      </a:cubicBezTo>
                      <a:cubicBezTo>
                        <a:pt x="371" y="701"/>
                        <a:pt x="526" y="740"/>
                        <a:pt x="684" y="740"/>
                      </a:cubicBezTo>
                      <a:cubicBezTo>
                        <a:pt x="842" y="740"/>
                        <a:pt x="1003" y="701"/>
                        <a:pt x="1129" y="623"/>
                      </a:cubicBezTo>
                      <a:cubicBezTo>
                        <a:pt x="1363" y="487"/>
                        <a:pt x="1363" y="273"/>
                        <a:pt x="1129" y="117"/>
                      </a:cubicBezTo>
                      <a:cubicBezTo>
                        <a:pt x="1003" y="39"/>
                        <a:pt x="842" y="0"/>
                        <a:pt x="68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6" name="Google Shape;3046;p40"/>
                <p:cNvSpPr/>
                <p:nvPr/>
              </p:nvSpPr>
              <p:spPr>
                <a:xfrm>
                  <a:off x="1057100" y="2114550"/>
                  <a:ext cx="34075" cy="18125"/>
                </a:xfrm>
                <a:custGeom>
                  <a:rect b="b" l="l" r="r" t="t"/>
                  <a:pathLst>
                    <a:path extrusionOk="0" h="725" w="1363">
                      <a:moveTo>
                        <a:pt x="684" y="0"/>
                      </a:moveTo>
                      <a:cubicBezTo>
                        <a:pt x="526" y="0"/>
                        <a:pt x="370" y="39"/>
                        <a:pt x="253" y="117"/>
                      </a:cubicBezTo>
                      <a:cubicBezTo>
                        <a:pt x="0" y="253"/>
                        <a:pt x="0" y="487"/>
                        <a:pt x="253" y="623"/>
                      </a:cubicBezTo>
                      <a:cubicBezTo>
                        <a:pt x="377" y="697"/>
                        <a:pt x="539" y="724"/>
                        <a:pt x="696" y="724"/>
                      </a:cubicBezTo>
                      <a:cubicBezTo>
                        <a:pt x="787" y="724"/>
                        <a:pt x="875" y="715"/>
                        <a:pt x="954" y="701"/>
                      </a:cubicBezTo>
                      <a:cubicBezTo>
                        <a:pt x="759" y="584"/>
                        <a:pt x="662" y="526"/>
                        <a:pt x="662" y="526"/>
                      </a:cubicBezTo>
                      <a:cubicBezTo>
                        <a:pt x="584" y="506"/>
                        <a:pt x="565" y="428"/>
                        <a:pt x="604" y="351"/>
                      </a:cubicBezTo>
                      <a:cubicBezTo>
                        <a:pt x="632" y="322"/>
                        <a:pt x="671" y="304"/>
                        <a:pt x="720" y="304"/>
                      </a:cubicBezTo>
                      <a:cubicBezTo>
                        <a:pt x="738" y="304"/>
                        <a:pt x="758" y="307"/>
                        <a:pt x="779" y="312"/>
                      </a:cubicBezTo>
                      <a:lnTo>
                        <a:pt x="1226" y="545"/>
                      </a:lnTo>
                      <a:cubicBezTo>
                        <a:pt x="1362" y="409"/>
                        <a:pt x="1343" y="234"/>
                        <a:pt x="1129" y="117"/>
                      </a:cubicBezTo>
                      <a:cubicBezTo>
                        <a:pt x="1002" y="39"/>
                        <a:pt x="842" y="0"/>
                        <a:pt x="68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7" name="Google Shape;3047;p40"/>
                <p:cNvSpPr/>
                <p:nvPr/>
              </p:nvSpPr>
              <p:spPr>
                <a:xfrm>
                  <a:off x="888325" y="1452200"/>
                  <a:ext cx="112375" cy="66575"/>
                </a:xfrm>
                <a:custGeom>
                  <a:rect b="b" l="l" r="r" t="t"/>
                  <a:pathLst>
                    <a:path extrusionOk="0" h="2663" w="4495">
                      <a:moveTo>
                        <a:pt x="4365" y="0"/>
                      </a:moveTo>
                      <a:cubicBezTo>
                        <a:pt x="4340" y="0"/>
                        <a:pt x="4316" y="11"/>
                        <a:pt x="4300" y="36"/>
                      </a:cubicBezTo>
                      <a:lnTo>
                        <a:pt x="1" y="2506"/>
                      </a:lnTo>
                      <a:cubicBezTo>
                        <a:pt x="20" y="2506"/>
                        <a:pt x="39" y="2526"/>
                        <a:pt x="39" y="2526"/>
                      </a:cubicBezTo>
                      <a:cubicBezTo>
                        <a:pt x="117" y="2584"/>
                        <a:pt x="156" y="2604"/>
                        <a:pt x="215" y="2662"/>
                      </a:cubicBezTo>
                      <a:lnTo>
                        <a:pt x="4417" y="230"/>
                      </a:lnTo>
                      <a:cubicBezTo>
                        <a:pt x="4475" y="191"/>
                        <a:pt x="4495" y="133"/>
                        <a:pt x="4475" y="55"/>
                      </a:cubicBezTo>
                      <a:cubicBezTo>
                        <a:pt x="4441" y="21"/>
                        <a:pt x="4401" y="0"/>
                        <a:pt x="436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8" name="Google Shape;3048;p40"/>
                <p:cNvSpPr/>
                <p:nvPr/>
              </p:nvSpPr>
              <p:spPr>
                <a:xfrm>
                  <a:off x="697175" y="1468450"/>
                  <a:ext cx="332225" cy="195250"/>
                </a:xfrm>
                <a:custGeom>
                  <a:rect b="b" l="l" r="r" t="t"/>
                  <a:pathLst>
                    <a:path extrusionOk="0" h="7810" w="13289">
                      <a:moveTo>
                        <a:pt x="13140" y="1"/>
                      </a:moveTo>
                      <a:cubicBezTo>
                        <a:pt x="13124" y="1"/>
                        <a:pt x="13109" y="3"/>
                        <a:pt x="13094" y="8"/>
                      </a:cubicBezTo>
                      <a:lnTo>
                        <a:pt x="1" y="7596"/>
                      </a:lnTo>
                      <a:lnTo>
                        <a:pt x="1" y="7771"/>
                      </a:lnTo>
                      <a:cubicBezTo>
                        <a:pt x="20" y="7771"/>
                        <a:pt x="59" y="7790"/>
                        <a:pt x="79" y="7810"/>
                      </a:cubicBezTo>
                      <a:lnTo>
                        <a:pt x="13211" y="222"/>
                      </a:lnTo>
                      <a:cubicBezTo>
                        <a:pt x="13250" y="203"/>
                        <a:pt x="13288" y="125"/>
                        <a:pt x="13250" y="67"/>
                      </a:cubicBezTo>
                      <a:cubicBezTo>
                        <a:pt x="13235" y="23"/>
                        <a:pt x="13188" y="1"/>
                        <a:pt x="1314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9" name="Google Shape;3049;p40"/>
                <p:cNvSpPr/>
                <p:nvPr/>
              </p:nvSpPr>
              <p:spPr>
                <a:xfrm>
                  <a:off x="697175" y="1419325"/>
                  <a:ext cx="245650" cy="146625"/>
                </a:xfrm>
                <a:custGeom>
                  <a:rect b="b" l="l" r="r" t="t"/>
                  <a:pathLst>
                    <a:path extrusionOk="0" h="5865" w="9826">
                      <a:moveTo>
                        <a:pt x="9692" y="1"/>
                      </a:moveTo>
                      <a:cubicBezTo>
                        <a:pt x="9673" y="1"/>
                        <a:pt x="9652" y="3"/>
                        <a:pt x="9631" y="8"/>
                      </a:cubicBezTo>
                      <a:lnTo>
                        <a:pt x="1" y="5572"/>
                      </a:lnTo>
                      <a:lnTo>
                        <a:pt x="1" y="5864"/>
                      </a:lnTo>
                      <a:lnTo>
                        <a:pt x="9748" y="242"/>
                      </a:lnTo>
                      <a:cubicBezTo>
                        <a:pt x="9806" y="183"/>
                        <a:pt x="9825" y="106"/>
                        <a:pt x="9806" y="47"/>
                      </a:cubicBezTo>
                      <a:cubicBezTo>
                        <a:pt x="9792" y="19"/>
                        <a:pt x="9746" y="1"/>
                        <a:pt x="969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50" name="Google Shape;3050;p40"/>
                <p:cNvSpPr/>
                <p:nvPr/>
              </p:nvSpPr>
              <p:spPr>
                <a:xfrm>
                  <a:off x="722950" y="1435650"/>
                  <a:ext cx="248575" cy="144875"/>
                </a:xfrm>
                <a:custGeom>
                  <a:rect b="b" l="l" r="r" t="t"/>
                  <a:pathLst>
                    <a:path extrusionOk="0" h="5795" w="9943">
                      <a:moveTo>
                        <a:pt x="9811" y="1"/>
                      </a:moveTo>
                      <a:cubicBezTo>
                        <a:pt x="9792" y="1"/>
                        <a:pt x="9771" y="5"/>
                        <a:pt x="9748" y="17"/>
                      </a:cubicBezTo>
                      <a:lnTo>
                        <a:pt x="1" y="5620"/>
                      </a:lnTo>
                      <a:cubicBezTo>
                        <a:pt x="20" y="5659"/>
                        <a:pt x="40" y="5659"/>
                        <a:pt x="98" y="5678"/>
                      </a:cubicBezTo>
                      <a:cubicBezTo>
                        <a:pt x="137" y="5717"/>
                        <a:pt x="195" y="5756"/>
                        <a:pt x="215" y="5795"/>
                      </a:cubicBezTo>
                      <a:lnTo>
                        <a:pt x="9865" y="231"/>
                      </a:lnTo>
                      <a:cubicBezTo>
                        <a:pt x="9923" y="211"/>
                        <a:pt x="9942" y="133"/>
                        <a:pt x="9923" y="56"/>
                      </a:cubicBezTo>
                      <a:cubicBezTo>
                        <a:pt x="9895" y="28"/>
                        <a:pt x="9858" y="1"/>
                        <a:pt x="981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51" name="Google Shape;3051;p40"/>
                <p:cNvSpPr/>
                <p:nvPr/>
              </p:nvSpPr>
              <p:spPr>
                <a:xfrm>
                  <a:off x="882500" y="1485475"/>
                  <a:ext cx="175100" cy="102350"/>
                </a:xfrm>
                <a:custGeom>
                  <a:rect b="b" l="l" r="r" t="t"/>
                  <a:pathLst>
                    <a:path extrusionOk="0" h="4094" w="7004">
                      <a:moveTo>
                        <a:pt x="6867" y="1"/>
                      </a:moveTo>
                      <a:cubicBezTo>
                        <a:pt x="6848" y="1"/>
                        <a:pt x="6829" y="3"/>
                        <a:pt x="6809" y="8"/>
                      </a:cubicBezTo>
                      <a:lnTo>
                        <a:pt x="0" y="3938"/>
                      </a:lnTo>
                      <a:cubicBezTo>
                        <a:pt x="20" y="3938"/>
                        <a:pt x="58" y="3977"/>
                        <a:pt x="78" y="3977"/>
                      </a:cubicBezTo>
                      <a:cubicBezTo>
                        <a:pt x="136" y="3996"/>
                        <a:pt x="175" y="4055"/>
                        <a:pt x="214" y="4094"/>
                      </a:cubicBezTo>
                      <a:lnTo>
                        <a:pt x="6945" y="222"/>
                      </a:lnTo>
                      <a:cubicBezTo>
                        <a:pt x="6984" y="203"/>
                        <a:pt x="7004" y="125"/>
                        <a:pt x="6984" y="66"/>
                      </a:cubicBezTo>
                      <a:cubicBezTo>
                        <a:pt x="6970" y="23"/>
                        <a:pt x="6922" y="1"/>
                        <a:pt x="686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52" name="Google Shape;3052;p40"/>
                <p:cNvSpPr/>
                <p:nvPr/>
              </p:nvSpPr>
              <p:spPr>
                <a:xfrm>
                  <a:off x="697175" y="1502500"/>
                  <a:ext cx="389625" cy="229300"/>
                </a:xfrm>
                <a:custGeom>
                  <a:rect b="b" l="l" r="r" t="t"/>
                  <a:pathLst>
                    <a:path extrusionOk="0" h="9172" w="15585">
                      <a:moveTo>
                        <a:pt x="15428" y="1"/>
                      </a:moveTo>
                      <a:cubicBezTo>
                        <a:pt x="15409" y="1"/>
                        <a:pt x="15390" y="3"/>
                        <a:pt x="15370" y="8"/>
                      </a:cubicBezTo>
                      <a:lnTo>
                        <a:pt x="1" y="8880"/>
                      </a:lnTo>
                      <a:lnTo>
                        <a:pt x="1" y="9171"/>
                      </a:lnTo>
                      <a:lnTo>
                        <a:pt x="15526" y="222"/>
                      </a:lnTo>
                      <a:cubicBezTo>
                        <a:pt x="15565" y="183"/>
                        <a:pt x="15584" y="105"/>
                        <a:pt x="15545" y="66"/>
                      </a:cubicBezTo>
                      <a:cubicBezTo>
                        <a:pt x="15531" y="23"/>
                        <a:pt x="15483" y="1"/>
                        <a:pt x="154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53" name="Google Shape;3053;p40"/>
                <p:cNvSpPr/>
                <p:nvPr/>
              </p:nvSpPr>
              <p:spPr>
                <a:xfrm>
                  <a:off x="697175" y="1519025"/>
                  <a:ext cx="418325" cy="246325"/>
                </a:xfrm>
                <a:custGeom>
                  <a:rect b="b" l="l" r="r" t="t"/>
                  <a:pathLst>
                    <a:path extrusionOk="0" h="9853" w="16733">
                      <a:moveTo>
                        <a:pt x="16599" y="1"/>
                      </a:moveTo>
                      <a:cubicBezTo>
                        <a:pt x="16579" y="1"/>
                        <a:pt x="16558" y="3"/>
                        <a:pt x="16537" y="9"/>
                      </a:cubicBezTo>
                      <a:lnTo>
                        <a:pt x="1" y="9561"/>
                      </a:lnTo>
                      <a:lnTo>
                        <a:pt x="1" y="9853"/>
                      </a:lnTo>
                      <a:lnTo>
                        <a:pt x="16654" y="242"/>
                      </a:lnTo>
                      <a:cubicBezTo>
                        <a:pt x="16713" y="184"/>
                        <a:pt x="16732" y="106"/>
                        <a:pt x="16713" y="47"/>
                      </a:cubicBezTo>
                      <a:cubicBezTo>
                        <a:pt x="16698" y="19"/>
                        <a:pt x="16653" y="1"/>
                        <a:pt x="1659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54" name="Google Shape;3054;p40"/>
                <p:cNvSpPr/>
                <p:nvPr/>
              </p:nvSpPr>
              <p:spPr>
                <a:xfrm>
                  <a:off x="704975" y="1535350"/>
                  <a:ext cx="439200" cy="254800"/>
                </a:xfrm>
                <a:custGeom>
                  <a:rect b="b" l="l" r="r" t="t"/>
                  <a:pathLst>
                    <a:path extrusionOk="0" h="10192" w="17568">
                      <a:moveTo>
                        <a:pt x="17437" y="1"/>
                      </a:moveTo>
                      <a:cubicBezTo>
                        <a:pt x="17417" y="1"/>
                        <a:pt x="17396" y="6"/>
                        <a:pt x="17373" y="17"/>
                      </a:cubicBezTo>
                      <a:lnTo>
                        <a:pt x="0" y="10036"/>
                      </a:lnTo>
                      <a:cubicBezTo>
                        <a:pt x="39" y="10036"/>
                        <a:pt x="58" y="10056"/>
                        <a:pt x="78" y="10056"/>
                      </a:cubicBezTo>
                      <a:cubicBezTo>
                        <a:pt x="117" y="10134"/>
                        <a:pt x="175" y="10173"/>
                        <a:pt x="233" y="10192"/>
                      </a:cubicBezTo>
                      <a:lnTo>
                        <a:pt x="17490" y="231"/>
                      </a:lnTo>
                      <a:cubicBezTo>
                        <a:pt x="17548" y="212"/>
                        <a:pt x="17568" y="134"/>
                        <a:pt x="17548" y="56"/>
                      </a:cubicBezTo>
                      <a:cubicBezTo>
                        <a:pt x="17521" y="28"/>
                        <a:pt x="17484" y="1"/>
                        <a:pt x="174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55" name="Google Shape;3055;p40"/>
                <p:cNvSpPr/>
                <p:nvPr/>
              </p:nvSpPr>
              <p:spPr>
                <a:xfrm>
                  <a:off x="927725" y="1551625"/>
                  <a:ext cx="245650" cy="143700"/>
                </a:xfrm>
                <a:custGeom>
                  <a:rect b="b" l="l" r="r" t="t"/>
                  <a:pathLst>
                    <a:path extrusionOk="0" h="5748" w="9826">
                      <a:moveTo>
                        <a:pt x="9685" y="1"/>
                      </a:moveTo>
                      <a:cubicBezTo>
                        <a:pt x="9668" y="1"/>
                        <a:pt x="9650" y="3"/>
                        <a:pt x="9631" y="8"/>
                      </a:cubicBezTo>
                      <a:lnTo>
                        <a:pt x="0" y="5592"/>
                      </a:lnTo>
                      <a:cubicBezTo>
                        <a:pt x="20" y="5592"/>
                        <a:pt x="39" y="5611"/>
                        <a:pt x="78" y="5631"/>
                      </a:cubicBezTo>
                      <a:cubicBezTo>
                        <a:pt x="117" y="5650"/>
                        <a:pt x="156" y="5708"/>
                        <a:pt x="214" y="5747"/>
                      </a:cubicBezTo>
                      <a:lnTo>
                        <a:pt x="9747" y="241"/>
                      </a:lnTo>
                      <a:cubicBezTo>
                        <a:pt x="9806" y="203"/>
                        <a:pt x="9825" y="144"/>
                        <a:pt x="9806" y="66"/>
                      </a:cubicBezTo>
                      <a:cubicBezTo>
                        <a:pt x="9777" y="23"/>
                        <a:pt x="9736" y="1"/>
                        <a:pt x="968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56" name="Google Shape;3056;p40"/>
                <p:cNvSpPr/>
                <p:nvPr/>
              </p:nvSpPr>
              <p:spPr>
                <a:xfrm>
                  <a:off x="829000" y="1568650"/>
                  <a:ext cx="373050" cy="216650"/>
                </a:xfrm>
                <a:custGeom>
                  <a:rect b="b" l="l" r="r" t="t"/>
                  <a:pathLst>
                    <a:path extrusionOk="0" h="8666" w="14922">
                      <a:moveTo>
                        <a:pt x="14774" y="1"/>
                      </a:moveTo>
                      <a:cubicBezTo>
                        <a:pt x="14758" y="1"/>
                        <a:pt x="14742" y="3"/>
                        <a:pt x="14727" y="8"/>
                      </a:cubicBezTo>
                      <a:lnTo>
                        <a:pt x="0" y="8510"/>
                      </a:lnTo>
                      <a:cubicBezTo>
                        <a:pt x="39" y="8510"/>
                        <a:pt x="58" y="8529"/>
                        <a:pt x="78" y="8529"/>
                      </a:cubicBezTo>
                      <a:lnTo>
                        <a:pt x="233" y="8665"/>
                      </a:lnTo>
                      <a:lnTo>
                        <a:pt x="14844" y="241"/>
                      </a:lnTo>
                      <a:cubicBezTo>
                        <a:pt x="14883" y="202"/>
                        <a:pt x="14922" y="144"/>
                        <a:pt x="14883" y="66"/>
                      </a:cubicBezTo>
                      <a:cubicBezTo>
                        <a:pt x="14868" y="23"/>
                        <a:pt x="14821" y="1"/>
                        <a:pt x="147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57" name="Google Shape;3057;p40"/>
                <p:cNvSpPr/>
                <p:nvPr/>
              </p:nvSpPr>
              <p:spPr>
                <a:xfrm>
                  <a:off x="1005550" y="1585200"/>
                  <a:ext cx="224725" cy="131025"/>
                </a:xfrm>
                <a:custGeom>
                  <a:rect b="b" l="l" r="r" t="t"/>
                  <a:pathLst>
                    <a:path extrusionOk="0" h="5241" w="8989">
                      <a:moveTo>
                        <a:pt x="8851" y="0"/>
                      </a:moveTo>
                      <a:cubicBezTo>
                        <a:pt x="8833" y="0"/>
                        <a:pt x="8813" y="3"/>
                        <a:pt x="8794" y="7"/>
                      </a:cubicBezTo>
                      <a:lnTo>
                        <a:pt x="0" y="5085"/>
                      </a:lnTo>
                      <a:cubicBezTo>
                        <a:pt x="20" y="5085"/>
                        <a:pt x="39" y="5124"/>
                        <a:pt x="39" y="5124"/>
                      </a:cubicBezTo>
                      <a:cubicBezTo>
                        <a:pt x="117" y="5163"/>
                        <a:pt x="175" y="5182"/>
                        <a:pt x="195" y="5241"/>
                      </a:cubicBezTo>
                      <a:lnTo>
                        <a:pt x="8891" y="221"/>
                      </a:lnTo>
                      <a:cubicBezTo>
                        <a:pt x="8988" y="202"/>
                        <a:pt x="8988" y="124"/>
                        <a:pt x="8969" y="66"/>
                      </a:cubicBezTo>
                      <a:cubicBezTo>
                        <a:pt x="8954" y="22"/>
                        <a:pt x="8907" y="0"/>
                        <a:pt x="885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58" name="Google Shape;3058;p40"/>
                <p:cNvSpPr/>
                <p:nvPr/>
              </p:nvSpPr>
              <p:spPr>
                <a:xfrm>
                  <a:off x="1092600" y="1602225"/>
                  <a:ext cx="166850" cy="97475"/>
                </a:xfrm>
                <a:custGeom>
                  <a:rect b="b" l="l" r="r" t="t"/>
                  <a:pathLst>
                    <a:path extrusionOk="0" h="3899" w="6674">
                      <a:moveTo>
                        <a:pt x="6517" y="0"/>
                      </a:moveTo>
                      <a:cubicBezTo>
                        <a:pt x="6499" y="0"/>
                        <a:pt x="6479" y="2"/>
                        <a:pt x="6460" y="7"/>
                      </a:cubicBezTo>
                      <a:lnTo>
                        <a:pt x="1" y="3723"/>
                      </a:lnTo>
                      <a:cubicBezTo>
                        <a:pt x="20" y="3723"/>
                        <a:pt x="20" y="3762"/>
                        <a:pt x="40" y="3762"/>
                      </a:cubicBezTo>
                      <a:cubicBezTo>
                        <a:pt x="117" y="3801"/>
                        <a:pt x="156" y="3859"/>
                        <a:pt x="215" y="3898"/>
                      </a:cubicBezTo>
                      <a:lnTo>
                        <a:pt x="6576" y="202"/>
                      </a:lnTo>
                      <a:cubicBezTo>
                        <a:pt x="6654" y="182"/>
                        <a:pt x="6674" y="105"/>
                        <a:pt x="6635" y="66"/>
                      </a:cubicBezTo>
                      <a:cubicBezTo>
                        <a:pt x="6620" y="22"/>
                        <a:pt x="6573" y="0"/>
                        <a:pt x="65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59" name="Google Shape;3059;p40"/>
                <p:cNvSpPr/>
                <p:nvPr/>
              </p:nvSpPr>
              <p:spPr>
                <a:xfrm>
                  <a:off x="741450" y="1618750"/>
                  <a:ext cx="546700" cy="316850"/>
                </a:xfrm>
                <a:custGeom>
                  <a:rect b="b" l="l" r="r" t="t"/>
                  <a:pathLst>
                    <a:path extrusionOk="0" h="12674" w="21868">
                      <a:moveTo>
                        <a:pt x="21734" y="0"/>
                      </a:moveTo>
                      <a:cubicBezTo>
                        <a:pt x="21715" y="0"/>
                        <a:pt x="21694" y="3"/>
                        <a:pt x="21673" y="8"/>
                      </a:cubicBezTo>
                      <a:lnTo>
                        <a:pt x="0" y="12498"/>
                      </a:lnTo>
                      <a:cubicBezTo>
                        <a:pt x="39" y="12498"/>
                        <a:pt x="59" y="12537"/>
                        <a:pt x="59" y="12537"/>
                      </a:cubicBezTo>
                      <a:cubicBezTo>
                        <a:pt x="136" y="12576"/>
                        <a:pt x="175" y="12634"/>
                        <a:pt x="234" y="12673"/>
                      </a:cubicBezTo>
                      <a:lnTo>
                        <a:pt x="21790" y="222"/>
                      </a:lnTo>
                      <a:cubicBezTo>
                        <a:pt x="21848" y="202"/>
                        <a:pt x="21868" y="125"/>
                        <a:pt x="21848" y="47"/>
                      </a:cubicBezTo>
                      <a:cubicBezTo>
                        <a:pt x="21834" y="18"/>
                        <a:pt x="21788" y="0"/>
                        <a:pt x="217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60" name="Google Shape;3060;p40"/>
                <p:cNvSpPr/>
                <p:nvPr/>
              </p:nvSpPr>
              <p:spPr>
                <a:xfrm>
                  <a:off x="870825" y="1635075"/>
                  <a:ext cx="446025" cy="258675"/>
                </a:xfrm>
                <a:custGeom>
                  <a:rect b="b" l="l" r="r" t="t"/>
                  <a:pathLst>
                    <a:path extrusionOk="0" h="10347" w="17841">
                      <a:moveTo>
                        <a:pt x="17700" y="0"/>
                      </a:moveTo>
                      <a:cubicBezTo>
                        <a:pt x="17682" y="0"/>
                        <a:pt x="17663" y="5"/>
                        <a:pt x="17646" y="16"/>
                      </a:cubicBezTo>
                      <a:lnTo>
                        <a:pt x="0" y="10172"/>
                      </a:lnTo>
                      <a:cubicBezTo>
                        <a:pt x="39" y="10172"/>
                        <a:pt x="59" y="10191"/>
                        <a:pt x="59" y="10191"/>
                      </a:cubicBezTo>
                      <a:cubicBezTo>
                        <a:pt x="136" y="10269"/>
                        <a:pt x="175" y="10289"/>
                        <a:pt x="234" y="10347"/>
                      </a:cubicBezTo>
                      <a:lnTo>
                        <a:pt x="17763" y="230"/>
                      </a:lnTo>
                      <a:cubicBezTo>
                        <a:pt x="17801" y="211"/>
                        <a:pt x="17840" y="133"/>
                        <a:pt x="17801" y="55"/>
                      </a:cubicBezTo>
                      <a:cubicBezTo>
                        <a:pt x="17788" y="28"/>
                        <a:pt x="17745" y="0"/>
                        <a:pt x="1770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61" name="Google Shape;3061;p40"/>
                <p:cNvSpPr/>
                <p:nvPr/>
              </p:nvSpPr>
              <p:spPr>
                <a:xfrm>
                  <a:off x="1037150" y="1651325"/>
                  <a:ext cx="308400" cy="179700"/>
                </a:xfrm>
                <a:custGeom>
                  <a:rect b="b" l="l" r="r" t="t"/>
                  <a:pathLst>
                    <a:path extrusionOk="0" h="7188" w="12336">
                      <a:moveTo>
                        <a:pt x="12187" y="1"/>
                      </a:moveTo>
                      <a:cubicBezTo>
                        <a:pt x="12171" y="1"/>
                        <a:pt x="12155" y="3"/>
                        <a:pt x="12141" y="8"/>
                      </a:cubicBezTo>
                      <a:lnTo>
                        <a:pt x="1" y="7012"/>
                      </a:lnTo>
                      <a:cubicBezTo>
                        <a:pt x="20" y="7012"/>
                        <a:pt x="40" y="7051"/>
                        <a:pt x="79" y="7051"/>
                      </a:cubicBezTo>
                      <a:cubicBezTo>
                        <a:pt x="137" y="7109"/>
                        <a:pt x="176" y="7168"/>
                        <a:pt x="215" y="7187"/>
                      </a:cubicBezTo>
                      <a:lnTo>
                        <a:pt x="12257" y="242"/>
                      </a:lnTo>
                      <a:cubicBezTo>
                        <a:pt x="12296" y="203"/>
                        <a:pt x="12335" y="144"/>
                        <a:pt x="12296" y="67"/>
                      </a:cubicBezTo>
                      <a:cubicBezTo>
                        <a:pt x="12282" y="23"/>
                        <a:pt x="12234" y="1"/>
                        <a:pt x="1218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62" name="Google Shape;3062;p40"/>
                <p:cNvSpPr/>
                <p:nvPr/>
              </p:nvSpPr>
              <p:spPr>
                <a:xfrm>
                  <a:off x="1163125" y="1668350"/>
                  <a:ext cx="211600" cy="123275"/>
                </a:xfrm>
                <a:custGeom>
                  <a:rect b="b" l="l" r="r" t="t"/>
                  <a:pathLst>
                    <a:path extrusionOk="0" h="4931" w="8464">
                      <a:moveTo>
                        <a:pt x="8307" y="1"/>
                      </a:moveTo>
                      <a:cubicBezTo>
                        <a:pt x="8293" y="1"/>
                        <a:pt x="8279" y="3"/>
                        <a:pt x="8269" y="8"/>
                      </a:cubicBezTo>
                      <a:lnTo>
                        <a:pt x="1" y="4775"/>
                      </a:lnTo>
                      <a:cubicBezTo>
                        <a:pt x="20" y="4775"/>
                        <a:pt x="40" y="4814"/>
                        <a:pt x="59" y="4814"/>
                      </a:cubicBezTo>
                      <a:cubicBezTo>
                        <a:pt x="117" y="4833"/>
                        <a:pt x="156" y="4872"/>
                        <a:pt x="215" y="4930"/>
                      </a:cubicBezTo>
                      <a:lnTo>
                        <a:pt x="8386" y="203"/>
                      </a:lnTo>
                      <a:cubicBezTo>
                        <a:pt x="8425" y="183"/>
                        <a:pt x="8463" y="105"/>
                        <a:pt x="8425" y="47"/>
                      </a:cubicBezTo>
                      <a:cubicBezTo>
                        <a:pt x="8396" y="19"/>
                        <a:pt x="8347" y="1"/>
                        <a:pt x="830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63" name="Google Shape;3063;p40"/>
                <p:cNvSpPr/>
                <p:nvPr/>
              </p:nvSpPr>
              <p:spPr>
                <a:xfrm>
                  <a:off x="697175" y="1684900"/>
                  <a:ext cx="705750" cy="412650"/>
                </a:xfrm>
                <a:custGeom>
                  <a:rect b="b" l="l" r="r" t="t"/>
                  <a:pathLst>
                    <a:path extrusionOk="0" h="16506" w="28230">
                      <a:moveTo>
                        <a:pt x="28093" y="0"/>
                      </a:moveTo>
                      <a:cubicBezTo>
                        <a:pt x="28074" y="0"/>
                        <a:pt x="28055" y="3"/>
                        <a:pt x="28035" y="8"/>
                      </a:cubicBezTo>
                      <a:lnTo>
                        <a:pt x="1" y="16214"/>
                      </a:lnTo>
                      <a:lnTo>
                        <a:pt x="1" y="16506"/>
                      </a:lnTo>
                      <a:lnTo>
                        <a:pt x="28172" y="222"/>
                      </a:lnTo>
                      <a:cubicBezTo>
                        <a:pt x="28230" y="202"/>
                        <a:pt x="28230" y="124"/>
                        <a:pt x="28210" y="66"/>
                      </a:cubicBezTo>
                      <a:cubicBezTo>
                        <a:pt x="28196" y="22"/>
                        <a:pt x="28148" y="0"/>
                        <a:pt x="2809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64" name="Google Shape;3064;p40"/>
                <p:cNvSpPr/>
                <p:nvPr/>
              </p:nvSpPr>
              <p:spPr>
                <a:xfrm>
                  <a:off x="1258950" y="1701925"/>
                  <a:ext cx="173175" cy="101850"/>
                </a:xfrm>
                <a:custGeom>
                  <a:rect b="b" l="l" r="r" t="t"/>
                  <a:pathLst>
                    <a:path extrusionOk="0" h="4074" w="6927">
                      <a:moveTo>
                        <a:pt x="6789" y="0"/>
                      </a:moveTo>
                      <a:cubicBezTo>
                        <a:pt x="6771" y="0"/>
                        <a:pt x="6751" y="3"/>
                        <a:pt x="6732" y="8"/>
                      </a:cubicBezTo>
                      <a:lnTo>
                        <a:pt x="0" y="3899"/>
                      </a:lnTo>
                      <a:cubicBezTo>
                        <a:pt x="20" y="3899"/>
                        <a:pt x="20" y="3899"/>
                        <a:pt x="59" y="3918"/>
                      </a:cubicBezTo>
                      <a:cubicBezTo>
                        <a:pt x="97" y="3957"/>
                        <a:pt x="156" y="3996"/>
                        <a:pt x="195" y="4074"/>
                      </a:cubicBezTo>
                      <a:lnTo>
                        <a:pt x="6868" y="222"/>
                      </a:lnTo>
                      <a:cubicBezTo>
                        <a:pt x="6907" y="202"/>
                        <a:pt x="6926" y="124"/>
                        <a:pt x="6907" y="66"/>
                      </a:cubicBezTo>
                      <a:cubicBezTo>
                        <a:pt x="6892" y="22"/>
                        <a:pt x="6845" y="0"/>
                        <a:pt x="678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65" name="Google Shape;3065;p40"/>
                <p:cNvSpPr/>
                <p:nvPr/>
              </p:nvSpPr>
              <p:spPr>
                <a:xfrm>
                  <a:off x="1257000" y="1805700"/>
                  <a:ext cx="25" cy="25"/>
                </a:xfrm>
                <a:custGeom>
                  <a:rect b="b" l="l" r="r" t="t"/>
                  <a:pathLst>
                    <a:path extrusionOk="0" h="1" w="1">
                      <a:moveTo>
                        <a:pt x="0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66" name="Google Shape;3066;p40"/>
                <p:cNvSpPr/>
                <p:nvPr/>
              </p:nvSpPr>
              <p:spPr>
                <a:xfrm>
                  <a:off x="1341150" y="1717750"/>
                  <a:ext cx="119675" cy="70950"/>
                </a:xfrm>
                <a:custGeom>
                  <a:rect b="b" l="l" r="r" t="t"/>
                  <a:pathLst>
                    <a:path extrusionOk="0" h="2838" w="4787">
                      <a:moveTo>
                        <a:pt x="4655" y="1"/>
                      </a:moveTo>
                      <a:cubicBezTo>
                        <a:pt x="4635" y="1"/>
                        <a:pt x="4614" y="5"/>
                        <a:pt x="4591" y="17"/>
                      </a:cubicBezTo>
                      <a:lnTo>
                        <a:pt x="0" y="2663"/>
                      </a:lnTo>
                      <a:cubicBezTo>
                        <a:pt x="20" y="2682"/>
                        <a:pt x="39" y="2701"/>
                        <a:pt x="58" y="2701"/>
                      </a:cubicBezTo>
                      <a:cubicBezTo>
                        <a:pt x="136" y="2760"/>
                        <a:pt x="195" y="2779"/>
                        <a:pt x="214" y="2838"/>
                      </a:cubicBezTo>
                      <a:lnTo>
                        <a:pt x="4708" y="231"/>
                      </a:lnTo>
                      <a:cubicBezTo>
                        <a:pt x="4767" y="211"/>
                        <a:pt x="4786" y="133"/>
                        <a:pt x="4767" y="56"/>
                      </a:cubicBezTo>
                      <a:cubicBezTo>
                        <a:pt x="4739" y="28"/>
                        <a:pt x="4702" y="1"/>
                        <a:pt x="465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67" name="Google Shape;3067;p40"/>
                <p:cNvSpPr/>
                <p:nvPr/>
              </p:nvSpPr>
              <p:spPr>
                <a:xfrm>
                  <a:off x="2158250" y="1441225"/>
                  <a:ext cx="211600" cy="126675"/>
                </a:xfrm>
                <a:custGeom>
                  <a:rect b="b" l="l" r="r" t="t"/>
                  <a:pathLst>
                    <a:path extrusionOk="0" h="5067" w="8464">
                      <a:moveTo>
                        <a:pt x="134" y="0"/>
                      </a:moveTo>
                      <a:cubicBezTo>
                        <a:pt x="80" y="0"/>
                        <a:pt x="34" y="18"/>
                        <a:pt x="20" y="47"/>
                      </a:cubicBezTo>
                      <a:cubicBezTo>
                        <a:pt x="0" y="105"/>
                        <a:pt x="0" y="183"/>
                        <a:pt x="59" y="222"/>
                      </a:cubicBezTo>
                      <a:lnTo>
                        <a:pt x="8463" y="5066"/>
                      </a:lnTo>
                      <a:lnTo>
                        <a:pt x="8463" y="4774"/>
                      </a:lnTo>
                      <a:lnTo>
                        <a:pt x="195" y="8"/>
                      </a:lnTo>
                      <a:cubicBezTo>
                        <a:pt x="174" y="3"/>
                        <a:pt x="153" y="0"/>
                        <a:pt x="1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68" name="Google Shape;3068;p40"/>
                <p:cNvSpPr/>
                <p:nvPr/>
              </p:nvSpPr>
              <p:spPr>
                <a:xfrm>
                  <a:off x="2129075" y="1457675"/>
                  <a:ext cx="240275" cy="142800"/>
                </a:xfrm>
                <a:custGeom>
                  <a:rect b="b" l="l" r="r" t="t"/>
                  <a:pathLst>
                    <a:path extrusionOk="0" h="5712" w="9611">
                      <a:moveTo>
                        <a:pt x="130" y="1"/>
                      </a:moveTo>
                      <a:cubicBezTo>
                        <a:pt x="93" y="1"/>
                        <a:pt x="57" y="25"/>
                        <a:pt x="20" y="50"/>
                      </a:cubicBezTo>
                      <a:cubicBezTo>
                        <a:pt x="0" y="108"/>
                        <a:pt x="0" y="167"/>
                        <a:pt x="78" y="225"/>
                      </a:cubicBezTo>
                      <a:lnTo>
                        <a:pt x="9611" y="5712"/>
                      </a:lnTo>
                      <a:lnTo>
                        <a:pt x="9611" y="5459"/>
                      </a:lnTo>
                      <a:lnTo>
                        <a:pt x="195" y="31"/>
                      </a:lnTo>
                      <a:cubicBezTo>
                        <a:pt x="173" y="9"/>
                        <a:pt x="152" y="1"/>
                        <a:pt x="13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69" name="Google Shape;3069;p40"/>
                <p:cNvSpPr/>
                <p:nvPr/>
              </p:nvSpPr>
              <p:spPr>
                <a:xfrm>
                  <a:off x="2100375" y="1474125"/>
                  <a:ext cx="268500" cy="160400"/>
                </a:xfrm>
                <a:custGeom>
                  <a:rect b="b" l="l" r="r" t="t"/>
                  <a:pathLst>
                    <a:path extrusionOk="0" h="6416" w="10740">
                      <a:moveTo>
                        <a:pt x="126" y="0"/>
                      </a:moveTo>
                      <a:cubicBezTo>
                        <a:pt x="90" y="0"/>
                        <a:pt x="55" y="26"/>
                        <a:pt x="20" y="73"/>
                      </a:cubicBezTo>
                      <a:cubicBezTo>
                        <a:pt x="0" y="131"/>
                        <a:pt x="0" y="190"/>
                        <a:pt x="78" y="248"/>
                      </a:cubicBezTo>
                      <a:lnTo>
                        <a:pt x="10739" y="6415"/>
                      </a:lnTo>
                      <a:lnTo>
                        <a:pt x="10739" y="6124"/>
                      </a:lnTo>
                      <a:lnTo>
                        <a:pt x="195" y="34"/>
                      </a:lnTo>
                      <a:cubicBezTo>
                        <a:pt x="172" y="11"/>
                        <a:pt x="149" y="0"/>
                        <a:pt x="12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70" name="Google Shape;3070;p40"/>
                <p:cNvSpPr/>
                <p:nvPr/>
              </p:nvSpPr>
              <p:spPr>
                <a:xfrm>
                  <a:off x="2071675" y="1490825"/>
                  <a:ext cx="298175" cy="176775"/>
                </a:xfrm>
                <a:custGeom>
                  <a:rect b="b" l="l" r="r" t="t"/>
                  <a:pathLst>
                    <a:path extrusionOk="0" h="7071" w="11927">
                      <a:moveTo>
                        <a:pt x="149" y="1"/>
                      </a:moveTo>
                      <a:cubicBezTo>
                        <a:pt x="101" y="1"/>
                        <a:pt x="54" y="23"/>
                        <a:pt x="39" y="66"/>
                      </a:cubicBezTo>
                      <a:cubicBezTo>
                        <a:pt x="0" y="105"/>
                        <a:pt x="0" y="183"/>
                        <a:pt x="78" y="242"/>
                      </a:cubicBezTo>
                      <a:lnTo>
                        <a:pt x="11926" y="7070"/>
                      </a:lnTo>
                      <a:lnTo>
                        <a:pt x="11926" y="6778"/>
                      </a:lnTo>
                      <a:lnTo>
                        <a:pt x="195" y="8"/>
                      </a:lnTo>
                      <a:cubicBezTo>
                        <a:pt x="180" y="3"/>
                        <a:pt x="165" y="1"/>
                        <a:pt x="14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71" name="Google Shape;3071;p40"/>
                <p:cNvSpPr/>
                <p:nvPr/>
              </p:nvSpPr>
              <p:spPr>
                <a:xfrm>
                  <a:off x="2042500" y="1507525"/>
                  <a:ext cx="325875" cy="191200"/>
                </a:xfrm>
                <a:custGeom>
                  <a:rect b="b" l="l" r="r" t="t"/>
                  <a:pathLst>
                    <a:path extrusionOk="0" h="7648" w="13035">
                      <a:moveTo>
                        <a:pt x="136" y="1"/>
                      </a:moveTo>
                      <a:cubicBezTo>
                        <a:pt x="103" y="1"/>
                        <a:pt x="57" y="22"/>
                        <a:pt x="20" y="60"/>
                      </a:cubicBezTo>
                      <a:cubicBezTo>
                        <a:pt x="0" y="99"/>
                        <a:pt x="0" y="177"/>
                        <a:pt x="78" y="216"/>
                      </a:cubicBezTo>
                      <a:lnTo>
                        <a:pt x="12899" y="7647"/>
                      </a:lnTo>
                      <a:cubicBezTo>
                        <a:pt x="12938" y="7589"/>
                        <a:pt x="12996" y="7550"/>
                        <a:pt x="13035" y="7511"/>
                      </a:cubicBezTo>
                      <a:lnTo>
                        <a:pt x="13035" y="7433"/>
                      </a:lnTo>
                      <a:lnTo>
                        <a:pt x="175" y="21"/>
                      </a:lnTo>
                      <a:cubicBezTo>
                        <a:pt x="168" y="7"/>
                        <a:pt x="154" y="1"/>
                        <a:pt x="13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72" name="Google Shape;3072;p40"/>
                <p:cNvSpPr/>
                <p:nvPr/>
              </p:nvSpPr>
              <p:spPr>
                <a:xfrm>
                  <a:off x="2014275" y="1523925"/>
                  <a:ext cx="355075" cy="209825"/>
                </a:xfrm>
                <a:custGeom>
                  <a:rect b="b" l="l" r="r" t="t"/>
                  <a:pathLst>
                    <a:path extrusionOk="0" h="8393" w="14203">
                      <a:moveTo>
                        <a:pt x="149" y="0"/>
                      </a:moveTo>
                      <a:cubicBezTo>
                        <a:pt x="95" y="0"/>
                        <a:pt x="35" y="25"/>
                        <a:pt x="20" y="85"/>
                      </a:cubicBezTo>
                      <a:cubicBezTo>
                        <a:pt x="1" y="124"/>
                        <a:pt x="1" y="202"/>
                        <a:pt x="59" y="241"/>
                      </a:cubicBezTo>
                      <a:lnTo>
                        <a:pt x="14203" y="8392"/>
                      </a:lnTo>
                      <a:lnTo>
                        <a:pt x="14203" y="8100"/>
                      </a:lnTo>
                      <a:lnTo>
                        <a:pt x="195" y="7"/>
                      </a:lnTo>
                      <a:cubicBezTo>
                        <a:pt x="182" y="2"/>
                        <a:pt x="166" y="0"/>
                        <a:pt x="14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73" name="Google Shape;3073;p40"/>
                <p:cNvSpPr/>
                <p:nvPr/>
              </p:nvSpPr>
              <p:spPr>
                <a:xfrm>
                  <a:off x="1985575" y="1540825"/>
                  <a:ext cx="375025" cy="217725"/>
                </a:xfrm>
                <a:custGeom>
                  <a:rect b="b" l="l" r="r" t="t"/>
                  <a:pathLst>
                    <a:path extrusionOk="0" h="8709" w="15001">
                      <a:moveTo>
                        <a:pt x="131" y="0"/>
                      </a:moveTo>
                      <a:cubicBezTo>
                        <a:pt x="94" y="0"/>
                        <a:pt x="57" y="14"/>
                        <a:pt x="20" y="51"/>
                      </a:cubicBezTo>
                      <a:cubicBezTo>
                        <a:pt x="1" y="109"/>
                        <a:pt x="1" y="187"/>
                        <a:pt x="79" y="226"/>
                      </a:cubicBezTo>
                      <a:lnTo>
                        <a:pt x="14787" y="8708"/>
                      </a:lnTo>
                      <a:cubicBezTo>
                        <a:pt x="14806" y="8669"/>
                        <a:pt x="14865" y="8611"/>
                        <a:pt x="14923" y="8592"/>
                      </a:cubicBezTo>
                      <a:cubicBezTo>
                        <a:pt x="14962" y="8592"/>
                        <a:pt x="14981" y="8572"/>
                        <a:pt x="15001" y="8572"/>
                      </a:cubicBezTo>
                      <a:lnTo>
                        <a:pt x="195" y="12"/>
                      </a:lnTo>
                      <a:cubicBezTo>
                        <a:pt x="174" y="5"/>
                        <a:pt x="153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74" name="Google Shape;3074;p40"/>
                <p:cNvSpPr/>
                <p:nvPr/>
              </p:nvSpPr>
              <p:spPr>
                <a:xfrm>
                  <a:off x="1956400" y="1557850"/>
                  <a:ext cx="184375" cy="107325"/>
                </a:xfrm>
                <a:custGeom>
                  <a:rect b="b" l="l" r="r" t="t"/>
                  <a:pathLst>
                    <a:path extrusionOk="0" h="4293" w="7375">
                      <a:moveTo>
                        <a:pt x="131" y="0"/>
                      </a:moveTo>
                      <a:cubicBezTo>
                        <a:pt x="94" y="0"/>
                        <a:pt x="57" y="14"/>
                        <a:pt x="20" y="51"/>
                      </a:cubicBezTo>
                      <a:cubicBezTo>
                        <a:pt x="1" y="109"/>
                        <a:pt x="20" y="187"/>
                        <a:pt x="78" y="206"/>
                      </a:cubicBezTo>
                      <a:lnTo>
                        <a:pt x="7141" y="4292"/>
                      </a:lnTo>
                      <a:cubicBezTo>
                        <a:pt x="7199" y="4234"/>
                        <a:pt x="7238" y="4195"/>
                        <a:pt x="7296" y="4175"/>
                      </a:cubicBezTo>
                      <a:cubicBezTo>
                        <a:pt x="7316" y="4175"/>
                        <a:pt x="7335" y="4136"/>
                        <a:pt x="7374" y="4136"/>
                      </a:cubicBezTo>
                      <a:lnTo>
                        <a:pt x="195" y="12"/>
                      </a:lnTo>
                      <a:cubicBezTo>
                        <a:pt x="174" y="5"/>
                        <a:pt x="152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75" name="Google Shape;3075;p40"/>
                <p:cNvSpPr/>
                <p:nvPr/>
              </p:nvSpPr>
              <p:spPr>
                <a:xfrm>
                  <a:off x="1927700" y="1574025"/>
                  <a:ext cx="327850" cy="190850"/>
                </a:xfrm>
                <a:custGeom>
                  <a:rect b="b" l="l" r="r" t="t"/>
                  <a:pathLst>
                    <a:path extrusionOk="0" h="7634" w="13114">
                      <a:moveTo>
                        <a:pt x="131" y="1"/>
                      </a:moveTo>
                      <a:cubicBezTo>
                        <a:pt x="95" y="1"/>
                        <a:pt x="54" y="20"/>
                        <a:pt x="20" y="65"/>
                      </a:cubicBezTo>
                      <a:cubicBezTo>
                        <a:pt x="1" y="124"/>
                        <a:pt x="20" y="182"/>
                        <a:pt x="79" y="221"/>
                      </a:cubicBezTo>
                      <a:lnTo>
                        <a:pt x="12880" y="7633"/>
                      </a:lnTo>
                      <a:cubicBezTo>
                        <a:pt x="12938" y="7575"/>
                        <a:pt x="12977" y="7536"/>
                        <a:pt x="13036" y="7517"/>
                      </a:cubicBezTo>
                      <a:cubicBezTo>
                        <a:pt x="13055" y="7517"/>
                        <a:pt x="13094" y="7478"/>
                        <a:pt x="13113" y="7478"/>
                      </a:cubicBezTo>
                      <a:lnTo>
                        <a:pt x="195" y="26"/>
                      </a:lnTo>
                      <a:cubicBezTo>
                        <a:pt x="179" y="10"/>
                        <a:pt x="156" y="1"/>
                        <a:pt x="13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76" name="Google Shape;3076;p40"/>
                <p:cNvSpPr/>
                <p:nvPr/>
              </p:nvSpPr>
              <p:spPr>
                <a:xfrm>
                  <a:off x="1899000" y="1590550"/>
                  <a:ext cx="470850" cy="276450"/>
                </a:xfrm>
                <a:custGeom>
                  <a:rect b="b" l="l" r="r" t="t"/>
                  <a:pathLst>
                    <a:path extrusionOk="0" h="11058" w="18834">
                      <a:moveTo>
                        <a:pt x="149" y="0"/>
                      </a:moveTo>
                      <a:cubicBezTo>
                        <a:pt x="102" y="0"/>
                        <a:pt x="54" y="22"/>
                        <a:pt x="40" y="66"/>
                      </a:cubicBezTo>
                      <a:cubicBezTo>
                        <a:pt x="1" y="105"/>
                        <a:pt x="1" y="183"/>
                        <a:pt x="79" y="221"/>
                      </a:cubicBezTo>
                      <a:lnTo>
                        <a:pt x="18833" y="11058"/>
                      </a:lnTo>
                      <a:lnTo>
                        <a:pt x="18833" y="10766"/>
                      </a:lnTo>
                      <a:lnTo>
                        <a:pt x="196" y="7"/>
                      </a:lnTo>
                      <a:cubicBezTo>
                        <a:pt x="181" y="3"/>
                        <a:pt x="165" y="0"/>
                        <a:pt x="14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77" name="Google Shape;3077;p40"/>
                <p:cNvSpPr/>
                <p:nvPr/>
              </p:nvSpPr>
              <p:spPr>
                <a:xfrm>
                  <a:off x="1869825" y="1607000"/>
                  <a:ext cx="233000" cy="135975"/>
                </a:xfrm>
                <a:custGeom>
                  <a:rect b="b" l="l" r="r" t="t"/>
                  <a:pathLst>
                    <a:path extrusionOk="0" h="5439" w="9320">
                      <a:moveTo>
                        <a:pt x="146" y="0"/>
                      </a:moveTo>
                      <a:cubicBezTo>
                        <a:pt x="109" y="0"/>
                        <a:pt x="66" y="17"/>
                        <a:pt x="40" y="69"/>
                      </a:cubicBezTo>
                      <a:cubicBezTo>
                        <a:pt x="1" y="128"/>
                        <a:pt x="40" y="205"/>
                        <a:pt x="78" y="225"/>
                      </a:cubicBezTo>
                      <a:lnTo>
                        <a:pt x="9106" y="5439"/>
                      </a:lnTo>
                      <a:cubicBezTo>
                        <a:pt x="9144" y="5380"/>
                        <a:pt x="9203" y="5342"/>
                        <a:pt x="9242" y="5322"/>
                      </a:cubicBezTo>
                      <a:cubicBezTo>
                        <a:pt x="9281" y="5322"/>
                        <a:pt x="9300" y="5283"/>
                        <a:pt x="9320" y="5283"/>
                      </a:cubicBezTo>
                      <a:lnTo>
                        <a:pt x="195" y="11"/>
                      </a:lnTo>
                      <a:cubicBezTo>
                        <a:pt x="182" y="4"/>
                        <a:pt x="165" y="0"/>
                        <a:pt x="14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78" name="Google Shape;3078;p40"/>
                <p:cNvSpPr/>
                <p:nvPr/>
              </p:nvSpPr>
              <p:spPr>
                <a:xfrm>
                  <a:off x="1841625" y="1624000"/>
                  <a:ext cx="512175" cy="297475"/>
                </a:xfrm>
                <a:custGeom>
                  <a:rect b="b" l="l" r="r" t="t"/>
                  <a:pathLst>
                    <a:path extrusionOk="0" h="11899" w="20487">
                      <a:moveTo>
                        <a:pt x="132" y="1"/>
                      </a:moveTo>
                      <a:cubicBezTo>
                        <a:pt x="89" y="1"/>
                        <a:pt x="46" y="18"/>
                        <a:pt x="20" y="70"/>
                      </a:cubicBezTo>
                      <a:cubicBezTo>
                        <a:pt x="0" y="109"/>
                        <a:pt x="0" y="187"/>
                        <a:pt x="59" y="226"/>
                      </a:cubicBezTo>
                      <a:lnTo>
                        <a:pt x="20272" y="11899"/>
                      </a:lnTo>
                      <a:cubicBezTo>
                        <a:pt x="20292" y="11840"/>
                        <a:pt x="20350" y="11782"/>
                        <a:pt x="20428" y="11763"/>
                      </a:cubicBezTo>
                      <a:cubicBezTo>
                        <a:pt x="20447" y="11763"/>
                        <a:pt x="20467" y="11743"/>
                        <a:pt x="20486" y="11743"/>
                      </a:cubicBezTo>
                      <a:lnTo>
                        <a:pt x="195" y="12"/>
                      </a:lnTo>
                      <a:cubicBezTo>
                        <a:pt x="175" y="5"/>
                        <a:pt x="154" y="1"/>
                        <a:pt x="13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79" name="Google Shape;3079;p40"/>
                <p:cNvSpPr/>
                <p:nvPr/>
              </p:nvSpPr>
              <p:spPr>
                <a:xfrm>
                  <a:off x="1812425" y="1641025"/>
                  <a:ext cx="370650" cy="214800"/>
                </a:xfrm>
                <a:custGeom>
                  <a:rect b="b" l="l" r="r" t="t"/>
                  <a:pathLst>
                    <a:path extrusionOk="0" h="8592" w="14826">
                      <a:moveTo>
                        <a:pt x="157" y="1"/>
                      </a:moveTo>
                      <a:cubicBezTo>
                        <a:pt x="118" y="1"/>
                        <a:pt x="79" y="18"/>
                        <a:pt x="40" y="70"/>
                      </a:cubicBezTo>
                      <a:cubicBezTo>
                        <a:pt x="1" y="90"/>
                        <a:pt x="20" y="167"/>
                        <a:pt x="98" y="206"/>
                      </a:cubicBezTo>
                      <a:lnTo>
                        <a:pt x="14612" y="8591"/>
                      </a:lnTo>
                      <a:cubicBezTo>
                        <a:pt x="14651" y="8552"/>
                        <a:pt x="14709" y="8494"/>
                        <a:pt x="14748" y="8475"/>
                      </a:cubicBezTo>
                      <a:cubicBezTo>
                        <a:pt x="14787" y="8475"/>
                        <a:pt x="14806" y="8455"/>
                        <a:pt x="14826" y="8455"/>
                      </a:cubicBezTo>
                      <a:lnTo>
                        <a:pt x="215" y="12"/>
                      </a:lnTo>
                      <a:cubicBezTo>
                        <a:pt x="196" y="5"/>
                        <a:pt x="176" y="1"/>
                        <a:pt x="15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0" name="Google Shape;3080;p40"/>
                <p:cNvSpPr/>
                <p:nvPr/>
              </p:nvSpPr>
              <p:spPr>
                <a:xfrm>
                  <a:off x="1783750" y="1657100"/>
                  <a:ext cx="504375" cy="291625"/>
                </a:xfrm>
                <a:custGeom>
                  <a:rect b="b" l="l" r="r" t="t"/>
                  <a:pathLst>
                    <a:path extrusionOk="0" h="11665" w="20175">
                      <a:moveTo>
                        <a:pt x="130" y="0"/>
                      </a:moveTo>
                      <a:cubicBezTo>
                        <a:pt x="93" y="0"/>
                        <a:pt x="56" y="25"/>
                        <a:pt x="20" y="50"/>
                      </a:cubicBezTo>
                      <a:cubicBezTo>
                        <a:pt x="0" y="108"/>
                        <a:pt x="0" y="166"/>
                        <a:pt x="78" y="225"/>
                      </a:cubicBezTo>
                      <a:lnTo>
                        <a:pt x="19941" y="11664"/>
                      </a:lnTo>
                      <a:cubicBezTo>
                        <a:pt x="19961" y="11645"/>
                        <a:pt x="20019" y="11625"/>
                        <a:pt x="20039" y="11606"/>
                      </a:cubicBezTo>
                      <a:cubicBezTo>
                        <a:pt x="20078" y="11567"/>
                        <a:pt x="20136" y="11548"/>
                        <a:pt x="20175" y="11548"/>
                      </a:cubicBezTo>
                      <a:lnTo>
                        <a:pt x="195" y="30"/>
                      </a:lnTo>
                      <a:cubicBezTo>
                        <a:pt x="173" y="9"/>
                        <a:pt x="152" y="0"/>
                        <a:pt x="1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1" name="Google Shape;3081;p40"/>
                <p:cNvSpPr/>
                <p:nvPr/>
              </p:nvSpPr>
              <p:spPr>
                <a:xfrm>
                  <a:off x="1755050" y="1674575"/>
                  <a:ext cx="504875" cy="292150"/>
                </a:xfrm>
                <a:custGeom>
                  <a:rect b="b" l="l" r="r" t="t"/>
                  <a:pathLst>
                    <a:path extrusionOk="0" h="11686" w="20195">
                      <a:moveTo>
                        <a:pt x="139" y="0"/>
                      </a:moveTo>
                      <a:cubicBezTo>
                        <a:pt x="102" y="0"/>
                        <a:pt x="57" y="14"/>
                        <a:pt x="20" y="51"/>
                      </a:cubicBezTo>
                      <a:cubicBezTo>
                        <a:pt x="0" y="109"/>
                        <a:pt x="0" y="168"/>
                        <a:pt x="78" y="226"/>
                      </a:cubicBezTo>
                      <a:lnTo>
                        <a:pt x="19942" y="11685"/>
                      </a:lnTo>
                      <a:cubicBezTo>
                        <a:pt x="19961" y="11627"/>
                        <a:pt x="20000" y="11607"/>
                        <a:pt x="20039" y="11588"/>
                      </a:cubicBezTo>
                      <a:cubicBezTo>
                        <a:pt x="20078" y="11549"/>
                        <a:pt x="20136" y="11529"/>
                        <a:pt x="20195" y="11529"/>
                      </a:cubicBezTo>
                      <a:lnTo>
                        <a:pt x="195" y="12"/>
                      </a:lnTo>
                      <a:cubicBezTo>
                        <a:pt x="181" y="5"/>
                        <a:pt x="161" y="0"/>
                        <a:pt x="13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2" name="Google Shape;3082;p40"/>
                <p:cNvSpPr/>
                <p:nvPr/>
              </p:nvSpPr>
              <p:spPr>
                <a:xfrm>
                  <a:off x="1725850" y="1690775"/>
                  <a:ext cx="504900" cy="292475"/>
                </a:xfrm>
                <a:custGeom>
                  <a:rect b="b" l="l" r="r" t="t"/>
                  <a:pathLst>
                    <a:path extrusionOk="0" h="11699" w="20196">
                      <a:moveTo>
                        <a:pt x="131" y="0"/>
                      </a:moveTo>
                      <a:cubicBezTo>
                        <a:pt x="95" y="0"/>
                        <a:pt x="55" y="19"/>
                        <a:pt x="20" y="65"/>
                      </a:cubicBezTo>
                      <a:cubicBezTo>
                        <a:pt x="1" y="123"/>
                        <a:pt x="1" y="181"/>
                        <a:pt x="79" y="240"/>
                      </a:cubicBezTo>
                      <a:lnTo>
                        <a:pt x="19942" y="11699"/>
                      </a:lnTo>
                      <a:cubicBezTo>
                        <a:pt x="19962" y="11640"/>
                        <a:pt x="20020" y="11621"/>
                        <a:pt x="20040" y="11601"/>
                      </a:cubicBezTo>
                      <a:cubicBezTo>
                        <a:pt x="20098" y="11562"/>
                        <a:pt x="20137" y="11543"/>
                        <a:pt x="20195" y="11543"/>
                      </a:cubicBezTo>
                      <a:lnTo>
                        <a:pt x="196" y="26"/>
                      </a:lnTo>
                      <a:cubicBezTo>
                        <a:pt x="179" y="9"/>
                        <a:pt x="157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3" name="Google Shape;3083;p40"/>
                <p:cNvSpPr/>
                <p:nvPr/>
              </p:nvSpPr>
              <p:spPr>
                <a:xfrm>
                  <a:off x="1697175" y="1707175"/>
                  <a:ext cx="504875" cy="292125"/>
                </a:xfrm>
                <a:custGeom>
                  <a:rect b="b" l="l" r="r" t="t"/>
                  <a:pathLst>
                    <a:path extrusionOk="0" h="11685" w="20195">
                      <a:moveTo>
                        <a:pt x="146" y="1"/>
                      </a:moveTo>
                      <a:cubicBezTo>
                        <a:pt x="108" y="1"/>
                        <a:pt x="65" y="18"/>
                        <a:pt x="39" y="70"/>
                      </a:cubicBezTo>
                      <a:cubicBezTo>
                        <a:pt x="0" y="109"/>
                        <a:pt x="0" y="187"/>
                        <a:pt x="78" y="245"/>
                      </a:cubicBezTo>
                      <a:lnTo>
                        <a:pt x="19941" y="11685"/>
                      </a:lnTo>
                      <a:cubicBezTo>
                        <a:pt x="19980" y="11646"/>
                        <a:pt x="20000" y="11607"/>
                        <a:pt x="20039" y="11587"/>
                      </a:cubicBezTo>
                      <a:cubicBezTo>
                        <a:pt x="20097" y="11568"/>
                        <a:pt x="20136" y="11548"/>
                        <a:pt x="20194" y="11548"/>
                      </a:cubicBezTo>
                      <a:lnTo>
                        <a:pt x="195" y="12"/>
                      </a:lnTo>
                      <a:cubicBezTo>
                        <a:pt x="182" y="5"/>
                        <a:pt x="164" y="1"/>
                        <a:pt x="14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4" name="Google Shape;3084;p40"/>
                <p:cNvSpPr/>
                <p:nvPr/>
              </p:nvSpPr>
              <p:spPr>
                <a:xfrm>
                  <a:off x="1668950" y="1723725"/>
                  <a:ext cx="504400" cy="291625"/>
                </a:xfrm>
                <a:custGeom>
                  <a:rect b="b" l="l" r="r" t="t"/>
                  <a:pathLst>
                    <a:path extrusionOk="0" h="11665" w="20176">
                      <a:moveTo>
                        <a:pt x="133" y="0"/>
                      </a:moveTo>
                      <a:cubicBezTo>
                        <a:pt x="89" y="0"/>
                        <a:pt x="46" y="18"/>
                        <a:pt x="20" y="69"/>
                      </a:cubicBezTo>
                      <a:cubicBezTo>
                        <a:pt x="1" y="108"/>
                        <a:pt x="1" y="186"/>
                        <a:pt x="59" y="206"/>
                      </a:cubicBezTo>
                      <a:lnTo>
                        <a:pt x="19942" y="11665"/>
                      </a:lnTo>
                      <a:cubicBezTo>
                        <a:pt x="19962" y="11645"/>
                        <a:pt x="20000" y="11606"/>
                        <a:pt x="20039" y="11587"/>
                      </a:cubicBezTo>
                      <a:cubicBezTo>
                        <a:pt x="20078" y="11567"/>
                        <a:pt x="20117" y="11548"/>
                        <a:pt x="20176" y="11548"/>
                      </a:cubicBezTo>
                      <a:lnTo>
                        <a:pt x="195" y="11"/>
                      </a:lnTo>
                      <a:cubicBezTo>
                        <a:pt x="176" y="5"/>
                        <a:pt x="154" y="0"/>
                        <a:pt x="13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5" name="Google Shape;3085;p40"/>
                <p:cNvSpPr/>
                <p:nvPr/>
              </p:nvSpPr>
              <p:spPr>
                <a:xfrm>
                  <a:off x="2186950" y="1424600"/>
                  <a:ext cx="182900" cy="110225"/>
                </a:xfrm>
                <a:custGeom>
                  <a:rect b="b" l="l" r="r" t="t"/>
                  <a:pathLst>
                    <a:path extrusionOk="0" h="4409" w="7316">
                      <a:moveTo>
                        <a:pt x="119" y="0"/>
                      </a:moveTo>
                      <a:cubicBezTo>
                        <a:pt x="72" y="0"/>
                        <a:pt x="33" y="18"/>
                        <a:pt x="20" y="70"/>
                      </a:cubicBezTo>
                      <a:cubicBezTo>
                        <a:pt x="0" y="109"/>
                        <a:pt x="0" y="186"/>
                        <a:pt x="59" y="225"/>
                      </a:cubicBezTo>
                      <a:lnTo>
                        <a:pt x="7315" y="4408"/>
                      </a:lnTo>
                      <a:lnTo>
                        <a:pt x="7315" y="4116"/>
                      </a:lnTo>
                      <a:lnTo>
                        <a:pt x="195" y="11"/>
                      </a:lnTo>
                      <a:cubicBezTo>
                        <a:pt x="169" y="5"/>
                        <a:pt x="143" y="0"/>
                        <a:pt x="1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6" name="Google Shape;3086;p40"/>
                <p:cNvSpPr/>
                <p:nvPr/>
              </p:nvSpPr>
              <p:spPr>
                <a:xfrm>
                  <a:off x="2200575" y="1190425"/>
                  <a:ext cx="167800" cy="101200"/>
                </a:xfrm>
                <a:custGeom>
                  <a:rect b="b" l="l" r="r" t="t"/>
                  <a:pathLst>
                    <a:path extrusionOk="0" h="4048" w="6712">
                      <a:moveTo>
                        <a:pt x="6712" y="1"/>
                      </a:moveTo>
                      <a:cubicBezTo>
                        <a:pt x="6693" y="1"/>
                        <a:pt x="6673" y="1"/>
                        <a:pt x="6673" y="20"/>
                      </a:cubicBezTo>
                      <a:lnTo>
                        <a:pt x="78" y="3834"/>
                      </a:lnTo>
                      <a:cubicBezTo>
                        <a:pt x="39" y="3853"/>
                        <a:pt x="0" y="3931"/>
                        <a:pt x="39" y="4009"/>
                      </a:cubicBezTo>
                      <a:cubicBezTo>
                        <a:pt x="58" y="4048"/>
                        <a:pt x="97" y="4048"/>
                        <a:pt x="136" y="4048"/>
                      </a:cubicBezTo>
                      <a:cubicBezTo>
                        <a:pt x="156" y="4048"/>
                        <a:pt x="175" y="4048"/>
                        <a:pt x="175" y="4028"/>
                      </a:cubicBezTo>
                      <a:lnTo>
                        <a:pt x="6712" y="254"/>
                      </a:lnTo>
                      <a:lnTo>
                        <a:pt x="671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7" name="Google Shape;3087;p40"/>
                <p:cNvSpPr/>
                <p:nvPr/>
              </p:nvSpPr>
              <p:spPr>
                <a:xfrm>
                  <a:off x="2173825" y="1223500"/>
                  <a:ext cx="89025" cy="53050"/>
                </a:xfrm>
                <a:custGeom>
                  <a:rect b="b" l="l" r="r" t="t"/>
                  <a:pathLst>
                    <a:path extrusionOk="0" h="2122" w="3561">
                      <a:moveTo>
                        <a:pt x="3346" y="1"/>
                      </a:moveTo>
                      <a:lnTo>
                        <a:pt x="78" y="1907"/>
                      </a:lnTo>
                      <a:cubicBezTo>
                        <a:pt x="39" y="1927"/>
                        <a:pt x="0" y="2005"/>
                        <a:pt x="39" y="2083"/>
                      </a:cubicBezTo>
                      <a:cubicBezTo>
                        <a:pt x="58" y="2102"/>
                        <a:pt x="97" y="2121"/>
                        <a:pt x="156" y="2121"/>
                      </a:cubicBezTo>
                      <a:cubicBezTo>
                        <a:pt x="175" y="2121"/>
                        <a:pt x="195" y="2121"/>
                        <a:pt x="195" y="2102"/>
                      </a:cubicBezTo>
                      <a:lnTo>
                        <a:pt x="3560" y="157"/>
                      </a:lnTo>
                      <a:cubicBezTo>
                        <a:pt x="3521" y="157"/>
                        <a:pt x="3521" y="137"/>
                        <a:pt x="3502" y="137"/>
                      </a:cubicBezTo>
                      <a:cubicBezTo>
                        <a:pt x="3444" y="79"/>
                        <a:pt x="3385" y="59"/>
                        <a:pt x="334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8" name="Google Shape;3088;p40"/>
                <p:cNvSpPr/>
                <p:nvPr/>
              </p:nvSpPr>
              <p:spPr>
                <a:xfrm>
                  <a:off x="2147050" y="1127700"/>
                  <a:ext cx="221325" cy="133275"/>
                </a:xfrm>
                <a:custGeom>
                  <a:rect b="b" l="l" r="r" t="t"/>
                  <a:pathLst>
                    <a:path extrusionOk="0" h="5331" w="8853">
                      <a:moveTo>
                        <a:pt x="8853" y="0"/>
                      </a:moveTo>
                      <a:lnTo>
                        <a:pt x="59" y="5078"/>
                      </a:lnTo>
                      <a:cubicBezTo>
                        <a:pt x="1" y="5156"/>
                        <a:pt x="1" y="5234"/>
                        <a:pt x="40" y="5273"/>
                      </a:cubicBezTo>
                      <a:cubicBezTo>
                        <a:pt x="59" y="5331"/>
                        <a:pt x="98" y="5331"/>
                        <a:pt x="137" y="5331"/>
                      </a:cubicBezTo>
                      <a:cubicBezTo>
                        <a:pt x="157" y="5331"/>
                        <a:pt x="176" y="5331"/>
                        <a:pt x="176" y="5292"/>
                      </a:cubicBezTo>
                      <a:lnTo>
                        <a:pt x="8853" y="292"/>
                      </a:lnTo>
                      <a:lnTo>
                        <a:pt x="88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9" name="Google Shape;3089;p40"/>
                <p:cNvSpPr/>
                <p:nvPr/>
              </p:nvSpPr>
              <p:spPr>
                <a:xfrm>
                  <a:off x="2119825" y="1096075"/>
                  <a:ext cx="249050" cy="148850"/>
                </a:xfrm>
                <a:custGeom>
                  <a:rect b="b" l="l" r="r" t="t"/>
                  <a:pathLst>
                    <a:path extrusionOk="0" h="5954" w="9962">
                      <a:moveTo>
                        <a:pt x="9961" y="1"/>
                      </a:moveTo>
                      <a:lnTo>
                        <a:pt x="78" y="5720"/>
                      </a:lnTo>
                      <a:cubicBezTo>
                        <a:pt x="20" y="5779"/>
                        <a:pt x="1" y="5857"/>
                        <a:pt x="59" y="5915"/>
                      </a:cubicBezTo>
                      <a:cubicBezTo>
                        <a:pt x="78" y="5954"/>
                        <a:pt x="117" y="5954"/>
                        <a:pt x="137" y="5954"/>
                      </a:cubicBezTo>
                      <a:cubicBezTo>
                        <a:pt x="176" y="5954"/>
                        <a:pt x="195" y="5954"/>
                        <a:pt x="195" y="5934"/>
                      </a:cubicBezTo>
                      <a:lnTo>
                        <a:pt x="9961" y="292"/>
                      </a:lnTo>
                      <a:lnTo>
                        <a:pt x="996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0" name="Google Shape;3090;p40"/>
                <p:cNvSpPr/>
                <p:nvPr/>
              </p:nvSpPr>
              <p:spPr>
                <a:xfrm>
                  <a:off x="1815350" y="1065425"/>
                  <a:ext cx="554000" cy="324925"/>
                </a:xfrm>
                <a:custGeom>
                  <a:rect b="b" l="l" r="r" t="t"/>
                  <a:pathLst>
                    <a:path extrusionOk="0" h="12997" w="22160">
                      <a:moveTo>
                        <a:pt x="22160" y="1"/>
                      </a:moveTo>
                      <a:lnTo>
                        <a:pt x="79" y="12744"/>
                      </a:lnTo>
                      <a:cubicBezTo>
                        <a:pt x="20" y="12802"/>
                        <a:pt x="1" y="12880"/>
                        <a:pt x="40" y="12939"/>
                      </a:cubicBezTo>
                      <a:cubicBezTo>
                        <a:pt x="79" y="12997"/>
                        <a:pt x="117" y="12997"/>
                        <a:pt x="137" y="12997"/>
                      </a:cubicBezTo>
                      <a:cubicBezTo>
                        <a:pt x="176" y="12997"/>
                        <a:pt x="195" y="12997"/>
                        <a:pt x="195" y="12977"/>
                      </a:cubicBezTo>
                      <a:lnTo>
                        <a:pt x="22160" y="293"/>
                      </a:lnTo>
                      <a:lnTo>
                        <a:pt x="2216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1" name="Google Shape;3091;p40"/>
                <p:cNvSpPr/>
                <p:nvPr/>
              </p:nvSpPr>
              <p:spPr>
                <a:xfrm>
                  <a:off x="1788600" y="1033825"/>
                  <a:ext cx="579775" cy="340475"/>
                </a:xfrm>
                <a:custGeom>
                  <a:rect b="b" l="l" r="r" t="t"/>
                  <a:pathLst>
                    <a:path extrusionOk="0" h="13619" w="23191">
                      <a:moveTo>
                        <a:pt x="23191" y="0"/>
                      </a:moveTo>
                      <a:lnTo>
                        <a:pt x="40" y="13385"/>
                      </a:lnTo>
                      <a:cubicBezTo>
                        <a:pt x="20" y="13463"/>
                        <a:pt x="1" y="13522"/>
                        <a:pt x="20" y="13580"/>
                      </a:cubicBezTo>
                      <a:cubicBezTo>
                        <a:pt x="40" y="13619"/>
                        <a:pt x="98" y="13619"/>
                        <a:pt x="117" y="13619"/>
                      </a:cubicBezTo>
                      <a:cubicBezTo>
                        <a:pt x="137" y="13619"/>
                        <a:pt x="176" y="13619"/>
                        <a:pt x="176" y="13599"/>
                      </a:cubicBezTo>
                      <a:lnTo>
                        <a:pt x="23191" y="292"/>
                      </a:lnTo>
                      <a:lnTo>
                        <a:pt x="231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2" name="Google Shape;3092;p40"/>
                <p:cNvSpPr/>
                <p:nvPr/>
              </p:nvSpPr>
              <p:spPr>
                <a:xfrm>
                  <a:off x="1761850" y="1055700"/>
                  <a:ext cx="522875" cy="303525"/>
                </a:xfrm>
                <a:custGeom>
                  <a:rect b="b" l="l" r="r" t="t"/>
                  <a:pathLst>
                    <a:path extrusionOk="0" h="12141" w="20915">
                      <a:moveTo>
                        <a:pt x="20720" y="1"/>
                      </a:moveTo>
                      <a:lnTo>
                        <a:pt x="78" y="11927"/>
                      </a:lnTo>
                      <a:cubicBezTo>
                        <a:pt x="20" y="11946"/>
                        <a:pt x="1" y="12024"/>
                        <a:pt x="20" y="12102"/>
                      </a:cubicBezTo>
                      <a:cubicBezTo>
                        <a:pt x="40" y="12141"/>
                        <a:pt x="98" y="12141"/>
                        <a:pt x="117" y="12141"/>
                      </a:cubicBezTo>
                      <a:cubicBezTo>
                        <a:pt x="137" y="12141"/>
                        <a:pt x="176" y="12141"/>
                        <a:pt x="176" y="12121"/>
                      </a:cubicBezTo>
                      <a:lnTo>
                        <a:pt x="20915" y="137"/>
                      </a:lnTo>
                      <a:cubicBezTo>
                        <a:pt x="20895" y="137"/>
                        <a:pt x="20856" y="98"/>
                        <a:pt x="20837" y="79"/>
                      </a:cubicBezTo>
                      <a:cubicBezTo>
                        <a:pt x="20817" y="79"/>
                        <a:pt x="20759" y="40"/>
                        <a:pt x="207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3" name="Google Shape;3093;p40"/>
                <p:cNvSpPr/>
                <p:nvPr/>
              </p:nvSpPr>
              <p:spPr>
                <a:xfrm>
                  <a:off x="1735100" y="1111150"/>
                  <a:ext cx="398850" cy="232525"/>
                </a:xfrm>
                <a:custGeom>
                  <a:rect b="b" l="l" r="r" t="t"/>
                  <a:pathLst>
                    <a:path extrusionOk="0" h="9301" w="15954">
                      <a:moveTo>
                        <a:pt x="15720" y="1"/>
                      </a:moveTo>
                      <a:lnTo>
                        <a:pt x="78" y="9067"/>
                      </a:lnTo>
                      <a:cubicBezTo>
                        <a:pt x="1" y="9125"/>
                        <a:pt x="1" y="9203"/>
                        <a:pt x="20" y="9242"/>
                      </a:cubicBezTo>
                      <a:cubicBezTo>
                        <a:pt x="40" y="9300"/>
                        <a:pt x="98" y="9300"/>
                        <a:pt x="117" y="9300"/>
                      </a:cubicBezTo>
                      <a:cubicBezTo>
                        <a:pt x="137" y="9300"/>
                        <a:pt x="176" y="9300"/>
                        <a:pt x="176" y="9261"/>
                      </a:cubicBezTo>
                      <a:lnTo>
                        <a:pt x="15954" y="137"/>
                      </a:lnTo>
                      <a:cubicBezTo>
                        <a:pt x="15934" y="137"/>
                        <a:pt x="15895" y="117"/>
                        <a:pt x="15876" y="117"/>
                      </a:cubicBezTo>
                      <a:cubicBezTo>
                        <a:pt x="15798" y="98"/>
                        <a:pt x="15779" y="40"/>
                        <a:pt x="157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4" name="Google Shape;3094;p40"/>
                <p:cNvSpPr/>
                <p:nvPr/>
              </p:nvSpPr>
              <p:spPr>
                <a:xfrm>
                  <a:off x="1707875" y="1051825"/>
                  <a:ext cx="475700" cy="276275"/>
                </a:xfrm>
                <a:custGeom>
                  <a:rect b="b" l="l" r="r" t="t"/>
                  <a:pathLst>
                    <a:path extrusionOk="0" h="11051" w="19028">
                      <a:moveTo>
                        <a:pt x="18813" y="0"/>
                      </a:moveTo>
                      <a:lnTo>
                        <a:pt x="59" y="10817"/>
                      </a:lnTo>
                      <a:cubicBezTo>
                        <a:pt x="20" y="10856"/>
                        <a:pt x="0" y="10934"/>
                        <a:pt x="39" y="11012"/>
                      </a:cubicBezTo>
                      <a:cubicBezTo>
                        <a:pt x="59" y="11051"/>
                        <a:pt x="117" y="11051"/>
                        <a:pt x="136" y="11051"/>
                      </a:cubicBezTo>
                      <a:cubicBezTo>
                        <a:pt x="156" y="11051"/>
                        <a:pt x="195" y="11051"/>
                        <a:pt x="195" y="11031"/>
                      </a:cubicBezTo>
                      <a:lnTo>
                        <a:pt x="19027" y="156"/>
                      </a:lnTo>
                      <a:cubicBezTo>
                        <a:pt x="19008" y="156"/>
                        <a:pt x="18988" y="136"/>
                        <a:pt x="18969" y="117"/>
                      </a:cubicBezTo>
                      <a:cubicBezTo>
                        <a:pt x="18910" y="98"/>
                        <a:pt x="18871" y="39"/>
                        <a:pt x="1881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5" name="Google Shape;3095;p40"/>
                <p:cNvSpPr/>
                <p:nvPr/>
              </p:nvSpPr>
              <p:spPr>
                <a:xfrm>
                  <a:off x="1680625" y="974000"/>
                  <a:ext cx="584650" cy="339025"/>
                </a:xfrm>
                <a:custGeom>
                  <a:rect b="b" l="l" r="r" t="t"/>
                  <a:pathLst>
                    <a:path extrusionOk="0" h="13561" w="23386">
                      <a:moveTo>
                        <a:pt x="23152" y="0"/>
                      </a:moveTo>
                      <a:lnTo>
                        <a:pt x="78" y="13327"/>
                      </a:lnTo>
                      <a:cubicBezTo>
                        <a:pt x="40" y="13347"/>
                        <a:pt x="1" y="13424"/>
                        <a:pt x="40" y="13483"/>
                      </a:cubicBezTo>
                      <a:cubicBezTo>
                        <a:pt x="59" y="13541"/>
                        <a:pt x="117" y="13561"/>
                        <a:pt x="156" y="13561"/>
                      </a:cubicBezTo>
                      <a:cubicBezTo>
                        <a:pt x="176" y="13561"/>
                        <a:pt x="215" y="13561"/>
                        <a:pt x="215" y="13541"/>
                      </a:cubicBezTo>
                      <a:lnTo>
                        <a:pt x="23386" y="156"/>
                      </a:lnTo>
                      <a:cubicBezTo>
                        <a:pt x="23347" y="156"/>
                        <a:pt x="23327" y="137"/>
                        <a:pt x="23308" y="117"/>
                      </a:cubicBezTo>
                      <a:cubicBezTo>
                        <a:pt x="23249" y="98"/>
                        <a:pt x="23210" y="39"/>
                        <a:pt x="2315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6" name="Google Shape;3096;p40"/>
                <p:cNvSpPr/>
                <p:nvPr/>
              </p:nvSpPr>
              <p:spPr>
                <a:xfrm>
                  <a:off x="1654375" y="879650"/>
                  <a:ext cx="714975" cy="417825"/>
                </a:xfrm>
                <a:custGeom>
                  <a:rect b="b" l="l" r="r" t="t"/>
                  <a:pathLst>
                    <a:path extrusionOk="0" h="16713" w="28599">
                      <a:moveTo>
                        <a:pt x="28599" y="0"/>
                      </a:moveTo>
                      <a:lnTo>
                        <a:pt x="58" y="16459"/>
                      </a:lnTo>
                      <a:cubicBezTo>
                        <a:pt x="20" y="16517"/>
                        <a:pt x="0" y="16576"/>
                        <a:pt x="20" y="16654"/>
                      </a:cubicBezTo>
                      <a:cubicBezTo>
                        <a:pt x="39" y="16712"/>
                        <a:pt x="97" y="16712"/>
                        <a:pt x="117" y="16712"/>
                      </a:cubicBezTo>
                      <a:cubicBezTo>
                        <a:pt x="136" y="16712"/>
                        <a:pt x="156" y="16712"/>
                        <a:pt x="156" y="16673"/>
                      </a:cubicBezTo>
                      <a:lnTo>
                        <a:pt x="28599" y="292"/>
                      </a:lnTo>
                      <a:lnTo>
                        <a:pt x="2859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7" name="Google Shape;3097;p40"/>
                <p:cNvSpPr/>
                <p:nvPr/>
              </p:nvSpPr>
              <p:spPr>
                <a:xfrm>
                  <a:off x="1627625" y="853200"/>
                  <a:ext cx="737350" cy="428225"/>
                </a:xfrm>
                <a:custGeom>
                  <a:rect b="b" l="l" r="r" t="t"/>
                  <a:pathLst>
                    <a:path extrusionOk="0" h="17129" w="29494">
                      <a:moveTo>
                        <a:pt x="29354" y="0"/>
                      </a:moveTo>
                      <a:cubicBezTo>
                        <a:pt x="29337" y="0"/>
                        <a:pt x="29319" y="3"/>
                        <a:pt x="29299" y="8"/>
                      </a:cubicBezTo>
                      <a:lnTo>
                        <a:pt x="39" y="16895"/>
                      </a:lnTo>
                      <a:cubicBezTo>
                        <a:pt x="20" y="16953"/>
                        <a:pt x="0" y="17031"/>
                        <a:pt x="20" y="17089"/>
                      </a:cubicBezTo>
                      <a:cubicBezTo>
                        <a:pt x="39" y="17128"/>
                        <a:pt x="97" y="17128"/>
                        <a:pt x="117" y="17128"/>
                      </a:cubicBezTo>
                      <a:cubicBezTo>
                        <a:pt x="136" y="17128"/>
                        <a:pt x="156" y="17128"/>
                        <a:pt x="156" y="17109"/>
                      </a:cubicBezTo>
                      <a:lnTo>
                        <a:pt x="29416" y="222"/>
                      </a:lnTo>
                      <a:cubicBezTo>
                        <a:pt x="29474" y="202"/>
                        <a:pt x="29494" y="124"/>
                        <a:pt x="29474" y="66"/>
                      </a:cubicBezTo>
                      <a:cubicBezTo>
                        <a:pt x="29445" y="22"/>
                        <a:pt x="29405" y="0"/>
                        <a:pt x="2935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8" name="Google Shape;3098;p40"/>
                <p:cNvSpPr/>
                <p:nvPr/>
              </p:nvSpPr>
              <p:spPr>
                <a:xfrm>
                  <a:off x="1573150" y="1036250"/>
                  <a:ext cx="369175" cy="215000"/>
                </a:xfrm>
                <a:custGeom>
                  <a:rect b="b" l="l" r="r" t="t"/>
                  <a:pathLst>
                    <a:path extrusionOk="0" h="8600" w="14767">
                      <a:moveTo>
                        <a:pt x="14552" y="1"/>
                      </a:moveTo>
                      <a:lnTo>
                        <a:pt x="78" y="8347"/>
                      </a:lnTo>
                      <a:cubicBezTo>
                        <a:pt x="39" y="8366"/>
                        <a:pt x="0" y="8444"/>
                        <a:pt x="39" y="8522"/>
                      </a:cubicBezTo>
                      <a:cubicBezTo>
                        <a:pt x="78" y="8561"/>
                        <a:pt x="97" y="8600"/>
                        <a:pt x="156" y="8600"/>
                      </a:cubicBezTo>
                      <a:cubicBezTo>
                        <a:pt x="175" y="8600"/>
                        <a:pt x="195" y="8600"/>
                        <a:pt x="195" y="8561"/>
                      </a:cubicBezTo>
                      <a:lnTo>
                        <a:pt x="14766" y="156"/>
                      </a:lnTo>
                      <a:cubicBezTo>
                        <a:pt x="14747" y="156"/>
                        <a:pt x="14728" y="137"/>
                        <a:pt x="14689" y="137"/>
                      </a:cubicBezTo>
                      <a:cubicBezTo>
                        <a:pt x="14650" y="98"/>
                        <a:pt x="14591" y="59"/>
                        <a:pt x="1455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9" name="Google Shape;3099;p40"/>
                <p:cNvSpPr/>
                <p:nvPr/>
              </p:nvSpPr>
              <p:spPr>
                <a:xfrm>
                  <a:off x="1588700" y="1194325"/>
                  <a:ext cx="26775" cy="16075"/>
                </a:xfrm>
                <a:custGeom>
                  <a:rect b="b" l="l" r="r" t="t"/>
                  <a:pathLst>
                    <a:path extrusionOk="0" h="643" w="1071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43"/>
                      </a:lnTo>
                      <a:lnTo>
                        <a:pt x="1071" y="156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00" name="Google Shape;3100;p40"/>
                <p:cNvSpPr/>
                <p:nvPr/>
              </p:nvSpPr>
              <p:spPr>
                <a:xfrm>
                  <a:off x="1546400" y="1225450"/>
                  <a:ext cx="14125" cy="9750"/>
                </a:xfrm>
                <a:custGeom>
                  <a:rect b="b" l="l" r="r" t="t"/>
                  <a:pathLst>
                    <a:path extrusionOk="0" h="390" w="565">
                      <a:moveTo>
                        <a:pt x="331" y="1"/>
                      </a:moveTo>
                      <a:lnTo>
                        <a:pt x="78" y="176"/>
                      </a:lnTo>
                      <a:cubicBezTo>
                        <a:pt x="39" y="195"/>
                        <a:pt x="0" y="273"/>
                        <a:pt x="39" y="331"/>
                      </a:cubicBezTo>
                      <a:cubicBezTo>
                        <a:pt x="58" y="390"/>
                        <a:pt x="97" y="390"/>
                        <a:pt x="136" y="390"/>
                      </a:cubicBezTo>
                      <a:cubicBezTo>
                        <a:pt x="156" y="390"/>
                        <a:pt x="175" y="390"/>
                        <a:pt x="175" y="370"/>
                      </a:cubicBezTo>
                      <a:lnTo>
                        <a:pt x="564" y="137"/>
                      </a:lnTo>
                      <a:lnTo>
                        <a:pt x="3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01" name="Google Shape;3101;p40"/>
                <p:cNvSpPr/>
                <p:nvPr/>
              </p:nvSpPr>
              <p:spPr>
                <a:xfrm>
                  <a:off x="1642200" y="1163200"/>
                  <a:ext cx="26775" cy="16075"/>
                </a:xfrm>
                <a:custGeom>
                  <a:rect b="b" l="l" r="r" t="t"/>
                  <a:pathLst>
                    <a:path extrusionOk="0" h="643" w="1071">
                      <a:moveTo>
                        <a:pt x="818" y="0"/>
                      </a:moveTo>
                      <a:lnTo>
                        <a:pt x="1" y="487"/>
                      </a:lnTo>
                      <a:lnTo>
                        <a:pt x="234" y="642"/>
                      </a:lnTo>
                      <a:lnTo>
                        <a:pt x="1071" y="156"/>
                      </a:lnTo>
                      <a:lnTo>
                        <a:pt x="81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02" name="Google Shape;3102;p40"/>
                <p:cNvSpPr/>
                <p:nvPr/>
              </p:nvSpPr>
              <p:spPr>
                <a:xfrm>
                  <a:off x="1560975" y="1210375"/>
                  <a:ext cx="27750" cy="15100"/>
                </a:xfrm>
                <a:custGeom>
                  <a:rect b="b" l="l" r="r" t="t"/>
                  <a:pathLst>
                    <a:path extrusionOk="0" h="604" w="1110">
                      <a:moveTo>
                        <a:pt x="857" y="1"/>
                      </a:moveTo>
                      <a:lnTo>
                        <a:pt x="1" y="468"/>
                      </a:lnTo>
                      <a:lnTo>
                        <a:pt x="254" y="604"/>
                      </a:lnTo>
                      <a:lnTo>
                        <a:pt x="1110" y="13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03" name="Google Shape;3103;p40"/>
                <p:cNvSpPr/>
                <p:nvPr/>
              </p:nvSpPr>
              <p:spPr>
                <a:xfrm>
                  <a:off x="1696200" y="1132550"/>
                  <a:ext cx="26775" cy="15600"/>
                </a:xfrm>
                <a:custGeom>
                  <a:rect b="b" l="l" r="r" t="t"/>
                  <a:pathLst>
                    <a:path extrusionOk="0" h="624" w="1071">
                      <a:moveTo>
                        <a:pt x="817" y="1"/>
                      </a:moveTo>
                      <a:lnTo>
                        <a:pt x="0" y="487"/>
                      </a:lnTo>
                      <a:lnTo>
                        <a:pt x="234" y="623"/>
                      </a:lnTo>
                      <a:lnTo>
                        <a:pt x="1070" y="137"/>
                      </a:lnTo>
                      <a:lnTo>
                        <a:pt x="81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04" name="Google Shape;3104;p40"/>
                <p:cNvSpPr/>
                <p:nvPr/>
              </p:nvSpPr>
              <p:spPr>
                <a:xfrm>
                  <a:off x="1722950" y="872825"/>
                  <a:ext cx="448450" cy="259750"/>
                </a:xfrm>
                <a:custGeom>
                  <a:rect b="b" l="l" r="r" t="t"/>
                  <a:pathLst>
                    <a:path extrusionOk="0" h="10390" w="17938">
                      <a:moveTo>
                        <a:pt x="17724" y="1"/>
                      </a:moveTo>
                      <a:lnTo>
                        <a:pt x="0" y="10234"/>
                      </a:lnTo>
                      <a:lnTo>
                        <a:pt x="234" y="10390"/>
                      </a:lnTo>
                      <a:lnTo>
                        <a:pt x="17938" y="156"/>
                      </a:lnTo>
                      <a:cubicBezTo>
                        <a:pt x="17899" y="118"/>
                        <a:pt x="17879" y="118"/>
                        <a:pt x="17840" y="98"/>
                      </a:cubicBezTo>
                      <a:cubicBezTo>
                        <a:pt x="17802" y="79"/>
                        <a:pt x="17743" y="20"/>
                        <a:pt x="1772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05" name="Google Shape;3105;p40"/>
                <p:cNvSpPr/>
                <p:nvPr/>
              </p:nvSpPr>
              <p:spPr>
                <a:xfrm>
                  <a:off x="1615450" y="1179250"/>
                  <a:ext cx="26775" cy="15100"/>
                </a:xfrm>
                <a:custGeom>
                  <a:rect b="b" l="l" r="r" t="t"/>
                  <a:pathLst>
                    <a:path extrusionOk="0" h="604" w="1071">
                      <a:moveTo>
                        <a:pt x="818" y="0"/>
                      </a:moveTo>
                      <a:lnTo>
                        <a:pt x="1" y="467"/>
                      </a:lnTo>
                      <a:lnTo>
                        <a:pt x="234" y="604"/>
                      </a:lnTo>
                      <a:lnTo>
                        <a:pt x="1071" y="117"/>
                      </a:lnTo>
                      <a:lnTo>
                        <a:pt x="81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06" name="Google Shape;3106;p40"/>
                <p:cNvSpPr/>
                <p:nvPr/>
              </p:nvSpPr>
              <p:spPr>
                <a:xfrm>
                  <a:off x="1668950" y="1148125"/>
                  <a:ext cx="27275" cy="15100"/>
                </a:xfrm>
                <a:custGeom>
                  <a:rect b="b" l="l" r="r" t="t"/>
                  <a:pathLst>
                    <a:path extrusionOk="0" h="604" w="1091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34" y="603"/>
                      </a:lnTo>
                      <a:lnTo>
                        <a:pt x="1090" y="11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07" name="Google Shape;3107;p40"/>
                <p:cNvSpPr/>
                <p:nvPr/>
              </p:nvSpPr>
              <p:spPr>
                <a:xfrm>
                  <a:off x="1588700" y="1163200"/>
                  <a:ext cx="26775" cy="16075"/>
                </a:xfrm>
                <a:custGeom>
                  <a:rect b="b" l="l" r="r" t="t"/>
                  <a:pathLst>
                    <a:path extrusionOk="0" h="643" w="1071">
                      <a:moveTo>
                        <a:pt x="818" y="0"/>
                      </a:moveTo>
                      <a:lnTo>
                        <a:pt x="1" y="487"/>
                      </a:lnTo>
                      <a:lnTo>
                        <a:pt x="234" y="642"/>
                      </a:lnTo>
                      <a:lnTo>
                        <a:pt x="1071" y="156"/>
                      </a:lnTo>
                      <a:lnTo>
                        <a:pt x="81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08" name="Google Shape;3108;p40"/>
                <p:cNvSpPr/>
                <p:nvPr/>
              </p:nvSpPr>
              <p:spPr>
                <a:xfrm>
                  <a:off x="1560975" y="1179250"/>
                  <a:ext cx="27750" cy="15100"/>
                </a:xfrm>
                <a:custGeom>
                  <a:rect b="b" l="l" r="r" t="t"/>
                  <a:pathLst>
                    <a:path extrusionOk="0" h="604" w="1110">
                      <a:moveTo>
                        <a:pt x="857" y="0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110" y="117"/>
                      </a:lnTo>
                      <a:lnTo>
                        <a:pt x="85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09" name="Google Shape;3109;p40"/>
                <p:cNvSpPr/>
                <p:nvPr/>
              </p:nvSpPr>
              <p:spPr>
                <a:xfrm>
                  <a:off x="1696200" y="923425"/>
                  <a:ext cx="334150" cy="194075"/>
                </a:xfrm>
                <a:custGeom>
                  <a:rect b="b" l="l" r="r" t="t"/>
                  <a:pathLst>
                    <a:path extrusionOk="0" h="7763" w="13366">
                      <a:moveTo>
                        <a:pt x="13152" y="0"/>
                      </a:moveTo>
                      <a:lnTo>
                        <a:pt x="0" y="7607"/>
                      </a:lnTo>
                      <a:lnTo>
                        <a:pt x="234" y="7763"/>
                      </a:lnTo>
                      <a:lnTo>
                        <a:pt x="13366" y="175"/>
                      </a:lnTo>
                      <a:cubicBezTo>
                        <a:pt x="13346" y="136"/>
                        <a:pt x="13327" y="136"/>
                        <a:pt x="13307" y="117"/>
                      </a:cubicBezTo>
                      <a:cubicBezTo>
                        <a:pt x="13249" y="97"/>
                        <a:pt x="13210" y="39"/>
                        <a:pt x="1315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10" name="Google Shape;3110;p40"/>
                <p:cNvSpPr/>
                <p:nvPr/>
              </p:nvSpPr>
              <p:spPr>
                <a:xfrm>
                  <a:off x="1642200" y="1132550"/>
                  <a:ext cx="26775" cy="15600"/>
                </a:xfrm>
                <a:custGeom>
                  <a:rect b="b" l="l" r="r" t="t"/>
                  <a:pathLst>
                    <a:path extrusionOk="0" h="624" w="1071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23"/>
                      </a:lnTo>
                      <a:lnTo>
                        <a:pt x="1071" y="137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11" name="Google Shape;3111;p40"/>
                <p:cNvSpPr/>
                <p:nvPr/>
              </p:nvSpPr>
              <p:spPr>
                <a:xfrm>
                  <a:off x="1615450" y="1148125"/>
                  <a:ext cx="26775" cy="15100"/>
                </a:xfrm>
                <a:custGeom>
                  <a:rect b="b" l="l" r="r" t="t"/>
                  <a:pathLst>
                    <a:path extrusionOk="0" h="604" w="1071">
                      <a:moveTo>
                        <a:pt x="818" y="0"/>
                      </a:moveTo>
                      <a:lnTo>
                        <a:pt x="1" y="467"/>
                      </a:lnTo>
                      <a:lnTo>
                        <a:pt x="234" y="603"/>
                      </a:lnTo>
                      <a:lnTo>
                        <a:pt x="1071" y="117"/>
                      </a:lnTo>
                      <a:lnTo>
                        <a:pt x="81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12" name="Google Shape;3112;p40"/>
                <p:cNvSpPr/>
                <p:nvPr/>
              </p:nvSpPr>
              <p:spPr>
                <a:xfrm>
                  <a:off x="1519650" y="1209400"/>
                  <a:ext cx="14125" cy="9750"/>
                </a:xfrm>
                <a:custGeom>
                  <a:rect b="b" l="l" r="r" t="t"/>
                  <a:pathLst>
                    <a:path extrusionOk="0" h="390" w="565">
                      <a:moveTo>
                        <a:pt x="331" y="1"/>
                      </a:moveTo>
                      <a:lnTo>
                        <a:pt x="78" y="176"/>
                      </a:lnTo>
                      <a:cubicBezTo>
                        <a:pt x="39" y="215"/>
                        <a:pt x="0" y="273"/>
                        <a:pt x="39" y="351"/>
                      </a:cubicBezTo>
                      <a:cubicBezTo>
                        <a:pt x="58" y="390"/>
                        <a:pt x="97" y="390"/>
                        <a:pt x="136" y="390"/>
                      </a:cubicBezTo>
                      <a:cubicBezTo>
                        <a:pt x="156" y="390"/>
                        <a:pt x="175" y="390"/>
                        <a:pt x="175" y="370"/>
                      </a:cubicBezTo>
                      <a:lnTo>
                        <a:pt x="564" y="156"/>
                      </a:lnTo>
                      <a:lnTo>
                        <a:pt x="3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13" name="Google Shape;3113;p40"/>
                <p:cNvSpPr/>
                <p:nvPr/>
              </p:nvSpPr>
              <p:spPr>
                <a:xfrm>
                  <a:off x="1668950" y="1117475"/>
                  <a:ext cx="27275" cy="15100"/>
                </a:xfrm>
                <a:custGeom>
                  <a:rect b="b" l="l" r="r" t="t"/>
                  <a:pathLst>
                    <a:path extrusionOk="0" h="604" w="1091">
                      <a:moveTo>
                        <a:pt x="837" y="1"/>
                      </a:moveTo>
                      <a:lnTo>
                        <a:pt x="1" y="448"/>
                      </a:lnTo>
                      <a:lnTo>
                        <a:pt x="234" y="604"/>
                      </a:lnTo>
                      <a:lnTo>
                        <a:pt x="1090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14" name="Google Shape;3114;p40"/>
                <p:cNvSpPr/>
                <p:nvPr/>
              </p:nvSpPr>
              <p:spPr>
                <a:xfrm>
                  <a:off x="1534225" y="1194325"/>
                  <a:ext cx="26775" cy="16075"/>
                </a:xfrm>
                <a:custGeom>
                  <a:rect b="b" l="l" r="r" t="t"/>
                  <a:pathLst>
                    <a:path extrusionOk="0" h="643" w="1071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15" name="Google Shape;3115;p40"/>
                <p:cNvSpPr/>
                <p:nvPr/>
              </p:nvSpPr>
              <p:spPr>
                <a:xfrm>
                  <a:off x="1560975" y="1148125"/>
                  <a:ext cx="27750" cy="15100"/>
                </a:xfrm>
                <a:custGeom>
                  <a:rect b="b" l="l" r="r" t="t"/>
                  <a:pathLst>
                    <a:path extrusionOk="0" h="604" w="1110">
                      <a:moveTo>
                        <a:pt x="857" y="0"/>
                      </a:moveTo>
                      <a:lnTo>
                        <a:pt x="1" y="467"/>
                      </a:lnTo>
                      <a:lnTo>
                        <a:pt x="254" y="603"/>
                      </a:lnTo>
                      <a:lnTo>
                        <a:pt x="1110" y="117"/>
                      </a:lnTo>
                      <a:lnTo>
                        <a:pt x="85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16" name="Google Shape;3116;p40"/>
                <p:cNvSpPr/>
                <p:nvPr/>
              </p:nvSpPr>
              <p:spPr>
                <a:xfrm>
                  <a:off x="1507475" y="1179250"/>
                  <a:ext cx="26775" cy="15100"/>
                </a:xfrm>
                <a:custGeom>
                  <a:rect b="b" l="l" r="r" t="t"/>
                  <a:pathLst>
                    <a:path extrusionOk="0" h="604" w="1071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17" name="Google Shape;3117;p40"/>
                <p:cNvSpPr/>
                <p:nvPr/>
              </p:nvSpPr>
              <p:spPr>
                <a:xfrm>
                  <a:off x="1492900" y="1194325"/>
                  <a:ext cx="14125" cy="9750"/>
                </a:xfrm>
                <a:custGeom>
                  <a:rect b="b" l="l" r="r" t="t"/>
                  <a:pathLst>
                    <a:path extrusionOk="0" h="390" w="565">
                      <a:moveTo>
                        <a:pt x="331" y="1"/>
                      </a:moveTo>
                      <a:lnTo>
                        <a:pt x="78" y="176"/>
                      </a:lnTo>
                      <a:cubicBezTo>
                        <a:pt x="39" y="195"/>
                        <a:pt x="0" y="273"/>
                        <a:pt x="39" y="351"/>
                      </a:cubicBezTo>
                      <a:cubicBezTo>
                        <a:pt x="58" y="390"/>
                        <a:pt x="97" y="390"/>
                        <a:pt x="136" y="390"/>
                      </a:cubicBezTo>
                      <a:cubicBezTo>
                        <a:pt x="156" y="390"/>
                        <a:pt x="175" y="390"/>
                        <a:pt x="175" y="370"/>
                      </a:cubicBezTo>
                      <a:lnTo>
                        <a:pt x="564" y="156"/>
                      </a:lnTo>
                      <a:lnTo>
                        <a:pt x="3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18" name="Google Shape;3118;p40"/>
                <p:cNvSpPr/>
                <p:nvPr/>
              </p:nvSpPr>
              <p:spPr>
                <a:xfrm>
                  <a:off x="1615450" y="1117475"/>
                  <a:ext cx="26775" cy="15100"/>
                </a:xfrm>
                <a:custGeom>
                  <a:rect b="b" l="l" r="r" t="t"/>
                  <a:pathLst>
                    <a:path extrusionOk="0" h="604" w="1071">
                      <a:moveTo>
                        <a:pt x="818" y="1"/>
                      </a:moveTo>
                      <a:lnTo>
                        <a:pt x="1" y="448"/>
                      </a:lnTo>
                      <a:lnTo>
                        <a:pt x="234" y="604"/>
                      </a:lnTo>
                      <a:lnTo>
                        <a:pt x="1071" y="117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19" name="Google Shape;3119;p40"/>
                <p:cNvSpPr/>
                <p:nvPr/>
              </p:nvSpPr>
              <p:spPr>
                <a:xfrm>
                  <a:off x="1668950" y="944825"/>
                  <a:ext cx="271425" cy="157125"/>
                </a:xfrm>
                <a:custGeom>
                  <a:rect b="b" l="l" r="r" t="t"/>
                  <a:pathLst>
                    <a:path extrusionOk="0" h="6285" w="10857">
                      <a:moveTo>
                        <a:pt x="10643" y="0"/>
                      </a:moveTo>
                      <a:lnTo>
                        <a:pt x="1" y="6148"/>
                      </a:lnTo>
                      <a:lnTo>
                        <a:pt x="234" y="6284"/>
                      </a:lnTo>
                      <a:lnTo>
                        <a:pt x="10857" y="136"/>
                      </a:lnTo>
                      <a:cubicBezTo>
                        <a:pt x="10837" y="136"/>
                        <a:pt x="10818" y="117"/>
                        <a:pt x="10798" y="117"/>
                      </a:cubicBezTo>
                      <a:cubicBezTo>
                        <a:pt x="10740" y="97"/>
                        <a:pt x="10701" y="39"/>
                        <a:pt x="1064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20" name="Google Shape;3120;p40"/>
                <p:cNvSpPr/>
                <p:nvPr/>
              </p:nvSpPr>
              <p:spPr>
                <a:xfrm>
                  <a:off x="1534225" y="1163200"/>
                  <a:ext cx="26775" cy="16075"/>
                </a:xfrm>
                <a:custGeom>
                  <a:rect b="b" l="l" r="r" t="t"/>
                  <a:pathLst>
                    <a:path extrusionOk="0" h="643" w="1071">
                      <a:moveTo>
                        <a:pt x="837" y="0"/>
                      </a:moveTo>
                      <a:lnTo>
                        <a:pt x="1" y="487"/>
                      </a:lnTo>
                      <a:lnTo>
                        <a:pt x="254" y="642"/>
                      </a:lnTo>
                      <a:lnTo>
                        <a:pt x="1071" y="156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21" name="Google Shape;3121;p40"/>
                <p:cNvSpPr/>
                <p:nvPr/>
              </p:nvSpPr>
              <p:spPr>
                <a:xfrm>
                  <a:off x="1588700" y="1132550"/>
                  <a:ext cx="26775" cy="15600"/>
                </a:xfrm>
                <a:custGeom>
                  <a:rect b="b" l="l" r="r" t="t"/>
                  <a:pathLst>
                    <a:path extrusionOk="0" h="624" w="1071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23"/>
                      </a:lnTo>
                      <a:lnTo>
                        <a:pt x="1071" y="137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22" name="Google Shape;3122;p40"/>
                <p:cNvSpPr/>
                <p:nvPr/>
              </p:nvSpPr>
              <p:spPr>
                <a:xfrm>
                  <a:off x="1642200" y="1101425"/>
                  <a:ext cx="26775" cy="16075"/>
                </a:xfrm>
                <a:custGeom>
                  <a:rect b="b" l="l" r="r" t="t"/>
                  <a:pathLst>
                    <a:path extrusionOk="0" h="643" w="1071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43"/>
                      </a:lnTo>
                      <a:lnTo>
                        <a:pt x="1071" y="156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23" name="Google Shape;3123;p40"/>
                <p:cNvSpPr/>
                <p:nvPr/>
              </p:nvSpPr>
              <p:spPr>
                <a:xfrm>
                  <a:off x="1480725" y="1163200"/>
                  <a:ext cx="26775" cy="16075"/>
                </a:xfrm>
                <a:custGeom>
                  <a:rect b="b" l="l" r="r" t="t"/>
                  <a:pathLst>
                    <a:path extrusionOk="0" h="643" w="1071">
                      <a:moveTo>
                        <a:pt x="837" y="0"/>
                      </a:moveTo>
                      <a:lnTo>
                        <a:pt x="1" y="487"/>
                      </a:lnTo>
                      <a:lnTo>
                        <a:pt x="254" y="642"/>
                      </a:lnTo>
                      <a:lnTo>
                        <a:pt x="1071" y="156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24" name="Google Shape;3124;p40"/>
                <p:cNvSpPr/>
                <p:nvPr/>
              </p:nvSpPr>
              <p:spPr>
                <a:xfrm>
                  <a:off x="1507475" y="1148125"/>
                  <a:ext cx="26775" cy="15100"/>
                </a:xfrm>
                <a:custGeom>
                  <a:rect b="b" l="l" r="r" t="t"/>
                  <a:pathLst>
                    <a:path extrusionOk="0" h="604" w="1071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54" y="603"/>
                      </a:lnTo>
                      <a:lnTo>
                        <a:pt x="1071" y="11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25" name="Google Shape;3125;p40"/>
                <p:cNvSpPr/>
                <p:nvPr/>
              </p:nvSpPr>
              <p:spPr>
                <a:xfrm>
                  <a:off x="1641725" y="763875"/>
                  <a:ext cx="557900" cy="322500"/>
                </a:xfrm>
                <a:custGeom>
                  <a:rect b="b" l="l" r="r" t="t"/>
                  <a:pathLst>
                    <a:path extrusionOk="0" h="12900" w="22316">
                      <a:moveTo>
                        <a:pt x="22101" y="1"/>
                      </a:moveTo>
                      <a:lnTo>
                        <a:pt x="0" y="12744"/>
                      </a:lnTo>
                      <a:lnTo>
                        <a:pt x="253" y="12900"/>
                      </a:lnTo>
                      <a:lnTo>
                        <a:pt x="22315" y="157"/>
                      </a:lnTo>
                      <a:cubicBezTo>
                        <a:pt x="22296" y="157"/>
                        <a:pt x="22257" y="137"/>
                        <a:pt x="22237" y="137"/>
                      </a:cubicBezTo>
                      <a:cubicBezTo>
                        <a:pt x="22159" y="98"/>
                        <a:pt x="22121" y="59"/>
                        <a:pt x="2210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26" name="Google Shape;3126;p40"/>
                <p:cNvSpPr/>
                <p:nvPr/>
              </p:nvSpPr>
              <p:spPr>
                <a:xfrm>
                  <a:off x="1615450" y="1086350"/>
                  <a:ext cx="26775" cy="15100"/>
                </a:xfrm>
                <a:custGeom>
                  <a:rect b="b" l="l" r="r" t="t"/>
                  <a:pathLst>
                    <a:path extrusionOk="0" h="604" w="1071">
                      <a:moveTo>
                        <a:pt x="818" y="1"/>
                      </a:moveTo>
                      <a:lnTo>
                        <a:pt x="1" y="467"/>
                      </a:lnTo>
                      <a:lnTo>
                        <a:pt x="234" y="604"/>
                      </a:lnTo>
                      <a:lnTo>
                        <a:pt x="1071" y="117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27" name="Google Shape;3127;p40"/>
                <p:cNvSpPr/>
                <p:nvPr/>
              </p:nvSpPr>
              <p:spPr>
                <a:xfrm>
                  <a:off x="1534225" y="1132550"/>
                  <a:ext cx="26775" cy="15600"/>
                </a:xfrm>
                <a:custGeom>
                  <a:rect b="b" l="l" r="r" t="t"/>
                  <a:pathLst>
                    <a:path extrusionOk="0" h="624" w="1071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23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28" name="Google Shape;3128;p40"/>
                <p:cNvSpPr/>
                <p:nvPr/>
              </p:nvSpPr>
              <p:spPr>
                <a:xfrm>
                  <a:off x="1588700" y="1101425"/>
                  <a:ext cx="26775" cy="16075"/>
                </a:xfrm>
                <a:custGeom>
                  <a:rect b="b" l="l" r="r" t="t"/>
                  <a:pathLst>
                    <a:path extrusionOk="0" h="643" w="1071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43"/>
                      </a:lnTo>
                      <a:lnTo>
                        <a:pt x="1071" y="156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29" name="Google Shape;3129;p40"/>
                <p:cNvSpPr/>
                <p:nvPr/>
              </p:nvSpPr>
              <p:spPr>
                <a:xfrm>
                  <a:off x="1466150" y="1178775"/>
                  <a:ext cx="14125" cy="9750"/>
                </a:xfrm>
                <a:custGeom>
                  <a:rect b="b" l="l" r="r" t="t"/>
                  <a:pathLst>
                    <a:path extrusionOk="0" h="390" w="565">
                      <a:moveTo>
                        <a:pt x="331" y="0"/>
                      </a:moveTo>
                      <a:lnTo>
                        <a:pt x="78" y="175"/>
                      </a:lnTo>
                      <a:cubicBezTo>
                        <a:pt x="39" y="195"/>
                        <a:pt x="0" y="272"/>
                        <a:pt x="39" y="331"/>
                      </a:cubicBezTo>
                      <a:cubicBezTo>
                        <a:pt x="58" y="389"/>
                        <a:pt x="97" y="389"/>
                        <a:pt x="136" y="389"/>
                      </a:cubicBezTo>
                      <a:cubicBezTo>
                        <a:pt x="156" y="389"/>
                        <a:pt x="175" y="389"/>
                        <a:pt x="175" y="350"/>
                      </a:cubicBezTo>
                      <a:lnTo>
                        <a:pt x="564" y="136"/>
                      </a:lnTo>
                      <a:lnTo>
                        <a:pt x="33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30" name="Google Shape;3130;p40"/>
                <p:cNvSpPr/>
                <p:nvPr/>
              </p:nvSpPr>
              <p:spPr>
                <a:xfrm>
                  <a:off x="1560975" y="1117475"/>
                  <a:ext cx="27750" cy="15100"/>
                </a:xfrm>
                <a:custGeom>
                  <a:rect b="b" l="l" r="r" t="t"/>
                  <a:pathLst>
                    <a:path extrusionOk="0" h="604" w="1110">
                      <a:moveTo>
                        <a:pt x="857" y="1"/>
                      </a:moveTo>
                      <a:lnTo>
                        <a:pt x="1" y="448"/>
                      </a:lnTo>
                      <a:lnTo>
                        <a:pt x="254" y="604"/>
                      </a:lnTo>
                      <a:lnTo>
                        <a:pt x="1110" y="11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31" name="Google Shape;3131;p40"/>
                <p:cNvSpPr/>
                <p:nvPr/>
              </p:nvSpPr>
              <p:spPr>
                <a:xfrm>
                  <a:off x="1560975" y="1086350"/>
                  <a:ext cx="27750" cy="15100"/>
                </a:xfrm>
                <a:custGeom>
                  <a:rect b="b" l="l" r="r" t="t"/>
                  <a:pathLst>
                    <a:path extrusionOk="0" h="604" w="1110">
                      <a:moveTo>
                        <a:pt x="857" y="1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110" y="11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32" name="Google Shape;3132;p40"/>
                <p:cNvSpPr/>
                <p:nvPr/>
              </p:nvSpPr>
              <p:spPr>
                <a:xfrm>
                  <a:off x="1534225" y="1101425"/>
                  <a:ext cx="26775" cy="16075"/>
                </a:xfrm>
                <a:custGeom>
                  <a:rect b="b" l="l" r="r" t="t"/>
                  <a:pathLst>
                    <a:path extrusionOk="0" h="643" w="1071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33" name="Google Shape;3133;p40"/>
                <p:cNvSpPr/>
                <p:nvPr/>
              </p:nvSpPr>
              <p:spPr>
                <a:xfrm>
                  <a:off x="1615450" y="671475"/>
                  <a:ext cx="446525" cy="398850"/>
                </a:xfrm>
                <a:custGeom>
                  <a:rect b="b" l="l" r="r" t="t"/>
                  <a:pathLst>
                    <a:path extrusionOk="0" h="15954" w="17861">
                      <a:moveTo>
                        <a:pt x="17744" y="0"/>
                      </a:moveTo>
                      <a:cubicBezTo>
                        <a:pt x="17666" y="0"/>
                        <a:pt x="17627" y="59"/>
                        <a:pt x="17627" y="137"/>
                      </a:cubicBezTo>
                      <a:lnTo>
                        <a:pt x="17627" y="5623"/>
                      </a:lnTo>
                      <a:lnTo>
                        <a:pt x="1" y="15817"/>
                      </a:lnTo>
                      <a:lnTo>
                        <a:pt x="234" y="15954"/>
                      </a:lnTo>
                      <a:lnTo>
                        <a:pt x="17821" y="5798"/>
                      </a:lnTo>
                      <a:cubicBezTo>
                        <a:pt x="17860" y="5779"/>
                        <a:pt x="17860" y="5720"/>
                        <a:pt x="17860" y="5701"/>
                      </a:cubicBezTo>
                      <a:lnTo>
                        <a:pt x="17860" y="137"/>
                      </a:lnTo>
                      <a:cubicBezTo>
                        <a:pt x="17860" y="59"/>
                        <a:pt x="17821" y="0"/>
                        <a:pt x="1774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34" name="Google Shape;3134;p40"/>
                <p:cNvSpPr/>
                <p:nvPr/>
              </p:nvSpPr>
              <p:spPr>
                <a:xfrm>
                  <a:off x="1480725" y="1132550"/>
                  <a:ext cx="26775" cy="15600"/>
                </a:xfrm>
                <a:custGeom>
                  <a:rect b="b" l="l" r="r" t="t"/>
                  <a:pathLst>
                    <a:path extrusionOk="0" h="624" w="1071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23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35" name="Google Shape;3135;p40"/>
                <p:cNvSpPr/>
                <p:nvPr/>
              </p:nvSpPr>
              <p:spPr>
                <a:xfrm>
                  <a:off x="1507475" y="1117475"/>
                  <a:ext cx="26775" cy="15100"/>
                </a:xfrm>
                <a:custGeom>
                  <a:rect b="b" l="l" r="r" t="t"/>
                  <a:pathLst>
                    <a:path extrusionOk="0" h="604" w="1071">
                      <a:moveTo>
                        <a:pt x="837" y="1"/>
                      </a:moveTo>
                      <a:lnTo>
                        <a:pt x="1" y="448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36" name="Google Shape;3136;p40"/>
                <p:cNvSpPr/>
                <p:nvPr/>
              </p:nvSpPr>
              <p:spPr>
                <a:xfrm>
                  <a:off x="1453975" y="1148125"/>
                  <a:ext cx="26775" cy="15100"/>
                </a:xfrm>
                <a:custGeom>
                  <a:rect b="b" l="l" r="r" t="t"/>
                  <a:pathLst>
                    <a:path extrusionOk="0" h="604" w="1071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54" y="603"/>
                      </a:lnTo>
                      <a:lnTo>
                        <a:pt x="1071" y="11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37" name="Google Shape;3137;p40"/>
                <p:cNvSpPr/>
                <p:nvPr/>
              </p:nvSpPr>
              <p:spPr>
                <a:xfrm>
                  <a:off x="1438900" y="1163200"/>
                  <a:ext cx="14125" cy="9750"/>
                </a:xfrm>
                <a:custGeom>
                  <a:rect b="b" l="l" r="r" t="t"/>
                  <a:pathLst>
                    <a:path extrusionOk="0" h="390" w="565">
                      <a:moveTo>
                        <a:pt x="312" y="0"/>
                      </a:moveTo>
                      <a:lnTo>
                        <a:pt x="78" y="176"/>
                      </a:lnTo>
                      <a:cubicBezTo>
                        <a:pt x="20" y="214"/>
                        <a:pt x="1" y="273"/>
                        <a:pt x="20" y="351"/>
                      </a:cubicBezTo>
                      <a:cubicBezTo>
                        <a:pt x="59" y="390"/>
                        <a:pt x="98" y="390"/>
                        <a:pt x="117" y="390"/>
                      </a:cubicBezTo>
                      <a:cubicBezTo>
                        <a:pt x="156" y="390"/>
                        <a:pt x="176" y="390"/>
                        <a:pt x="176" y="370"/>
                      </a:cubicBezTo>
                      <a:lnTo>
                        <a:pt x="565" y="156"/>
                      </a:lnTo>
                      <a:lnTo>
                        <a:pt x="31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38" name="Google Shape;3138;p40"/>
                <p:cNvSpPr/>
                <p:nvPr/>
              </p:nvSpPr>
              <p:spPr>
                <a:xfrm>
                  <a:off x="1588700" y="1070300"/>
                  <a:ext cx="26775" cy="16075"/>
                </a:xfrm>
                <a:custGeom>
                  <a:rect b="b" l="l" r="r" t="t"/>
                  <a:pathLst>
                    <a:path extrusionOk="0" h="643" w="1071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43"/>
                      </a:lnTo>
                      <a:lnTo>
                        <a:pt x="1071" y="156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39" name="Google Shape;3139;p40"/>
                <p:cNvSpPr/>
                <p:nvPr/>
              </p:nvSpPr>
              <p:spPr>
                <a:xfrm>
                  <a:off x="1480725" y="1101425"/>
                  <a:ext cx="26775" cy="16075"/>
                </a:xfrm>
                <a:custGeom>
                  <a:rect b="b" l="l" r="r" t="t"/>
                  <a:pathLst>
                    <a:path extrusionOk="0" h="643" w="1071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40" name="Google Shape;3140;p40"/>
                <p:cNvSpPr/>
                <p:nvPr/>
              </p:nvSpPr>
              <p:spPr>
                <a:xfrm>
                  <a:off x="1534225" y="1070300"/>
                  <a:ext cx="26775" cy="16075"/>
                </a:xfrm>
                <a:custGeom>
                  <a:rect b="b" l="l" r="r" t="t"/>
                  <a:pathLst>
                    <a:path extrusionOk="0" h="643" w="1071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41" name="Google Shape;3141;p40"/>
                <p:cNvSpPr/>
                <p:nvPr/>
              </p:nvSpPr>
              <p:spPr>
                <a:xfrm>
                  <a:off x="1453975" y="1117475"/>
                  <a:ext cx="26775" cy="15100"/>
                </a:xfrm>
                <a:custGeom>
                  <a:rect b="b" l="l" r="r" t="t"/>
                  <a:pathLst>
                    <a:path extrusionOk="0" h="604" w="1071">
                      <a:moveTo>
                        <a:pt x="837" y="1"/>
                      </a:moveTo>
                      <a:lnTo>
                        <a:pt x="1" y="448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42" name="Google Shape;3142;p40"/>
                <p:cNvSpPr/>
                <p:nvPr/>
              </p:nvSpPr>
              <p:spPr>
                <a:xfrm>
                  <a:off x="1412150" y="1147625"/>
                  <a:ext cx="14125" cy="9750"/>
                </a:xfrm>
                <a:custGeom>
                  <a:rect b="b" l="l" r="r" t="t"/>
                  <a:pathLst>
                    <a:path extrusionOk="0" h="390" w="565">
                      <a:moveTo>
                        <a:pt x="312" y="1"/>
                      </a:moveTo>
                      <a:lnTo>
                        <a:pt x="78" y="176"/>
                      </a:lnTo>
                      <a:cubicBezTo>
                        <a:pt x="20" y="195"/>
                        <a:pt x="1" y="273"/>
                        <a:pt x="20" y="351"/>
                      </a:cubicBezTo>
                      <a:cubicBezTo>
                        <a:pt x="59" y="390"/>
                        <a:pt x="98" y="390"/>
                        <a:pt x="117" y="390"/>
                      </a:cubicBezTo>
                      <a:cubicBezTo>
                        <a:pt x="156" y="390"/>
                        <a:pt x="176" y="390"/>
                        <a:pt x="176" y="371"/>
                      </a:cubicBezTo>
                      <a:lnTo>
                        <a:pt x="565" y="13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43" name="Google Shape;3143;p40"/>
                <p:cNvSpPr/>
                <p:nvPr/>
              </p:nvSpPr>
              <p:spPr>
                <a:xfrm>
                  <a:off x="1426750" y="1132550"/>
                  <a:ext cx="27250" cy="15600"/>
                </a:xfrm>
                <a:custGeom>
                  <a:rect b="b" l="l" r="r" t="t"/>
                  <a:pathLst>
                    <a:path extrusionOk="0" h="624" w="1090">
                      <a:moveTo>
                        <a:pt x="856" y="1"/>
                      </a:moveTo>
                      <a:lnTo>
                        <a:pt x="0" y="487"/>
                      </a:lnTo>
                      <a:lnTo>
                        <a:pt x="253" y="623"/>
                      </a:lnTo>
                      <a:lnTo>
                        <a:pt x="1090" y="137"/>
                      </a:lnTo>
                      <a:lnTo>
                        <a:pt x="85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44" name="Google Shape;3144;p40"/>
                <p:cNvSpPr/>
                <p:nvPr/>
              </p:nvSpPr>
              <p:spPr>
                <a:xfrm>
                  <a:off x="1560975" y="1054725"/>
                  <a:ext cx="27750" cy="15600"/>
                </a:xfrm>
                <a:custGeom>
                  <a:rect b="b" l="l" r="r" t="t"/>
                  <a:pathLst>
                    <a:path extrusionOk="0" h="624" w="1110">
                      <a:moveTo>
                        <a:pt x="857" y="1"/>
                      </a:moveTo>
                      <a:lnTo>
                        <a:pt x="1" y="487"/>
                      </a:lnTo>
                      <a:lnTo>
                        <a:pt x="254" y="624"/>
                      </a:lnTo>
                      <a:lnTo>
                        <a:pt x="1110" y="13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45" name="Google Shape;3145;p40"/>
                <p:cNvSpPr/>
                <p:nvPr/>
              </p:nvSpPr>
              <p:spPr>
                <a:xfrm>
                  <a:off x="1507475" y="1086350"/>
                  <a:ext cx="26775" cy="15100"/>
                </a:xfrm>
                <a:custGeom>
                  <a:rect b="b" l="l" r="r" t="t"/>
                  <a:pathLst>
                    <a:path extrusionOk="0" h="604" w="1071">
                      <a:moveTo>
                        <a:pt x="837" y="1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46" name="Google Shape;3146;p40"/>
                <p:cNvSpPr/>
                <p:nvPr/>
              </p:nvSpPr>
              <p:spPr>
                <a:xfrm>
                  <a:off x="1587725" y="898600"/>
                  <a:ext cx="271425" cy="156650"/>
                </a:xfrm>
                <a:custGeom>
                  <a:rect b="b" l="l" r="r" t="t"/>
                  <a:pathLst>
                    <a:path extrusionOk="0" h="6266" w="10857">
                      <a:moveTo>
                        <a:pt x="10604" y="1"/>
                      </a:moveTo>
                      <a:lnTo>
                        <a:pt x="1" y="6110"/>
                      </a:lnTo>
                      <a:lnTo>
                        <a:pt x="254" y="6265"/>
                      </a:lnTo>
                      <a:lnTo>
                        <a:pt x="10857" y="137"/>
                      </a:lnTo>
                      <a:cubicBezTo>
                        <a:pt x="10837" y="118"/>
                        <a:pt x="10779" y="118"/>
                        <a:pt x="10759" y="98"/>
                      </a:cubicBezTo>
                      <a:cubicBezTo>
                        <a:pt x="10701" y="59"/>
                        <a:pt x="10662" y="20"/>
                        <a:pt x="1060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47" name="Google Shape;3147;p40"/>
                <p:cNvSpPr/>
                <p:nvPr/>
              </p:nvSpPr>
              <p:spPr>
                <a:xfrm>
                  <a:off x="1534225" y="1039650"/>
                  <a:ext cx="26775" cy="15100"/>
                </a:xfrm>
                <a:custGeom>
                  <a:rect b="b" l="l" r="r" t="t"/>
                  <a:pathLst>
                    <a:path extrusionOk="0" h="604" w="1071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04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48" name="Google Shape;3148;p40"/>
                <p:cNvSpPr/>
                <p:nvPr/>
              </p:nvSpPr>
              <p:spPr>
                <a:xfrm>
                  <a:off x="1480725" y="1070300"/>
                  <a:ext cx="26775" cy="16075"/>
                </a:xfrm>
                <a:custGeom>
                  <a:rect b="b" l="l" r="r" t="t"/>
                  <a:pathLst>
                    <a:path extrusionOk="0" h="643" w="1071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49" name="Google Shape;3149;p40"/>
                <p:cNvSpPr/>
                <p:nvPr/>
              </p:nvSpPr>
              <p:spPr>
                <a:xfrm>
                  <a:off x="1426750" y="1101425"/>
                  <a:ext cx="27250" cy="16075"/>
                </a:xfrm>
                <a:custGeom>
                  <a:rect b="b" l="l" r="r" t="t"/>
                  <a:pathLst>
                    <a:path extrusionOk="0" h="643" w="1090">
                      <a:moveTo>
                        <a:pt x="856" y="1"/>
                      </a:moveTo>
                      <a:lnTo>
                        <a:pt x="0" y="487"/>
                      </a:lnTo>
                      <a:lnTo>
                        <a:pt x="253" y="643"/>
                      </a:lnTo>
                      <a:lnTo>
                        <a:pt x="1090" y="156"/>
                      </a:lnTo>
                      <a:lnTo>
                        <a:pt x="85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50" name="Google Shape;3150;p40"/>
                <p:cNvSpPr/>
                <p:nvPr/>
              </p:nvSpPr>
              <p:spPr>
                <a:xfrm>
                  <a:off x="1400000" y="1117475"/>
                  <a:ext cx="26775" cy="15100"/>
                </a:xfrm>
                <a:custGeom>
                  <a:rect b="b" l="l" r="r" t="t"/>
                  <a:pathLst>
                    <a:path extrusionOk="0" h="604" w="1071">
                      <a:moveTo>
                        <a:pt x="837" y="1"/>
                      </a:moveTo>
                      <a:lnTo>
                        <a:pt x="0" y="448"/>
                      </a:lnTo>
                      <a:lnTo>
                        <a:pt x="253" y="604"/>
                      </a:lnTo>
                      <a:lnTo>
                        <a:pt x="1070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51" name="Google Shape;3151;p40"/>
                <p:cNvSpPr/>
                <p:nvPr/>
              </p:nvSpPr>
              <p:spPr>
                <a:xfrm>
                  <a:off x="1385400" y="1132550"/>
                  <a:ext cx="14125" cy="9750"/>
                </a:xfrm>
                <a:custGeom>
                  <a:rect b="b" l="l" r="r" t="t"/>
                  <a:pathLst>
                    <a:path extrusionOk="0" h="390" w="565">
                      <a:moveTo>
                        <a:pt x="312" y="1"/>
                      </a:moveTo>
                      <a:lnTo>
                        <a:pt x="78" y="176"/>
                      </a:lnTo>
                      <a:cubicBezTo>
                        <a:pt x="20" y="195"/>
                        <a:pt x="1" y="273"/>
                        <a:pt x="20" y="332"/>
                      </a:cubicBezTo>
                      <a:cubicBezTo>
                        <a:pt x="59" y="390"/>
                        <a:pt x="98" y="390"/>
                        <a:pt x="117" y="390"/>
                      </a:cubicBezTo>
                      <a:cubicBezTo>
                        <a:pt x="156" y="390"/>
                        <a:pt x="176" y="390"/>
                        <a:pt x="176" y="370"/>
                      </a:cubicBezTo>
                      <a:lnTo>
                        <a:pt x="565" y="13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52" name="Google Shape;3152;p40"/>
                <p:cNvSpPr/>
                <p:nvPr/>
              </p:nvSpPr>
              <p:spPr>
                <a:xfrm>
                  <a:off x="1561950" y="931200"/>
                  <a:ext cx="185825" cy="107500"/>
                </a:xfrm>
                <a:custGeom>
                  <a:rect b="b" l="l" r="r" t="t"/>
                  <a:pathLst>
                    <a:path extrusionOk="0" h="4300" w="7433">
                      <a:moveTo>
                        <a:pt x="7218" y="0"/>
                      </a:moveTo>
                      <a:lnTo>
                        <a:pt x="1" y="4164"/>
                      </a:lnTo>
                      <a:lnTo>
                        <a:pt x="234" y="4300"/>
                      </a:lnTo>
                      <a:lnTo>
                        <a:pt x="7432" y="175"/>
                      </a:lnTo>
                      <a:cubicBezTo>
                        <a:pt x="7413" y="175"/>
                        <a:pt x="7394" y="156"/>
                        <a:pt x="7355" y="117"/>
                      </a:cubicBezTo>
                      <a:cubicBezTo>
                        <a:pt x="7316" y="98"/>
                        <a:pt x="7257" y="59"/>
                        <a:pt x="72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53" name="Google Shape;3153;p40"/>
                <p:cNvSpPr/>
                <p:nvPr/>
              </p:nvSpPr>
              <p:spPr>
                <a:xfrm>
                  <a:off x="1453975" y="1086350"/>
                  <a:ext cx="26775" cy="15100"/>
                </a:xfrm>
                <a:custGeom>
                  <a:rect b="b" l="l" r="r" t="t"/>
                  <a:pathLst>
                    <a:path extrusionOk="0" h="604" w="1071">
                      <a:moveTo>
                        <a:pt x="837" y="1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54" name="Google Shape;3154;p40"/>
                <p:cNvSpPr/>
                <p:nvPr/>
              </p:nvSpPr>
              <p:spPr>
                <a:xfrm>
                  <a:off x="1507475" y="1054725"/>
                  <a:ext cx="26775" cy="15600"/>
                </a:xfrm>
                <a:custGeom>
                  <a:rect b="b" l="l" r="r" t="t"/>
                  <a:pathLst>
                    <a:path extrusionOk="0" h="624" w="1071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24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55" name="Google Shape;3155;p40"/>
                <p:cNvSpPr/>
                <p:nvPr/>
              </p:nvSpPr>
              <p:spPr>
                <a:xfrm>
                  <a:off x="1880050" y="1006100"/>
                  <a:ext cx="168800" cy="98275"/>
                </a:xfrm>
                <a:custGeom>
                  <a:rect b="b" l="l" r="r" t="t"/>
                  <a:pathLst>
                    <a:path extrusionOk="0" h="3931" w="6752">
                      <a:moveTo>
                        <a:pt x="6518" y="0"/>
                      </a:moveTo>
                      <a:lnTo>
                        <a:pt x="78" y="3716"/>
                      </a:lnTo>
                      <a:cubicBezTo>
                        <a:pt x="39" y="3736"/>
                        <a:pt x="0" y="3814"/>
                        <a:pt x="39" y="3891"/>
                      </a:cubicBezTo>
                      <a:cubicBezTo>
                        <a:pt x="59" y="3930"/>
                        <a:pt x="117" y="3930"/>
                        <a:pt x="136" y="3930"/>
                      </a:cubicBezTo>
                      <a:cubicBezTo>
                        <a:pt x="156" y="3930"/>
                        <a:pt x="175" y="3930"/>
                        <a:pt x="175" y="3911"/>
                      </a:cubicBezTo>
                      <a:lnTo>
                        <a:pt x="6751" y="117"/>
                      </a:lnTo>
                      <a:cubicBezTo>
                        <a:pt x="6712" y="98"/>
                        <a:pt x="6673" y="98"/>
                        <a:pt x="6654" y="59"/>
                      </a:cubicBezTo>
                      <a:cubicBezTo>
                        <a:pt x="6643" y="62"/>
                        <a:pt x="6634" y="64"/>
                        <a:pt x="6625" y="64"/>
                      </a:cubicBezTo>
                      <a:cubicBezTo>
                        <a:pt x="6587" y="64"/>
                        <a:pt x="6565" y="32"/>
                        <a:pt x="65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56" name="Google Shape;3156;p40"/>
                <p:cNvSpPr/>
                <p:nvPr/>
              </p:nvSpPr>
              <p:spPr>
                <a:xfrm>
                  <a:off x="697175" y="1190925"/>
                  <a:ext cx="240775" cy="110425"/>
                </a:xfrm>
                <a:custGeom>
                  <a:rect b="b" l="l" r="r" t="t"/>
                  <a:pathLst>
                    <a:path extrusionOk="0" h="4417" w="9631">
                      <a:moveTo>
                        <a:pt x="1" y="0"/>
                      </a:moveTo>
                      <a:lnTo>
                        <a:pt x="1" y="234"/>
                      </a:lnTo>
                      <a:lnTo>
                        <a:pt x="2219" y="234"/>
                      </a:lnTo>
                      <a:lnTo>
                        <a:pt x="9456" y="4397"/>
                      </a:lnTo>
                      <a:cubicBezTo>
                        <a:pt x="9495" y="4397"/>
                        <a:pt x="9514" y="4417"/>
                        <a:pt x="9514" y="4417"/>
                      </a:cubicBezTo>
                      <a:cubicBezTo>
                        <a:pt x="9553" y="4417"/>
                        <a:pt x="9592" y="4397"/>
                        <a:pt x="9611" y="4378"/>
                      </a:cubicBezTo>
                      <a:cubicBezTo>
                        <a:pt x="9631" y="4319"/>
                        <a:pt x="9631" y="4261"/>
                        <a:pt x="9553" y="4203"/>
                      </a:cubicBezTo>
                      <a:lnTo>
                        <a:pt x="2316" y="20"/>
                      </a:lnTo>
                      <a:cubicBezTo>
                        <a:pt x="2296" y="20"/>
                        <a:pt x="2258" y="0"/>
                        <a:pt x="225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57" name="Google Shape;3157;p40"/>
                <p:cNvSpPr/>
                <p:nvPr/>
              </p:nvSpPr>
              <p:spPr>
                <a:xfrm>
                  <a:off x="697175" y="1161250"/>
                  <a:ext cx="267525" cy="125025"/>
                </a:xfrm>
                <a:custGeom>
                  <a:rect b="b" l="l" r="r" t="t"/>
                  <a:pathLst>
                    <a:path extrusionOk="0" h="5001" w="10701">
                      <a:moveTo>
                        <a:pt x="1" y="1"/>
                      </a:moveTo>
                      <a:lnTo>
                        <a:pt x="1" y="234"/>
                      </a:lnTo>
                      <a:lnTo>
                        <a:pt x="2316" y="234"/>
                      </a:lnTo>
                      <a:lnTo>
                        <a:pt x="10526" y="4981"/>
                      </a:lnTo>
                      <a:cubicBezTo>
                        <a:pt x="10545" y="4981"/>
                        <a:pt x="10584" y="5001"/>
                        <a:pt x="10584" y="5001"/>
                      </a:cubicBezTo>
                      <a:cubicBezTo>
                        <a:pt x="10623" y="5001"/>
                        <a:pt x="10662" y="4981"/>
                        <a:pt x="10682" y="4962"/>
                      </a:cubicBezTo>
                      <a:cubicBezTo>
                        <a:pt x="10701" y="4903"/>
                        <a:pt x="10701" y="4825"/>
                        <a:pt x="10623" y="4787"/>
                      </a:cubicBezTo>
                      <a:lnTo>
                        <a:pt x="2394" y="20"/>
                      </a:lnTo>
                      <a:cubicBezTo>
                        <a:pt x="2355" y="20"/>
                        <a:pt x="2335" y="1"/>
                        <a:pt x="233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58" name="Google Shape;3158;p40"/>
                <p:cNvSpPr/>
                <p:nvPr/>
              </p:nvSpPr>
              <p:spPr>
                <a:xfrm>
                  <a:off x="697175" y="1133525"/>
                  <a:ext cx="294275" cy="137200"/>
                </a:xfrm>
                <a:custGeom>
                  <a:rect b="b" l="l" r="r" t="t"/>
                  <a:pathLst>
                    <a:path extrusionOk="0" h="5488" w="11771">
                      <a:moveTo>
                        <a:pt x="1" y="1"/>
                      </a:moveTo>
                      <a:lnTo>
                        <a:pt x="1" y="254"/>
                      </a:lnTo>
                      <a:lnTo>
                        <a:pt x="2588" y="254"/>
                      </a:lnTo>
                      <a:lnTo>
                        <a:pt x="11596" y="5448"/>
                      </a:lnTo>
                      <a:cubicBezTo>
                        <a:pt x="11635" y="5448"/>
                        <a:pt x="11654" y="5487"/>
                        <a:pt x="11654" y="5487"/>
                      </a:cubicBezTo>
                      <a:cubicBezTo>
                        <a:pt x="11693" y="5487"/>
                        <a:pt x="11732" y="5448"/>
                        <a:pt x="11752" y="5429"/>
                      </a:cubicBezTo>
                      <a:cubicBezTo>
                        <a:pt x="11771" y="5390"/>
                        <a:pt x="11771" y="5312"/>
                        <a:pt x="11693" y="5254"/>
                      </a:cubicBezTo>
                      <a:lnTo>
                        <a:pt x="2627" y="40"/>
                      </a:lnTo>
                      <a:cubicBezTo>
                        <a:pt x="2608" y="40"/>
                        <a:pt x="2588" y="1"/>
                        <a:pt x="258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59" name="Google Shape;3159;p40"/>
                <p:cNvSpPr/>
                <p:nvPr/>
              </p:nvSpPr>
              <p:spPr>
                <a:xfrm>
                  <a:off x="862550" y="1163675"/>
                  <a:ext cx="417825" cy="242250"/>
                </a:xfrm>
                <a:custGeom>
                  <a:rect b="b" l="l" r="r" t="t"/>
                  <a:pathLst>
                    <a:path extrusionOk="0" h="9690" w="16713">
                      <a:moveTo>
                        <a:pt x="214" y="1"/>
                      </a:moveTo>
                      <a:cubicBezTo>
                        <a:pt x="176" y="40"/>
                        <a:pt x="156" y="59"/>
                        <a:pt x="78" y="118"/>
                      </a:cubicBezTo>
                      <a:cubicBezTo>
                        <a:pt x="59" y="137"/>
                        <a:pt x="20" y="137"/>
                        <a:pt x="0" y="157"/>
                      </a:cubicBezTo>
                      <a:lnTo>
                        <a:pt x="16537" y="9690"/>
                      </a:lnTo>
                      <a:lnTo>
                        <a:pt x="16596" y="9690"/>
                      </a:lnTo>
                      <a:cubicBezTo>
                        <a:pt x="16634" y="9690"/>
                        <a:pt x="16654" y="9670"/>
                        <a:pt x="16693" y="9651"/>
                      </a:cubicBezTo>
                      <a:cubicBezTo>
                        <a:pt x="16712" y="9592"/>
                        <a:pt x="16712" y="9534"/>
                        <a:pt x="16634" y="9475"/>
                      </a:cubicBezTo>
                      <a:lnTo>
                        <a:pt x="21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60" name="Google Shape;3160;p40"/>
                <p:cNvSpPr/>
                <p:nvPr/>
              </p:nvSpPr>
              <p:spPr>
                <a:xfrm>
                  <a:off x="777925" y="1083425"/>
                  <a:ext cx="529200" cy="307425"/>
                </a:xfrm>
                <a:custGeom>
                  <a:rect b="b" l="l" r="r" t="t"/>
                  <a:pathLst>
                    <a:path extrusionOk="0" h="12297" w="21168">
                      <a:moveTo>
                        <a:pt x="234" y="1"/>
                      </a:moveTo>
                      <a:cubicBezTo>
                        <a:pt x="175" y="40"/>
                        <a:pt x="136" y="98"/>
                        <a:pt x="78" y="118"/>
                      </a:cubicBezTo>
                      <a:cubicBezTo>
                        <a:pt x="59" y="137"/>
                        <a:pt x="39" y="137"/>
                        <a:pt x="0" y="156"/>
                      </a:cubicBezTo>
                      <a:lnTo>
                        <a:pt x="20992" y="12277"/>
                      </a:lnTo>
                      <a:cubicBezTo>
                        <a:pt x="21012" y="12277"/>
                        <a:pt x="21031" y="12296"/>
                        <a:pt x="21031" y="12296"/>
                      </a:cubicBezTo>
                      <a:cubicBezTo>
                        <a:pt x="21089" y="12296"/>
                        <a:pt x="21109" y="12277"/>
                        <a:pt x="21128" y="12257"/>
                      </a:cubicBezTo>
                      <a:cubicBezTo>
                        <a:pt x="21167" y="12199"/>
                        <a:pt x="21167" y="12121"/>
                        <a:pt x="21089" y="12082"/>
                      </a:cubicBez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61" name="Google Shape;3161;p40"/>
                <p:cNvSpPr/>
                <p:nvPr/>
              </p:nvSpPr>
              <p:spPr>
                <a:xfrm>
                  <a:off x="857675" y="1099000"/>
                  <a:ext cx="475700" cy="275800"/>
                </a:xfrm>
                <a:custGeom>
                  <a:rect b="b" l="l" r="r" t="t"/>
                  <a:pathLst>
                    <a:path extrusionOk="0" h="11032" w="19028">
                      <a:moveTo>
                        <a:pt x="195" y="0"/>
                      </a:moveTo>
                      <a:cubicBezTo>
                        <a:pt x="195" y="20"/>
                        <a:pt x="157" y="78"/>
                        <a:pt x="79" y="98"/>
                      </a:cubicBezTo>
                      <a:cubicBezTo>
                        <a:pt x="59" y="117"/>
                        <a:pt x="20" y="117"/>
                        <a:pt x="1" y="117"/>
                      </a:cubicBezTo>
                      <a:lnTo>
                        <a:pt x="18853" y="11012"/>
                      </a:lnTo>
                      <a:cubicBezTo>
                        <a:pt x="18872" y="11012"/>
                        <a:pt x="18892" y="11031"/>
                        <a:pt x="18892" y="11031"/>
                      </a:cubicBezTo>
                      <a:cubicBezTo>
                        <a:pt x="18950" y="11031"/>
                        <a:pt x="18969" y="11012"/>
                        <a:pt x="18989" y="10992"/>
                      </a:cubicBezTo>
                      <a:cubicBezTo>
                        <a:pt x="19028" y="10954"/>
                        <a:pt x="19028" y="10876"/>
                        <a:pt x="18950" y="10817"/>
                      </a:cubicBezTo>
                      <a:lnTo>
                        <a:pt x="19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62" name="Google Shape;3162;p40"/>
                <p:cNvSpPr/>
                <p:nvPr/>
              </p:nvSpPr>
              <p:spPr>
                <a:xfrm>
                  <a:off x="1020125" y="1161250"/>
                  <a:ext cx="340000" cy="197975"/>
                </a:xfrm>
                <a:custGeom>
                  <a:rect b="b" l="l" r="r" t="t"/>
                  <a:pathLst>
                    <a:path extrusionOk="0" h="7919" w="13600">
                      <a:moveTo>
                        <a:pt x="195" y="1"/>
                      </a:moveTo>
                      <a:cubicBezTo>
                        <a:pt x="195" y="40"/>
                        <a:pt x="137" y="78"/>
                        <a:pt x="79" y="117"/>
                      </a:cubicBezTo>
                      <a:cubicBezTo>
                        <a:pt x="40" y="117"/>
                        <a:pt x="20" y="137"/>
                        <a:pt x="1" y="137"/>
                      </a:cubicBezTo>
                      <a:lnTo>
                        <a:pt x="13425" y="7899"/>
                      </a:lnTo>
                      <a:cubicBezTo>
                        <a:pt x="13444" y="7899"/>
                        <a:pt x="13464" y="7919"/>
                        <a:pt x="13464" y="7919"/>
                      </a:cubicBezTo>
                      <a:cubicBezTo>
                        <a:pt x="13522" y="7919"/>
                        <a:pt x="13541" y="7899"/>
                        <a:pt x="13561" y="7880"/>
                      </a:cubicBezTo>
                      <a:cubicBezTo>
                        <a:pt x="13600" y="7822"/>
                        <a:pt x="13600" y="7744"/>
                        <a:pt x="13522" y="7705"/>
                      </a:cubicBezTo>
                      <a:lnTo>
                        <a:pt x="19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63" name="Google Shape;3163;p40"/>
                <p:cNvSpPr/>
                <p:nvPr/>
              </p:nvSpPr>
              <p:spPr>
                <a:xfrm>
                  <a:off x="765275" y="982275"/>
                  <a:ext cx="622575" cy="361400"/>
                </a:xfrm>
                <a:custGeom>
                  <a:rect b="b" l="l" r="r" t="t"/>
                  <a:pathLst>
                    <a:path extrusionOk="0" h="14456" w="24903">
                      <a:moveTo>
                        <a:pt x="195" y="0"/>
                      </a:moveTo>
                      <a:cubicBezTo>
                        <a:pt x="156" y="59"/>
                        <a:pt x="98" y="97"/>
                        <a:pt x="59" y="117"/>
                      </a:cubicBezTo>
                      <a:cubicBezTo>
                        <a:pt x="20" y="117"/>
                        <a:pt x="0" y="156"/>
                        <a:pt x="0" y="156"/>
                      </a:cubicBezTo>
                      <a:lnTo>
                        <a:pt x="24728" y="14416"/>
                      </a:lnTo>
                      <a:cubicBezTo>
                        <a:pt x="24767" y="14416"/>
                        <a:pt x="24786" y="14455"/>
                        <a:pt x="24786" y="14455"/>
                      </a:cubicBezTo>
                      <a:cubicBezTo>
                        <a:pt x="24825" y="14455"/>
                        <a:pt x="24864" y="14416"/>
                        <a:pt x="24883" y="14397"/>
                      </a:cubicBezTo>
                      <a:cubicBezTo>
                        <a:pt x="24903" y="14358"/>
                        <a:pt x="24903" y="14280"/>
                        <a:pt x="24825" y="14222"/>
                      </a:cubicBezTo>
                      <a:lnTo>
                        <a:pt x="19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64" name="Google Shape;3164;p40"/>
                <p:cNvSpPr/>
                <p:nvPr/>
              </p:nvSpPr>
              <p:spPr>
                <a:xfrm>
                  <a:off x="1006525" y="1091225"/>
                  <a:ext cx="408075" cy="236875"/>
                </a:xfrm>
                <a:custGeom>
                  <a:rect b="b" l="l" r="r" t="t"/>
                  <a:pathLst>
                    <a:path extrusionOk="0" h="9475" w="16323">
                      <a:moveTo>
                        <a:pt x="234" y="0"/>
                      </a:moveTo>
                      <a:cubicBezTo>
                        <a:pt x="175" y="39"/>
                        <a:pt x="136" y="97"/>
                        <a:pt x="58" y="117"/>
                      </a:cubicBezTo>
                      <a:cubicBezTo>
                        <a:pt x="39" y="117"/>
                        <a:pt x="39" y="136"/>
                        <a:pt x="0" y="136"/>
                      </a:cubicBezTo>
                      <a:lnTo>
                        <a:pt x="16128" y="9455"/>
                      </a:lnTo>
                      <a:cubicBezTo>
                        <a:pt x="16148" y="9475"/>
                        <a:pt x="16187" y="9475"/>
                        <a:pt x="16206" y="9475"/>
                      </a:cubicBezTo>
                      <a:cubicBezTo>
                        <a:pt x="16245" y="9475"/>
                        <a:pt x="16284" y="9455"/>
                        <a:pt x="16303" y="9436"/>
                      </a:cubicBezTo>
                      <a:cubicBezTo>
                        <a:pt x="16323" y="9377"/>
                        <a:pt x="16323" y="9319"/>
                        <a:pt x="16245" y="9261"/>
                      </a:cubicBez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65" name="Google Shape;3165;p40"/>
                <p:cNvSpPr/>
                <p:nvPr/>
              </p:nvSpPr>
              <p:spPr>
                <a:xfrm>
                  <a:off x="927225" y="1014375"/>
                  <a:ext cx="513650" cy="298650"/>
                </a:xfrm>
                <a:custGeom>
                  <a:rect b="b" l="l" r="r" t="t"/>
                  <a:pathLst>
                    <a:path extrusionOk="0" h="11946" w="20546">
                      <a:moveTo>
                        <a:pt x="176" y="0"/>
                      </a:moveTo>
                      <a:cubicBezTo>
                        <a:pt x="176" y="59"/>
                        <a:pt x="137" y="78"/>
                        <a:pt x="59" y="117"/>
                      </a:cubicBezTo>
                      <a:cubicBezTo>
                        <a:pt x="40" y="156"/>
                        <a:pt x="20" y="156"/>
                        <a:pt x="1" y="156"/>
                      </a:cubicBezTo>
                      <a:lnTo>
                        <a:pt x="20370" y="11926"/>
                      </a:lnTo>
                      <a:cubicBezTo>
                        <a:pt x="20390" y="11926"/>
                        <a:pt x="20409" y="11946"/>
                        <a:pt x="20409" y="11946"/>
                      </a:cubicBezTo>
                      <a:cubicBezTo>
                        <a:pt x="20468" y="11946"/>
                        <a:pt x="20487" y="11926"/>
                        <a:pt x="20506" y="11907"/>
                      </a:cubicBezTo>
                      <a:cubicBezTo>
                        <a:pt x="20545" y="11848"/>
                        <a:pt x="20545" y="11770"/>
                        <a:pt x="20468" y="11732"/>
                      </a:cubicBezTo>
                      <a:lnTo>
                        <a:pt x="17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66" name="Google Shape;3166;p40"/>
                <p:cNvSpPr/>
                <p:nvPr/>
              </p:nvSpPr>
              <p:spPr>
                <a:xfrm>
                  <a:off x="891725" y="965725"/>
                  <a:ext cx="576375" cy="330775"/>
                </a:xfrm>
                <a:custGeom>
                  <a:rect b="b" l="l" r="r" t="t"/>
                  <a:pathLst>
                    <a:path extrusionOk="0" h="13231" w="23055">
                      <a:moveTo>
                        <a:pt x="1" y="1"/>
                      </a:moveTo>
                      <a:lnTo>
                        <a:pt x="409" y="254"/>
                      </a:lnTo>
                      <a:cubicBezTo>
                        <a:pt x="409" y="273"/>
                        <a:pt x="448" y="273"/>
                        <a:pt x="468" y="273"/>
                      </a:cubicBezTo>
                      <a:cubicBezTo>
                        <a:pt x="469" y="273"/>
                        <a:pt x="471" y="273"/>
                        <a:pt x="472" y="273"/>
                      </a:cubicBezTo>
                      <a:lnTo>
                        <a:pt x="472" y="273"/>
                      </a:lnTo>
                      <a:lnTo>
                        <a:pt x="22880" y="13211"/>
                      </a:lnTo>
                      <a:cubicBezTo>
                        <a:pt x="22899" y="13211"/>
                        <a:pt x="22938" y="13230"/>
                        <a:pt x="22938" y="13230"/>
                      </a:cubicBezTo>
                      <a:cubicBezTo>
                        <a:pt x="22977" y="13230"/>
                        <a:pt x="22996" y="13211"/>
                        <a:pt x="23035" y="13191"/>
                      </a:cubicBezTo>
                      <a:cubicBezTo>
                        <a:pt x="23055" y="13133"/>
                        <a:pt x="23055" y="13074"/>
                        <a:pt x="22977" y="13016"/>
                      </a:cubicBezTo>
                      <a:lnTo>
                        <a:pt x="507" y="40"/>
                      </a:lnTo>
                      <a:lnTo>
                        <a:pt x="507" y="40"/>
                      </a:lnTo>
                      <a:cubicBezTo>
                        <a:pt x="584" y="98"/>
                        <a:pt x="604" y="176"/>
                        <a:pt x="565" y="234"/>
                      </a:cubicBezTo>
                      <a:cubicBezTo>
                        <a:pt x="547" y="270"/>
                        <a:pt x="495" y="273"/>
                        <a:pt x="472" y="273"/>
                      </a:cubicBezTo>
                      <a:lnTo>
                        <a:pt x="472" y="273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67" name="Google Shape;3167;p40"/>
                <p:cNvSpPr/>
                <p:nvPr/>
              </p:nvSpPr>
              <p:spPr>
                <a:xfrm>
                  <a:off x="1048825" y="1022625"/>
                  <a:ext cx="446525" cy="259275"/>
                </a:xfrm>
                <a:custGeom>
                  <a:rect b="b" l="l" r="r" t="t"/>
                  <a:pathLst>
                    <a:path extrusionOk="0" h="10371" w="17861">
                      <a:moveTo>
                        <a:pt x="234" y="1"/>
                      </a:moveTo>
                      <a:cubicBezTo>
                        <a:pt x="195" y="40"/>
                        <a:pt x="156" y="59"/>
                        <a:pt x="98" y="98"/>
                      </a:cubicBezTo>
                      <a:cubicBezTo>
                        <a:pt x="59" y="118"/>
                        <a:pt x="40" y="118"/>
                        <a:pt x="1" y="137"/>
                      </a:cubicBezTo>
                      <a:lnTo>
                        <a:pt x="17646" y="10332"/>
                      </a:lnTo>
                      <a:cubicBezTo>
                        <a:pt x="17705" y="10351"/>
                        <a:pt x="17724" y="10370"/>
                        <a:pt x="17744" y="10370"/>
                      </a:cubicBezTo>
                      <a:cubicBezTo>
                        <a:pt x="17802" y="10370"/>
                        <a:pt x="17821" y="10351"/>
                        <a:pt x="17841" y="10332"/>
                      </a:cubicBezTo>
                      <a:cubicBezTo>
                        <a:pt x="17860" y="10273"/>
                        <a:pt x="17860" y="10215"/>
                        <a:pt x="17802" y="10156"/>
                      </a:cubicBez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68" name="Google Shape;3168;p40"/>
                <p:cNvSpPr/>
                <p:nvPr/>
              </p:nvSpPr>
              <p:spPr>
                <a:xfrm>
                  <a:off x="1216625" y="1057650"/>
                  <a:ext cx="332225" cy="193125"/>
                </a:xfrm>
                <a:custGeom>
                  <a:rect b="b" l="l" r="r" t="t"/>
                  <a:pathLst>
                    <a:path extrusionOk="0" h="7725" w="13289">
                      <a:moveTo>
                        <a:pt x="215" y="1"/>
                      </a:moveTo>
                      <a:cubicBezTo>
                        <a:pt x="156" y="20"/>
                        <a:pt x="137" y="59"/>
                        <a:pt x="98" y="79"/>
                      </a:cubicBezTo>
                      <a:cubicBezTo>
                        <a:pt x="59" y="98"/>
                        <a:pt x="20" y="98"/>
                        <a:pt x="1" y="117"/>
                      </a:cubicBezTo>
                      <a:lnTo>
                        <a:pt x="13113" y="7705"/>
                      </a:lnTo>
                      <a:cubicBezTo>
                        <a:pt x="13152" y="7705"/>
                        <a:pt x="13172" y="7724"/>
                        <a:pt x="13172" y="7724"/>
                      </a:cubicBezTo>
                      <a:cubicBezTo>
                        <a:pt x="13211" y="7724"/>
                        <a:pt x="13249" y="7705"/>
                        <a:pt x="13269" y="7685"/>
                      </a:cubicBezTo>
                      <a:cubicBezTo>
                        <a:pt x="13288" y="7647"/>
                        <a:pt x="13288" y="7569"/>
                        <a:pt x="13230" y="7510"/>
                      </a:cubicBezTo>
                      <a:lnTo>
                        <a:pt x="21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69" name="Google Shape;3169;p40"/>
                <p:cNvSpPr/>
                <p:nvPr/>
              </p:nvSpPr>
              <p:spPr>
                <a:xfrm>
                  <a:off x="1021600" y="912225"/>
                  <a:ext cx="553500" cy="323475"/>
                </a:xfrm>
                <a:custGeom>
                  <a:rect b="b" l="l" r="r" t="t"/>
                  <a:pathLst>
                    <a:path extrusionOk="0" h="12939" w="22140">
                      <a:moveTo>
                        <a:pt x="253" y="1"/>
                      </a:moveTo>
                      <a:cubicBezTo>
                        <a:pt x="234" y="40"/>
                        <a:pt x="175" y="59"/>
                        <a:pt x="136" y="78"/>
                      </a:cubicBezTo>
                      <a:cubicBezTo>
                        <a:pt x="78" y="98"/>
                        <a:pt x="59" y="137"/>
                        <a:pt x="0" y="156"/>
                      </a:cubicBezTo>
                      <a:lnTo>
                        <a:pt x="14922" y="8755"/>
                      </a:lnTo>
                      <a:lnTo>
                        <a:pt x="15156" y="8911"/>
                      </a:lnTo>
                      <a:lnTo>
                        <a:pt x="15992" y="9397"/>
                      </a:lnTo>
                      <a:lnTo>
                        <a:pt x="16226" y="9534"/>
                      </a:lnTo>
                      <a:lnTo>
                        <a:pt x="17062" y="10020"/>
                      </a:lnTo>
                      <a:lnTo>
                        <a:pt x="17296" y="10176"/>
                      </a:lnTo>
                      <a:lnTo>
                        <a:pt x="18132" y="10662"/>
                      </a:lnTo>
                      <a:lnTo>
                        <a:pt x="18366" y="10798"/>
                      </a:lnTo>
                      <a:lnTo>
                        <a:pt x="19202" y="11285"/>
                      </a:lnTo>
                      <a:lnTo>
                        <a:pt x="19436" y="11440"/>
                      </a:lnTo>
                      <a:lnTo>
                        <a:pt x="20272" y="11927"/>
                      </a:lnTo>
                      <a:lnTo>
                        <a:pt x="20506" y="12063"/>
                      </a:lnTo>
                      <a:lnTo>
                        <a:pt x="21342" y="12549"/>
                      </a:lnTo>
                      <a:lnTo>
                        <a:pt x="21576" y="12705"/>
                      </a:lnTo>
                      <a:lnTo>
                        <a:pt x="21965" y="12919"/>
                      </a:lnTo>
                      <a:cubicBezTo>
                        <a:pt x="22004" y="12919"/>
                        <a:pt x="22023" y="12938"/>
                        <a:pt x="22023" y="12938"/>
                      </a:cubicBezTo>
                      <a:cubicBezTo>
                        <a:pt x="22062" y="12938"/>
                        <a:pt x="22101" y="12919"/>
                        <a:pt x="22120" y="12899"/>
                      </a:cubicBezTo>
                      <a:cubicBezTo>
                        <a:pt x="22140" y="12841"/>
                        <a:pt x="22140" y="12783"/>
                        <a:pt x="22062" y="12724"/>
                      </a:cubicBezTo>
                      <a:lnTo>
                        <a:pt x="21809" y="12588"/>
                      </a:lnTo>
                      <a:lnTo>
                        <a:pt x="21556" y="12432"/>
                      </a:lnTo>
                      <a:lnTo>
                        <a:pt x="20759" y="11927"/>
                      </a:lnTo>
                      <a:lnTo>
                        <a:pt x="20506" y="11771"/>
                      </a:lnTo>
                      <a:lnTo>
                        <a:pt x="19689" y="11285"/>
                      </a:lnTo>
                      <a:lnTo>
                        <a:pt x="19436" y="11148"/>
                      </a:lnTo>
                      <a:lnTo>
                        <a:pt x="18619" y="10662"/>
                      </a:lnTo>
                      <a:lnTo>
                        <a:pt x="18366" y="10506"/>
                      </a:lnTo>
                      <a:lnTo>
                        <a:pt x="17549" y="10020"/>
                      </a:lnTo>
                      <a:lnTo>
                        <a:pt x="17296" y="9884"/>
                      </a:lnTo>
                      <a:lnTo>
                        <a:pt x="16479" y="9397"/>
                      </a:lnTo>
                      <a:lnTo>
                        <a:pt x="16226" y="9242"/>
                      </a:lnTo>
                      <a:lnTo>
                        <a:pt x="15409" y="8755"/>
                      </a:lnTo>
                      <a:lnTo>
                        <a:pt x="15156" y="8619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70" name="Google Shape;3170;p40"/>
                <p:cNvSpPr/>
                <p:nvPr/>
              </p:nvSpPr>
              <p:spPr>
                <a:xfrm>
                  <a:off x="1103800" y="928275"/>
                  <a:ext cx="498050" cy="291375"/>
                </a:xfrm>
                <a:custGeom>
                  <a:rect b="b" l="l" r="r" t="t"/>
                  <a:pathLst>
                    <a:path extrusionOk="0" h="11655" w="19922">
                      <a:moveTo>
                        <a:pt x="253" y="1"/>
                      </a:moveTo>
                      <a:cubicBezTo>
                        <a:pt x="195" y="40"/>
                        <a:pt x="175" y="78"/>
                        <a:pt x="97" y="98"/>
                      </a:cubicBezTo>
                      <a:cubicBezTo>
                        <a:pt x="78" y="117"/>
                        <a:pt x="20" y="117"/>
                        <a:pt x="0" y="137"/>
                      </a:cubicBezTo>
                      <a:lnTo>
                        <a:pt x="12704" y="7471"/>
                      </a:lnTo>
                      <a:lnTo>
                        <a:pt x="12938" y="7608"/>
                      </a:lnTo>
                      <a:lnTo>
                        <a:pt x="13774" y="8094"/>
                      </a:lnTo>
                      <a:lnTo>
                        <a:pt x="14008" y="8250"/>
                      </a:lnTo>
                      <a:lnTo>
                        <a:pt x="14844" y="8736"/>
                      </a:lnTo>
                      <a:lnTo>
                        <a:pt x="15078" y="8872"/>
                      </a:lnTo>
                      <a:lnTo>
                        <a:pt x="15914" y="9359"/>
                      </a:lnTo>
                      <a:lnTo>
                        <a:pt x="16148" y="9514"/>
                      </a:lnTo>
                      <a:lnTo>
                        <a:pt x="16984" y="10001"/>
                      </a:lnTo>
                      <a:lnTo>
                        <a:pt x="17218" y="10137"/>
                      </a:lnTo>
                      <a:lnTo>
                        <a:pt x="18054" y="10623"/>
                      </a:lnTo>
                      <a:lnTo>
                        <a:pt x="18288" y="10779"/>
                      </a:lnTo>
                      <a:lnTo>
                        <a:pt x="19124" y="11265"/>
                      </a:lnTo>
                      <a:lnTo>
                        <a:pt x="19358" y="11401"/>
                      </a:lnTo>
                      <a:lnTo>
                        <a:pt x="19747" y="11615"/>
                      </a:lnTo>
                      <a:cubicBezTo>
                        <a:pt x="19786" y="11615"/>
                        <a:pt x="19805" y="11654"/>
                        <a:pt x="19805" y="11654"/>
                      </a:cubicBezTo>
                      <a:cubicBezTo>
                        <a:pt x="19844" y="11654"/>
                        <a:pt x="19883" y="11615"/>
                        <a:pt x="19903" y="11596"/>
                      </a:cubicBezTo>
                      <a:cubicBezTo>
                        <a:pt x="19922" y="11557"/>
                        <a:pt x="19922" y="11479"/>
                        <a:pt x="19844" y="11421"/>
                      </a:cubicBezTo>
                      <a:lnTo>
                        <a:pt x="19591" y="11285"/>
                      </a:lnTo>
                      <a:lnTo>
                        <a:pt x="19338" y="11129"/>
                      </a:lnTo>
                      <a:lnTo>
                        <a:pt x="18541" y="10643"/>
                      </a:lnTo>
                      <a:lnTo>
                        <a:pt x="18288" y="10506"/>
                      </a:lnTo>
                      <a:lnTo>
                        <a:pt x="17471" y="10020"/>
                      </a:lnTo>
                      <a:lnTo>
                        <a:pt x="17218" y="9864"/>
                      </a:lnTo>
                      <a:lnTo>
                        <a:pt x="16401" y="9378"/>
                      </a:lnTo>
                      <a:lnTo>
                        <a:pt x="16148" y="9242"/>
                      </a:lnTo>
                      <a:lnTo>
                        <a:pt x="15331" y="8755"/>
                      </a:lnTo>
                      <a:lnTo>
                        <a:pt x="15078" y="8600"/>
                      </a:lnTo>
                      <a:lnTo>
                        <a:pt x="14261" y="8113"/>
                      </a:lnTo>
                      <a:lnTo>
                        <a:pt x="14008" y="7977"/>
                      </a:lnTo>
                      <a:lnTo>
                        <a:pt x="13191" y="7491"/>
                      </a:lnTo>
                      <a:lnTo>
                        <a:pt x="12938" y="7335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71" name="Google Shape;3171;p40"/>
                <p:cNvSpPr/>
                <p:nvPr/>
              </p:nvSpPr>
              <p:spPr>
                <a:xfrm>
                  <a:off x="972475" y="823700"/>
                  <a:ext cx="656125" cy="382800"/>
                </a:xfrm>
                <a:custGeom>
                  <a:rect b="b" l="l" r="r" t="t"/>
                  <a:pathLst>
                    <a:path extrusionOk="0" h="15312" w="26245">
                      <a:moveTo>
                        <a:pt x="234" y="1"/>
                      </a:moveTo>
                      <a:cubicBezTo>
                        <a:pt x="175" y="40"/>
                        <a:pt x="156" y="79"/>
                        <a:pt x="78" y="118"/>
                      </a:cubicBezTo>
                      <a:cubicBezTo>
                        <a:pt x="59" y="137"/>
                        <a:pt x="39" y="137"/>
                        <a:pt x="0" y="176"/>
                      </a:cubicBezTo>
                      <a:lnTo>
                        <a:pt x="19027" y="11129"/>
                      </a:lnTo>
                      <a:lnTo>
                        <a:pt x="19261" y="11285"/>
                      </a:lnTo>
                      <a:lnTo>
                        <a:pt x="20097" y="11771"/>
                      </a:lnTo>
                      <a:lnTo>
                        <a:pt x="20331" y="11907"/>
                      </a:lnTo>
                      <a:lnTo>
                        <a:pt x="21167" y="12394"/>
                      </a:lnTo>
                      <a:lnTo>
                        <a:pt x="21401" y="12549"/>
                      </a:lnTo>
                      <a:lnTo>
                        <a:pt x="22237" y="13036"/>
                      </a:lnTo>
                      <a:lnTo>
                        <a:pt x="22471" y="13172"/>
                      </a:lnTo>
                      <a:lnTo>
                        <a:pt x="23307" y="13658"/>
                      </a:lnTo>
                      <a:lnTo>
                        <a:pt x="23541" y="13814"/>
                      </a:lnTo>
                      <a:lnTo>
                        <a:pt x="24377" y="14300"/>
                      </a:lnTo>
                      <a:lnTo>
                        <a:pt x="24611" y="14436"/>
                      </a:lnTo>
                      <a:lnTo>
                        <a:pt x="25447" y="14923"/>
                      </a:lnTo>
                      <a:lnTo>
                        <a:pt x="25681" y="15078"/>
                      </a:lnTo>
                      <a:lnTo>
                        <a:pt x="26070" y="15292"/>
                      </a:lnTo>
                      <a:cubicBezTo>
                        <a:pt x="26109" y="15292"/>
                        <a:pt x="26128" y="15312"/>
                        <a:pt x="26128" y="15312"/>
                      </a:cubicBezTo>
                      <a:cubicBezTo>
                        <a:pt x="26167" y="15312"/>
                        <a:pt x="26206" y="15292"/>
                        <a:pt x="26226" y="15273"/>
                      </a:cubicBezTo>
                      <a:cubicBezTo>
                        <a:pt x="26245" y="15215"/>
                        <a:pt x="26245" y="15137"/>
                        <a:pt x="26167" y="15098"/>
                      </a:cubicBezTo>
                      <a:lnTo>
                        <a:pt x="25914" y="14942"/>
                      </a:lnTo>
                      <a:lnTo>
                        <a:pt x="25661" y="14806"/>
                      </a:lnTo>
                      <a:lnTo>
                        <a:pt x="24883" y="14222"/>
                      </a:lnTo>
                      <a:lnTo>
                        <a:pt x="24650" y="14086"/>
                      </a:lnTo>
                      <a:lnTo>
                        <a:pt x="23813" y="13600"/>
                      </a:lnTo>
                      <a:lnTo>
                        <a:pt x="23580" y="13444"/>
                      </a:lnTo>
                      <a:lnTo>
                        <a:pt x="22743" y="12958"/>
                      </a:lnTo>
                      <a:lnTo>
                        <a:pt x="22510" y="12822"/>
                      </a:lnTo>
                      <a:lnTo>
                        <a:pt x="21673" y="12335"/>
                      </a:lnTo>
                      <a:lnTo>
                        <a:pt x="21420" y="12180"/>
                      </a:lnTo>
                      <a:lnTo>
                        <a:pt x="20603" y="11693"/>
                      </a:lnTo>
                      <a:lnTo>
                        <a:pt x="20350" y="11557"/>
                      </a:lnTo>
                      <a:lnTo>
                        <a:pt x="19533" y="11071"/>
                      </a:lnTo>
                      <a:lnTo>
                        <a:pt x="19280" y="10915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72" name="Google Shape;3172;p40"/>
                <p:cNvSpPr/>
                <p:nvPr/>
              </p:nvSpPr>
              <p:spPr>
                <a:xfrm>
                  <a:off x="1100875" y="864575"/>
                  <a:ext cx="555950" cy="324925"/>
                </a:xfrm>
                <a:custGeom>
                  <a:rect b="b" l="l" r="r" t="t"/>
                  <a:pathLst>
                    <a:path extrusionOk="0" h="12997" w="22238">
                      <a:moveTo>
                        <a:pt x="214" y="0"/>
                      </a:moveTo>
                      <a:cubicBezTo>
                        <a:pt x="175" y="39"/>
                        <a:pt x="137" y="58"/>
                        <a:pt x="78" y="117"/>
                      </a:cubicBezTo>
                      <a:cubicBezTo>
                        <a:pt x="39" y="136"/>
                        <a:pt x="20" y="136"/>
                        <a:pt x="0" y="156"/>
                      </a:cubicBezTo>
                      <a:lnTo>
                        <a:pt x="15000" y="8813"/>
                      </a:lnTo>
                      <a:lnTo>
                        <a:pt x="15253" y="8969"/>
                      </a:lnTo>
                      <a:lnTo>
                        <a:pt x="16070" y="9455"/>
                      </a:lnTo>
                      <a:lnTo>
                        <a:pt x="16323" y="9591"/>
                      </a:lnTo>
                      <a:lnTo>
                        <a:pt x="17140" y="10078"/>
                      </a:lnTo>
                      <a:lnTo>
                        <a:pt x="17393" y="10233"/>
                      </a:lnTo>
                      <a:lnTo>
                        <a:pt x="18210" y="10720"/>
                      </a:lnTo>
                      <a:lnTo>
                        <a:pt x="18463" y="10856"/>
                      </a:lnTo>
                      <a:lnTo>
                        <a:pt x="19280" y="11342"/>
                      </a:lnTo>
                      <a:lnTo>
                        <a:pt x="19533" y="11498"/>
                      </a:lnTo>
                      <a:lnTo>
                        <a:pt x="20350" y="11984"/>
                      </a:lnTo>
                      <a:lnTo>
                        <a:pt x="20603" y="12121"/>
                      </a:lnTo>
                      <a:lnTo>
                        <a:pt x="21420" y="12607"/>
                      </a:lnTo>
                      <a:lnTo>
                        <a:pt x="21673" y="12763"/>
                      </a:lnTo>
                      <a:lnTo>
                        <a:pt x="22062" y="12977"/>
                      </a:lnTo>
                      <a:cubicBezTo>
                        <a:pt x="22082" y="12977"/>
                        <a:pt x="22101" y="12996"/>
                        <a:pt x="22101" y="12996"/>
                      </a:cubicBezTo>
                      <a:cubicBezTo>
                        <a:pt x="22160" y="12996"/>
                        <a:pt x="22179" y="12977"/>
                        <a:pt x="22198" y="12957"/>
                      </a:cubicBezTo>
                      <a:cubicBezTo>
                        <a:pt x="22237" y="12899"/>
                        <a:pt x="22237" y="12840"/>
                        <a:pt x="22160" y="12782"/>
                      </a:cubicBezTo>
                      <a:lnTo>
                        <a:pt x="21887" y="12646"/>
                      </a:lnTo>
                      <a:lnTo>
                        <a:pt x="21654" y="12490"/>
                      </a:lnTo>
                      <a:lnTo>
                        <a:pt x="20817" y="11945"/>
                      </a:lnTo>
                      <a:lnTo>
                        <a:pt x="20584" y="11809"/>
                      </a:lnTo>
                      <a:lnTo>
                        <a:pt x="19747" y="11323"/>
                      </a:lnTo>
                      <a:lnTo>
                        <a:pt x="19514" y="11187"/>
                      </a:lnTo>
                      <a:lnTo>
                        <a:pt x="18677" y="10700"/>
                      </a:lnTo>
                      <a:lnTo>
                        <a:pt x="18444" y="10545"/>
                      </a:lnTo>
                      <a:lnTo>
                        <a:pt x="17607" y="10058"/>
                      </a:lnTo>
                      <a:lnTo>
                        <a:pt x="17374" y="9922"/>
                      </a:lnTo>
                      <a:lnTo>
                        <a:pt x="16537" y="9436"/>
                      </a:lnTo>
                      <a:lnTo>
                        <a:pt x="16284" y="9280"/>
                      </a:lnTo>
                      <a:lnTo>
                        <a:pt x="15467" y="8794"/>
                      </a:lnTo>
                      <a:lnTo>
                        <a:pt x="15214" y="8658"/>
                      </a:lnTo>
                      <a:lnTo>
                        <a:pt x="21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73" name="Google Shape;3173;p40"/>
                <p:cNvSpPr/>
                <p:nvPr/>
              </p:nvSpPr>
              <p:spPr>
                <a:xfrm>
                  <a:off x="860600" y="697250"/>
                  <a:ext cx="821525" cy="478125"/>
                </a:xfrm>
                <a:custGeom>
                  <a:rect b="b" l="l" r="r" t="t"/>
                  <a:pathLst>
                    <a:path extrusionOk="0" h="19125" w="32861">
                      <a:moveTo>
                        <a:pt x="254" y="1"/>
                      </a:moveTo>
                      <a:cubicBezTo>
                        <a:pt x="234" y="20"/>
                        <a:pt x="176" y="39"/>
                        <a:pt x="137" y="98"/>
                      </a:cubicBezTo>
                      <a:cubicBezTo>
                        <a:pt x="78" y="117"/>
                        <a:pt x="59" y="137"/>
                        <a:pt x="1" y="137"/>
                      </a:cubicBezTo>
                      <a:lnTo>
                        <a:pt x="25642" y="14961"/>
                      </a:lnTo>
                      <a:lnTo>
                        <a:pt x="25876" y="15098"/>
                      </a:lnTo>
                      <a:lnTo>
                        <a:pt x="26712" y="15584"/>
                      </a:lnTo>
                      <a:lnTo>
                        <a:pt x="26946" y="15720"/>
                      </a:lnTo>
                      <a:lnTo>
                        <a:pt x="27782" y="16207"/>
                      </a:lnTo>
                      <a:lnTo>
                        <a:pt x="28016" y="16362"/>
                      </a:lnTo>
                      <a:lnTo>
                        <a:pt x="28852" y="16849"/>
                      </a:lnTo>
                      <a:lnTo>
                        <a:pt x="29086" y="16985"/>
                      </a:lnTo>
                      <a:lnTo>
                        <a:pt x="29922" y="17471"/>
                      </a:lnTo>
                      <a:lnTo>
                        <a:pt x="30156" y="17627"/>
                      </a:lnTo>
                      <a:lnTo>
                        <a:pt x="30992" y="18113"/>
                      </a:lnTo>
                      <a:lnTo>
                        <a:pt x="31226" y="18249"/>
                      </a:lnTo>
                      <a:lnTo>
                        <a:pt x="32062" y="18736"/>
                      </a:lnTo>
                      <a:lnTo>
                        <a:pt x="32296" y="18891"/>
                      </a:lnTo>
                      <a:lnTo>
                        <a:pt x="32685" y="19105"/>
                      </a:lnTo>
                      <a:cubicBezTo>
                        <a:pt x="32724" y="19105"/>
                        <a:pt x="32743" y="19125"/>
                        <a:pt x="32743" y="19125"/>
                      </a:cubicBezTo>
                      <a:cubicBezTo>
                        <a:pt x="32782" y="19125"/>
                        <a:pt x="32821" y="19105"/>
                        <a:pt x="32841" y="19086"/>
                      </a:cubicBezTo>
                      <a:cubicBezTo>
                        <a:pt x="32860" y="19028"/>
                        <a:pt x="32860" y="18969"/>
                        <a:pt x="32782" y="18911"/>
                      </a:cubicBezTo>
                      <a:lnTo>
                        <a:pt x="32529" y="18775"/>
                      </a:lnTo>
                      <a:lnTo>
                        <a:pt x="32276" y="18619"/>
                      </a:lnTo>
                      <a:lnTo>
                        <a:pt x="31498" y="18035"/>
                      </a:lnTo>
                      <a:lnTo>
                        <a:pt x="31265" y="17899"/>
                      </a:lnTo>
                      <a:lnTo>
                        <a:pt x="30428" y="17413"/>
                      </a:lnTo>
                      <a:lnTo>
                        <a:pt x="30195" y="17257"/>
                      </a:lnTo>
                      <a:lnTo>
                        <a:pt x="29358" y="16771"/>
                      </a:lnTo>
                      <a:lnTo>
                        <a:pt x="29125" y="16635"/>
                      </a:lnTo>
                      <a:lnTo>
                        <a:pt x="28288" y="16148"/>
                      </a:lnTo>
                      <a:lnTo>
                        <a:pt x="28055" y="15993"/>
                      </a:lnTo>
                      <a:lnTo>
                        <a:pt x="27218" y="15506"/>
                      </a:lnTo>
                      <a:lnTo>
                        <a:pt x="26985" y="15370"/>
                      </a:lnTo>
                      <a:lnTo>
                        <a:pt x="26148" y="14884"/>
                      </a:lnTo>
                      <a:lnTo>
                        <a:pt x="25895" y="14728"/>
                      </a:lnTo>
                      <a:lnTo>
                        <a:pt x="2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74" name="Google Shape;3174;p40"/>
                <p:cNvSpPr/>
                <p:nvPr/>
              </p:nvSpPr>
              <p:spPr>
                <a:xfrm>
                  <a:off x="1164575" y="705525"/>
                  <a:ext cx="544775" cy="454300"/>
                </a:xfrm>
                <a:custGeom>
                  <a:rect b="b" l="l" r="r" t="t"/>
                  <a:pathLst>
                    <a:path extrusionOk="0" h="18172" w="21791">
                      <a:moveTo>
                        <a:pt x="1" y="0"/>
                      </a:moveTo>
                      <a:lnTo>
                        <a:pt x="1" y="5506"/>
                      </a:lnTo>
                      <a:cubicBezTo>
                        <a:pt x="1" y="5545"/>
                        <a:pt x="20" y="5584"/>
                        <a:pt x="59" y="5603"/>
                      </a:cubicBezTo>
                      <a:lnTo>
                        <a:pt x="14573" y="13988"/>
                      </a:lnTo>
                      <a:lnTo>
                        <a:pt x="14826" y="14144"/>
                      </a:lnTo>
                      <a:lnTo>
                        <a:pt x="15643" y="14630"/>
                      </a:lnTo>
                      <a:lnTo>
                        <a:pt x="15896" y="14767"/>
                      </a:lnTo>
                      <a:lnTo>
                        <a:pt x="16713" y="15253"/>
                      </a:lnTo>
                      <a:lnTo>
                        <a:pt x="16966" y="15389"/>
                      </a:lnTo>
                      <a:lnTo>
                        <a:pt x="17783" y="15876"/>
                      </a:lnTo>
                      <a:lnTo>
                        <a:pt x="18036" y="16031"/>
                      </a:lnTo>
                      <a:lnTo>
                        <a:pt x="18853" y="16518"/>
                      </a:lnTo>
                      <a:lnTo>
                        <a:pt x="19106" y="16654"/>
                      </a:lnTo>
                      <a:lnTo>
                        <a:pt x="19923" y="17140"/>
                      </a:lnTo>
                      <a:lnTo>
                        <a:pt x="20176" y="17296"/>
                      </a:lnTo>
                      <a:lnTo>
                        <a:pt x="20993" y="17782"/>
                      </a:lnTo>
                      <a:lnTo>
                        <a:pt x="21246" y="17918"/>
                      </a:lnTo>
                      <a:lnTo>
                        <a:pt x="21635" y="18152"/>
                      </a:lnTo>
                      <a:cubicBezTo>
                        <a:pt x="21654" y="18152"/>
                        <a:pt x="21674" y="18171"/>
                        <a:pt x="21674" y="18171"/>
                      </a:cubicBezTo>
                      <a:cubicBezTo>
                        <a:pt x="21732" y="18171"/>
                        <a:pt x="21752" y="18152"/>
                        <a:pt x="21771" y="18113"/>
                      </a:cubicBezTo>
                      <a:cubicBezTo>
                        <a:pt x="21791" y="18074"/>
                        <a:pt x="21791" y="17996"/>
                        <a:pt x="21732" y="17957"/>
                      </a:cubicBezTo>
                      <a:lnTo>
                        <a:pt x="21460" y="17802"/>
                      </a:lnTo>
                      <a:lnTo>
                        <a:pt x="21207" y="17665"/>
                      </a:lnTo>
                      <a:lnTo>
                        <a:pt x="20409" y="17082"/>
                      </a:lnTo>
                      <a:lnTo>
                        <a:pt x="20176" y="16926"/>
                      </a:lnTo>
                      <a:lnTo>
                        <a:pt x="19339" y="16440"/>
                      </a:lnTo>
                      <a:lnTo>
                        <a:pt x="19106" y="16304"/>
                      </a:lnTo>
                      <a:lnTo>
                        <a:pt x="18269" y="15817"/>
                      </a:lnTo>
                      <a:lnTo>
                        <a:pt x="18036" y="15662"/>
                      </a:lnTo>
                      <a:lnTo>
                        <a:pt x="17199" y="15175"/>
                      </a:lnTo>
                      <a:lnTo>
                        <a:pt x="16966" y="15039"/>
                      </a:lnTo>
                      <a:lnTo>
                        <a:pt x="16129" y="14553"/>
                      </a:lnTo>
                      <a:lnTo>
                        <a:pt x="15896" y="14397"/>
                      </a:lnTo>
                      <a:lnTo>
                        <a:pt x="15059" y="13911"/>
                      </a:lnTo>
                      <a:lnTo>
                        <a:pt x="14826" y="13774"/>
                      </a:lnTo>
                      <a:lnTo>
                        <a:pt x="254" y="5350"/>
                      </a:lnTo>
                      <a:lnTo>
                        <a:pt x="254" y="15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75" name="Google Shape;3175;p40"/>
                <p:cNvSpPr/>
                <p:nvPr/>
              </p:nvSpPr>
              <p:spPr>
                <a:xfrm>
                  <a:off x="1210300" y="703575"/>
                  <a:ext cx="525325" cy="439700"/>
                </a:xfrm>
                <a:custGeom>
                  <a:rect b="b" l="l" r="r" t="t"/>
                  <a:pathLst>
                    <a:path extrusionOk="0" h="17588" w="21013">
                      <a:moveTo>
                        <a:pt x="254" y="0"/>
                      </a:moveTo>
                      <a:lnTo>
                        <a:pt x="1" y="156"/>
                      </a:lnTo>
                      <a:lnTo>
                        <a:pt x="1" y="5409"/>
                      </a:lnTo>
                      <a:lnTo>
                        <a:pt x="59" y="5409"/>
                      </a:lnTo>
                      <a:cubicBezTo>
                        <a:pt x="59" y="5467"/>
                        <a:pt x="79" y="5487"/>
                        <a:pt x="98" y="5506"/>
                      </a:cubicBezTo>
                      <a:lnTo>
                        <a:pt x="13794" y="13405"/>
                      </a:lnTo>
                      <a:lnTo>
                        <a:pt x="14028" y="13561"/>
                      </a:lnTo>
                      <a:lnTo>
                        <a:pt x="14864" y="14047"/>
                      </a:lnTo>
                      <a:lnTo>
                        <a:pt x="15098" y="14183"/>
                      </a:lnTo>
                      <a:lnTo>
                        <a:pt x="15934" y="14670"/>
                      </a:lnTo>
                      <a:lnTo>
                        <a:pt x="16168" y="14825"/>
                      </a:lnTo>
                      <a:lnTo>
                        <a:pt x="17004" y="15312"/>
                      </a:lnTo>
                      <a:lnTo>
                        <a:pt x="17238" y="15448"/>
                      </a:lnTo>
                      <a:lnTo>
                        <a:pt x="18074" y="15934"/>
                      </a:lnTo>
                      <a:lnTo>
                        <a:pt x="18308" y="16090"/>
                      </a:lnTo>
                      <a:lnTo>
                        <a:pt x="19144" y="16576"/>
                      </a:lnTo>
                      <a:lnTo>
                        <a:pt x="19378" y="16712"/>
                      </a:lnTo>
                      <a:lnTo>
                        <a:pt x="20214" y="17199"/>
                      </a:lnTo>
                      <a:lnTo>
                        <a:pt x="20448" y="17354"/>
                      </a:lnTo>
                      <a:lnTo>
                        <a:pt x="20837" y="17568"/>
                      </a:lnTo>
                      <a:cubicBezTo>
                        <a:pt x="20876" y="17568"/>
                        <a:pt x="20895" y="17588"/>
                        <a:pt x="20895" y="17588"/>
                      </a:cubicBezTo>
                      <a:cubicBezTo>
                        <a:pt x="20934" y="17588"/>
                        <a:pt x="20973" y="17568"/>
                        <a:pt x="20993" y="17549"/>
                      </a:cubicBezTo>
                      <a:cubicBezTo>
                        <a:pt x="21012" y="17491"/>
                        <a:pt x="21012" y="17413"/>
                        <a:pt x="20934" y="17374"/>
                      </a:cubicBezTo>
                      <a:lnTo>
                        <a:pt x="20681" y="17218"/>
                      </a:lnTo>
                      <a:lnTo>
                        <a:pt x="20428" y="17082"/>
                      </a:lnTo>
                      <a:lnTo>
                        <a:pt x="19611" y="16596"/>
                      </a:lnTo>
                      <a:lnTo>
                        <a:pt x="19358" y="16440"/>
                      </a:lnTo>
                      <a:lnTo>
                        <a:pt x="18541" y="15954"/>
                      </a:lnTo>
                      <a:lnTo>
                        <a:pt x="18288" y="15817"/>
                      </a:lnTo>
                      <a:lnTo>
                        <a:pt x="17471" y="15331"/>
                      </a:lnTo>
                      <a:lnTo>
                        <a:pt x="17218" y="15195"/>
                      </a:lnTo>
                      <a:lnTo>
                        <a:pt x="16401" y="14708"/>
                      </a:lnTo>
                      <a:lnTo>
                        <a:pt x="16148" y="14553"/>
                      </a:lnTo>
                      <a:lnTo>
                        <a:pt x="15331" y="14066"/>
                      </a:lnTo>
                      <a:lnTo>
                        <a:pt x="15078" y="13930"/>
                      </a:lnTo>
                      <a:lnTo>
                        <a:pt x="14261" y="13444"/>
                      </a:lnTo>
                      <a:lnTo>
                        <a:pt x="14008" y="13288"/>
                      </a:lnTo>
                      <a:lnTo>
                        <a:pt x="254" y="5331"/>
                      </a:lnTo>
                      <a:lnTo>
                        <a:pt x="2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76" name="Google Shape;3176;p40"/>
                <p:cNvSpPr/>
                <p:nvPr/>
              </p:nvSpPr>
              <p:spPr>
                <a:xfrm>
                  <a:off x="1144150" y="1046950"/>
                  <a:ext cx="97800" cy="58400"/>
                </a:xfrm>
                <a:custGeom>
                  <a:rect b="b" l="l" r="r" t="t"/>
                  <a:pathLst>
                    <a:path extrusionOk="0" h="2336" w="3912">
                      <a:moveTo>
                        <a:pt x="195" y="1"/>
                      </a:moveTo>
                      <a:cubicBezTo>
                        <a:pt x="176" y="20"/>
                        <a:pt x="118" y="59"/>
                        <a:pt x="79" y="98"/>
                      </a:cubicBezTo>
                      <a:cubicBezTo>
                        <a:pt x="40" y="117"/>
                        <a:pt x="20" y="117"/>
                        <a:pt x="1" y="137"/>
                      </a:cubicBezTo>
                      <a:lnTo>
                        <a:pt x="3736" y="2296"/>
                      </a:lnTo>
                      <a:cubicBezTo>
                        <a:pt x="3775" y="2296"/>
                        <a:pt x="3795" y="2335"/>
                        <a:pt x="3795" y="2335"/>
                      </a:cubicBezTo>
                      <a:cubicBezTo>
                        <a:pt x="3833" y="2335"/>
                        <a:pt x="3872" y="2296"/>
                        <a:pt x="3892" y="2277"/>
                      </a:cubicBezTo>
                      <a:cubicBezTo>
                        <a:pt x="3911" y="2238"/>
                        <a:pt x="3911" y="2160"/>
                        <a:pt x="3833" y="2102"/>
                      </a:cubicBezTo>
                      <a:lnTo>
                        <a:pt x="19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77" name="Google Shape;3177;p40"/>
                <p:cNvSpPr/>
                <p:nvPr/>
              </p:nvSpPr>
              <p:spPr>
                <a:xfrm>
                  <a:off x="697175" y="2247325"/>
                  <a:ext cx="109950" cy="67625"/>
                </a:xfrm>
                <a:custGeom>
                  <a:rect b="b" l="l" r="r" t="t"/>
                  <a:pathLst>
                    <a:path extrusionOk="0" h="2705" w="4398">
                      <a:moveTo>
                        <a:pt x="1" y="1"/>
                      </a:moveTo>
                      <a:lnTo>
                        <a:pt x="1" y="293"/>
                      </a:lnTo>
                      <a:lnTo>
                        <a:pt x="4184" y="2705"/>
                      </a:lnTo>
                      <a:cubicBezTo>
                        <a:pt x="4203" y="2627"/>
                        <a:pt x="4261" y="2608"/>
                        <a:pt x="4339" y="2569"/>
                      </a:cubicBezTo>
                      <a:cubicBezTo>
                        <a:pt x="4359" y="2569"/>
                        <a:pt x="4378" y="2530"/>
                        <a:pt x="4398" y="253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78" name="Google Shape;3178;p40"/>
                <p:cNvSpPr/>
                <p:nvPr/>
              </p:nvSpPr>
              <p:spPr>
                <a:xfrm>
                  <a:off x="798825" y="2308125"/>
                  <a:ext cx="41375" cy="26300"/>
                </a:xfrm>
                <a:custGeom>
                  <a:rect b="b" l="l" r="r" t="t"/>
                  <a:pathLst>
                    <a:path extrusionOk="0" h="1052" w="1655">
                      <a:moveTo>
                        <a:pt x="818" y="253"/>
                      </a:moveTo>
                      <a:cubicBezTo>
                        <a:pt x="993" y="253"/>
                        <a:pt x="1149" y="273"/>
                        <a:pt x="1265" y="351"/>
                      </a:cubicBezTo>
                      <a:cubicBezTo>
                        <a:pt x="1363" y="390"/>
                        <a:pt x="1402" y="467"/>
                        <a:pt x="1402" y="545"/>
                      </a:cubicBezTo>
                      <a:cubicBezTo>
                        <a:pt x="1402" y="623"/>
                        <a:pt x="1363" y="662"/>
                        <a:pt x="1265" y="740"/>
                      </a:cubicBezTo>
                      <a:cubicBezTo>
                        <a:pt x="1139" y="808"/>
                        <a:pt x="974" y="842"/>
                        <a:pt x="813" y="842"/>
                      </a:cubicBezTo>
                      <a:cubicBezTo>
                        <a:pt x="653" y="842"/>
                        <a:pt x="497" y="808"/>
                        <a:pt x="390" y="740"/>
                      </a:cubicBezTo>
                      <a:cubicBezTo>
                        <a:pt x="293" y="681"/>
                        <a:pt x="234" y="623"/>
                        <a:pt x="234" y="545"/>
                      </a:cubicBezTo>
                      <a:cubicBezTo>
                        <a:pt x="234" y="467"/>
                        <a:pt x="293" y="429"/>
                        <a:pt x="390" y="351"/>
                      </a:cubicBezTo>
                      <a:cubicBezTo>
                        <a:pt x="507" y="273"/>
                        <a:pt x="662" y="253"/>
                        <a:pt x="818" y="253"/>
                      </a:cubicBezTo>
                      <a:close/>
                      <a:moveTo>
                        <a:pt x="818" y="0"/>
                      </a:moveTo>
                      <a:cubicBezTo>
                        <a:pt x="638" y="0"/>
                        <a:pt x="458" y="34"/>
                        <a:pt x="312" y="98"/>
                      </a:cubicBezTo>
                      <a:cubicBezTo>
                        <a:pt x="293" y="98"/>
                        <a:pt x="273" y="137"/>
                        <a:pt x="234" y="137"/>
                      </a:cubicBezTo>
                      <a:cubicBezTo>
                        <a:pt x="195" y="176"/>
                        <a:pt x="137" y="195"/>
                        <a:pt x="118" y="253"/>
                      </a:cubicBezTo>
                      <a:cubicBezTo>
                        <a:pt x="40" y="331"/>
                        <a:pt x="1" y="429"/>
                        <a:pt x="1" y="526"/>
                      </a:cubicBezTo>
                      <a:cubicBezTo>
                        <a:pt x="1" y="662"/>
                        <a:pt x="98" y="818"/>
                        <a:pt x="273" y="915"/>
                      </a:cubicBezTo>
                      <a:cubicBezTo>
                        <a:pt x="429" y="1012"/>
                        <a:pt x="623" y="1051"/>
                        <a:pt x="818" y="1051"/>
                      </a:cubicBezTo>
                      <a:cubicBezTo>
                        <a:pt x="1012" y="1051"/>
                        <a:pt x="1246" y="1012"/>
                        <a:pt x="1382" y="915"/>
                      </a:cubicBezTo>
                      <a:cubicBezTo>
                        <a:pt x="1557" y="818"/>
                        <a:pt x="1654" y="662"/>
                        <a:pt x="1654" y="526"/>
                      </a:cubicBezTo>
                      <a:cubicBezTo>
                        <a:pt x="1654" y="370"/>
                        <a:pt x="1557" y="234"/>
                        <a:pt x="1382" y="137"/>
                      </a:cubicBezTo>
                      <a:cubicBezTo>
                        <a:pt x="1227" y="44"/>
                        <a:pt x="1023" y="0"/>
                        <a:pt x="8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79" name="Google Shape;3179;p40"/>
                <p:cNvSpPr/>
                <p:nvPr/>
              </p:nvSpPr>
              <p:spPr>
                <a:xfrm>
                  <a:off x="800775" y="2135475"/>
                  <a:ext cx="35050" cy="20925"/>
                </a:xfrm>
                <a:custGeom>
                  <a:rect b="b" l="l" r="r" t="t"/>
                  <a:pathLst>
                    <a:path extrusionOk="0" h="837" w="1402">
                      <a:moveTo>
                        <a:pt x="701" y="0"/>
                      </a:moveTo>
                      <a:cubicBezTo>
                        <a:pt x="312" y="0"/>
                        <a:pt x="1" y="195"/>
                        <a:pt x="1" y="428"/>
                      </a:cubicBezTo>
                      <a:cubicBezTo>
                        <a:pt x="1" y="642"/>
                        <a:pt x="254" y="817"/>
                        <a:pt x="623" y="837"/>
                      </a:cubicBezTo>
                      <a:cubicBezTo>
                        <a:pt x="604" y="778"/>
                        <a:pt x="623" y="778"/>
                        <a:pt x="682" y="778"/>
                      </a:cubicBezTo>
                      <a:cubicBezTo>
                        <a:pt x="701" y="778"/>
                        <a:pt x="740" y="817"/>
                        <a:pt x="779" y="837"/>
                      </a:cubicBezTo>
                      <a:cubicBezTo>
                        <a:pt x="1110" y="798"/>
                        <a:pt x="1401" y="642"/>
                        <a:pt x="1401" y="428"/>
                      </a:cubicBezTo>
                      <a:cubicBezTo>
                        <a:pt x="1401" y="195"/>
                        <a:pt x="1090" y="0"/>
                        <a:pt x="70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80" name="Google Shape;3180;p40"/>
                <p:cNvSpPr/>
                <p:nvPr/>
              </p:nvSpPr>
              <p:spPr>
                <a:xfrm>
                  <a:off x="799325" y="2238575"/>
                  <a:ext cx="35050" cy="20450"/>
                </a:xfrm>
                <a:custGeom>
                  <a:rect b="b" l="l" r="r" t="t"/>
                  <a:pathLst>
                    <a:path extrusionOk="0" h="818" w="1402">
                      <a:moveTo>
                        <a:pt x="603" y="0"/>
                      </a:moveTo>
                      <a:cubicBezTo>
                        <a:pt x="273" y="20"/>
                        <a:pt x="0" y="195"/>
                        <a:pt x="0" y="409"/>
                      </a:cubicBezTo>
                      <a:cubicBezTo>
                        <a:pt x="0" y="623"/>
                        <a:pt x="312" y="818"/>
                        <a:pt x="701" y="818"/>
                      </a:cubicBezTo>
                      <a:cubicBezTo>
                        <a:pt x="1090" y="818"/>
                        <a:pt x="1401" y="623"/>
                        <a:pt x="1401" y="409"/>
                      </a:cubicBezTo>
                      <a:cubicBezTo>
                        <a:pt x="1401" y="214"/>
                        <a:pt x="1148" y="39"/>
                        <a:pt x="798" y="0"/>
                      </a:cubicBezTo>
                      <a:cubicBezTo>
                        <a:pt x="798" y="20"/>
                        <a:pt x="778" y="59"/>
                        <a:pt x="740" y="59"/>
                      </a:cubicBezTo>
                      <a:cubicBezTo>
                        <a:pt x="681" y="59"/>
                        <a:pt x="642" y="39"/>
                        <a:pt x="60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81" name="Google Shape;3181;p40"/>
                <p:cNvSpPr/>
                <p:nvPr/>
              </p:nvSpPr>
              <p:spPr>
                <a:xfrm>
                  <a:off x="815375" y="2154425"/>
                  <a:ext cx="5850" cy="85150"/>
                </a:xfrm>
                <a:custGeom>
                  <a:rect b="b" l="l" r="r" t="t"/>
                  <a:pathLst>
                    <a:path extrusionOk="0" h="3406" w="234">
                      <a:moveTo>
                        <a:pt x="117" y="1"/>
                      </a:moveTo>
                      <a:cubicBezTo>
                        <a:pt x="98" y="1"/>
                        <a:pt x="39" y="20"/>
                        <a:pt x="20" y="40"/>
                      </a:cubicBezTo>
                      <a:cubicBezTo>
                        <a:pt x="0" y="79"/>
                        <a:pt x="0" y="98"/>
                        <a:pt x="0" y="118"/>
                      </a:cubicBezTo>
                      <a:lnTo>
                        <a:pt x="0" y="1207"/>
                      </a:lnTo>
                      <a:lnTo>
                        <a:pt x="117" y="1285"/>
                      </a:lnTo>
                      <a:cubicBezTo>
                        <a:pt x="136" y="1343"/>
                        <a:pt x="156" y="1421"/>
                        <a:pt x="136" y="1460"/>
                      </a:cubicBezTo>
                      <a:cubicBezTo>
                        <a:pt x="117" y="1499"/>
                        <a:pt x="59" y="1499"/>
                        <a:pt x="39" y="1499"/>
                      </a:cubicBezTo>
                      <a:cubicBezTo>
                        <a:pt x="20" y="1499"/>
                        <a:pt x="0" y="1499"/>
                        <a:pt x="0" y="1479"/>
                      </a:cubicBezTo>
                      <a:lnTo>
                        <a:pt x="0" y="3289"/>
                      </a:lnTo>
                      <a:lnTo>
                        <a:pt x="0" y="3328"/>
                      </a:lnTo>
                      <a:cubicBezTo>
                        <a:pt x="20" y="3386"/>
                        <a:pt x="59" y="3405"/>
                        <a:pt x="117" y="3405"/>
                      </a:cubicBezTo>
                      <a:cubicBezTo>
                        <a:pt x="156" y="3405"/>
                        <a:pt x="214" y="3386"/>
                        <a:pt x="234" y="3328"/>
                      </a:cubicBezTo>
                      <a:lnTo>
                        <a:pt x="234" y="3289"/>
                      </a:lnTo>
                      <a:lnTo>
                        <a:pt x="234" y="118"/>
                      </a:lnTo>
                      <a:cubicBezTo>
                        <a:pt x="234" y="98"/>
                        <a:pt x="214" y="40"/>
                        <a:pt x="214" y="40"/>
                      </a:cubicBezTo>
                      <a:cubicBezTo>
                        <a:pt x="195" y="20"/>
                        <a:pt x="156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82" name="Google Shape;3182;p40"/>
                <p:cNvSpPr/>
                <p:nvPr/>
              </p:nvSpPr>
              <p:spPr>
                <a:xfrm>
                  <a:off x="697175" y="2117475"/>
                  <a:ext cx="121625" cy="75900"/>
                </a:xfrm>
                <a:custGeom>
                  <a:rect b="b" l="l" r="r" t="t"/>
                  <a:pathLst>
                    <a:path extrusionOk="0" h="3036" w="4865">
                      <a:moveTo>
                        <a:pt x="1" y="0"/>
                      </a:moveTo>
                      <a:lnTo>
                        <a:pt x="1" y="292"/>
                      </a:lnTo>
                      <a:lnTo>
                        <a:pt x="2724" y="1868"/>
                      </a:lnTo>
                      <a:lnTo>
                        <a:pt x="2880" y="1771"/>
                      </a:lnTo>
                      <a:cubicBezTo>
                        <a:pt x="2894" y="1763"/>
                        <a:pt x="2914" y="1759"/>
                        <a:pt x="2935" y="1759"/>
                      </a:cubicBezTo>
                      <a:cubicBezTo>
                        <a:pt x="2971" y="1759"/>
                        <a:pt x="3011" y="1773"/>
                        <a:pt x="3036" y="1810"/>
                      </a:cubicBezTo>
                      <a:cubicBezTo>
                        <a:pt x="3075" y="1868"/>
                        <a:pt x="3075" y="1946"/>
                        <a:pt x="2997" y="1985"/>
                      </a:cubicBezTo>
                      <a:lnTo>
                        <a:pt x="2977" y="2004"/>
                      </a:lnTo>
                      <a:lnTo>
                        <a:pt x="4689" y="3016"/>
                      </a:lnTo>
                      <a:cubicBezTo>
                        <a:pt x="4728" y="3016"/>
                        <a:pt x="4748" y="3035"/>
                        <a:pt x="4748" y="3035"/>
                      </a:cubicBezTo>
                      <a:cubicBezTo>
                        <a:pt x="4787" y="3035"/>
                        <a:pt x="4826" y="3016"/>
                        <a:pt x="4845" y="2996"/>
                      </a:cubicBezTo>
                      <a:cubicBezTo>
                        <a:pt x="4864" y="2938"/>
                        <a:pt x="4864" y="2860"/>
                        <a:pt x="4787" y="2821"/>
                      </a:cubicBezTo>
                      <a:lnTo>
                        <a:pt x="4670" y="274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83" name="Google Shape;3183;p40"/>
                <p:cNvSpPr/>
                <p:nvPr/>
              </p:nvSpPr>
              <p:spPr>
                <a:xfrm>
                  <a:off x="697175" y="2161050"/>
                  <a:ext cx="76400" cy="49350"/>
                </a:xfrm>
                <a:custGeom>
                  <a:rect b="b" l="l" r="r" t="t"/>
                  <a:pathLst>
                    <a:path extrusionOk="0" h="1974" w="3056">
                      <a:moveTo>
                        <a:pt x="2930" y="1"/>
                      </a:moveTo>
                      <a:cubicBezTo>
                        <a:pt x="2913" y="1"/>
                        <a:pt x="2896" y="3"/>
                        <a:pt x="2880" y="8"/>
                      </a:cubicBezTo>
                      <a:lnTo>
                        <a:pt x="2724" y="105"/>
                      </a:lnTo>
                      <a:lnTo>
                        <a:pt x="1" y="1681"/>
                      </a:lnTo>
                      <a:lnTo>
                        <a:pt x="1" y="1973"/>
                      </a:lnTo>
                      <a:lnTo>
                        <a:pt x="2977" y="261"/>
                      </a:lnTo>
                      <a:lnTo>
                        <a:pt x="2997" y="222"/>
                      </a:lnTo>
                      <a:cubicBezTo>
                        <a:pt x="3036" y="203"/>
                        <a:pt x="3055" y="125"/>
                        <a:pt x="3036" y="47"/>
                      </a:cubicBezTo>
                      <a:cubicBezTo>
                        <a:pt x="3021" y="19"/>
                        <a:pt x="2976" y="1"/>
                        <a:pt x="293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84" name="Google Shape;3184;p40"/>
                <p:cNvSpPr/>
                <p:nvPr/>
              </p:nvSpPr>
              <p:spPr>
                <a:xfrm>
                  <a:off x="776450" y="462325"/>
                  <a:ext cx="351675" cy="200425"/>
                </a:xfrm>
                <a:custGeom>
                  <a:rect b="b" l="l" r="r" t="t"/>
                  <a:pathLst>
                    <a:path extrusionOk="0" h="8017" w="14067">
                      <a:moveTo>
                        <a:pt x="1" y="1"/>
                      </a:moveTo>
                      <a:lnTo>
                        <a:pt x="13833" y="8016"/>
                      </a:lnTo>
                      <a:lnTo>
                        <a:pt x="14067" y="7861"/>
                      </a:lnTo>
                      <a:lnTo>
                        <a:pt x="48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85" name="Google Shape;3185;p40"/>
                <p:cNvSpPr/>
                <p:nvPr/>
              </p:nvSpPr>
              <p:spPr>
                <a:xfrm>
                  <a:off x="1203500" y="2158325"/>
                  <a:ext cx="144475" cy="83200"/>
                </a:xfrm>
                <a:custGeom>
                  <a:rect b="b" l="l" r="r" t="t"/>
                  <a:pathLst>
                    <a:path extrusionOk="0" h="3328" w="5779">
                      <a:moveTo>
                        <a:pt x="2588" y="0"/>
                      </a:moveTo>
                      <a:lnTo>
                        <a:pt x="0" y="1479"/>
                      </a:lnTo>
                      <a:lnTo>
                        <a:pt x="3191" y="3327"/>
                      </a:lnTo>
                      <a:lnTo>
                        <a:pt x="3969" y="2880"/>
                      </a:lnTo>
                      <a:lnTo>
                        <a:pt x="2024" y="1771"/>
                      </a:lnTo>
                      <a:cubicBezTo>
                        <a:pt x="1985" y="1732"/>
                        <a:pt x="1946" y="1674"/>
                        <a:pt x="1985" y="1596"/>
                      </a:cubicBezTo>
                      <a:cubicBezTo>
                        <a:pt x="1999" y="1568"/>
                        <a:pt x="2041" y="1541"/>
                        <a:pt x="2086" y="1541"/>
                      </a:cubicBezTo>
                      <a:cubicBezTo>
                        <a:pt x="2105" y="1541"/>
                        <a:pt x="2123" y="1545"/>
                        <a:pt x="2140" y="1557"/>
                      </a:cubicBezTo>
                      <a:lnTo>
                        <a:pt x="4222" y="2744"/>
                      </a:lnTo>
                      <a:lnTo>
                        <a:pt x="4942" y="2316"/>
                      </a:lnTo>
                      <a:lnTo>
                        <a:pt x="4747" y="2238"/>
                      </a:lnTo>
                      <a:cubicBezTo>
                        <a:pt x="4708" y="2199"/>
                        <a:pt x="4670" y="2140"/>
                        <a:pt x="4708" y="2063"/>
                      </a:cubicBezTo>
                      <a:cubicBezTo>
                        <a:pt x="4723" y="2019"/>
                        <a:pt x="4770" y="1997"/>
                        <a:pt x="4818" y="1997"/>
                      </a:cubicBezTo>
                      <a:cubicBezTo>
                        <a:pt x="4834" y="1997"/>
                        <a:pt x="4850" y="1999"/>
                        <a:pt x="4864" y="2004"/>
                      </a:cubicBezTo>
                      <a:lnTo>
                        <a:pt x="5195" y="2179"/>
                      </a:lnTo>
                      <a:lnTo>
                        <a:pt x="5778" y="1849"/>
                      </a:lnTo>
                      <a:lnTo>
                        <a:pt x="25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86" name="Google Shape;3186;p40"/>
                <p:cNvSpPr/>
                <p:nvPr/>
              </p:nvSpPr>
              <p:spPr>
                <a:xfrm>
                  <a:off x="1184050" y="2199675"/>
                  <a:ext cx="92425" cy="53525"/>
                </a:xfrm>
                <a:custGeom>
                  <a:rect b="b" l="l" r="r" t="t"/>
                  <a:pathLst>
                    <a:path extrusionOk="0" h="2141" w="3697">
                      <a:moveTo>
                        <a:pt x="506" y="0"/>
                      </a:moveTo>
                      <a:lnTo>
                        <a:pt x="0" y="292"/>
                      </a:lnTo>
                      <a:lnTo>
                        <a:pt x="3191" y="2140"/>
                      </a:lnTo>
                      <a:lnTo>
                        <a:pt x="3697" y="1848"/>
                      </a:lnTo>
                      <a:cubicBezTo>
                        <a:pt x="2588" y="1187"/>
                        <a:pt x="1479" y="584"/>
                        <a:pt x="50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87" name="Google Shape;3187;p40"/>
                <p:cNvSpPr/>
                <p:nvPr/>
              </p:nvSpPr>
              <p:spPr>
                <a:xfrm>
                  <a:off x="1071700" y="2123025"/>
                  <a:ext cx="759250" cy="437075"/>
                </a:xfrm>
                <a:custGeom>
                  <a:rect b="b" l="l" r="r" t="t"/>
                  <a:pathLst>
                    <a:path extrusionOk="0" h="17483" w="30370">
                      <a:moveTo>
                        <a:pt x="13210" y="7523"/>
                      </a:moveTo>
                      <a:lnTo>
                        <a:pt x="13268" y="7557"/>
                      </a:lnTo>
                      <a:lnTo>
                        <a:pt x="13268" y="7557"/>
                      </a:lnTo>
                      <a:cubicBezTo>
                        <a:pt x="13251" y="7540"/>
                        <a:pt x="13231" y="7528"/>
                        <a:pt x="13210" y="7523"/>
                      </a:cubicBezTo>
                      <a:close/>
                      <a:moveTo>
                        <a:pt x="145" y="1"/>
                      </a:moveTo>
                      <a:cubicBezTo>
                        <a:pt x="106" y="1"/>
                        <a:pt x="58" y="18"/>
                        <a:pt x="20" y="70"/>
                      </a:cubicBezTo>
                      <a:cubicBezTo>
                        <a:pt x="0" y="109"/>
                        <a:pt x="0" y="187"/>
                        <a:pt x="78" y="226"/>
                      </a:cubicBezTo>
                      <a:cubicBezTo>
                        <a:pt x="78" y="226"/>
                        <a:pt x="175" y="303"/>
                        <a:pt x="370" y="401"/>
                      </a:cubicBezTo>
                      <a:cubicBezTo>
                        <a:pt x="1031" y="790"/>
                        <a:pt x="2782" y="1782"/>
                        <a:pt x="5019" y="3086"/>
                      </a:cubicBezTo>
                      <a:cubicBezTo>
                        <a:pt x="5992" y="3630"/>
                        <a:pt x="7062" y="4272"/>
                        <a:pt x="8191" y="4934"/>
                      </a:cubicBezTo>
                      <a:cubicBezTo>
                        <a:pt x="8930" y="5342"/>
                        <a:pt x="9650" y="5770"/>
                        <a:pt x="10408" y="6198"/>
                      </a:cubicBezTo>
                      <a:lnTo>
                        <a:pt x="10408" y="6140"/>
                      </a:lnTo>
                      <a:cubicBezTo>
                        <a:pt x="10408" y="6062"/>
                        <a:pt x="10467" y="6023"/>
                        <a:pt x="10525" y="6023"/>
                      </a:cubicBezTo>
                      <a:cubicBezTo>
                        <a:pt x="10603" y="6023"/>
                        <a:pt x="10661" y="6062"/>
                        <a:pt x="10661" y="6140"/>
                      </a:cubicBezTo>
                      <a:lnTo>
                        <a:pt x="10661" y="6315"/>
                      </a:lnTo>
                      <a:lnTo>
                        <a:pt x="13054" y="7696"/>
                      </a:lnTo>
                      <a:lnTo>
                        <a:pt x="13054" y="7657"/>
                      </a:lnTo>
                      <a:cubicBezTo>
                        <a:pt x="13054" y="7580"/>
                        <a:pt x="13113" y="7521"/>
                        <a:pt x="13191" y="7521"/>
                      </a:cubicBezTo>
                      <a:cubicBezTo>
                        <a:pt x="13197" y="7521"/>
                        <a:pt x="13203" y="7522"/>
                        <a:pt x="13210" y="7523"/>
                      </a:cubicBezTo>
                      <a:lnTo>
                        <a:pt x="13210" y="7523"/>
                      </a:lnTo>
                      <a:lnTo>
                        <a:pt x="8463" y="4778"/>
                      </a:lnTo>
                      <a:lnTo>
                        <a:pt x="5272" y="2930"/>
                      </a:lnTo>
                      <a:lnTo>
                        <a:pt x="642" y="265"/>
                      </a:lnTo>
                      <a:lnTo>
                        <a:pt x="195" y="12"/>
                      </a:lnTo>
                      <a:cubicBezTo>
                        <a:pt x="182" y="5"/>
                        <a:pt x="164" y="1"/>
                        <a:pt x="145" y="1"/>
                      </a:cubicBezTo>
                      <a:close/>
                      <a:moveTo>
                        <a:pt x="13268" y="7557"/>
                      </a:moveTo>
                      <a:cubicBezTo>
                        <a:pt x="13291" y="7581"/>
                        <a:pt x="13307" y="7617"/>
                        <a:pt x="13307" y="7657"/>
                      </a:cubicBezTo>
                      <a:lnTo>
                        <a:pt x="13307" y="7813"/>
                      </a:lnTo>
                      <a:cubicBezTo>
                        <a:pt x="15856" y="9311"/>
                        <a:pt x="18366" y="10731"/>
                        <a:pt x="20389" y="11899"/>
                      </a:cubicBezTo>
                      <a:lnTo>
                        <a:pt x="20544" y="11821"/>
                      </a:lnTo>
                      <a:cubicBezTo>
                        <a:pt x="20562" y="11809"/>
                        <a:pt x="20581" y="11801"/>
                        <a:pt x="20600" y="11798"/>
                      </a:cubicBezTo>
                      <a:lnTo>
                        <a:pt x="20600" y="11798"/>
                      </a:lnTo>
                      <a:lnTo>
                        <a:pt x="20724" y="11869"/>
                      </a:lnTo>
                      <a:lnTo>
                        <a:pt x="20724" y="11869"/>
                      </a:lnTo>
                      <a:cubicBezTo>
                        <a:pt x="20722" y="11866"/>
                        <a:pt x="20721" y="11863"/>
                        <a:pt x="20720" y="11860"/>
                      </a:cubicBezTo>
                      <a:cubicBezTo>
                        <a:pt x="20697" y="11814"/>
                        <a:pt x="20661" y="11795"/>
                        <a:pt x="20623" y="11795"/>
                      </a:cubicBezTo>
                      <a:cubicBezTo>
                        <a:pt x="20615" y="11795"/>
                        <a:pt x="20608" y="11796"/>
                        <a:pt x="20600" y="11798"/>
                      </a:cubicBezTo>
                      <a:lnTo>
                        <a:pt x="20600" y="11798"/>
                      </a:lnTo>
                      <a:lnTo>
                        <a:pt x="13268" y="7557"/>
                      </a:lnTo>
                      <a:close/>
                      <a:moveTo>
                        <a:pt x="26039" y="14970"/>
                      </a:moveTo>
                      <a:lnTo>
                        <a:pt x="26066" y="14987"/>
                      </a:lnTo>
                      <a:lnTo>
                        <a:pt x="26066" y="14987"/>
                      </a:lnTo>
                      <a:cubicBezTo>
                        <a:pt x="26058" y="14980"/>
                        <a:pt x="26048" y="14974"/>
                        <a:pt x="26039" y="14970"/>
                      </a:cubicBezTo>
                      <a:close/>
                      <a:moveTo>
                        <a:pt x="20724" y="11869"/>
                      </a:moveTo>
                      <a:cubicBezTo>
                        <a:pt x="20739" y="11910"/>
                        <a:pt x="20735" y="11981"/>
                        <a:pt x="20681" y="12035"/>
                      </a:cubicBezTo>
                      <a:lnTo>
                        <a:pt x="20603" y="12054"/>
                      </a:lnTo>
                      <a:cubicBezTo>
                        <a:pt x="21556" y="12619"/>
                        <a:pt x="22393" y="13105"/>
                        <a:pt x="23054" y="13494"/>
                      </a:cubicBezTo>
                      <a:lnTo>
                        <a:pt x="23229" y="13397"/>
                      </a:lnTo>
                      <a:cubicBezTo>
                        <a:pt x="23245" y="13381"/>
                        <a:pt x="23268" y="13371"/>
                        <a:pt x="23292" y="13371"/>
                      </a:cubicBezTo>
                      <a:cubicBezTo>
                        <a:pt x="23326" y="13371"/>
                        <a:pt x="23362" y="13390"/>
                        <a:pt x="23385" y="13436"/>
                      </a:cubicBezTo>
                      <a:cubicBezTo>
                        <a:pt x="23424" y="13494"/>
                        <a:pt x="23424" y="13552"/>
                        <a:pt x="23346" y="13611"/>
                      </a:cubicBezTo>
                      <a:lnTo>
                        <a:pt x="23268" y="13630"/>
                      </a:lnTo>
                      <a:cubicBezTo>
                        <a:pt x="24163" y="14155"/>
                        <a:pt x="24688" y="14467"/>
                        <a:pt x="24688" y="14467"/>
                      </a:cubicBezTo>
                      <a:lnTo>
                        <a:pt x="25720" y="15070"/>
                      </a:lnTo>
                      <a:lnTo>
                        <a:pt x="25934" y="14973"/>
                      </a:lnTo>
                      <a:cubicBezTo>
                        <a:pt x="25948" y="14965"/>
                        <a:pt x="25967" y="14961"/>
                        <a:pt x="25988" y="14961"/>
                      </a:cubicBezTo>
                      <a:cubicBezTo>
                        <a:pt x="26005" y="14961"/>
                        <a:pt x="26022" y="14964"/>
                        <a:pt x="26039" y="14970"/>
                      </a:cubicBezTo>
                      <a:lnTo>
                        <a:pt x="26039" y="14970"/>
                      </a:lnTo>
                      <a:lnTo>
                        <a:pt x="25506" y="14661"/>
                      </a:lnTo>
                      <a:lnTo>
                        <a:pt x="25486" y="14681"/>
                      </a:lnTo>
                      <a:cubicBezTo>
                        <a:pt x="25467" y="14681"/>
                        <a:pt x="25447" y="14700"/>
                        <a:pt x="25447" y="14700"/>
                      </a:cubicBezTo>
                      <a:cubicBezTo>
                        <a:pt x="25389" y="14700"/>
                        <a:pt x="25369" y="14681"/>
                        <a:pt x="25350" y="14661"/>
                      </a:cubicBezTo>
                      <a:cubicBezTo>
                        <a:pt x="25311" y="14603"/>
                        <a:pt x="25311" y="14564"/>
                        <a:pt x="25350" y="14545"/>
                      </a:cubicBezTo>
                      <a:lnTo>
                        <a:pt x="20724" y="11869"/>
                      </a:lnTo>
                      <a:close/>
                      <a:moveTo>
                        <a:pt x="26066" y="14987"/>
                      </a:moveTo>
                      <a:lnTo>
                        <a:pt x="26066" y="14987"/>
                      </a:lnTo>
                      <a:cubicBezTo>
                        <a:pt x="26075" y="14993"/>
                        <a:pt x="26083" y="15002"/>
                        <a:pt x="26089" y="15011"/>
                      </a:cubicBezTo>
                      <a:cubicBezTo>
                        <a:pt x="26109" y="15070"/>
                        <a:pt x="26109" y="15148"/>
                        <a:pt x="26050" y="15187"/>
                      </a:cubicBezTo>
                      <a:lnTo>
                        <a:pt x="25972" y="15225"/>
                      </a:lnTo>
                      <a:lnTo>
                        <a:pt x="28969" y="16938"/>
                      </a:lnTo>
                      <a:lnTo>
                        <a:pt x="29105" y="16879"/>
                      </a:lnTo>
                      <a:cubicBezTo>
                        <a:pt x="29129" y="16863"/>
                        <a:pt x="29156" y="16854"/>
                        <a:pt x="29183" y="16854"/>
                      </a:cubicBezTo>
                      <a:cubicBezTo>
                        <a:pt x="29221" y="16854"/>
                        <a:pt x="29257" y="16872"/>
                        <a:pt x="29280" y="16918"/>
                      </a:cubicBezTo>
                      <a:cubicBezTo>
                        <a:pt x="29299" y="16957"/>
                        <a:pt x="29299" y="17035"/>
                        <a:pt x="29241" y="17093"/>
                      </a:cubicBezTo>
                      <a:lnTo>
                        <a:pt x="29202" y="17093"/>
                      </a:lnTo>
                      <a:lnTo>
                        <a:pt x="29883" y="17482"/>
                      </a:lnTo>
                      <a:lnTo>
                        <a:pt x="30369" y="17482"/>
                      </a:lnTo>
                      <a:lnTo>
                        <a:pt x="26066" y="1498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88" name="Google Shape;3188;p40"/>
                <p:cNvSpPr/>
                <p:nvPr/>
              </p:nvSpPr>
              <p:spPr>
                <a:xfrm>
                  <a:off x="1682100" y="2496650"/>
                  <a:ext cx="43775" cy="25500"/>
                </a:xfrm>
                <a:custGeom>
                  <a:rect b="b" l="l" r="r" t="t"/>
                  <a:pathLst>
                    <a:path extrusionOk="0" h="1020" w="1751">
                      <a:moveTo>
                        <a:pt x="1618" y="0"/>
                      </a:moveTo>
                      <a:cubicBezTo>
                        <a:pt x="1598" y="0"/>
                        <a:pt x="1577" y="3"/>
                        <a:pt x="1556" y="8"/>
                      </a:cubicBezTo>
                      <a:lnTo>
                        <a:pt x="1362" y="105"/>
                      </a:lnTo>
                      <a:lnTo>
                        <a:pt x="0" y="884"/>
                      </a:lnTo>
                      <a:lnTo>
                        <a:pt x="253" y="1020"/>
                      </a:lnTo>
                      <a:lnTo>
                        <a:pt x="1615" y="242"/>
                      </a:lnTo>
                      <a:lnTo>
                        <a:pt x="1673" y="222"/>
                      </a:lnTo>
                      <a:cubicBezTo>
                        <a:pt x="1732" y="203"/>
                        <a:pt x="1751" y="125"/>
                        <a:pt x="1732" y="47"/>
                      </a:cubicBezTo>
                      <a:cubicBezTo>
                        <a:pt x="1717" y="19"/>
                        <a:pt x="1672" y="0"/>
                        <a:pt x="16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89" name="Google Shape;3189;p40"/>
                <p:cNvSpPr/>
                <p:nvPr/>
              </p:nvSpPr>
              <p:spPr>
                <a:xfrm>
                  <a:off x="1614475" y="2457050"/>
                  <a:ext cx="43800" cy="25700"/>
                </a:xfrm>
                <a:custGeom>
                  <a:rect b="b" l="l" r="r" t="t"/>
                  <a:pathLst>
                    <a:path extrusionOk="0" h="1028" w="1752">
                      <a:moveTo>
                        <a:pt x="1605" y="0"/>
                      </a:moveTo>
                      <a:cubicBezTo>
                        <a:pt x="1583" y="0"/>
                        <a:pt x="1561" y="5"/>
                        <a:pt x="1538" y="16"/>
                      </a:cubicBezTo>
                      <a:lnTo>
                        <a:pt x="1363" y="114"/>
                      </a:lnTo>
                      <a:lnTo>
                        <a:pt x="1" y="892"/>
                      </a:lnTo>
                      <a:lnTo>
                        <a:pt x="254" y="1028"/>
                      </a:lnTo>
                      <a:lnTo>
                        <a:pt x="1616" y="250"/>
                      </a:lnTo>
                      <a:lnTo>
                        <a:pt x="1693" y="230"/>
                      </a:lnTo>
                      <a:cubicBezTo>
                        <a:pt x="1732" y="211"/>
                        <a:pt x="1752" y="114"/>
                        <a:pt x="1713" y="55"/>
                      </a:cubicBezTo>
                      <a:cubicBezTo>
                        <a:pt x="1699" y="28"/>
                        <a:pt x="1656" y="0"/>
                        <a:pt x="160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90" name="Google Shape;3190;p40"/>
                <p:cNvSpPr/>
                <p:nvPr/>
              </p:nvSpPr>
              <p:spPr>
                <a:xfrm>
                  <a:off x="1547375" y="2418125"/>
                  <a:ext cx="42825" cy="25725"/>
                </a:xfrm>
                <a:custGeom>
                  <a:rect b="b" l="l" r="r" t="t"/>
                  <a:pathLst>
                    <a:path extrusionOk="0" h="1029" w="1713">
                      <a:moveTo>
                        <a:pt x="1584" y="1"/>
                      </a:moveTo>
                      <a:cubicBezTo>
                        <a:pt x="1563" y="1"/>
                        <a:pt x="1540" y="5"/>
                        <a:pt x="1517" y="17"/>
                      </a:cubicBezTo>
                      <a:lnTo>
                        <a:pt x="1362" y="114"/>
                      </a:lnTo>
                      <a:lnTo>
                        <a:pt x="0" y="892"/>
                      </a:lnTo>
                      <a:lnTo>
                        <a:pt x="233" y="1029"/>
                      </a:lnTo>
                      <a:lnTo>
                        <a:pt x="1595" y="250"/>
                      </a:lnTo>
                      <a:lnTo>
                        <a:pt x="1673" y="231"/>
                      </a:lnTo>
                      <a:cubicBezTo>
                        <a:pt x="1712" y="172"/>
                        <a:pt x="1712" y="114"/>
                        <a:pt x="1693" y="56"/>
                      </a:cubicBezTo>
                      <a:cubicBezTo>
                        <a:pt x="1679" y="28"/>
                        <a:pt x="1636" y="1"/>
                        <a:pt x="158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91" name="Google Shape;3191;p40"/>
                <p:cNvSpPr/>
                <p:nvPr/>
              </p:nvSpPr>
              <p:spPr>
                <a:xfrm>
                  <a:off x="1596000" y="2513875"/>
                  <a:ext cx="101200" cy="45725"/>
                </a:xfrm>
                <a:custGeom>
                  <a:rect b="b" l="l" r="r" t="t"/>
                  <a:pathLst>
                    <a:path extrusionOk="0" h="1829" w="4048">
                      <a:moveTo>
                        <a:pt x="3133" y="0"/>
                      </a:moveTo>
                      <a:lnTo>
                        <a:pt x="1" y="1829"/>
                      </a:lnTo>
                      <a:lnTo>
                        <a:pt x="1849" y="1829"/>
                      </a:lnTo>
                      <a:lnTo>
                        <a:pt x="4047" y="525"/>
                      </a:lnTo>
                      <a:lnTo>
                        <a:pt x="3716" y="331"/>
                      </a:lnTo>
                      <a:lnTo>
                        <a:pt x="3463" y="195"/>
                      </a:lnTo>
                      <a:lnTo>
                        <a:pt x="313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92" name="Google Shape;3192;p40"/>
                <p:cNvSpPr/>
                <p:nvPr/>
              </p:nvSpPr>
              <p:spPr>
                <a:xfrm>
                  <a:off x="1525950" y="2474950"/>
                  <a:ext cx="104125" cy="59375"/>
                </a:xfrm>
                <a:custGeom>
                  <a:rect b="b" l="l" r="r" t="t"/>
                  <a:pathLst>
                    <a:path extrusionOk="0" h="2375" w="4165">
                      <a:moveTo>
                        <a:pt x="3231" y="1"/>
                      </a:moveTo>
                      <a:lnTo>
                        <a:pt x="1" y="1849"/>
                      </a:lnTo>
                      <a:lnTo>
                        <a:pt x="915" y="2374"/>
                      </a:lnTo>
                      <a:lnTo>
                        <a:pt x="4164" y="526"/>
                      </a:lnTo>
                      <a:lnTo>
                        <a:pt x="3795" y="312"/>
                      </a:lnTo>
                      <a:lnTo>
                        <a:pt x="3542" y="195"/>
                      </a:lnTo>
                      <a:lnTo>
                        <a:pt x="32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93" name="Google Shape;3193;p40"/>
                <p:cNvSpPr/>
                <p:nvPr/>
              </p:nvSpPr>
              <p:spPr>
                <a:xfrm>
                  <a:off x="1458350" y="2436050"/>
                  <a:ext cx="104125" cy="59350"/>
                </a:xfrm>
                <a:custGeom>
                  <a:rect b="b" l="l" r="r" t="t"/>
                  <a:pathLst>
                    <a:path extrusionOk="0" h="2374" w="4165">
                      <a:moveTo>
                        <a:pt x="3211" y="0"/>
                      </a:moveTo>
                      <a:lnTo>
                        <a:pt x="1" y="1848"/>
                      </a:lnTo>
                      <a:lnTo>
                        <a:pt x="935" y="2374"/>
                      </a:lnTo>
                      <a:lnTo>
                        <a:pt x="4164" y="526"/>
                      </a:lnTo>
                      <a:lnTo>
                        <a:pt x="3794" y="312"/>
                      </a:lnTo>
                      <a:lnTo>
                        <a:pt x="3561" y="175"/>
                      </a:lnTo>
                      <a:lnTo>
                        <a:pt x="321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94" name="Google Shape;3194;p40"/>
                <p:cNvSpPr/>
                <p:nvPr/>
              </p:nvSpPr>
              <p:spPr>
                <a:xfrm>
                  <a:off x="1917975" y="2498850"/>
                  <a:ext cx="41375" cy="26700"/>
                </a:xfrm>
                <a:custGeom>
                  <a:rect b="b" l="l" r="r" t="t"/>
                  <a:pathLst>
                    <a:path extrusionOk="0" h="1068" w="1655">
                      <a:moveTo>
                        <a:pt x="837" y="251"/>
                      </a:moveTo>
                      <a:cubicBezTo>
                        <a:pt x="993" y="251"/>
                        <a:pt x="1149" y="290"/>
                        <a:pt x="1265" y="348"/>
                      </a:cubicBezTo>
                      <a:cubicBezTo>
                        <a:pt x="1363" y="406"/>
                        <a:pt x="1421" y="465"/>
                        <a:pt x="1421" y="543"/>
                      </a:cubicBezTo>
                      <a:cubicBezTo>
                        <a:pt x="1421" y="620"/>
                        <a:pt x="1363" y="679"/>
                        <a:pt x="1265" y="737"/>
                      </a:cubicBezTo>
                      <a:cubicBezTo>
                        <a:pt x="1149" y="815"/>
                        <a:pt x="983" y="854"/>
                        <a:pt x="820" y="854"/>
                      </a:cubicBezTo>
                      <a:cubicBezTo>
                        <a:pt x="657" y="854"/>
                        <a:pt x="497" y="815"/>
                        <a:pt x="390" y="737"/>
                      </a:cubicBezTo>
                      <a:cubicBezTo>
                        <a:pt x="293" y="698"/>
                        <a:pt x="254" y="620"/>
                        <a:pt x="254" y="543"/>
                      </a:cubicBezTo>
                      <a:cubicBezTo>
                        <a:pt x="254" y="465"/>
                        <a:pt x="293" y="426"/>
                        <a:pt x="390" y="348"/>
                      </a:cubicBezTo>
                      <a:cubicBezTo>
                        <a:pt x="487" y="290"/>
                        <a:pt x="662" y="251"/>
                        <a:pt x="837" y="251"/>
                      </a:cubicBezTo>
                      <a:close/>
                      <a:moveTo>
                        <a:pt x="845" y="0"/>
                      </a:moveTo>
                      <a:cubicBezTo>
                        <a:pt x="660" y="0"/>
                        <a:pt x="472" y="39"/>
                        <a:pt x="312" y="115"/>
                      </a:cubicBezTo>
                      <a:cubicBezTo>
                        <a:pt x="351" y="154"/>
                        <a:pt x="351" y="212"/>
                        <a:pt x="312" y="251"/>
                      </a:cubicBezTo>
                      <a:cubicBezTo>
                        <a:pt x="293" y="309"/>
                        <a:pt x="254" y="309"/>
                        <a:pt x="215" y="309"/>
                      </a:cubicBezTo>
                      <a:cubicBezTo>
                        <a:pt x="195" y="309"/>
                        <a:pt x="176" y="309"/>
                        <a:pt x="176" y="270"/>
                      </a:cubicBezTo>
                      <a:lnTo>
                        <a:pt x="117" y="251"/>
                      </a:lnTo>
                      <a:cubicBezTo>
                        <a:pt x="59" y="329"/>
                        <a:pt x="1" y="426"/>
                        <a:pt x="1" y="523"/>
                      </a:cubicBezTo>
                      <a:cubicBezTo>
                        <a:pt x="1" y="679"/>
                        <a:pt x="98" y="815"/>
                        <a:pt x="273" y="912"/>
                      </a:cubicBezTo>
                      <a:cubicBezTo>
                        <a:pt x="448" y="1010"/>
                        <a:pt x="643" y="1068"/>
                        <a:pt x="837" y="1068"/>
                      </a:cubicBezTo>
                      <a:cubicBezTo>
                        <a:pt x="1032" y="1068"/>
                        <a:pt x="1246" y="1010"/>
                        <a:pt x="1382" y="912"/>
                      </a:cubicBezTo>
                      <a:cubicBezTo>
                        <a:pt x="1557" y="815"/>
                        <a:pt x="1654" y="679"/>
                        <a:pt x="1654" y="523"/>
                      </a:cubicBezTo>
                      <a:cubicBezTo>
                        <a:pt x="1654" y="368"/>
                        <a:pt x="1557" y="231"/>
                        <a:pt x="1382" y="134"/>
                      </a:cubicBezTo>
                      <a:cubicBezTo>
                        <a:pt x="1232" y="44"/>
                        <a:pt x="1040" y="0"/>
                        <a:pt x="84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95" name="Google Shape;3195;p40"/>
                <p:cNvSpPr/>
                <p:nvPr/>
              </p:nvSpPr>
              <p:spPr>
                <a:xfrm>
                  <a:off x="1780825" y="2419750"/>
                  <a:ext cx="41375" cy="26525"/>
                </a:xfrm>
                <a:custGeom>
                  <a:rect b="b" l="l" r="r" t="t"/>
                  <a:pathLst>
                    <a:path extrusionOk="0" h="1061" w="1655">
                      <a:moveTo>
                        <a:pt x="309" y="693"/>
                      </a:moveTo>
                      <a:cubicBezTo>
                        <a:pt x="332" y="712"/>
                        <a:pt x="359" y="731"/>
                        <a:pt x="389" y="750"/>
                      </a:cubicBezTo>
                      <a:cubicBezTo>
                        <a:pt x="402" y="758"/>
                        <a:pt x="416" y="765"/>
                        <a:pt x="429" y="772"/>
                      </a:cubicBezTo>
                      <a:lnTo>
                        <a:pt x="429" y="772"/>
                      </a:lnTo>
                      <a:cubicBezTo>
                        <a:pt x="429" y="771"/>
                        <a:pt x="429" y="770"/>
                        <a:pt x="428" y="769"/>
                      </a:cubicBezTo>
                      <a:cubicBezTo>
                        <a:pt x="401" y="714"/>
                        <a:pt x="355" y="698"/>
                        <a:pt x="309" y="693"/>
                      </a:cubicBezTo>
                      <a:close/>
                      <a:moveTo>
                        <a:pt x="1308" y="714"/>
                      </a:moveTo>
                      <a:cubicBezTo>
                        <a:pt x="1260" y="716"/>
                        <a:pt x="1220" y="743"/>
                        <a:pt x="1207" y="769"/>
                      </a:cubicBezTo>
                      <a:cubicBezTo>
                        <a:pt x="1206" y="772"/>
                        <a:pt x="1205" y="775"/>
                        <a:pt x="1204" y="778"/>
                      </a:cubicBezTo>
                      <a:lnTo>
                        <a:pt x="1204" y="778"/>
                      </a:lnTo>
                      <a:cubicBezTo>
                        <a:pt x="1225" y="770"/>
                        <a:pt x="1246" y="760"/>
                        <a:pt x="1265" y="750"/>
                      </a:cubicBezTo>
                      <a:cubicBezTo>
                        <a:pt x="1281" y="737"/>
                        <a:pt x="1295" y="725"/>
                        <a:pt x="1308" y="714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3" y="146"/>
                      </a:cubicBezTo>
                      <a:cubicBezTo>
                        <a:pt x="98" y="224"/>
                        <a:pt x="0" y="380"/>
                        <a:pt x="0" y="536"/>
                      </a:cubicBezTo>
                      <a:cubicBezTo>
                        <a:pt x="0" y="633"/>
                        <a:pt x="39" y="730"/>
                        <a:pt x="117" y="788"/>
                      </a:cubicBezTo>
                      <a:lnTo>
                        <a:pt x="253" y="691"/>
                      </a:lnTo>
                      <a:cubicBezTo>
                        <a:pt x="271" y="691"/>
                        <a:pt x="290" y="691"/>
                        <a:pt x="309" y="693"/>
                      </a:cubicBezTo>
                      <a:lnTo>
                        <a:pt x="309" y="693"/>
                      </a:lnTo>
                      <a:cubicBezTo>
                        <a:pt x="261" y="652"/>
                        <a:pt x="234" y="608"/>
                        <a:pt x="234" y="555"/>
                      </a:cubicBezTo>
                      <a:cubicBezTo>
                        <a:pt x="234" y="477"/>
                        <a:pt x="292" y="399"/>
                        <a:pt x="389" y="360"/>
                      </a:cubicBezTo>
                      <a:cubicBezTo>
                        <a:pt x="506" y="283"/>
                        <a:pt x="681" y="263"/>
                        <a:pt x="818" y="263"/>
                      </a:cubicBezTo>
                      <a:cubicBezTo>
                        <a:pt x="993" y="263"/>
                        <a:pt x="1129" y="283"/>
                        <a:pt x="1265" y="360"/>
                      </a:cubicBezTo>
                      <a:cubicBezTo>
                        <a:pt x="1362" y="399"/>
                        <a:pt x="1401" y="477"/>
                        <a:pt x="1401" y="555"/>
                      </a:cubicBezTo>
                      <a:cubicBezTo>
                        <a:pt x="1401" y="620"/>
                        <a:pt x="1374" y="658"/>
                        <a:pt x="1308" y="714"/>
                      </a:cubicBezTo>
                      <a:lnTo>
                        <a:pt x="1308" y="714"/>
                      </a:lnTo>
                      <a:cubicBezTo>
                        <a:pt x="1310" y="714"/>
                        <a:pt x="1313" y="714"/>
                        <a:pt x="1315" y="714"/>
                      </a:cubicBezTo>
                      <a:cubicBezTo>
                        <a:pt x="1336" y="714"/>
                        <a:pt x="1359" y="719"/>
                        <a:pt x="1382" y="730"/>
                      </a:cubicBezTo>
                      <a:lnTo>
                        <a:pt x="1518" y="788"/>
                      </a:lnTo>
                      <a:cubicBezTo>
                        <a:pt x="1596" y="730"/>
                        <a:pt x="1654" y="633"/>
                        <a:pt x="1654" y="536"/>
                      </a:cubicBezTo>
                      <a:cubicBezTo>
                        <a:pt x="1654" y="380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5" y="0"/>
                      </a:cubicBezTo>
                      <a:close/>
                      <a:moveTo>
                        <a:pt x="429" y="772"/>
                      </a:moveTo>
                      <a:lnTo>
                        <a:pt x="429" y="772"/>
                      </a:lnTo>
                      <a:cubicBezTo>
                        <a:pt x="448" y="830"/>
                        <a:pt x="447" y="887"/>
                        <a:pt x="389" y="944"/>
                      </a:cubicBezTo>
                      <a:lnTo>
                        <a:pt x="331" y="964"/>
                      </a:lnTo>
                      <a:cubicBezTo>
                        <a:pt x="487" y="1041"/>
                        <a:pt x="642" y="1061"/>
                        <a:pt x="818" y="1061"/>
                      </a:cubicBezTo>
                      <a:cubicBezTo>
                        <a:pt x="993" y="1061"/>
                        <a:pt x="1168" y="1041"/>
                        <a:pt x="1304" y="964"/>
                      </a:cubicBezTo>
                      <a:lnTo>
                        <a:pt x="1265" y="944"/>
                      </a:lnTo>
                      <a:cubicBezTo>
                        <a:pt x="1209" y="925"/>
                        <a:pt x="1189" y="853"/>
                        <a:pt x="1204" y="778"/>
                      </a:cubicBezTo>
                      <a:lnTo>
                        <a:pt x="1204" y="778"/>
                      </a:lnTo>
                      <a:cubicBezTo>
                        <a:pt x="1088" y="827"/>
                        <a:pt x="949" y="852"/>
                        <a:pt x="813" y="852"/>
                      </a:cubicBezTo>
                      <a:cubicBezTo>
                        <a:pt x="671" y="852"/>
                        <a:pt x="533" y="825"/>
                        <a:pt x="429" y="77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96" name="Google Shape;3196;p40"/>
                <p:cNvSpPr/>
                <p:nvPr/>
              </p:nvSpPr>
              <p:spPr>
                <a:xfrm>
                  <a:off x="1810975" y="2437850"/>
                  <a:ext cx="115300" cy="69225"/>
                </a:xfrm>
                <a:custGeom>
                  <a:rect b="b" l="l" r="r" t="t"/>
                  <a:pathLst>
                    <a:path extrusionOk="0" h="2769" w="4612">
                      <a:moveTo>
                        <a:pt x="103" y="0"/>
                      </a:moveTo>
                      <a:cubicBezTo>
                        <a:pt x="71" y="0"/>
                        <a:pt x="43" y="22"/>
                        <a:pt x="20" y="45"/>
                      </a:cubicBezTo>
                      <a:cubicBezTo>
                        <a:pt x="1" y="103"/>
                        <a:pt x="1" y="162"/>
                        <a:pt x="78" y="220"/>
                      </a:cubicBezTo>
                      <a:lnTo>
                        <a:pt x="117" y="240"/>
                      </a:lnTo>
                      <a:lnTo>
                        <a:pt x="4397" y="2730"/>
                      </a:lnTo>
                      <a:lnTo>
                        <a:pt x="4456" y="2749"/>
                      </a:lnTo>
                      <a:cubicBezTo>
                        <a:pt x="4475" y="2749"/>
                        <a:pt x="4495" y="2769"/>
                        <a:pt x="4495" y="2769"/>
                      </a:cubicBezTo>
                      <a:cubicBezTo>
                        <a:pt x="4553" y="2769"/>
                        <a:pt x="4573" y="2749"/>
                        <a:pt x="4592" y="2730"/>
                      </a:cubicBezTo>
                      <a:cubicBezTo>
                        <a:pt x="4611" y="2671"/>
                        <a:pt x="4611" y="2632"/>
                        <a:pt x="4573" y="2574"/>
                      </a:cubicBezTo>
                      <a:lnTo>
                        <a:pt x="4553" y="2555"/>
                      </a:lnTo>
                      <a:lnTo>
                        <a:pt x="312" y="123"/>
                      </a:lnTo>
                      <a:lnTo>
                        <a:pt x="176" y="45"/>
                      </a:lnTo>
                      <a:cubicBezTo>
                        <a:pt x="151" y="12"/>
                        <a:pt x="126" y="0"/>
                        <a:pt x="10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97" name="Google Shape;3197;p40"/>
                <p:cNvSpPr/>
                <p:nvPr/>
              </p:nvSpPr>
              <p:spPr>
                <a:xfrm>
                  <a:off x="1703500" y="2436825"/>
                  <a:ext cx="87550" cy="53225"/>
                </a:xfrm>
                <a:custGeom>
                  <a:rect b="b" l="l" r="r" t="t"/>
                  <a:pathLst>
                    <a:path extrusionOk="0" h="2129" w="3502">
                      <a:moveTo>
                        <a:pt x="3354" y="1"/>
                      </a:moveTo>
                      <a:cubicBezTo>
                        <a:pt x="3338" y="1"/>
                        <a:pt x="3322" y="3"/>
                        <a:pt x="3307" y="8"/>
                      </a:cubicBezTo>
                      <a:lnTo>
                        <a:pt x="3152" y="105"/>
                      </a:lnTo>
                      <a:lnTo>
                        <a:pt x="39" y="1915"/>
                      </a:lnTo>
                      <a:cubicBezTo>
                        <a:pt x="20" y="1915"/>
                        <a:pt x="20" y="1934"/>
                        <a:pt x="0" y="1934"/>
                      </a:cubicBezTo>
                      <a:cubicBezTo>
                        <a:pt x="20" y="1993"/>
                        <a:pt x="20" y="2031"/>
                        <a:pt x="39" y="2090"/>
                      </a:cubicBezTo>
                      <a:cubicBezTo>
                        <a:pt x="78" y="2129"/>
                        <a:pt x="117" y="2129"/>
                        <a:pt x="136" y="2129"/>
                      </a:cubicBezTo>
                      <a:cubicBezTo>
                        <a:pt x="175" y="2129"/>
                        <a:pt x="195" y="2129"/>
                        <a:pt x="195" y="2109"/>
                      </a:cubicBezTo>
                      <a:lnTo>
                        <a:pt x="272" y="2051"/>
                      </a:lnTo>
                      <a:lnTo>
                        <a:pt x="3385" y="261"/>
                      </a:lnTo>
                      <a:lnTo>
                        <a:pt x="3424" y="242"/>
                      </a:lnTo>
                      <a:cubicBezTo>
                        <a:pt x="3482" y="203"/>
                        <a:pt x="3502" y="144"/>
                        <a:pt x="3482" y="67"/>
                      </a:cubicBezTo>
                      <a:cubicBezTo>
                        <a:pt x="3453" y="23"/>
                        <a:pt x="3402" y="1"/>
                        <a:pt x="3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98" name="Google Shape;3198;p40"/>
                <p:cNvSpPr/>
                <p:nvPr/>
              </p:nvSpPr>
              <p:spPr>
                <a:xfrm>
                  <a:off x="1251650" y="2196375"/>
                  <a:ext cx="426075" cy="247950"/>
                </a:xfrm>
                <a:custGeom>
                  <a:rect b="b" l="l" r="r" t="t"/>
                  <a:pathLst>
                    <a:path extrusionOk="0" h="9918" w="17043">
                      <a:moveTo>
                        <a:pt x="134" y="1"/>
                      </a:moveTo>
                      <a:cubicBezTo>
                        <a:pt x="98" y="1"/>
                        <a:pt x="55" y="27"/>
                        <a:pt x="20" y="74"/>
                      </a:cubicBezTo>
                      <a:cubicBezTo>
                        <a:pt x="0" y="113"/>
                        <a:pt x="0" y="190"/>
                        <a:pt x="78" y="249"/>
                      </a:cubicBezTo>
                      <a:lnTo>
                        <a:pt x="2024" y="1358"/>
                      </a:lnTo>
                      <a:lnTo>
                        <a:pt x="16829" y="9918"/>
                      </a:lnTo>
                      <a:cubicBezTo>
                        <a:pt x="16887" y="9879"/>
                        <a:pt x="16926" y="9860"/>
                        <a:pt x="16985" y="9801"/>
                      </a:cubicBezTo>
                      <a:cubicBezTo>
                        <a:pt x="17004" y="9782"/>
                        <a:pt x="17023" y="9782"/>
                        <a:pt x="17043" y="9762"/>
                      </a:cubicBezTo>
                      <a:lnTo>
                        <a:pt x="2257" y="1222"/>
                      </a:lnTo>
                      <a:lnTo>
                        <a:pt x="195" y="35"/>
                      </a:lnTo>
                      <a:cubicBezTo>
                        <a:pt x="180" y="12"/>
                        <a:pt x="158" y="1"/>
                        <a:pt x="13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99" name="Google Shape;3199;p40"/>
                <p:cNvSpPr/>
                <p:nvPr/>
              </p:nvSpPr>
              <p:spPr>
                <a:xfrm>
                  <a:off x="1669925" y="2438475"/>
                  <a:ext cx="41375" cy="26775"/>
                </a:xfrm>
                <a:custGeom>
                  <a:rect b="b" l="l" r="r" t="t"/>
                  <a:pathLst>
                    <a:path extrusionOk="0" h="1071" w="1655">
                      <a:moveTo>
                        <a:pt x="837" y="215"/>
                      </a:moveTo>
                      <a:cubicBezTo>
                        <a:pt x="993" y="215"/>
                        <a:pt x="1149" y="273"/>
                        <a:pt x="1265" y="312"/>
                      </a:cubicBezTo>
                      <a:cubicBezTo>
                        <a:pt x="1363" y="370"/>
                        <a:pt x="1421" y="429"/>
                        <a:pt x="1421" y="506"/>
                      </a:cubicBezTo>
                      <a:cubicBezTo>
                        <a:pt x="1421" y="584"/>
                        <a:pt x="1363" y="623"/>
                        <a:pt x="1265" y="701"/>
                      </a:cubicBezTo>
                      <a:cubicBezTo>
                        <a:pt x="1149" y="779"/>
                        <a:pt x="983" y="818"/>
                        <a:pt x="820" y="818"/>
                      </a:cubicBezTo>
                      <a:cubicBezTo>
                        <a:pt x="657" y="818"/>
                        <a:pt x="497" y="779"/>
                        <a:pt x="390" y="701"/>
                      </a:cubicBezTo>
                      <a:cubicBezTo>
                        <a:pt x="292" y="662"/>
                        <a:pt x="254" y="584"/>
                        <a:pt x="254" y="506"/>
                      </a:cubicBezTo>
                      <a:cubicBezTo>
                        <a:pt x="254" y="429"/>
                        <a:pt x="292" y="390"/>
                        <a:pt x="390" y="312"/>
                      </a:cubicBezTo>
                      <a:cubicBezTo>
                        <a:pt x="506" y="234"/>
                        <a:pt x="682" y="215"/>
                        <a:pt x="837" y="215"/>
                      </a:cubicBezTo>
                      <a:close/>
                      <a:moveTo>
                        <a:pt x="839" y="0"/>
                      </a:moveTo>
                      <a:cubicBezTo>
                        <a:pt x="668" y="0"/>
                        <a:pt x="497" y="34"/>
                        <a:pt x="351" y="98"/>
                      </a:cubicBezTo>
                      <a:cubicBezTo>
                        <a:pt x="312" y="98"/>
                        <a:pt x="292" y="117"/>
                        <a:pt x="273" y="137"/>
                      </a:cubicBezTo>
                      <a:cubicBezTo>
                        <a:pt x="195" y="137"/>
                        <a:pt x="156" y="195"/>
                        <a:pt x="117" y="234"/>
                      </a:cubicBezTo>
                      <a:cubicBezTo>
                        <a:pt x="59" y="312"/>
                        <a:pt x="1" y="409"/>
                        <a:pt x="1" y="526"/>
                      </a:cubicBezTo>
                      <a:cubicBezTo>
                        <a:pt x="1" y="681"/>
                        <a:pt x="98" y="818"/>
                        <a:pt x="273" y="915"/>
                      </a:cubicBezTo>
                      <a:cubicBezTo>
                        <a:pt x="448" y="1012"/>
                        <a:pt x="643" y="1071"/>
                        <a:pt x="837" y="1071"/>
                      </a:cubicBezTo>
                      <a:cubicBezTo>
                        <a:pt x="1032" y="1071"/>
                        <a:pt x="1246" y="1012"/>
                        <a:pt x="1382" y="915"/>
                      </a:cubicBezTo>
                      <a:cubicBezTo>
                        <a:pt x="1557" y="818"/>
                        <a:pt x="1654" y="681"/>
                        <a:pt x="1654" y="526"/>
                      </a:cubicBezTo>
                      <a:cubicBezTo>
                        <a:pt x="1654" y="390"/>
                        <a:pt x="1557" y="234"/>
                        <a:pt x="1382" y="137"/>
                      </a:cubicBezTo>
                      <a:cubicBezTo>
                        <a:pt x="1227" y="44"/>
                        <a:pt x="1033" y="0"/>
                        <a:pt x="83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0" name="Google Shape;3200;p40"/>
                <p:cNvSpPr/>
                <p:nvPr/>
              </p:nvSpPr>
              <p:spPr>
                <a:xfrm>
                  <a:off x="1149025" y="2248550"/>
                  <a:ext cx="41375" cy="27025"/>
                </a:xfrm>
                <a:custGeom>
                  <a:rect b="b" l="l" r="r" t="t"/>
                  <a:pathLst>
                    <a:path extrusionOk="0" h="1081" w="1655">
                      <a:moveTo>
                        <a:pt x="1187" y="730"/>
                      </a:moveTo>
                      <a:cubicBezTo>
                        <a:pt x="1187" y="730"/>
                        <a:pt x="1182" y="730"/>
                        <a:pt x="1177" y="735"/>
                      </a:cubicBezTo>
                      <a:lnTo>
                        <a:pt x="1177" y="735"/>
                      </a:lnTo>
                      <a:cubicBezTo>
                        <a:pt x="1180" y="734"/>
                        <a:pt x="1184" y="732"/>
                        <a:pt x="1187" y="730"/>
                      </a:cubicBezTo>
                      <a:close/>
                      <a:moveTo>
                        <a:pt x="827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8" y="244"/>
                        <a:pt x="0" y="399"/>
                        <a:pt x="0" y="535"/>
                      </a:cubicBezTo>
                      <a:cubicBezTo>
                        <a:pt x="0" y="691"/>
                        <a:pt x="98" y="827"/>
                        <a:pt x="273" y="924"/>
                      </a:cubicBezTo>
                      <a:cubicBezTo>
                        <a:pt x="428" y="1022"/>
                        <a:pt x="623" y="1080"/>
                        <a:pt x="818" y="1080"/>
                      </a:cubicBezTo>
                      <a:cubicBezTo>
                        <a:pt x="993" y="1080"/>
                        <a:pt x="1129" y="1061"/>
                        <a:pt x="1284" y="983"/>
                      </a:cubicBezTo>
                      <a:lnTo>
                        <a:pt x="1246" y="963"/>
                      </a:lnTo>
                      <a:cubicBezTo>
                        <a:pt x="1168" y="886"/>
                        <a:pt x="1148" y="808"/>
                        <a:pt x="1168" y="769"/>
                      </a:cubicBezTo>
                      <a:cubicBezTo>
                        <a:pt x="1168" y="750"/>
                        <a:pt x="1172" y="740"/>
                        <a:pt x="1177" y="735"/>
                      </a:cubicBezTo>
                      <a:lnTo>
                        <a:pt x="1177" y="735"/>
                      </a:lnTo>
                      <a:cubicBezTo>
                        <a:pt x="1067" y="792"/>
                        <a:pt x="940" y="816"/>
                        <a:pt x="812" y="816"/>
                      </a:cubicBezTo>
                      <a:cubicBezTo>
                        <a:pt x="647" y="816"/>
                        <a:pt x="480" y="775"/>
                        <a:pt x="351" y="710"/>
                      </a:cubicBezTo>
                      <a:cubicBezTo>
                        <a:pt x="253" y="672"/>
                        <a:pt x="214" y="594"/>
                        <a:pt x="214" y="516"/>
                      </a:cubicBezTo>
                      <a:cubicBezTo>
                        <a:pt x="214" y="438"/>
                        <a:pt x="273" y="399"/>
                        <a:pt x="351" y="321"/>
                      </a:cubicBezTo>
                      <a:cubicBezTo>
                        <a:pt x="487" y="244"/>
                        <a:pt x="642" y="224"/>
                        <a:pt x="798" y="224"/>
                      </a:cubicBezTo>
                      <a:cubicBezTo>
                        <a:pt x="973" y="224"/>
                        <a:pt x="1109" y="244"/>
                        <a:pt x="1226" y="321"/>
                      </a:cubicBezTo>
                      <a:cubicBezTo>
                        <a:pt x="1323" y="360"/>
                        <a:pt x="1382" y="438"/>
                        <a:pt x="1382" y="516"/>
                      </a:cubicBezTo>
                      <a:cubicBezTo>
                        <a:pt x="1382" y="594"/>
                        <a:pt x="1323" y="633"/>
                        <a:pt x="1226" y="710"/>
                      </a:cubicBezTo>
                      <a:cubicBezTo>
                        <a:pt x="1265" y="710"/>
                        <a:pt x="1304" y="710"/>
                        <a:pt x="1323" y="730"/>
                      </a:cubicBezTo>
                      <a:lnTo>
                        <a:pt x="1498" y="827"/>
                      </a:lnTo>
                      <a:cubicBezTo>
                        <a:pt x="1596" y="730"/>
                        <a:pt x="1654" y="633"/>
                        <a:pt x="1654" y="535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1" name="Google Shape;3201;p40"/>
                <p:cNvSpPr/>
                <p:nvPr/>
              </p:nvSpPr>
              <p:spPr>
                <a:xfrm>
                  <a:off x="1430625" y="2410200"/>
                  <a:ext cx="41375" cy="26350"/>
                </a:xfrm>
                <a:custGeom>
                  <a:rect b="b" l="l" r="r" t="t"/>
                  <a:pathLst>
                    <a:path extrusionOk="0" h="1054" w="1655">
                      <a:moveTo>
                        <a:pt x="818" y="256"/>
                      </a:moveTo>
                      <a:cubicBezTo>
                        <a:pt x="993" y="256"/>
                        <a:pt x="1129" y="275"/>
                        <a:pt x="1265" y="353"/>
                      </a:cubicBezTo>
                      <a:cubicBezTo>
                        <a:pt x="1363" y="392"/>
                        <a:pt x="1402" y="470"/>
                        <a:pt x="1402" y="548"/>
                      </a:cubicBezTo>
                      <a:cubicBezTo>
                        <a:pt x="1402" y="626"/>
                        <a:pt x="1363" y="665"/>
                        <a:pt x="1265" y="742"/>
                      </a:cubicBezTo>
                      <a:cubicBezTo>
                        <a:pt x="1139" y="810"/>
                        <a:pt x="974" y="845"/>
                        <a:pt x="813" y="845"/>
                      </a:cubicBezTo>
                      <a:cubicBezTo>
                        <a:pt x="653" y="845"/>
                        <a:pt x="497" y="810"/>
                        <a:pt x="390" y="742"/>
                      </a:cubicBezTo>
                      <a:cubicBezTo>
                        <a:pt x="293" y="684"/>
                        <a:pt x="234" y="626"/>
                        <a:pt x="234" y="548"/>
                      </a:cubicBezTo>
                      <a:cubicBezTo>
                        <a:pt x="234" y="470"/>
                        <a:pt x="293" y="431"/>
                        <a:pt x="390" y="353"/>
                      </a:cubicBezTo>
                      <a:cubicBezTo>
                        <a:pt x="487" y="295"/>
                        <a:pt x="643" y="256"/>
                        <a:pt x="818" y="256"/>
                      </a:cubicBezTo>
                      <a:close/>
                      <a:moveTo>
                        <a:pt x="818" y="1"/>
                      </a:moveTo>
                      <a:cubicBezTo>
                        <a:pt x="630" y="1"/>
                        <a:pt x="443" y="35"/>
                        <a:pt x="293" y="100"/>
                      </a:cubicBezTo>
                      <a:lnTo>
                        <a:pt x="332" y="120"/>
                      </a:lnTo>
                      <a:cubicBezTo>
                        <a:pt x="370" y="178"/>
                        <a:pt x="409" y="275"/>
                        <a:pt x="351" y="334"/>
                      </a:cubicBezTo>
                      <a:cubicBezTo>
                        <a:pt x="332" y="373"/>
                        <a:pt x="273" y="373"/>
                        <a:pt x="254" y="373"/>
                      </a:cubicBezTo>
                      <a:cubicBezTo>
                        <a:pt x="234" y="373"/>
                        <a:pt x="215" y="373"/>
                        <a:pt x="215" y="353"/>
                      </a:cubicBezTo>
                      <a:lnTo>
                        <a:pt x="98" y="275"/>
                      </a:lnTo>
                      <a:cubicBezTo>
                        <a:pt x="40" y="353"/>
                        <a:pt x="1" y="431"/>
                        <a:pt x="1" y="528"/>
                      </a:cubicBezTo>
                      <a:cubicBezTo>
                        <a:pt x="1" y="665"/>
                        <a:pt x="98" y="820"/>
                        <a:pt x="254" y="918"/>
                      </a:cubicBezTo>
                      <a:cubicBezTo>
                        <a:pt x="429" y="1015"/>
                        <a:pt x="623" y="1054"/>
                        <a:pt x="818" y="1054"/>
                      </a:cubicBezTo>
                      <a:cubicBezTo>
                        <a:pt x="1012" y="1054"/>
                        <a:pt x="1226" y="1015"/>
                        <a:pt x="1382" y="918"/>
                      </a:cubicBezTo>
                      <a:cubicBezTo>
                        <a:pt x="1557" y="820"/>
                        <a:pt x="1654" y="665"/>
                        <a:pt x="1654" y="528"/>
                      </a:cubicBezTo>
                      <a:cubicBezTo>
                        <a:pt x="1654" y="373"/>
                        <a:pt x="1557" y="237"/>
                        <a:pt x="1382" y="120"/>
                      </a:cubicBezTo>
                      <a:cubicBezTo>
                        <a:pt x="1221" y="39"/>
                        <a:pt x="1019" y="1"/>
                        <a:pt x="8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2" name="Google Shape;3202;p40"/>
                <p:cNvSpPr/>
                <p:nvPr/>
              </p:nvSpPr>
              <p:spPr>
                <a:xfrm>
                  <a:off x="1353775" y="2411300"/>
                  <a:ext cx="41375" cy="26725"/>
                </a:xfrm>
                <a:custGeom>
                  <a:rect b="b" l="l" r="r" t="t"/>
                  <a:pathLst>
                    <a:path extrusionOk="0" h="1069" w="1655">
                      <a:moveTo>
                        <a:pt x="799" y="251"/>
                      </a:moveTo>
                      <a:cubicBezTo>
                        <a:pt x="974" y="251"/>
                        <a:pt x="1129" y="290"/>
                        <a:pt x="1246" y="348"/>
                      </a:cubicBezTo>
                      <a:cubicBezTo>
                        <a:pt x="1343" y="407"/>
                        <a:pt x="1382" y="484"/>
                        <a:pt x="1382" y="543"/>
                      </a:cubicBezTo>
                      <a:cubicBezTo>
                        <a:pt x="1382" y="621"/>
                        <a:pt x="1343" y="679"/>
                        <a:pt x="1246" y="737"/>
                      </a:cubicBezTo>
                      <a:cubicBezTo>
                        <a:pt x="1120" y="815"/>
                        <a:pt x="954" y="854"/>
                        <a:pt x="794" y="854"/>
                      </a:cubicBezTo>
                      <a:cubicBezTo>
                        <a:pt x="633" y="854"/>
                        <a:pt x="478" y="815"/>
                        <a:pt x="371" y="737"/>
                      </a:cubicBezTo>
                      <a:cubicBezTo>
                        <a:pt x="273" y="698"/>
                        <a:pt x="215" y="621"/>
                        <a:pt x="215" y="543"/>
                      </a:cubicBezTo>
                      <a:cubicBezTo>
                        <a:pt x="215" y="484"/>
                        <a:pt x="273" y="426"/>
                        <a:pt x="371" y="348"/>
                      </a:cubicBezTo>
                      <a:cubicBezTo>
                        <a:pt x="487" y="309"/>
                        <a:pt x="643" y="251"/>
                        <a:pt x="799" y="251"/>
                      </a:cubicBezTo>
                      <a:close/>
                      <a:moveTo>
                        <a:pt x="845" y="0"/>
                      </a:moveTo>
                      <a:cubicBezTo>
                        <a:pt x="661" y="0"/>
                        <a:pt x="473" y="39"/>
                        <a:pt x="312" y="115"/>
                      </a:cubicBezTo>
                      <a:cubicBezTo>
                        <a:pt x="371" y="154"/>
                        <a:pt x="390" y="231"/>
                        <a:pt x="371" y="290"/>
                      </a:cubicBezTo>
                      <a:cubicBezTo>
                        <a:pt x="351" y="329"/>
                        <a:pt x="293" y="329"/>
                        <a:pt x="273" y="329"/>
                      </a:cubicBezTo>
                      <a:cubicBezTo>
                        <a:pt x="254" y="329"/>
                        <a:pt x="215" y="329"/>
                        <a:pt x="215" y="309"/>
                      </a:cubicBezTo>
                      <a:lnTo>
                        <a:pt x="118" y="251"/>
                      </a:lnTo>
                      <a:cubicBezTo>
                        <a:pt x="40" y="329"/>
                        <a:pt x="1" y="426"/>
                        <a:pt x="1" y="523"/>
                      </a:cubicBezTo>
                      <a:cubicBezTo>
                        <a:pt x="1" y="679"/>
                        <a:pt x="98" y="815"/>
                        <a:pt x="273" y="912"/>
                      </a:cubicBezTo>
                      <a:cubicBezTo>
                        <a:pt x="429" y="1010"/>
                        <a:pt x="643" y="1068"/>
                        <a:pt x="837" y="1068"/>
                      </a:cubicBezTo>
                      <a:cubicBezTo>
                        <a:pt x="1032" y="1068"/>
                        <a:pt x="1246" y="1010"/>
                        <a:pt x="1382" y="912"/>
                      </a:cubicBezTo>
                      <a:cubicBezTo>
                        <a:pt x="1557" y="815"/>
                        <a:pt x="1655" y="679"/>
                        <a:pt x="1655" y="523"/>
                      </a:cubicBezTo>
                      <a:cubicBezTo>
                        <a:pt x="1655" y="387"/>
                        <a:pt x="1557" y="231"/>
                        <a:pt x="1382" y="134"/>
                      </a:cubicBezTo>
                      <a:cubicBezTo>
                        <a:pt x="1232" y="44"/>
                        <a:pt x="1041" y="0"/>
                        <a:pt x="84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3" name="Google Shape;3203;p40"/>
                <p:cNvSpPr/>
                <p:nvPr/>
              </p:nvSpPr>
              <p:spPr>
                <a:xfrm>
                  <a:off x="1357675" y="2488550"/>
                  <a:ext cx="41375" cy="26300"/>
                </a:xfrm>
                <a:custGeom>
                  <a:rect b="b" l="l" r="r" t="t"/>
                  <a:pathLst>
                    <a:path extrusionOk="0" h="1052" w="1655">
                      <a:moveTo>
                        <a:pt x="798" y="254"/>
                      </a:moveTo>
                      <a:cubicBezTo>
                        <a:pt x="973" y="254"/>
                        <a:pt x="1110" y="274"/>
                        <a:pt x="1226" y="352"/>
                      </a:cubicBezTo>
                      <a:cubicBezTo>
                        <a:pt x="1324" y="390"/>
                        <a:pt x="1382" y="468"/>
                        <a:pt x="1382" y="546"/>
                      </a:cubicBezTo>
                      <a:cubicBezTo>
                        <a:pt x="1382" y="624"/>
                        <a:pt x="1324" y="663"/>
                        <a:pt x="1226" y="741"/>
                      </a:cubicBezTo>
                      <a:cubicBezTo>
                        <a:pt x="1110" y="818"/>
                        <a:pt x="949" y="857"/>
                        <a:pt x="789" y="857"/>
                      </a:cubicBezTo>
                      <a:cubicBezTo>
                        <a:pt x="628" y="857"/>
                        <a:pt x="467" y="818"/>
                        <a:pt x="351" y="741"/>
                      </a:cubicBezTo>
                      <a:cubicBezTo>
                        <a:pt x="253" y="702"/>
                        <a:pt x="215" y="624"/>
                        <a:pt x="215" y="546"/>
                      </a:cubicBezTo>
                      <a:cubicBezTo>
                        <a:pt x="215" y="468"/>
                        <a:pt x="253" y="429"/>
                        <a:pt x="351" y="352"/>
                      </a:cubicBezTo>
                      <a:cubicBezTo>
                        <a:pt x="487" y="313"/>
                        <a:pt x="623" y="254"/>
                        <a:pt x="798" y="254"/>
                      </a:cubicBezTo>
                      <a:close/>
                      <a:moveTo>
                        <a:pt x="818" y="1"/>
                      </a:moveTo>
                      <a:cubicBezTo>
                        <a:pt x="638" y="1"/>
                        <a:pt x="458" y="35"/>
                        <a:pt x="312" y="99"/>
                      </a:cubicBezTo>
                      <a:lnTo>
                        <a:pt x="331" y="138"/>
                      </a:lnTo>
                      <a:cubicBezTo>
                        <a:pt x="370" y="176"/>
                        <a:pt x="409" y="254"/>
                        <a:pt x="370" y="313"/>
                      </a:cubicBezTo>
                      <a:cubicBezTo>
                        <a:pt x="351" y="352"/>
                        <a:pt x="312" y="352"/>
                        <a:pt x="273" y="352"/>
                      </a:cubicBezTo>
                      <a:cubicBezTo>
                        <a:pt x="253" y="352"/>
                        <a:pt x="234" y="352"/>
                        <a:pt x="234" y="332"/>
                      </a:cubicBezTo>
                      <a:lnTo>
                        <a:pt x="117" y="254"/>
                      </a:lnTo>
                      <a:cubicBezTo>
                        <a:pt x="39" y="332"/>
                        <a:pt x="1" y="429"/>
                        <a:pt x="1" y="527"/>
                      </a:cubicBezTo>
                      <a:cubicBezTo>
                        <a:pt x="1" y="663"/>
                        <a:pt x="98" y="818"/>
                        <a:pt x="253" y="916"/>
                      </a:cubicBezTo>
                      <a:cubicBezTo>
                        <a:pt x="429" y="1013"/>
                        <a:pt x="623" y="1052"/>
                        <a:pt x="818" y="1052"/>
                      </a:cubicBezTo>
                      <a:cubicBezTo>
                        <a:pt x="1012" y="1052"/>
                        <a:pt x="1226" y="1013"/>
                        <a:pt x="1382" y="916"/>
                      </a:cubicBezTo>
                      <a:cubicBezTo>
                        <a:pt x="1557" y="818"/>
                        <a:pt x="1654" y="663"/>
                        <a:pt x="1654" y="527"/>
                      </a:cubicBezTo>
                      <a:cubicBezTo>
                        <a:pt x="1654" y="371"/>
                        <a:pt x="1557" y="235"/>
                        <a:pt x="1382" y="138"/>
                      </a:cubicBezTo>
                      <a:cubicBezTo>
                        <a:pt x="1227" y="45"/>
                        <a:pt x="1022" y="1"/>
                        <a:pt x="8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4" name="Google Shape;3204;p40"/>
                <p:cNvSpPr/>
                <p:nvPr/>
              </p:nvSpPr>
              <p:spPr>
                <a:xfrm>
                  <a:off x="1177725" y="2309350"/>
                  <a:ext cx="41350" cy="27000"/>
                </a:xfrm>
                <a:custGeom>
                  <a:rect b="b" l="l" r="r" t="t"/>
                  <a:pathLst>
                    <a:path extrusionOk="0" h="1080" w="1654">
                      <a:moveTo>
                        <a:pt x="798" y="243"/>
                      </a:moveTo>
                      <a:cubicBezTo>
                        <a:pt x="973" y="243"/>
                        <a:pt x="1109" y="282"/>
                        <a:pt x="1226" y="341"/>
                      </a:cubicBezTo>
                      <a:cubicBezTo>
                        <a:pt x="1323" y="399"/>
                        <a:pt x="1382" y="477"/>
                        <a:pt x="1382" y="535"/>
                      </a:cubicBezTo>
                      <a:cubicBezTo>
                        <a:pt x="1382" y="613"/>
                        <a:pt x="1323" y="671"/>
                        <a:pt x="1226" y="730"/>
                      </a:cubicBezTo>
                      <a:cubicBezTo>
                        <a:pt x="1119" y="808"/>
                        <a:pt x="963" y="846"/>
                        <a:pt x="803" y="846"/>
                      </a:cubicBezTo>
                      <a:cubicBezTo>
                        <a:pt x="642" y="846"/>
                        <a:pt x="477" y="808"/>
                        <a:pt x="350" y="730"/>
                      </a:cubicBezTo>
                      <a:cubicBezTo>
                        <a:pt x="253" y="691"/>
                        <a:pt x="214" y="613"/>
                        <a:pt x="214" y="535"/>
                      </a:cubicBezTo>
                      <a:cubicBezTo>
                        <a:pt x="214" y="477"/>
                        <a:pt x="253" y="418"/>
                        <a:pt x="350" y="341"/>
                      </a:cubicBezTo>
                      <a:cubicBezTo>
                        <a:pt x="487" y="263"/>
                        <a:pt x="642" y="243"/>
                        <a:pt x="798" y="243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3" y="146"/>
                      </a:cubicBezTo>
                      <a:cubicBezTo>
                        <a:pt x="98" y="243"/>
                        <a:pt x="0" y="399"/>
                        <a:pt x="0" y="535"/>
                      </a:cubicBezTo>
                      <a:cubicBezTo>
                        <a:pt x="0" y="691"/>
                        <a:pt x="98" y="827"/>
                        <a:pt x="253" y="924"/>
                      </a:cubicBezTo>
                      <a:cubicBezTo>
                        <a:pt x="428" y="1022"/>
                        <a:pt x="623" y="1080"/>
                        <a:pt x="817" y="1080"/>
                      </a:cubicBezTo>
                      <a:cubicBezTo>
                        <a:pt x="992" y="1080"/>
                        <a:pt x="1187" y="1022"/>
                        <a:pt x="1323" y="983"/>
                      </a:cubicBezTo>
                      <a:lnTo>
                        <a:pt x="1284" y="963"/>
                      </a:lnTo>
                      <a:cubicBezTo>
                        <a:pt x="1187" y="924"/>
                        <a:pt x="1187" y="866"/>
                        <a:pt x="1206" y="788"/>
                      </a:cubicBezTo>
                      <a:cubicBezTo>
                        <a:pt x="1221" y="744"/>
                        <a:pt x="1268" y="722"/>
                        <a:pt x="1324" y="722"/>
                      </a:cubicBezTo>
                      <a:cubicBezTo>
                        <a:pt x="1343" y="722"/>
                        <a:pt x="1362" y="725"/>
                        <a:pt x="1382" y="730"/>
                      </a:cubicBezTo>
                      <a:lnTo>
                        <a:pt x="1518" y="808"/>
                      </a:lnTo>
                      <a:cubicBezTo>
                        <a:pt x="1596" y="730"/>
                        <a:pt x="1654" y="632"/>
                        <a:pt x="1654" y="535"/>
                      </a:cubicBezTo>
                      <a:cubicBezTo>
                        <a:pt x="1654" y="399"/>
                        <a:pt x="1557" y="243"/>
                        <a:pt x="1382" y="146"/>
                      </a:cubicBezTo>
                      <a:cubicBezTo>
                        <a:pt x="1226" y="49"/>
                        <a:pt x="1026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5" name="Google Shape;3205;p40"/>
                <p:cNvSpPr/>
                <p:nvPr/>
              </p:nvSpPr>
              <p:spPr>
                <a:xfrm>
                  <a:off x="1320225" y="2208150"/>
                  <a:ext cx="525300" cy="130650"/>
                </a:xfrm>
                <a:custGeom>
                  <a:rect b="b" l="l" r="r" t="t"/>
                  <a:pathLst>
                    <a:path extrusionOk="0" h="5226" w="21012">
                      <a:moveTo>
                        <a:pt x="127" y="0"/>
                      </a:moveTo>
                      <a:cubicBezTo>
                        <a:pt x="91" y="0"/>
                        <a:pt x="52" y="18"/>
                        <a:pt x="39" y="70"/>
                      </a:cubicBezTo>
                      <a:cubicBezTo>
                        <a:pt x="1" y="109"/>
                        <a:pt x="1" y="186"/>
                        <a:pt x="78" y="245"/>
                      </a:cubicBezTo>
                      <a:lnTo>
                        <a:pt x="273" y="323"/>
                      </a:lnTo>
                      <a:lnTo>
                        <a:pt x="8716" y="5206"/>
                      </a:lnTo>
                      <a:cubicBezTo>
                        <a:pt x="8736" y="5206"/>
                        <a:pt x="8755" y="5225"/>
                        <a:pt x="8755" y="5225"/>
                      </a:cubicBezTo>
                      <a:lnTo>
                        <a:pt x="20895" y="5225"/>
                      </a:lnTo>
                      <a:cubicBezTo>
                        <a:pt x="20973" y="5225"/>
                        <a:pt x="21012" y="5167"/>
                        <a:pt x="21012" y="5108"/>
                      </a:cubicBezTo>
                      <a:cubicBezTo>
                        <a:pt x="21012" y="5031"/>
                        <a:pt x="20973" y="4972"/>
                        <a:pt x="20895" y="4972"/>
                      </a:cubicBezTo>
                      <a:lnTo>
                        <a:pt x="8794" y="4972"/>
                      </a:lnTo>
                      <a:lnTo>
                        <a:pt x="487" y="186"/>
                      </a:lnTo>
                      <a:lnTo>
                        <a:pt x="176" y="11"/>
                      </a:lnTo>
                      <a:cubicBezTo>
                        <a:pt x="163" y="5"/>
                        <a:pt x="145" y="0"/>
                        <a:pt x="1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6" name="Google Shape;3206;p40"/>
                <p:cNvSpPr/>
                <p:nvPr/>
              </p:nvSpPr>
              <p:spPr>
                <a:xfrm>
                  <a:off x="1177725" y="2265800"/>
                  <a:ext cx="261700" cy="153725"/>
                </a:xfrm>
                <a:custGeom>
                  <a:rect b="b" l="l" r="r" t="t"/>
                  <a:pathLst>
                    <a:path extrusionOk="0" h="6149" w="10468">
                      <a:moveTo>
                        <a:pt x="98" y="1"/>
                      </a:moveTo>
                      <a:cubicBezTo>
                        <a:pt x="59" y="1"/>
                        <a:pt x="59" y="1"/>
                        <a:pt x="39" y="20"/>
                      </a:cubicBezTo>
                      <a:cubicBezTo>
                        <a:pt x="20" y="20"/>
                        <a:pt x="20" y="40"/>
                        <a:pt x="20" y="40"/>
                      </a:cubicBezTo>
                      <a:cubicBezTo>
                        <a:pt x="0" y="98"/>
                        <a:pt x="0" y="176"/>
                        <a:pt x="59" y="215"/>
                      </a:cubicBezTo>
                      <a:lnTo>
                        <a:pt x="117" y="234"/>
                      </a:lnTo>
                      <a:lnTo>
                        <a:pt x="3171" y="2024"/>
                      </a:lnTo>
                      <a:cubicBezTo>
                        <a:pt x="3171" y="1946"/>
                        <a:pt x="3230" y="1888"/>
                        <a:pt x="3308" y="1888"/>
                      </a:cubicBezTo>
                      <a:cubicBezTo>
                        <a:pt x="3366" y="1888"/>
                        <a:pt x="3424" y="1946"/>
                        <a:pt x="3424" y="2024"/>
                      </a:cubicBezTo>
                      <a:lnTo>
                        <a:pt x="3424" y="2160"/>
                      </a:lnTo>
                      <a:lnTo>
                        <a:pt x="10175" y="6051"/>
                      </a:lnTo>
                      <a:lnTo>
                        <a:pt x="10311" y="6129"/>
                      </a:lnTo>
                      <a:cubicBezTo>
                        <a:pt x="10331" y="6129"/>
                        <a:pt x="10350" y="6149"/>
                        <a:pt x="10350" y="6149"/>
                      </a:cubicBezTo>
                      <a:cubicBezTo>
                        <a:pt x="10389" y="6149"/>
                        <a:pt x="10428" y="6129"/>
                        <a:pt x="10448" y="6110"/>
                      </a:cubicBezTo>
                      <a:cubicBezTo>
                        <a:pt x="10467" y="6051"/>
                        <a:pt x="10467" y="5974"/>
                        <a:pt x="10409" y="5935"/>
                      </a:cubicBezTo>
                      <a:lnTo>
                        <a:pt x="10350" y="5915"/>
                      </a:lnTo>
                      <a:lnTo>
                        <a:pt x="9008" y="5137"/>
                      </a:lnTo>
                      <a:lnTo>
                        <a:pt x="9008" y="5157"/>
                      </a:lnTo>
                      <a:cubicBezTo>
                        <a:pt x="9066" y="5234"/>
                        <a:pt x="8988" y="5273"/>
                        <a:pt x="8950" y="5273"/>
                      </a:cubicBezTo>
                      <a:cubicBezTo>
                        <a:pt x="8872" y="5273"/>
                        <a:pt x="8813" y="5234"/>
                        <a:pt x="8813" y="5157"/>
                      </a:cubicBezTo>
                      <a:lnTo>
                        <a:pt x="8813" y="4981"/>
                      </a:lnTo>
                      <a:lnTo>
                        <a:pt x="6420" y="3600"/>
                      </a:lnTo>
                      <a:lnTo>
                        <a:pt x="6420" y="3620"/>
                      </a:lnTo>
                      <a:cubicBezTo>
                        <a:pt x="6420" y="3697"/>
                        <a:pt x="6362" y="3736"/>
                        <a:pt x="6284" y="3736"/>
                      </a:cubicBezTo>
                      <a:cubicBezTo>
                        <a:pt x="6226" y="3736"/>
                        <a:pt x="6167" y="3697"/>
                        <a:pt x="6167" y="3620"/>
                      </a:cubicBezTo>
                      <a:lnTo>
                        <a:pt x="6167" y="3445"/>
                      </a:lnTo>
                      <a:lnTo>
                        <a:pt x="350" y="118"/>
                      </a:lnTo>
                      <a:lnTo>
                        <a:pt x="195" y="20"/>
                      </a:lnTo>
                      <a:cubicBezTo>
                        <a:pt x="156" y="1"/>
                        <a:pt x="136" y="1"/>
                        <a:pt x="9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7" name="Google Shape;3207;p40"/>
                <p:cNvSpPr/>
                <p:nvPr/>
              </p:nvSpPr>
              <p:spPr>
                <a:xfrm>
                  <a:off x="1262825" y="2358225"/>
                  <a:ext cx="99750" cy="61800"/>
                </a:xfrm>
                <a:custGeom>
                  <a:rect b="b" l="l" r="r" t="t"/>
                  <a:pathLst>
                    <a:path extrusionOk="0" h="2472" w="3990">
                      <a:moveTo>
                        <a:pt x="1" y="0"/>
                      </a:moveTo>
                      <a:lnTo>
                        <a:pt x="1" y="292"/>
                      </a:lnTo>
                      <a:lnTo>
                        <a:pt x="3717" y="2413"/>
                      </a:lnTo>
                      <a:lnTo>
                        <a:pt x="3814" y="2452"/>
                      </a:lnTo>
                      <a:cubicBezTo>
                        <a:pt x="3833" y="2452"/>
                        <a:pt x="3853" y="2471"/>
                        <a:pt x="3853" y="2471"/>
                      </a:cubicBezTo>
                      <a:cubicBezTo>
                        <a:pt x="3911" y="2471"/>
                        <a:pt x="3931" y="2452"/>
                        <a:pt x="3950" y="2432"/>
                      </a:cubicBezTo>
                      <a:cubicBezTo>
                        <a:pt x="3989" y="2374"/>
                        <a:pt x="3989" y="2316"/>
                        <a:pt x="3911" y="2257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8" name="Google Shape;3208;p40"/>
                <p:cNvSpPr/>
                <p:nvPr/>
              </p:nvSpPr>
              <p:spPr>
                <a:xfrm>
                  <a:off x="1207375" y="2327925"/>
                  <a:ext cx="50625" cy="33725"/>
                </a:xfrm>
                <a:custGeom>
                  <a:rect b="b" l="l" r="r" t="t"/>
                  <a:pathLst>
                    <a:path extrusionOk="0" h="1349" w="2025">
                      <a:moveTo>
                        <a:pt x="123" y="0"/>
                      </a:moveTo>
                      <a:cubicBezTo>
                        <a:pt x="89" y="0"/>
                        <a:pt x="55" y="19"/>
                        <a:pt x="20" y="65"/>
                      </a:cubicBezTo>
                      <a:cubicBezTo>
                        <a:pt x="1" y="123"/>
                        <a:pt x="1" y="181"/>
                        <a:pt x="79" y="240"/>
                      </a:cubicBezTo>
                      <a:lnTo>
                        <a:pt x="118" y="259"/>
                      </a:lnTo>
                      <a:lnTo>
                        <a:pt x="2024" y="1349"/>
                      </a:lnTo>
                      <a:lnTo>
                        <a:pt x="2024" y="1057"/>
                      </a:lnTo>
                      <a:lnTo>
                        <a:pt x="332" y="84"/>
                      </a:lnTo>
                      <a:lnTo>
                        <a:pt x="196" y="26"/>
                      </a:lnTo>
                      <a:cubicBezTo>
                        <a:pt x="171" y="10"/>
                        <a:pt x="147" y="0"/>
                        <a:pt x="12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9" name="Google Shape;3209;p40"/>
                <p:cNvSpPr/>
                <p:nvPr/>
              </p:nvSpPr>
              <p:spPr>
                <a:xfrm>
                  <a:off x="1331900" y="2273100"/>
                  <a:ext cx="6350" cy="86125"/>
                </a:xfrm>
                <a:custGeom>
                  <a:rect b="b" l="l" r="r" t="t"/>
                  <a:pathLst>
                    <a:path extrusionOk="0" h="3445" w="254">
                      <a:moveTo>
                        <a:pt x="117" y="1"/>
                      </a:moveTo>
                      <a:cubicBezTo>
                        <a:pt x="59" y="1"/>
                        <a:pt x="0" y="40"/>
                        <a:pt x="0" y="118"/>
                      </a:cubicBezTo>
                      <a:lnTo>
                        <a:pt x="0" y="176"/>
                      </a:lnTo>
                      <a:lnTo>
                        <a:pt x="0" y="3172"/>
                      </a:lnTo>
                      <a:lnTo>
                        <a:pt x="0" y="3347"/>
                      </a:lnTo>
                      <a:cubicBezTo>
                        <a:pt x="0" y="3405"/>
                        <a:pt x="59" y="3444"/>
                        <a:pt x="117" y="3444"/>
                      </a:cubicBezTo>
                      <a:cubicBezTo>
                        <a:pt x="195" y="3444"/>
                        <a:pt x="253" y="3405"/>
                        <a:pt x="253" y="3328"/>
                      </a:cubicBezTo>
                      <a:lnTo>
                        <a:pt x="253" y="3308"/>
                      </a:lnTo>
                      <a:lnTo>
                        <a:pt x="253" y="293"/>
                      </a:lnTo>
                      <a:lnTo>
                        <a:pt x="253" y="118"/>
                      </a:lnTo>
                      <a:cubicBezTo>
                        <a:pt x="253" y="40"/>
                        <a:pt x="195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10" name="Google Shape;3210;p40"/>
                <p:cNvSpPr/>
                <p:nvPr/>
              </p:nvSpPr>
              <p:spPr>
                <a:xfrm>
                  <a:off x="1398050" y="2311525"/>
                  <a:ext cx="6350" cy="86600"/>
                </a:xfrm>
                <a:custGeom>
                  <a:rect b="b" l="l" r="r" t="t"/>
                  <a:pathLst>
                    <a:path extrusionOk="0" h="3464" w="254">
                      <a:moveTo>
                        <a:pt x="137" y="1"/>
                      </a:moveTo>
                      <a:cubicBezTo>
                        <a:pt x="59" y="1"/>
                        <a:pt x="0" y="40"/>
                        <a:pt x="0" y="117"/>
                      </a:cubicBezTo>
                      <a:lnTo>
                        <a:pt x="0" y="156"/>
                      </a:lnTo>
                      <a:lnTo>
                        <a:pt x="0" y="3172"/>
                      </a:lnTo>
                      <a:lnTo>
                        <a:pt x="0" y="3347"/>
                      </a:lnTo>
                      <a:cubicBezTo>
                        <a:pt x="0" y="3425"/>
                        <a:pt x="59" y="3464"/>
                        <a:pt x="137" y="3464"/>
                      </a:cubicBezTo>
                      <a:cubicBezTo>
                        <a:pt x="195" y="3464"/>
                        <a:pt x="253" y="3425"/>
                        <a:pt x="253" y="3347"/>
                      </a:cubicBezTo>
                      <a:lnTo>
                        <a:pt x="253" y="3328"/>
                      </a:lnTo>
                      <a:lnTo>
                        <a:pt x="253" y="312"/>
                      </a:lnTo>
                      <a:lnTo>
                        <a:pt x="253" y="137"/>
                      </a:lnTo>
                      <a:cubicBezTo>
                        <a:pt x="253" y="40"/>
                        <a:pt x="175" y="1"/>
                        <a:pt x="1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11" name="Google Shape;3211;p40"/>
                <p:cNvSpPr/>
                <p:nvPr/>
              </p:nvSpPr>
              <p:spPr>
                <a:xfrm>
                  <a:off x="1257000" y="2313975"/>
                  <a:ext cx="109450" cy="184825"/>
                </a:xfrm>
                <a:custGeom>
                  <a:rect b="b" l="l" r="r" t="t"/>
                  <a:pathLst>
                    <a:path extrusionOk="0" h="7393" w="4378">
                      <a:moveTo>
                        <a:pt x="137" y="0"/>
                      </a:moveTo>
                      <a:cubicBezTo>
                        <a:pt x="59" y="0"/>
                        <a:pt x="0" y="39"/>
                        <a:pt x="0" y="117"/>
                      </a:cubicBezTo>
                      <a:lnTo>
                        <a:pt x="0" y="1615"/>
                      </a:lnTo>
                      <a:lnTo>
                        <a:pt x="0" y="1907"/>
                      </a:lnTo>
                      <a:lnTo>
                        <a:pt x="0" y="4864"/>
                      </a:lnTo>
                      <a:cubicBezTo>
                        <a:pt x="0" y="4903"/>
                        <a:pt x="20" y="4922"/>
                        <a:pt x="59" y="4942"/>
                      </a:cubicBezTo>
                      <a:lnTo>
                        <a:pt x="4086" y="7296"/>
                      </a:lnTo>
                      <a:lnTo>
                        <a:pt x="4203" y="7354"/>
                      </a:lnTo>
                      <a:cubicBezTo>
                        <a:pt x="4242" y="7354"/>
                        <a:pt x="4261" y="7393"/>
                        <a:pt x="4261" y="7393"/>
                      </a:cubicBezTo>
                      <a:cubicBezTo>
                        <a:pt x="4300" y="7393"/>
                        <a:pt x="4339" y="7354"/>
                        <a:pt x="4358" y="7335"/>
                      </a:cubicBezTo>
                      <a:cubicBezTo>
                        <a:pt x="4378" y="7296"/>
                        <a:pt x="4378" y="7218"/>
                        <a:pt x="4300" y="7159"/>
                      </a:cubicBezTo>
                      <a:lnTo>
                        <a:pt x="4280" y="7140"/>
                      </a:lnTo>
                      <a:lnTo>
                        <a:pt x="234" y="4786"/>
                      </a:lnTo>
                      <a:lnTo>
                        <a:pt x="234" y="2062"/>
                      </a:lnTo>
                      <a:lnTo>
                        <a:pt x="234" y="1770"/>
                      </a:lnTo>
                      <a:lnTo>
                        <a:pt x="234" y="253"/>
                      </a:lnTo>
                      <a:lnTo>
                        <a:pt x="234" y="117"/>
                      </a:lnTo>
                      <a:cubicBezTo>
                        <a:pt x="253" y="39"/>
                        <a:pt x="195" y="0"/>
                        <a:pt x="1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12" name="Google Shape;3212;p40"/>
                <p:cNvSpPr/>
                <p:nvPr/>
              </p:nvSpPr>
              <p:spPr>
                <a:xfrm>
                  <a:off x="1774025" y="2543350"/>
                  <a:ext cx="31625" cy="15275"/>
                </a:xfrm>
                <a:custGeom>
                  <a:rect b="b" l="l" r="r" t="t"/>
                  <a:pathLst>
                    <a:path extrusionOk="0" h="611" w="1265">
                      <a:moveTo>
                        <a:pt x="1125" y="0"/>
                      </a:moveTo>
                      <a:cubicBezTo>
                        <a:pt x="1108" y="0"/>
                        <a:pt x="1090" y="3"/>
                        <a:pt x="1070" y="8"/>
                      </a:cubicBezTo>
                      <a:lnTo>
                        <a:pt x="914" y="86"/>
                      </a:lnTo>
                      <a:lnTo>
                        <a:pt x="0" y="611"/>
                      </a:lnTo>
                      <a:lnTo>
                        <a:pt x="486" y="611"/>
                      </a:lnTo>
                      <a:lnTo>
                        <a:pt x="1187" y="222"/>
                      </a:lnTo>
                      <a:cubicBezTo>
                        <a:pt x="1245" y="202"/>
                        <a:pt x="1265" y="125"/>
                        <a:pt x="1245" y="66"/>
                      </a:cubicBezTo>
                      <a:cubicBezTo>
                        <a:pt x="1216" y="22"/>
                        <a:pt x="1176" y="0"/>
                        <a:pt x="11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13" name="Google Shape;3213;p40"/>
                <p:cNvSpPr/>
                <p:nvPr/>
              </p:nvSpPr>
              <p:spPr>
                <a:xfrm>
                  <a:off x="1108175" y="627225"/>
                  <a:ext cx="163450" cy="93400"/>
                </a:xfrm>
                <a:custGeom>
                  <a:rect b="b" l="l" r="r" t="t"/>
                  <a:pathLst>
                    <a:path extrusionOk="0" h="3736" w="6538">
                      <a:moveTo>
                        <a:pt x="3152" y="0"/>
                      </a:moveTo>
                      <a:lnTo>
                        <a:pt x="2607" y="311"/>
                      </a:lnTo>
                      <a:lnTo>
                        <a:pt x="3988" y="1109"/>
                      </a:lnTo>
                      <a:cubicBezTo>
                        <a:pt x="4027" y="1148"/>
                        <a:pt x="4066" y="1206"/>
                        <a:pt x="4027" y="1284"/>
                      </a:cubicBezTo>
                      <a:cubicBezTo>
                        <a:pt x="4008" y="1342"/>
                        <a:pt x="3969" y="1342"/>
                        <a:pt x="3930" y="1342"/>
                      </a:cubicBezTo>
                      <a:cubicBezTo>
                        <a:pt x="3911" y="1342"/>
                        <a:pt x="3891" y="1342"/>
                        <a:pt x="3891" y="1304"/>
                      </a:cubicBezTo>
                      <a:lnTo>
                        <a:pt x="2374" y="428"/>
                      </a:lnTo>
                      <a:lnTo>
                        <a:pt x="895" y="1284"/>
                      </a:lnTo>
                      <a:lnTo>
                        <a:pt x="662" y="1440"/>
                      </a:lnTo>
                      <a:lnTo>
                        <a:pt x="0" y="1829"/>
                      </a:lnTo>
                      <a:lnTo>
                        <a:pt x="2335" y="3152"/>
                      </a:lnTo>
                      <a:lnTo>
                        <a:pt x="2568" y="3307"/>
                      </a:lnTo>
                      <a:lnTo>
                        <a:pt x="3346" y="3735"/>
                      </a:lnTo>
                      <a:lnTo>
                        <a:pt x="4222" y="3230"/>
                      </a:lnTo>
                      <a:lnTo>
                        <a:pt x="4475" y="3093"/>
                      </a:lnTo>
                      <a:lnTo>
                        <a:pt x="6537" y="1887"/>
                      </a:lnTo>
                      <a:lnTo>
                        <a:pt x="6031" y="1595"/>
                      </a:lnTo>
                      <a:lnTo>
                        <a:pt x="4942" y="2237"/>
                      </a:lnTo>
                      <a:lnTo>
                        <a:pt x="4767" y="2237"/>
                      </a:lnTo>
                      <a:cubicBezTo>
                        <a:pt x="4728" y="2237"/>
                        <a:pt x="4689" y="2218"/>
                        <a:pt x="4669" y="2198"/>
                      </a:cubicBezTo>
                      <a:cubicBezTo>
                        <a:pt x="4650" y="2140"/>
                        <a:pt x="4650" y="2062"/>
                        <a:pt x="4728" y="2023"/>
                      </a:cubicBezTo>
                      <a:lnTo>
                        <a:pt x="5700" y="1459"/>
                      </a:lnTo>
                      <a:lnTo>
                        <a:pt x="4922" y="992"/>
                      </a:lnTo>
                      <a:lnTo>
                        <a:pt x="4280" y="1362"/>
                      </a:lnTo>
                      <a:cubicBezTo>
                        <a:pt x="4261" y="1362"/>
                        <a:pt x="4241" y="1381"/>
                        <a:pt x="4241" y="1381"/>
                      </a:cubicBezTo>
                      <a:cubicBezTo>
                        <a:pt x="4183" y="1381"/>
                        <a:pt x="4164" y="1362"/>
                        <a:pt x="4144" y="1342"/>
                      </a:cubicBezTo>
                      <a:cubicBezTo>
                        <a:pt x="4105" y="1284"/>
                        <a:pt x="4105" y="1206"/>
                        <a:pt x="4183" y="1167"/>
                      </a:cubicBezTo>
                      <a:lnTo>
                        <a:pt x="4689" y="875"/>
                      </a:lnTo>
                      <a:lnTo>
                        <a:pt x="3969" y="467"/>
                      </a:lnTo>
                      <a:lnTo>
                        <a:pt x="3658" y="623"/>
                      </a:lnTo>
                      <a:cubicBezTo>
                        <a:pt x="3619" y="623"/>
                        <a:pt x="3599" y="661"/>
                        <a:pt x="3599" y="661"/>
                      </a:cubicBezTo>
                      <a:cubicBezTo>
                        <a:pt x="3541" y="661"/>
                        <a:pt x="3522" y="623"/>
                        <a:pt x="3502" y="603"/>
                      </a:cubicBezTo>
                      <a:cubicBezTo>
                        <a:pt x="3483" y="564"/>
                        <a:pt x="3483" y="486"/>
                        <a:pt x="3541" y="428"/>
                      </a:cubicBezTo>
                      <a:lnTo>
                        <a:pt x="3736" y="331"/>
                      </a:lnTo>
                      <a:lnTo>
                        <a:pt x="315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14" name="Google Shape;3214;p40"/>
                <p:cNvSpPr/>
                <p:nvPr/>
              </p:nvSpPr>
              <p:spPr>
                <a:xfrm>
                  <a:off x="1224400" y="462325"/>
                  <a:ext cx="382800" cy="220850"/>
                </a:xfrm>
                <a:custGeom>
                  <a:rect b="b" l="l" r="r" t="t"/>
                  <a:pathLst>
                    <a:path extrusionOk="0" h="8834" w="15312">
                      <a:moveTo>
                        <a:pt x="14981" y="1"/>
                      </a:moveTo>
                      <a:lnTo>
                        <a:pt x="1051" y="8036"/>
                      </a:lnTo>
                      <a:lnTo>
                        <a:pt x="79" y="8619"/>
                      </a:lnTo>
                      <a:cubicBezTo>
                        <a:pt x="20" y="8639"/>
                        <a:pt x="1" y="8717"/>
                        <a:pt x="20" y="8794"/>
                      </a:cubicBezTo>
                      <a:cubicBezTo>
                        <a:pt x="40" y="8833"/>
                        <a:pt x="98" y="8833"/>
                        <a:pt x="118" y="8833"/>
                      </a:cubicBezTo>
                      <a:cubicBezTo>
                        <a:pt x="137" y="8833"/>
                        <a:pt x="176" y="8833"/>
                        <a:pt x="176" y="8814"/>
                      </a:cubicBezTo>
                      <a:lnTo>
                        <a:pt x="1265" y="8172"/>
                      </a:lnTo>
                      <a:lnTo>
                        <a:pt x="5234" y="5896"/>
                      </a:lnTo>
                      <a:cubicBezTo>
                        <a:pt x="5176" y="5896"/>
                        <a:pt x="5137" y="5837"/>
                        <a:pt x="5137" y="5779"/>
                      </a:cubicBezTo>
                      <a:cubicBezTo>
                        <a:pt x="5137" y="5701"/>
                        <a:pt x="5176" y="5643"/>
                        <a:pt x="5254" y="5643"/>
                      </a:cubicBezTo>
                      <a:lnTo>
                        <a:pt x="5662" y="5643"/>
                      </a:lnTo>
                      <a:lnTo>
                        <a:pt x="7900" y="4359"/>
                      </a:lnTo>
                      <a:cubicBezTo>
                        <a:pt x="7861" y="4359"/>
                        <a:pt x="7802" y="4320"/>
                        <a:pt x="7802" y="4242"/>
                      </a:cubicBezTo>
                      <a:cubicBezTo>
                        <a:pt x="7802" y="4164"/>
                        <a:pt x="7841" y="4125"/>
                        <a:pt x="7919" y="4125"/>
                      </a:cubicBezTo>
                      <a:lnTo>
                        <a:pt x="8328" y="4125"/>
                      </a:lnTo>
                      <a:lnTo>
                        <a:pt x="15312" y="79"/>
                      </a:lnTo>
                      <a:lnTo>
                        <a:pt x="15234" y="59"/>
                      </a:lnTo>
                      <a:lnTo>
                        <a:pt x="1519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15" name="Google Shape;3215;p40"/>
                <p:cNvSpPr/>
                <p:nvPr/>
              </p:nvSpPr>
              <p:spPr>
                <a:xfrm>
                  <a:off x="1604275" y="461850"/>
                  <a:ext cx="42825" cy="21900"/>
                </a:xfrm>
                <a:custGeom>
                  <a:rect b="b" l="l" r="r" t="t"/>
                  <a:pathLst>
                    <a:path extrusionOk="0" h="876" w="1713">
                      <a:moveTo>
                        <a:pt x="0" y="0"/>
                      </a:moveTo>
                      <a:cubicBezTo>
                        <a:pt x="0" y="59"/>
                        <a:pt x="20" y="59"/>
                        <a:pt x="20" y="78"/>
                      </a:cubicBezTo>
                      <a:lnTo>
                        <a:pt x="98" y="98"/>
                      </a:lnTo>
                      <a:lnTo>
                        <a:pt x="1459" y="876"/>
                      </a:lnTo>
                      <a:lnTo>
                        <a:pt x="1712" y="740"/>
                      </a:lnTo>
                      <a:lnTo>
                        <a:pt x="4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16" name="Google Shape;3216;p40"/>
                <p:cNvSpPr/>
                <p:nvPr/>
              </p:nvSpPr>
              <p:spPr>
                <a:xfrm>
                  <a:off x="1721475" y="462325"/>
                  <a:ext cx="92450" cy="39925"/>
                </a:xfrm>
                <a:custGeom>
                  <a:rect b="b" l="l" r="r" t="t"/>
                  <a:pathLst>
                    <a:path extrusionOk="0" h="1597" w="3698">
                      <a:moveTo>
                        <a:pt x="1" y="1"/>
                      </a:moveTo>
                      <a:lnTo>
                        <a:pt x="2763" y="1596"/>
                      </a:lnTo>
                      <a:lnTo>
                        <a:pt x="3697" y="1051"/>
                      </a:lnTo>
                      <a:lnTo>
                        <a:pt x="18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17" name="Google Shape;3217;p40"/>
                <p:cNvSpPr/>
                <p:nvPr/>
              </p:nvSpPr>
              <p:spPr>
                <a:xfrm>
                  <a:off x="1632475" y="475475"/>
                  <a:ext cx="113350" cy="65675"/>
                </a:xfrm>
                <a:custGeom>
                  <a:rect b="b" l="l" r="r" t="t"/>
                  <a:pathLst>
                    <a:path extrusionOk="0" h="2627" w="4534">
                      <a:moveTo>
                        <a:pt x="915" y="0"/>
                      </a:moveTo>
                      <a:lnTo>
                        <a:pt x="545" y="214"/>
                      </a:lnTo>
                      <a:lnTo>
                        <a:pt x="312" y="350"/>
                      </a:lnTo>
                      <a:lnTo>
                        <a:pt x="1" y="525"/>
                      </a:lnTo>
                      <a:lnTo>
                        <a:pt x="3619" y="2626"/>
                      </a:lnTo>
                      <a:lnTo>
                        <a:pt x="4534" y="2082"/>
                      </a:lnTo>
                      <a:lnTo>
                        <a:pt x="91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18" name="Google Shape;3218;p40"/>
                <p:cNvSpPr/>
                <p:nvPr/>
              </p:nvSpPr>
              <p:spPr>
                <a:xfrm>
                  <a:off x="1209825" y="461850"/>
                  <a:ext cx="348275" cy="199425"/>
                </a:xfrm>
                <a:custGeom>
                  <a:rect b="b" l="l" r="r" t="t"/>
                  <a:pathLst>
                    <a:path extrusionOk="0" h="7977" w="13931">
                      <a:moveTo>
                        <a:pt x="13444" y="0"/>
                      </a:moveTo>
                      <a:lnTo>
                        <a:pt x="564" y="7452"/>
                      </a:lnTo>
                      <a:lnTo>
                        <a:pt x="78" y="7763"/>
                      </a:lnTo>
                      <a:cubicBezTo>
                        <a:pt x="20" y="7782"/>
                        <a:pt x="0" y="7860"/>
                        <a:pt x="20" y="7938"/>
                      </a:cubicBezTo>
                      <a:cubicBezTo>
                        <a:pt x="39" y="7977"/>
                        <a:pt x="98" y="7977"/>
                        <a:pt x="117" y="7977"/>
                      </a:cubicBezTo>
                      <a:cubicBezTo>
                        <a:pt x="136" y="7977"/>
                        <a:pt x="175" y="7977"/>
                        <a:pt x="175" y="7957"/>
                      </a:cubicBezTo>
                      <a:lnTo>
                        <a:pt x="798" y="7588"/>
                      </a:lnTo>
                      <a:lnTo>
                        <a:pt x="1393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19" name="Google Shape;3219;p40"/>
                <p:cNvSpPr/>
                <p:nvPr/>
              </p:nvSpPr>
              <p:spPr>
                <a:xfrm>
                  <a:off x="1277425" y="707575"/>
                  <a:ext cx="41375" cy="26675"/>
                </a:xfrm>
                <a:custGeom>
                  <a:rect b="b" l="l" r="r" t="t"/>
                  <a:pathLst>
                    <a:path extrusionOk="0" h="1067" w="1655">
                      <a:moveTo>
                        <a:pt x="1285" y="385"/>
                      </a:moveTo>
                      <a:cubicBezTo>
                        <a:pt x="1297" y="398"/>
                        <a:pt x="1301" y="402"/>
                        <a:pt x="1308" y="404"/>
                      </a:cubicBezTo>
                      <a:lnTo>
                        <a:pt x="1308" y="404"/>
                      </a:lnTo>
                      <a:cubicBezTo>
                        <a:pt x="1301" y="398"/>
                        <a:pt x="1293" y="392"/>
                        <a:pt x="1285" y="385"/>
                      </a:cubicBezTo>
                      <a:close/>
                      <a:moveTo>
                        <a:pt x="827" y="1"/>
                      </a:moveTo>
                      <a:cubicBezTo>
                        <a:pt x="616" y="1"/>
                        <a:pt x="407" y="49"/>
                        <a:pt x="253" y="152"/>
                      </a:cubicBezTo>
                      <a:cubicBezTo>
                        <a:pt x="98" y="249"/>
                        <a:pt x="1" y="385"/>
                        <a:pt x="1" y="541"/>
                      </a:cubicBezTo>
                      <a:cubicBezTo>
                        <a:pt x="1" y="677"/>
                        <a:pt x="98" y="833"/>
                        <a:pt x="253" y="930"/>
                      </a:cubicBezTo>
                      <a:cubicBezTo>
                        <a:pt x="429" y="1027"/>
                        <a:pt x="623" y="1066"/>
                        <a:pt x="818" y="1066"/>
                      </a:cubicBezTo>
                      <a:cubicBezTo>
                        <a:pt x="1012" y="1066"/>
                        <a:pt x="1226" y="1008"/>
                        <a:pt x="1382" y="930"/>
                      </a:cubicBezTo>
                      <a:cubicBezTo>
                        <a:pt x="1557" y="813"/>
                        <a:pt x="1654" y="677"/>
                        <a:pt x="1654" y="541"/>
                      </a:cubicBezTo>
                      <a:cubicBezTo>
                        <a:pt x="1654" y="444"/>
                        <a:pt x="1615" y="366"/>
                        <a:pt x="1557" y="288"/>
                      </a:cubicBezTo>
                      <a:lnTo>
                        <a:pt x="1401" y="366"/>
                      </a:lnTo>
                      <a:cubicBezTo>
                        <a:pt x="1362" y="385"/>
                        <a:pt x="1323" y="405"/>
                        <a:pt x="1323" y="405"/>
                      </a:cubicBezTo>
                      <a:cubicBezTo>
                        <a:pt x="1316" y="405"/>
                        <a:pt x="1312" y="405"/>
                        <a:pt x="1308" y="404"/>
                      </a:cubicBezTo>
                      <a:lnTo>
                        <a:pt x="1308" y="404"/>
                      </a:lnTo>
                      <a:cubicBezTo>
                        <a:pt x="1366" y="453"/>
                        <a:pt x="1382" y="491"/>
                        <a:pt x="1382" y="560"/>
                      </a:cubicBezTo>
                      <a:cubicBezTo>
                        <a:pt x="1382" y="638"/>
                        <a:pt x="1323" y="677"/>
                        <a:pt x="1226" y="755"/>
                      </a:cubicBezTo>
                      <a:cubicBezTo>
                        <a:pt x="1109" y="823"/>
                        <a:pt x="949" y="857"/>
                        <a:pt x="788" y="857"/>
                      </a:cubicBezTo>
                      <a:cubicBezTo>
                        <a:pt x="628" y="857"/>
                        <a:pt x="467" y="823"/>
                        <a:pt x="351" y="755"/>
                      </a:cubicBezTo>
                      <a:cubicBezTo>
                        <a:pt x="253" y="696"/>
                        <a:pt x="215" y="638"/>
                        <a:pt x="215" y="560"/>
                      </a:cubicBezTo>
                      <a:cubicBezTo>
                        <a:pt x="215" y="482"/>
                        <a:pt x="253" y="444"/>
                        <a:pt x="351" y="366"/>
                      </a:cubicBezTo>
                      <a:cubicBezTo>
                        <a:pt x="487" y="288"/>
                        <a:pt x="643" y="268"/>
                        <a:pt x="798" y="268"/>
                      </a:cubicBezTo>
                      <a:cubicBezTo>
                        <a:pt x="973" y="268"/>
                        <a:pt x="1109" y="288"/>
                        <a:pt x="1226" y="366"/>
                      </a:cubicBezTo>
                      <a:lnTo>
                        <a:pt x="1265" y="366"/>
                      </a:lnTo>
                      <a:lnTo>
                        <a:pt x="1226" y="346"/>
                      </a:lnTo>
                      <a:cubicBezTo>
                        <a:pt x="1207" y="288"/>
                        <a:pt x="1207" y="210"/>
                        <a:pt x="1285" y="171"/>
                      </a:cubicBezTo>
                      <a:lnTo>
                        <a:pt x="1362" y="113"/>
                      </a:lnTo>
                      <a:cubicBezTo>
                        <a:pt x="1206" y="39"/>
                        <a:pt x="1015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20" name="Google Shape;3220;p40"/>
                <p:cNvSpPr/>
                <p:nvPr/>
              </p:nvSpPr>
              <p:spPr>
                <a:xfrm>
                  <a:off x="1591125" y="526775"/>
                  <a:ext cx="41375" cy="27025"/>
                </a:xfrm>
                <a:custGeom>
                  <a:rect b="b" l="l" r="r" t="t"/>
                  <a:pathLst>
                    <a:path extrusionOk="0" h="1081" w="1655">
                      <a:moveTo>
                        <a:pt x="818" y="224"/>
                      </a:moveTo>
                      <a:cubicBezTo>
                        <a:pt x="993" y="224"/>
                        <a:pt x="1129" y="244"/>
                        <a:pt x="1266" y="322"/>
                      </a:cubicBezTo>
                      <a:cubicBezTo>
                        <a:pt x="1363" y="380"/>
                        <a:pt x="1402" y="438"/>
                        <a:pt x="1402" y="516"/>
                      </a:cubicBezTo>
                      <a:cubicBezTo>
                        <a:pt x="1402" y="594"/>
                        <a:pt x="1363" y="633"/>
                        <a:pt x="1266" y="711"/>
                      </a:cubicBezTo>
                      <a:cubicBezTo>
                        <a:pt x="1139" y="779"/>
                        <a:pt x="974" y="813"/>
                        <a:pt x="813" y="813"/>
                      </a:cubicBezTo>
                      <a:cubicBezTo>
                        <a:pt x="653" y="813"/>
                        <a:pt x="497" y="779"/>
                        <a:pt x="390" y="711"/>
                      </a:cubicBezTo>
                      <a:cubicBezTo>
                        <a:pt x="293" y="652"/>
                        <a:pt x="234" y="594"/>
                        <a:pt x="234" y="516"/>
                      </a:cubicBezTo>
                      <a:cubicBezTo>
                        <a:pt x="234" y="438"/>
                        <a:pt x="293" y="380"/>
                        <a:pt x="390" y="322"/>
                      </a:cubicBezTo>
                      <a:cubicBezTo>
                        <a:pt x="507" y="244"/>
                        <a:pt x="682" y="224"/>
                        <a:pt x="818" y="224"/>
                      </a:cubicBezTo>
                      <a:close/>
                      <a:moveTo>
                        <a:pt x="825" y="1"/>
                      </a:moveTo>
                      <a:cubicBezTo>
                        <a:pt x="624" y="1"/>
                        <a:pt x="419" y="49"/>
                        <a:pt x="254" y="146"/>
                      </a:cubicBezTo>
                      <a:cubicBezTo>
                        <a:pt x="98" y="244"/>
                        <a:pt x="1" y="399"/>
                        <a:pt x="1" y="536"/>
                      </a:cubicBezTo>
                      <a:cubicBezTo>
                        <a:pt x="1" y="672"/>
                        <a:pt x="40" y="750"/>
                        <a:pt x="137" y="827"/>
                      </a:cubicBezTo>
                      <a:lnTo>
                        <a:pt x="234" y="788"/>
                      </a:lnTo>
                      <a:cubicBezTo>
                        <a:pt x="260" y="754"/>
                        <a:pt x="286" y="739"/>
                        <a:pt x="311" y="739"/>
                      </a:cubicBezTo>
                      <a:cubicBezTo>
                        <a:pt x="344" y="739"/>
                        <a:pt x="377" y="764"/>
                        <a:pt x="410" y="808"/>
                      </a:cubicBezTo>
                      <a:cubicBezTo>
                        <a:pt x="429" y="866"/>
                        <a:pt x="429" y="925"/>
                        <a:pt x="351" y="983"/>
                      </a:cubicBezTo>
                      <a:cubicBezTo>
                        <a:pt x="507" y="1022"/>
                        <a:pt x="643" y="1080"/>
                        <a:pt x="818" y="1080"/>
                      </a:cubicBezTo>
                      <a:cubicBezTo>
                        <a:pt x="1013" y="1080"/>
                        <a:pt x="1227" y="1022"/>
                        <a:pt x="1382" y="925"/>
                      </a:cubicBezTo>
                      <a:cubicBezTo>
                        <a:pt x="1557" y="827"/>
                        <a:pt x="1655" y="691"/>
                        <a:pt x="1655" y="536"/>
                      </a:cubicBezTo>
                      <a:cubicBezTo>
                        <a:pt x="1655" y="399"/>
                        <a:pt x="1557" y="244"/>
                        <a:pt x="1382" y="146"/>
                      </a:cubicBezTo>
                      <a:cubicBezTo>
                        <a:pt x="1227" y="49"/>
                        <a:pt x="1027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21" name="Google Shape;3221;p40"/>
                <p:cNvSpPr/>
                <p:nvPr/>
              </p:nvSpPr>
              <p:spPr>
                <a:xfrm>
                  <a:off x="1593575" y="570550"/>
                  <a:ext cx="41350" cy="27025"/>
                </a:xfrm>
                <a:custGeom>
                  <a:rect b="b" l="l" r="r" t="t"/>
                  <a:pathLst>
                    <a:path extrusionOk="0" h="1081" w="1654">
                      <a:moveTo>
                        <a:pt x="297" y="730"/>
                      </a:moveTo>
                      <a:cubicBezTo>
                        <a:pt x="312" y="744"/>
                        <a:pt x="330" y="757"/>
                        <a:pt x="350" y="769"/>
                      </a:cubicBezTo>
                      <a:cubicBezTo>
                        <a:pt x="363" y="776"/>
                        <a:pt x="376" y="783"/>
                        <a:pt x="390" y="790"/>
                      </a:cubicBezTo>
                      <a:lnTo>
                        <a:pt x="390" y="790"/>
                      </a:lnTo>
                      <a:cubicBezTo>
                        <a:pt x="390" y="789"/>
                        <a:pt x="390" y="789"/>
                        <a:pt x="389" y="788"/>
                      </a:cubicBezTo>
                      <a:cubicBezTo>
                        <a:pt x="360" y="759"/>
                        <a:pt x="326" y="740"/>
                        <a:pt x="297" y="730"/>
                      </a:cubicBezTo>
                      <a:close/>
                      <a:moveTo>
                        <a:pt x="825" y="1"/>
                      </a:moveTo>
                      <a:cubicBezTo>
                        <a:pt x="623" y="1"/>
                        <a:pt x="419" y="49"/>
                        <a:pt x="253" y="146"/>
                      </a:cubicBezTo>
                      <a:cubicBezTo>
                        <a:pt x="98" y="244"/>
                        <a:pt x="0" y="399"/>
                        <a:pt x="0" y="536"/>
                      </a:cubicBezTo>
                      <a:cubicBezTo>
                        <a:pt x="0" y="633"/>
                        <a:pt x="39" y="730"/>
                        <a:pt x="117" y="808"/>
                      </a:cubicBezTo>
                      <a:lnTo>
                        <a:pt x="234" y="730"/>
                      </a:lnTo>
                      <a:cubicBezTo>
                        <a:pt x="239" y="725"/>
                        <a:pt x="247" y="723"/>
                        <a:pt x="258" y="723"/>
                      </a:cubicBezTo>
                      <a:cubicBezTo>
                        <a:pt x="269" y="723"/>
                        <a:pt x="282" y="725"/>
                        <a:pt x="297" y="730"/>
                      </a:cubicBezTo>
                      <a:lnTo>
                        <a:pt x="297" y="730"/>
                      </a:lnTo>
                      <a:cubicBezTo>
                        <a:pt x="239" y="679"/>
                        <a:pt x="214" y="621"/>
                        <a:pt x="214" y="574"/>
                      </a:cubicBezTo>
                      <a:cubicBezTo>
                        <a:pt x="214" y="497"/>
                        <a:pt x="253" y="419"/>
                        <a:pt x="350" y="380"/>
                      </a:cubicBezTo>
                      <a:cubicBezTo>
                        <a:pt x="487" y="302"/>
                        <a:pt x="642" y="283"/>
                        <a:pt x="798" y="283"/>
                      </a:cubicBezTo>
                      <a:cubicBezTo>
                        <a:pt x="973" y="283"/>
                        <a:pt x="1109" y="302"/>
                        <a:pt x="1226" y="380"/>
                      </a:cubicBezTo>
                      <a:cubicBezTo>
                        <a:pt x="1323" y="419"/>
                        <a:pt x="1382" y="497"/>
                        <a:pt x="1382" y="574"/>
                      </a:cubicBezTo>
                      <a:cubicBezTo>
                        <a:pt x="1382" y="633"/>
                        <a:pt x="1323" y="691"/>
                        <a:pt x="1226" y="769"/>
                      </a:cubicBezTo>
                      <a:cubicBezTo>
                        <a:pt x="1109" y="837"/>
                        <a:pt x="949" y="871"/>
                        <a:pt x="788" y="871"/>
                      </a:cubicBezTo>
                      <a:cubicBezTo>
                        <a:pt x="645" y="871"/>
                        <a:pt x="502" y="844"/>
                        <a:pt x="390" y="790"/>
                      </a:cubicBezTo>
                      <a:lnTo>
                        <a:pt x="390" y="790"/>
                      </a:lnTo>
                      <a:cubicBezTo>
                        <a:pt x="409" y="829"/>
                        <a:pt x="408" y="906"/>
                        <a:pt x="331" y="964"/>
                      </a:cubicBezTo>
                      <a:lnTo>
                        <a:pt x="312" y="983"/>
                      </a:lnTo>
                      <a:cubicBezTo>
                        <a:pt x="448" y="1061"/>
                        <a:pt x="623" y="1080"/>
                        <a:pt x="817" y="1080"/>
                      </a:cubicBezTo>
                      <a:cubicBezTo>
                        <a:pt x="1012" y="1080"/>
                        <a:pt x="1226" y="1022"/>
                        <a:pt x="1382" y="925"/>
                      </a:cubicBezTo>
                      <a:cubicBezTo>
                        <a:pt x="1557" y="827"/>
                        <a:pt x="1654" y="691"/>
                        <a:pt x="1654" y="536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6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22" name="Google Shape;3222;p40"/>
                <p:cNvSpPr/>
                <p:nvPr/>
              </p:nvSpPr>
              <p:spPr>
                <a:xfrm>
                  <a:off x="1609625" y="843175"/>
                  <a:ext cx="41350" cy="25800"/>
                </a:xfrm>
                <a:custGeom>
                  <a:rect b="b" l="l" r="r" t="t"/>
                  <a:pathLst>
                    <a:path extrusionOk="0" h="1032" w="1654">
                      <a:moveTo>
                        <a:pt x="856" y="214"/>
                      </a:moveTo>
                      <a:cubicBezTo>
                        <a:pt x="1031" y="214"/>
                        <a:pt x="1168" y="234"/>
                        <a:pt x="1304" y="311"/>
                      </a:cubicBezTo>
                      <a:cubicBezTo>
                        <a:pt x="1362" y="389"/>
                        <a:pt x="1440" y="467"/>
                        <a:pt x="1440" y="506"/>
                      </a:cubicBezTo>
                      <a:cubicBezTo>
                        <a:pt x="1440" y="584"/>
                        <a:pt x="1401" y="623"/>
                        <a:pt x="1304" y="700"/>
                      </a:cubicBezTo>
                      <a:cubicBezTo>
                        <a:pt x="1177" y="769"/>
                        <a:pt x="1012" y="803"/>
                        <a:pt x="851" y="803"/>
                      </a:cubicBezTo>
                      <a:cubicBezTo>
                        <a:pt x="691" y="803"/>
                        <a:pt x="535" y="769"/>
                        <a:pt x="428" y="700"/>
                      </a:cubicBezTo>
                      <a:cubicBezTo>
                        <a:pt x="331" y="642"/>
                        <a:pt x="273" y="584"/>
                        <a:pt x="273" y="506"/>
                      </a:cubicBezTo>
                      <a:cubicBezTo>
                        <a:pt x="273" y="428"/>
                        <a:pt x="331" y="389"/>
                        <a:pt x="428" y="311"/>
                      </a:cubicBezTo>
                      <a:cubicBezTo>
                        <a:pt x="545" y="234"/>
                        <a:pt x="720" y="214"/>
                        <a:pt x="856" y="214"/>
                      </a:cubicBezTo>
                      <a:close/>
                      <a:moveTo>
                        <a:pt x="720" y="0"/>
                      </a:moveTo>
                      <a:cubicBezTo>
                        <a:pt x="545" y="19"/>
                        <a:pt x="389" y="39"/>
                        <a:pt x="273" y="117"/>
                      </a:cubicBezTo>
                      <a:cubicBezTo>
                        <a:pt x="98" y="214"/>
                        <a:pt x="0" y="370"/>
                        <a:pt x="0" y="506"/>
                      </a:cubicBezTo>
                      <a:cubicBezTo>
                        <a:pt x="0" y="642"/>
                        <a:pt x="98" y="798"/>
                        <a:pt x="273" y="895"/>
                      </a:cubicBezTo>
                      <a:cubicBezTo>
                        <a:pt x="448" y="992"/>
                        <a:pt x="642" y="1031"/>
                        <a:pt x="837" y="1031"/>
                      </a:cubicBezTo>
                      <a:cubicBezTo>
                        <a:pt x="1031" y="1031"/>
                        <a:pt x="1245" y="992"/>
                        <a:pt x="1401" y="895"/>
                      </a:cubicBezTo>
                      <a:cubicBezTo>
                        <a:pt x="1557" y="798"/>
                        <a:pt x="1654" y="642"/>
                        <a:pt x="1654" y="506"/>
                      </a:cubicBezTo>
                      <a:cubicBezTo>
                        <a:pt x="1654" y="370"/>
                        <a:pt x="1557" y="214"/>
                        <a:pt x="1401" y="117"/>
                      </a:cubicBezTo>
                      <a:cubicBezTo>
                        <a:pt x="1265" y="39"/>
                        <a:pt x="1109" y="0"/>
                        <a:pt x="954" y="0"/>
                      </a:cubicBezTo>
                      <a:lnTo>
                        <a:pt x="954" y="39"/>
                      </a:lnTo>
                      <a:cubicBezTo>
                        <a:pt x="954" y="117"/>
                        <a:pt x="915" y="175"/>
                        <a:pt x="837" y="175"/>
                      </a:cubicBezTo>
                      <a:cubicBezTo>
                        <a:pt x="759" y="175"/>
                        <a:pt x="720" y="117"/>
                        <a:pt x="720" y="39"/>
                      </a:cubicBezTo>
                      <a:lnTo>
                        <a:pt x="72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23" name="Google Shape;3223;p40"/>
                <p:cNvSpPr/>
                <p:nvPr/>
              </p:nvSpPr>
              <p:spPr>
                <a:xfrm>
                  <a:off x="1417025" y="672500"/>
                  <a:ext cx="41350" cy="26225"/>
                </a:xfrm>
                <a:custGeom>
                  <a:rect b="b" l="l" r="r" t="t"/>
                  <a:pathLst>
                    <a:path extrusionOk="0" h="1049" w="1654">
                      <a:moveTo>
                        <a:pt x="837" y="232"/>
                      </a:moveTo>
                      <a:cubicBezTo>
                        <a:pt x="992" y="232"/>
                        <a:pt x="1148" y="251"/>
                        <a:pt x="1265" y="329"/>
                      </a:cubicBezTo>
                      <a:cubicBezTo>
                        <a:pt x="1362" y="387"/>
                        <a:pt x="1420" y="446"/>
                        <a:pt x="1420" y="524"/>
                      </a:cubicBezTo>
                      <a:cubicBezTo>
                        <a:pt x="1401" y="601"/>
                        <a:pt x="1362" y="679"/>
                        <a:pt x="1265" y="718"/>
                      </a:cubicBezTo>
                      <a:cubicBezTo>
                        <a:pt x="1148" y="796"/>
                        <a:pt x="983" y="835"/>
                        <a:pt x="820" y="835"/>
                      </a:cubicBezTo>
                      <a:cubicBezTo>
                        <a:pt x="657" y="835"/>
                        <a:pt x="496" y="796"/>
                        <a:pt x="389" y="718"/>
                      </a:cubicBezTo>
                      <a:cubicBezTo>
                        <a:pt x="292" y="679"/>
                        <a:pt x="253" y="601"/>
                        <a:pt x="253" y="524"/>
                      </a:cubicBezTo>
                      <a:cubicBezTo>
                        <a:pt x="253" y="446"/>
                        <a:pt x="292" y="407"/>
                        <a:pt x="389" y="329"/>
                      </a:cubicBezTo>
                      <a:cubicBezTo>
                        <a:pt x="506" y="251"/>
                        <a:pt x="681" y="232"/>
                        <a:pt x="837" y="232"/>
                      </a:cubicBezTo>
                      <a:close/>
                      <a:moveTo>
                        <a:pt x="817" y="1"/>
                      </a:moveTo>
                      <a:cubicBezTo>
                        <a:pt x="624" y="1"/>
                        <a:pt x="433" y="44"/>
                        <a:pt x="272" y="135"/>
                      </a:cubicBezTo>
                      <a:cubicBezTo>
                        <a:pt x="97" y="232"/>
                        <a:pt x="0" y="387"/>
                        <a:pt x="0" y="524"/>
                      </a:cubicBezTo>
                      <a:cubicBezTo>
                        <a:pt x="0" y="660"/>
                        <a:pt x="97" y="815"/>
                        <a:pt x="272" y="913"/>
                      </a:cubicBezTo>
                      <a:cubicBezTo>
                        <a:pt x="428" y="1010"/>
                        <a:pt x="623" y="1049"/>
                        <a:pt x="817" y="1049"/>
                      </a:cubicBezTo>
                      <a:cubicBezTo>
                        <a:pt x="1031" y="1049"/>
                        <a:pt x="1245" y="1010"/>
                        <a:pt x="1381" y="913"/>
                      </a:cubicBezTo>
                      <a:cubicBezTo>
                        <a:pt x="1556" y="815"/>
                        <a:pt x="1654" y="660"/>
                        <a:pt x="1654" y="524"/>
                      </a:cubicBezTo>
                      <a:cubicBezTo>
                        <a:pt x="1654" y="426"/>
                        <a:pt x="1615" y="329"/>
                        <a:pt x="1537" y="251"/>
                      </a:cubicBezTo>
                      <a:lnTo>
                        <a:pt x="1401" y="329"/>
                      </a:lnTo>
                      <a:cubicBezTo>
                        <a:pt x="1381" y="329"/>
                        <a:pt x="1362" y="349"/>
                        <a:pt x="1362" y="349"/>
                      </a:cubicBezTo>
                      <a:cubicBezTo>
                        <a:pt x="1323" y="349"/>
                        <a:pt x="1284" y="329"/>
                        <a:pt x="1265" y="310"/>
                      </a:cubicBezTo>
                      <a:cubicBezTo>
                        <a:pt x="1245" y="251"/>
                        <a:pt x="1245" y="193"/>
                        <a:pt x="1304" y="135"/>
                      </a:cubicBezTo>
                      <a:lnTo>
                        <a:pt x="1342" y="115"/>
                      </a:lnTo>
                      <a:cubicBezTo>
                        <a:pt x="1182" y="40"/>
                        <a:pt x="999" y="1"/>
                        <a:pt x="8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24" name="Google Shape;3224;p40"/>
                <p:cNvSpPr/>
                <p:nvPr/>
              </p:nvSpPr>
              <p:spPr>
                <a:xfrm>
                  <a:off x="1193775" y="497825"/>
                  <a:ext cx="75400" cy="144500"/>
                </a:xfrm>
                <a:custGeom>
                  <a:rect b="b" l="l" r="r" t="t"/>
                  <a:pathLst>
                    <a:path extrusionOk="0" h="5780" w="3016">
                      <a:moveTo>
                        <a:pt x="2899" y="1"/>
                      </a:moveTo>
                      <a:cubicBezTo>
                        <a:pt x="2821" y="1"/>
                        <a:pt x="2782" y="40"/>
                        <a:pt x="2782" y="118"/>
                      </a:cubicBezTo>
                      <a:lnTo>
                        <a:pt x="2782" y="4009"/>
                      </a:lnTo>
                      <a:lnTo>
                        <a:pt x="234" y="5487"/>
                      </a:lnTo>
                      <a:lnTo>
                        <a:pt x="39" y="5585"/>
                      </a:lnTo>
                      <a:cubicBezTo>
                        <a:pt x="39" y="5623"/>
                        <a:pt x="0" y="5682"/>
                        <a:pt x="39" y="5740"/>
                      </a:cubicBezTo>
                      <a:cubicBezTo>
                        <a:pt x="59" y="5779"/>
                        <a:pt x="98" y="5779"/>
                        <a:pt x="136" y="5779"/>
                      </a:cubicBezTo>
                      <a:cubicBezTo>
                        <a:pt x="156" y="5779"/>
                        <a:pt x="175" y="5779"/>
                        <a:pt x="175" y="5760"/>
                      </a:cubicBezTo>
                      <a:lnTo>
                        <a:pt x="487" y="5585"/>
                      </a:lnTo>
                      <a:lnTo>
                        <a:pt x="2977" y="4164"/>
                      </a:lnTo>
                      <a:cubicBezTo>
                        <a:pt x="3016" y="4125"/>
                        <a:pt x="3016" y="4087"/>
                        <a:pt x="3016" y="4067"/>
                      </a:cubicBezTo>
                      <a:lnTo>
                        <a:pt x="3016" y="118"/>
                      </a:lnTo>
                      <a:cubicBezTo>
                        <a:pt x="3016" y="40"/>
                        <a:pt x="2977" y="1"/>
                        <a:pt x="289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25" name="Google Shape;3225;p40"/>
                <p:cNvSpPr/>
                <p:nvPr/>
              </p:nvSpPr>
              <p:spPr>
                <a:xfrm>
                  <a:off x="1307575" y="545325"/>
                  <a:ext cx="294275" cy="172875"/>
                </a:xfrm>
                <a:custGeom>
                  <a:rect b="b" l="l" r="r" t="t"/>
                  <a:pathLst>
                    <a:path extrusionOk="0" h="6915" w="11771">
                      <a:moveTo>
                        <a:pt x="11634" y="0"/>
                      </a:moveTo>
                      <a:cubicBezTo>
                        <a:pt x="11615" y="0"/>
                        <a:pt x="11596" y="3"/>
                        <a:pt x="11576" y="8"/>
                      </a:cubicBezTo>
                      <a:lnTo>
                        <a:pt x="11479" y="66"/>
                      </a:lnTo>
                      <a:lnTo>
                        <a:pt x="10215" y="805"/>
                      </a:lnTo>
                      <a:cubicBezTo>
                        <a:pt x="10273" y="805"/>
                        <a:pt x="10312" y="844"/>
                        <a:pt x="10312" y="922"/>
                      </a:cubicBezTo>
                      <a:cubicBezTo>
                        <a:pt x="10312" y="980"/>
                        <a:pt x="10273" y="1039"/>
                        <a:pt x="10195" y="1039"/>
                      </a:cubicBezTo>
                      <a:lnTo>
                        <a:pt x="9806" y="1039"/>
                      </a:lnTo>
                      <a:lnTo>
                        <a:pt x="7569" y="2323"/>
                      </a:lnTo>
                      <a:cubicBezTo>
                        <a:pt x="7608" y="2323"/>
                        <a:pt x="7666" y="2381"/>
                        <a:pt x="7666" y="2439"/>
                      </a:cubicBezTo>
                      <a:cubicBezTo>
                        <a:pt x="7666" y="2517"/>
                        <a:pt x="7608" y="2576"/>
                        <a:pt x="7549" y="2576"/>
                      </a:cubicBezTo>
                      <a:lnTo>
                        <a:pt x="7160" y="2576"/>
                      </a:lnTo>
                      <a:lnTo>
                        <a:pt x="156" y="6642"/>
                      </a:lnTo>
                      <a:lnTo>
                        <a:pt x="79" y="6681"/>
                      </a:lnTo>
                      <a:cubicBezTo>
                        <a:pt x="20" y="6700"/>
                        <a:pt x="1" y="6778"/>
                        <a:pt x="20" y="6856"/>
                      </a:cubicBezTo>
                      <a:cubicBezTo>
                        <a:pt x="20" y="6875"/>
                        <a:pt x="59" y="6875"/>
                        <a:pt x="59" y="6875"/>
                      </a:cubicBezTo>
                      <a:cubicBezTo>
                        <a:pt x="59" y="6875"/>
                        <a:pt x="79" y="6875"/>
                        <a:pt x="79" y="6895"/>
                      </a:cubicBezTo>
                      <a:cubicBezTo>
                        <a:pt x="98" y="6895"/>
                        <a:pt x="98" y="6914"/>
                        <a:pt x="117" y="6914"/>
                      </a:cubicBezTo>
                      <a:cubicBezTo>
                        <a:pt x="156" y="6914"/>
                        <a:pt x="176" y="6914"/>
                        <a:pt x="176" y="6895"/>
                      </a:cubicBezTo>
                      <a:lnTo>
                        <a:pt x="312" y="6817"/>
                      </a:lnTo>
                      <a:lnTo>
                        <a:pt x="4670" y="4327"/>
                      </a:lnTo>
                      <a:cubicBezTo>
                        <a:pt x="4650" y="4249"/>
                        <a:pt x="4631" y="4229"/>
                        <a:pt x="4631" y="4171"/>
                      </a:cubicBezTo>
                      <a:cubicBezTo>
                        <a:pt x="4631" y="4113"/>
                        <a:pt x="4670" y="4054"/>
                        <a:pt x="4748" y="4054"/>
                      </a:cubicBezTo>
                      <a:lnTo>
                        <a:pt x="5078" y="4054"/>
                      </a:lnTo>
                      <a:lnTo>
                        <a:pt x="11693" y="241"/>
                      </a:lnTo>
                      <a:cubicBezTo>
                        <a:pt x="11752" y="222"/>
                        <a:pt x="11771" y="144"/>
                        <a:pt x="11752" y="66"/>
                      </a:cubicBezTo>
                      <a:cubicBezTo>
                        <a:pt x="11737" y="22"/>
                        <a:pt x="11689" y="0"/>
                        <a:pt x="116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26" name="Google Shape;3226;p40"/>
                <p:cNvSpPr/>
                <p:nvPr/>
              </p:nvSpPr>
              <p:spPr>
                <a:xfrm>
                  <a:off x="1499700" y="588600"/>
                  <a:ext cx="104100" cy="58100"/>
                </a:xfrm>
                <a:custGeom>
                  <a:rect b="b" l="l" r="r" t="t"/>
                  <a:pathLst>
                    <a:path extrusionOk="0" h="2324" w="4164">
                      <a:moveTo>
                        <a:pt x="4015" y="1"/>
                      </a:moveTo>
                      <a:cubicBezTo>
                        <a:pt x="4000" y="1"/>
                        <a:pt x="3984" y="3"/>
                        <a:pt x="3969" y="8"/>
                      </a:cubicBezTo>
                      <a:lnTo>
                        <a:pt x="3853" y="86"/>
                      </a:lnTo>
                      <a:lnTo>
                        <a:pt x="0" y="2323"/>
                      </a:lnTo>
                      <a:lnTo>
                        <a:pt x="487" y="2323"/>
                      </a:lnTo>
                      <a:lnTo>
                        <a:pt x="4067" y="261"/>
                      </a:lnTo>
                      <a:lnTo>
                        <a:pt x="4086" y="242"/>
                      </a:lnTo>
                      <a:cubicBezTo>
                        <a:pt x="4125" y="203"/>
                        <a:pt x="4164" y="144"/>
                        <a:pt x="4125" y="66"/>
                      </a:cubicBezTo>
                      <a:cubicBezTo>
                        <a:pt x="4110" y="23"/>
                        <a:pt x="4063" y="1"/>
                        <a:pt x="401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27" name="Google Shape;3227;p40"/>
                <p:cNvSpPr/>
                <p:nvPr/>
              </p:nvSpPr>
              <p:spPr>
                <a:xfrm>
                  <a:off x="1447650" y="653000"/>
                  <a:ext cx="52550" cy="28225"/>
                </a:xfrm>
                <a:custGeom>
                  <a:rect b="b" l="l" r="r" t="t"/>
                  <a:pathLst>
                    <a:path extrusionOk="0" h="1129" w="2102">
                      <a:moveTo>
                        <a:pt x="1616" y="0"/>
                      </a:moveTo>
                      <a:lnTo>
                        <a:pt x="98" y="895"/>
                      </a:lnTo>
                      <a:lnTo>
                        <a:pt x="59" y="915"/>
                      </a:lnTo>
                      <a:cubicBezTo>
                        <a:pt x="20" y="934"/>
                        <a:pt x="1" y="1012"/>
                        <a:pt x="20" y="1090"/>
                      </a:cubicBezTo>
                      <a:cubicBezTo>
                        <a:pt x="40" y="1129"/>
                        <a:pt x="98" y="1129"/>
                        <a:pt x="117" y="1129"/>
                      </a:cubicBezTo>
                      <a:cubicBezTo>
                        <a:pt x="137" y="1129"/>
                        <a:pt x="156" y="1129"/>
                        <a:pt x="156" y="1109"/>
                      </a:cubicBezTo>
                      <a:lnTo>
                        <a:pt x="293" y="1031"/>
                      </a:lnTo>
                      <a:lnTo>
                        <a:pt x="210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28" name="Google Shape;3228;p40"/>
                <p:cNvSpPr/>
                <p:nvPr/>
              </p:nvSpPr>
              <p:spPr>
                <a:xfrm>
                  <a:off x="1352825" y="603375"/>
                  <a:ext cx="146400" cy="6350"/>
                </a:xfrm>
                <a:custGeom>
                  <a:rect b="b" l="l" r="r" t="t"/>
                  <a:pathLst>
                    <a:path extrusionOk="0" h="254" w="5856">
                      <a:moveTo>
                        <a:pt x="117" y="1"/>
                      </a:moveTo>
                      <a:cubicBezTo>
                        <a:pt x="39" y="1"/>
                        <a:pt x="0" y="59"/>
                        <a:pt x="0" y="137"/>
                      </a:cubicBezTo>
                      <a:cubicBezTo>
                        <a:pt x="0" y="195"/>
                        <a:pt x="39" y="254"/>
                        <a:pt x="97" y="254"/>
                      </a:cubicBezTo>
                      <a:lnTo>
                        <a:pt x="5700" y="254"/>
                      </a:lnTo>
                      <a:cubicBezTo>
                        <a:pt x="5778" y="254"/>
                        <a:pt x="5856" y="195"/>
                        <a:pt x="5856" y="137"/>
                      </a:cubicBezTo>
                      <a:cubicBezTo>
                        <a:pt x="5856" y="59"/>
                        <a:pt x="5798" y="40"/>
                        <a:pt x="575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29" name="Google Shape;3229;p40"/>
                <p:cNvSpPr/>
                <p:nvPr/>
              </p:nvSpPr>
              <p:spPr>
                <a:xfrm>
                  <a:off x="1418475" y="565450"/>
                  <a:ext cx="146425" cy="5850"/>
                </a:xfrm>
                <a:custGeom>
                  <a:rect b="b" l="l" r="r" t="t"/>
                  <a:pathLst>
                    <a:path extrusionOk="0" h="234" w="5857">
                      <a:moveTo>
                        <a:pt x="117" y="0"/>
                      </a:moveTo>
                      <a:cubicBezTo>
                        <a:pt x="39" y="0"/>
                        <a:pt x="0" y="39"/>
                        <a:pt x="0" y="117"/>
                      </a:cubicBezTo>
                      <a:cubicBezTo>
                        <a:pt x="0" y="175"/>
                        <a:pt x="39" y="234"/>
                        <a:pt x="98" y="234"/>
                      </a:cubicBezTo>
                      <a:lnTo>
                        <a:pt x="5740" y="234"/>
                      </a:lnTo>
                      <a:cubicBezTo>
                        <a:pt x="5798" y="234"/>
                        <a:pt x="5856" y="175"/>
                        <a:pt x="5856" y="117"/>
                      </a:cubicBezTo>
                      <a:cubicBezTo>
                        <a:pt x="5856" y="39"/>
                        <a:pt x="5798" y="20"/>
                        <a:pt x="575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30" name="Google Shape;3230;p40"/>
                <p:cNvSpPr/>
                <p:nvPr/>
              </p:nvSpPr>
              <p:spPr>
                <a:xfrm>
                  <a:off x="1423325" y="462325"/>
                  <a:ext cx="537475" cy="190700"/>
                </a:xfrm>
                <a:custGeom>
                  <a:rect b="b" l="l" r="r" t="t"/>
                  <a:pathLst>
                    <a:path extrusionOk="0" h="7628" w="21499">
                      <a:moveTo>
                        <a:pt x="13756" y="4184"/>
                      </a:moveTo>
                      <a:cubicBezTo>
                        <a:pt x="13706" y="4184"/>
                        <a:pt x="13672" y="4208"/>
                        <a:pt x="13654" y="4246"/>
                      </a:cubicBezTo>
                      <a:lnTo>
                        <a:pt x="13654" y="4246"/>
                      </a:lnTo>
                      <a:lnTo>
                        <a:pt x="13761" y="4184"/>
                      </a:lnTo>
                      <a:lnTo>
                        <a:pt x="13761" y="4184"/>
                      </a:lnTo>
                      <a:cubicBezTo>
                        <a:pt x="13759" y="4184"/>
                        <a:pt x="13758" y="4184"/>
                        <a:pt x="13756" y="4184"/>
                      </a:cubicBezTo>
                      <a:close/>
                      <a:moveTo>
                        <a:pt x="21012" y="1"/>
                      </a:moveTo>
                      <a:lnTo>
                        <a:pt x="13761" y="4184"/>
                      </a:lnTo>
                      <a:lnTo>
                        <a:pt x="13761" y="4184"/>
                      </a:lnTo>
                      <a:cubicBezTo>
                        <a:pt x="13835" y="4186"/>
                        <a:pt x="13872" y="4244"/>
                        <a:pt x="13872" y="4320"/>
                      </a:cubicBezTo>
                      <a:lnTo>
                        <a:pt x="13872" y="4378"/>
                      </a:lnTo>
                      <a:lnTo>
                        <a:pt x="21499" y="1"/>
                      </a:lnTo>
                      <a:close/>
                      <a:moveTo>
                        <a:pt x="11899" y="5258"/>
                      </a:moveTo>
                      <a:cubicBezTo>
                        <a:pt x="11884" y="5263"/>
                        <a:pt x="11870" y="5271"/>
                        <a:pt x="11857" y="5282"/>
                      </a:cubicBezTo>
                      <a:lnTo>
                        <a:pt x="11857" y="5282"/>
                      </a:lnTo>
                      <a:lnTo>
                        <a:pt x="11899" y="5258"/>
                      </a:lnTo>
                      <a:close/>
                      <a:moveTo>
                        <a:pt x="13654" y="4246"/>
                      </a:moveTo>
                      <a:lnTo>
                        <a:pt x="11899" y="5258"/>
                      </a:lnTo>
                      <a:lnTo>
                        <a:pt x="11899" y="5258"/>
                      </a:lnTo>
                      <a:cubicBezTo>
                        <a:pt x="11908" y="5255"/>
                        <a:pt x="11917" y="5254"/>
                        <a:pt x="11927" y="5254"/>
                      </a:cubicBezTo>
                      <a:cubicBezTo>
                        <a:pt x="12005" y="5254"/>
                        <a:pt x="12063" y="5312"/>
                        <a:pt x="12063" y="5390"/>
                      </a:cubicBezTo>
                      <a:lnTo>
                        <a:pt x="12063" y="5448"/>
                      </a:lnTo>
                      <a:lnTo>
                        <a:pt x="13639" y="4534"/>
                      </a:lnTo>
                      <a:lnTo>
                        <a:pt x="13639" y="4320"/>
                      </a:lnTo>
                      <a:cubicBezTo>
                        <a:pt x="13639" y="4292"/>
                        <a:pt x="13644" y="4267"/>
                        <a:pt x="13654" y="4246"/>
                      </a:cubicBezTo>
                      <a:close/>
                      <a:moveTo>
                        <a:pt x="10075" y="6310"/>
                      </a:moveTo>
                      <a:cubicBezTo>
                        <a:pt x="10052" y="6317"/>
                        <a:pt x="10033" y="6329"/>
                        <a:pt x="10017" y="6343"/>
                      </a:cubicBezTo>
                      <a:lnTo>
                        <a:pt x="10017" y="6343"/>
                      </a:lnTo>
                      <a:lnTo>
                        <a:pt x="10075" y="6310"/>
                      </a:lnTo>
                      <a:close/>
                      <a:moveTo>
                        <a:pt x="11857" y="5282"/>
                      </a:moveTo>
                      <a:lnTo>
                        <a:pt x="10075" y="6310"/>
                      </a:lnTo>
                      <a:lnTo>
                        <a:pt x="10075" y="6310"/>
                      </a:lnTo>
                      <a:cubicBezTo>
                        <a:pt x="10088" y="6306"/>
                        <a:pt x="10102" y="6304"/>
                        <a:pt x="10118" y="6304"/>
                      </a:cubicBezTo>
                      <a:cubicBezTo>
                        <a:pt x="10176" y="6304"/>
                        <a:pt x="10234" y="6363"/>
                        <a:pt x="10234" y="6421"/>
                      </a:cubicBezTo>
                      <a:lnTo>
                        <a:pt x="10234" y="6499"/>
                      </a:lnTo>
                      <a:lnTo>
                        <a:pt x="11810" y="5584"/>
                      </a:lnTo>
                      <a:lnTo>
                        <a:pt x="11810" y="5390"/>
                      </a:lnTo>
                      <a:cubicBezTo>
                        <a:pt x="11810" y="5345"/>
                        <a:pt x="11830" y="5307"/>
                        <a:pt x="11857" y="5282"/>
                      </a:cubicBezTo>
                      <a:close/>
                      <a:moveTo>
                        <a:pt x="10017" y="6343"/>
                      </a:moveTo>
                      <a:lnTo>
                        <a:pt x="8230" y="7374"/>
                      </a:lnTo>
                      <a:lnTo>
                        <a:pt x="118" y="7374"/>
                      </a:lnTo>
                      <a:cubicBezTo>
                        <a:pt x="40" y="7374"/>
                        <a:pt x="1" y="7433"/>
                        <a:pt x="1" y="7491"/>
                      </a:cubicBezTo>
                      <a:cubicBezTo>
                        <a:pt x="1" y="7549"/>
                        <a:pt x="20" y="7569"/>
                        <a:pt x="59" y="7588"/>
                      </a:cubicBezTo>
                      <a:cubicBezTo>
                        <a:pt x="98" y="7588"/>
                        <a:pt x="118" y="7627"/>
                        <a:pt x="118" y="7627"/>
                      </a:cubicBezTo>
                      <a:lnTo>
                        <a:pt x="8172" y="7627"/>
                      </a:lnTo>
                      <a:lnTo>
                        <a:pt x="8172" y="7491"/>
                      </a:lnTo>
                      <a:cubicBezTo>
                        <a:pt x="8172" y="7433"/>
                        <a:pt x="8211" y="7374"/>
                        <a:pt x="8289" y="7374"/>
                      </a:cubicBezTo>
                      <a:cubicBezTo>
                        <a:pt x="8367" y="7374"/>
                        <a:pt x="8406" y="7433"/>
                        <a:pt x="8406" y="7491"/>
                      </a:cubicBezTo>
                      <a:lnTo>
                        <a:pt x="8406" y="7569"/>
                      </a:lnTo>
                      <a:lnTo>
                        <a:pt x="9981" y="6654"/>
                      </a:lnTo>
                      <a:lnTo>
                        <a:pt x="9981" y="6421"/>
                      </a:lnTo>
                      <a:cubicBezTo>
                        <a:pt x="9981" y="6393"/>
                        <a:pt x="9995" y="6365"/>
                        <a:pt x="10017" y="634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31" name="Google Shape;3231;p40"/>
                <p:cNvSpPr/>
                <p:nvPr/>
              </p:nvSpPr>
              <p:spPr>
                <a:xfrm>
                  <a:off x="809525" y="914650"/>
                  <a:ext cx="41375" cy="25825"/>
                </a:xfrm>
                <a:custGeom>
                  <a:rect b="b" l="l" r="r" t="t"/>
                  <a:pathLst>
                    <a:path extrusionOk="0" h="1033" w="1655">
                      <a:moveTo>
                        <a:pt x="1294" y="681"/>
                      </a:moveTo>
                      <a:cubicBezTo>
                        <a:pt x="1266" y="690"/>
                        <a:pt x="1244" y="705"/>
                        <a:pt x="1232" y="728"/>
                      </a:cubicBezTo>
                      <a:lnTo>
                        <a:pt x="1232" y="728"/>
                      </a:lnTo>
                      <a:cubicBezTo>
                        <a:pt x="1236" y="726"/>
                        <a:pt x="1241" y="723"/>
                        <a:pt x="1246" y="721"/>
                      </a:cubicBezTo>
                      <a:cubicBezTo>
                        <a:pt x="1263" y="707"/>
                        <a:pt x="1279" y="694"/>
                        <a:pt x="1294" y="681"/>
                      </a:cubicBezTo>
                      <a:close/>
                      <a:moveTo>
                        <a:pt x="831" y="0"/>
                      </a:moveTo>
                      <a:cubicBezTo>
                        <a:pt x="653" y="0"/>
                        <a:pt x="477" y="34"/>
                        <a:pt x="332" y="98"/>
                      </a:cubicBezTo>
                      <a:cubicBezTo>
                        <a:pt x="370" y="137"/>
                        <a:pt x="370" y="195"/>
                        <a:pt x="351" y="254"/>
                      </a:cubicBezTo>
                      <a:cubicBezTo>
                        <a:pt x="332" y="293"/>
                        <a:pt x="273" y="293"/>
                        <a:pt x="254" y="293"/>
                      </a:cubicBezTo>
                      <a:cubicBezTo>
                        <a:pt x="234" y="293"/>
                        <a:pt x="195" y="293"/>
                        <a:pt x="195" y="273"/>
                      </a:cubicBezTo>
                      <a:lnTo>
                        <a:pt x="137" y="234"/>
                      </a:lnTo>
                      <a:cubicBezTo>
                        <a:pt x="59" y="293"/>
                        <a:pt x="1" y="390"/>
                        <a:pt x="1" y="487"/>
                      </a:cubicBezTo>
                      <a:cubicBezTo>
                        <a:pt x="1" y="643"/>
                        <a:pt x="98" y="779"/>
                        <a:pt x="273" y="876"/>
                      </a:cubicBezTo>
                      <a:cubicBezTo>
                        <a:pt x="448" y="974"/>
                        <a:pt x="643" y="1032"/>
                        <a:pt x="837" y="1032"/>
                      </a:cubicBezTo>
                      <a:cubicBezTo>
                        <a:pt x="1012" y="1032"/>
                        <a:pt x="1168" y="974"/>
                        <a:pt x="1324" y="935"/>
                      </a:cubicBezTo>
                      <a:lnTo>
                        <a:pt x="1265" y="896"/>
                      </a:lnTo>
                      <a:cubicBezTo>
                        <a:pt x="1226" y="876"/>
                        <a:pt x="1207" y="799"/>
                        <a:pt x="1226" y="740"/>
                      </a:cubicBezTo>
                      <a:cubicBezTo>
                        <a:pt x="1228" y="736"/>
                        <a:pt x="1230" y="732"/>
                        <a:pt x="1232" y="728"/>
                      </a:cubicBezTo>
                      <a:lnTo>
                        <a:pt x="1232" y="728"/>
                      </a:lnTo>
                      <a:cubicBezTo>
                        <a:pt x="1107" y="791"/>
                        <a:pt x="948" y="823"/>
                        <a:pt x="794" y="823"/>
                      </a:cubicBezTo>
                      <a:cubicBezTo>
                        <a:pt x="633" y="823"/>
                        <a:pt x="477" y="789"/>
                        <a:pt x="370" y="721"/>
                      </a:cubicBezTo>
                      <a:cubicBezTo>
                        <a:pt x="273" y="662"/>
                        <a:pt x="215" y="585"/>
                        <a:pt x="215" y="526"/>
                      </a:cubicBezTo>
                      <a:cubicBezTo>
                        <a:pt x="215" y="448"/>
                        <a:pt x="273" y="390"/>
                        <a:pt x="370" y="332"/>
                      </a:cubicBezTo>
                      <a:cubicBezTo>
                        <a:pt x="487" y="254"/>
                        <a:pt x="662" y="234"/>
                        <a:pt x="818" y="234"/>
                      </a:cubicBezTo>
                      <a:cubicBezTo>
                        <a:pt x="974" y="234"/>
                        <a:pt x="1129" y="254"/>
                        <a:pt x="1246" y="332"/>
                      </a:cubicBezTo>
                      <a:cubicBezTo>
                        <a:pt x="1343" y="371"/>
                        <a:pt x="1402" y="448"/>
                        <a:pt x="1402" y="526"/>
                      </a:cubicBezTo>
                      <a:cubicBezTo>
                        <a:pt x="1402" y="574"/>
                        <a:pt x="1362" y="622"/>
                        <a:pt x="1294" y="681"/>
                      </a:cubicBezTo>
                      <a:lnTo>
                        <a:pt x="1294" y="681"/>
                      </a:lnTo>
                      <a:cubicBezTo>
                        <a:pt x="1309" y="677"/>
                        <a:pt x="1326" y="675"/>
                        <a:pt x="1344" y="675"/>
                      </a:cubicBezTo>
                      <a:cubicBezTo>
                        <a:pt x="1363" y="675"/>
                        <a:pt x="1382" y="677"/>
                        <a:pt x="1402" y="682"/>
                      </a:cubicBezTo>
                      <a:lnTo>
                        <a:pt x="1538" y="779"/>
                      </a:lnTo>
                      <a:cubicBezTo>
                        <a:pt x="1616" y="701"/>
                        <a:pt x="1655" y="604"/>
                        <a:pt x="1655" y="526"/>
                      </a:cubicBezTo>
                      <a:cubicBezTo>
                        <a:pt x="1655" y="371"/>
                        <a:pt x="1557" y="215"/>
                        <a:pt x="1402" y="137"/>
                      </a:cubicBezTo>
                      <a:cubicBezTo>
                        <a:pt x="1236" y="44"/>
                        <a:pt x="1032" y="0"/>
                        <a:pt x="8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32" name="Google Shape;3232;p40"/>
                <p:cNvSpPr/>
                <p:nvPr/>
              </p:nvSpPr>
              <p:spPr>
                <a:xfrm>
                  <a:off x="839700" y="931675"/>
                  <a:ext cx="66650" cy="41375"/>
                </a:xfrm>
                <a:custGeom>
                  <a:rect b="b" l="l" r="r" t="t"/>
                  <a:pathLst>
                    <a:path extrusionOk="0" h="1655" w="2666">
                      <a:moveTo>
                        <a:pt x="104" y="0"/>
                      </a:moveTo>
                      <a:cubicBezTo>
                        <a:pt x="69" y="0"/>
                        <a:pt x="32" y="22"/>
                        <a:pt x="19" y="59"/>
                      </a:cubicBezTo>
                      <a:cubicBezTo>
                        <a:pt x="0" y="98"/>
                        <a:pt x="0" y="176"/>
                        <a:pt x="58" y="234"/>
                      </a:cubicBezTo>
                      <a:lnTo>
                        <a:pt x="117" y="254"/>
                      </a:lnTo>
                      <a:lnTo>
                        <a:pt x="2082" y="1402"/>
                      </a:lnTo>
                      <a:lnTo>
                        <a:pt x="2490" y="1635"/>
                      </a:lnTo>
                      <a:cubicBezTo>
                        <a:pt x="2529" y="1635"/>
                        <a:pt x="2549" y="1655"/>
                        <a:pt x="2549" y="1655"/>
                      </a:cubicBezTo>
                      <a:cubicBezTo>
                        <a:pt x="2588" y="1655"/>
                        <a:pt x="2626" y="1635"/>
                        <a:pt x="2646" y="1616"/>
                      </a:cubicBezTo>
                      <a:cubicBezTo>
                        <a:pt x="2665" y="1557"/>
                        <a:pt x="2665" y="1479"/>
                        <a:pt x="2588" y="1441"/>
                      </a:cubicBezTo>
                      <a:lnTo>
                        <a:pt x="311" y="118"/>
                      </a:lnTo>
                      <a:lnTo>
                        <a:pt x="156" y="20"/>
                      </a:lnTo>
                      <a:cubicBezTo>
                        <a:pt x="142" y="7"/>
                        <a:pt x="123" y="0"/>
                        <a:pt x="10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33" name="Google Shape;3233;p40"/>
                <p:cNvSpPr/>
                <p:nvPr/>
              </p:nvSpPr>
              <p:spPr>
                <a:xfrm>
                  <a:off x="739500" y="877200"/>
                  <a:ext cx="78825" cy="45750"/>
                </a:xfrm>
                <a:custGeom>
                  <a:rect b="b" l="l" r="r" t="t"/>
                  <a:pathLst>
                    <a:path extrusionOk="0" h="1830" w="3153">
                      <a:moveTo>
                        <a:pt x="253" y="1"/>
                      </a:moveTo>
                      <a:lnTo>
                        <a:pt x="0" y="137"/>
                      </a:lnTo>
                      <a:lnTo>
                        <a:pt x="2899" y="1752"/>
                      </a:lnTo>
                      <a:lnTo>
                        <a:pt x="2977" y="1791"/>
                      </a:lnTo>
                      <a:cubicBezTo>
                        <a:pt x="2996" y="1791"/>
                        <a:pt x="3035" y="1830"/>
                        <a:pt x="3035" y="1830"/>
                      </a:cubicBezTo>
                      <a:cubicBezTo>
                        <a:pt x="3074" y="1830"/>
                        <a:pt x="3094" y="1791"/>
                        <a:pt x="3133" y="1771"/>
                      </a:cubicBezTo>
                      <a:cubicBezTo>
                        <a:pt x="3152" y="1713"/>
                        <a:pt x="3152" y="1655"/>
                        <a:pt x="3094" y="1635"/>
                      </a:cubicBezTo>
                      <a:lnTo>
                        <a:pt x="3074" y="1635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34" name="Google Shape;3234;p40"/>
                <p:cNvSpPr/>
                <p:nvPr/>
              </p:nvSpPr>
              <p:spPr>
                <a:xfrm>
                  <a:off x="701550" y="853375"/>
                  <a:ext cx="38950" cy="22400"/>
                </a:xfrm>
                <a:custGeom>
                  <a:rect b="b" l="l" r="r" t="t"/>
                  <a:pathLst>
                    <a:path extrusionOk="0" h="896" w="1558">
                      <a:moveTo>
                        <a:pt x="234" y="1"/>
                      </a:moveTo>
                      <a:lnTo>
                        <a:pt x="1" y="117"/>
                      </a:lnTo>
                      <a:lnTo>
                        <a:pt x="1304" y="896"/>
                      </a:lnTo>
                      <a:lnTo>
                        <a:pt x="1557" y="759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35" name="Google Shape;3235;p40"/>
                <p:cNvSpPr/>
                <p:nvPr/>
              </p:nvSpPr>
              <p:spPr>
                <a:xfrm>
                  <a:off x="697675" y="771175"/>
                  <a:ext cx="187275" cy="132800"/>
                </a:xfrm>
                <a:custGeom>
                  <a:rect b="b" l="l" r="r" t="t"/>
                  <a:pathLst>
                    <a:path extrusionOk="0" h="5312" w="7491">
                      <a:moveTo>
                        <a:pt x="6070" y="1"/>
                      </a:moveTo>
                      <a:lnTo>
                        <a:pt x="5817" y="156"/>
                      </a:lnTo>
                      <a:lnTo>
                        <a:pt x="7140" y="915"/>
                      </a:lnTo>
                      <a:lnTo>
                        <a:pt x="4475" y="2433"/>
                      </a:lnTo>
                      <a:lnTo>
                        <a:pt x="4533" y="2452"/>
                      </a:lnTo>
                      <a:cubicBezTo>
                        <a:pt x="4572" y="2491"/>
                        <a:pt x="4611" y="2549"/>
                        <a:pt x="4572" y="2627"/>
                      </a:cubicBezTo>
                      <a:cubicBezTo>
                        <a:pt x="4553" y="2685"/>
                        <a:pt x="4514" y="2685"/>
                        <a:pt x="4475" y="2685"/>
                      </a:cubicBezTo>
                      <a:cubicBezTo>
                        <a:pt x="4455" y="2685"/>
                        <a:pt x="4436" y="2685"/>
                        <a:pt x="4436" y="2666"/>
                      </a:cubicBezTo>
                      <a:lnTo>
                        <a:pt x="4261" y="2549"/>
                      </a:lnTo>
                      <a:lnTo>
                        <a:pt x="1732" y="4008"/>
                      </a:lnTo>
                      <a:lnTo>
                        <a:pt x="1498" y="4164"/>
                      </a:lnTo>
                      <a:lnTo>
                        <a:pt x="0" y="5020"/>
                      </a:lnTo>
                      <a:lnTo>
                        <a:pt x="0" y="5312"/>
                      </a:lnTo>
                      <a:lnTo>
                        <a:pt x="1732" y="4320"/>
                      </a:lnTo>
                      <a:lnTo>
                        <a:pt x="1946" y="4184"/>
                      </a:lnTo>
                      <a:lnTo>
                        <a:pt x="7451" y="1012"/>
                      </a:lnTo>
                      <a:cubicBezTo>
                        <a:pt x="7490" y="973"/>
                        <a:pt x="7490" y="935"/>
                        <a:pt x="7490" y="915"/>
                      </a:cubicBezTo>
                      <a:cubicBezTo>
                        <a:pt x="7490" y="876"/>
                        <a:pt x="7471" y="837"/>
                        <a:pt x="7451" y="818"/>
                      </a:cubicBezTo>
                      <a:lnTo>
                        <a:pt x="607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36" name="Google Shape;3236;p40"/>
                <p:cNvSpPr/>
                <p:nvPr/>
              </p:nvSpPr>
              <p:spPr>
                <a:xfrm>
                  <a:off x="770625" y="813975"/>
                  <a:ext cx="42350" cy="24825"/>
                </a:xfrm>
                <a:custGeom>
                  <a:rect b="b" l="l" r="r" t="t"/>
                  <a:pathLst>
                    <a:path extrusionOk="0" h="993" w="1694">
                      <a:moveTo>
                        <a:pt x="253" y="1"/>
                      </a:moveTo>
                      <a:lnTo>
                        <a:pt x="0" y="137"/>
                      </a:lnTo>
                      <a:lnTo>
                        <a:pt x="1343" y="876"/>
                      </a:lnTo>
                      <a:lnTo>
                        <a:pt x="1518" y="973"/>
                      </a:lnTo>
                      <a:cubicBezTo>
                        <a:pt x="1537" y="973"/>
                        <a:pt x="1557" y="993"/>
                        <a:pt x="1557" y="993"/>
                      </a:cubicBezTo>
                      <a:cubicBezTo>
                        <a:pt x="1615" y="993"/>
                        <a:pt x="1635" y="973"/>
                        <a:pt x="1654" y="954"/>
                      </a:cubicBezTo>
                      <a:cubicBezTo>
                        <a:pt x="1693" y="896"/>
                        <a:pt x="1693" y="818"/>
                        <a:pt x="1615" y="779"/>
                      </a:cubicBezTo>
                      <a:lnTo>
                        <a:pt x="1557" y="759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37" name="Google Shape;3237;p40"/>
                <p:cNvSpPr/>
                <p:nvPr/>
              </p:nvSpPr>
              <p:spPr>
                <a:xfrm>
                  <a:off x="748725" y="716700"/>
                  <a:ext cx="114325" cy="65700"/>
                </a:xfrm>
                <a:custGeom>
                  <a:rect b="b" l="l" r="r" t="t"/>
                  <a:pathLst>
                    <a:path extrusionOk="0" h="2628" w="4573">
                      <a:moveTo>
                        <a:pt x="1324" y="1"/>
                      </a:moveTo>
                      <a:lnTo>
                        <a:pt x="1" y="759"/>
                      </a:lnTo>
                      <a:lnTo>
                        <a:pt x="3269" y="2627"/>
                      </a:lnTo>
                      <a:lnTo>
                        <a:pt x="3775" y="2335"/>
                      </a:lnTo>
                      <a:lnTo>
                        <a:pt x="4028" y="2180"/>
                      </a:lnTo>
                      <a:lnTo>
                        <a:pt x="4573" y="1868"/>
                      </a:lnTo>
                      <a:lnTo>
                        <a:pt x="132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38" name="Google Shape;3238;p40"/>
                <p:cNvSpPr/>
                <p:nvPr/>
              </p:nvSpPr>
              <p:spPr>
                <a:xfrm>
                  <a:off x="697175" y="758050"/>
                  <a:ext cx="93900" cy="66175"/>
                </a:xfrm>
                <a:custGeom>
                  <a:rect b="b" l="l" r="r" t="t"/>
                  <a:pathLst>
                    <a:path extrusionOk="0" h="2647" w="3756">
                      <a:moveTo>
                        <a:pt x="487" y="0"/>
                      </a:moveTo>
                      <a:lnTo>
                        <a:pt x="1" y="292"/>
                      </a:lnTo>
                      <a:lnTo>
                        <a:pt x="1" y="1246"/>
                      </a:lnTo>
                      <a:lnTo>
                        <a:pt x="2433" y="2646"/>
                      </a:lnTo>
                      <a:lnTo>
                        <a:pt x="2938" y="2335"/>
                      </a:lnTo>
                      <a:lnTo>
                        <a:pt x="3191" y="2218"/>
                      </a:lnTo>
                      <a:lnTo>
                        <a:pt x="3756" y="1888"/>
                      </a:lnTo>
                      <a:lnTo>
                        <a:pt x="48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39" name="Google Shape;3239;p40"/>
                <p:cNvSpPr/>
                <p:nvPr/>
              </p:nvSpPr>
              <p:spPr>
                <a:xfrm>
                  <a:off x="697175" y="831500"/>
                  <a:ext cx="24350" cy="27250"/>
                </a:xfrm>
                <a:custGeom>
                  <a:rect b="b" l="l" r="r" t="t"/>
                  <a:pathLst>
                    <a:path extrusionOk="0" h="1090" w="974">
                      <a:moveTo>
                        <a:pt x="1" y="0"/>
                      </a:moveTo>
                      <a:lnTo>
                        <a:pt x="1" y="1090"/>
                      </a:lnTo>
                      <a:lnTo>
                        <a:pt x="176" y="992"/>
                      </a:lnTo>
                      <a:lnTo>
                        <a:pt x="409" y="876"/>
                      </a:lnTo>
                      <a:lnTo>
                        <a:pt x="973" y="56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40" name="Google Shape;3240;p40"/>
                <p:cNvSpPr/>
                <p:nvPr/>
              </p:nvSpPr>
              <p:spPr>
                <a:xfrm>
                  <a:off x="2270125" y="2491500"/>
                  <a:ext cx="99225" cy="68600"/>
                </a:xfrm>
                <a:custGeom>
                  <a:rect b="b" l="l" r="r" t="t"/>
                  <a:pathLst>
                    <a:path extrusionOk="0" h="2744" w="3969">
                      <a:moveTo>
                        <a:pt x="3191" y="0"/>
                      </a:moveTo>
                      <a:lnTo>
                        <a:pt x="0" y="1848"/>
                      </a:lnTo>
                      <a:lnTo>
                        <a:pt x="1556" y="2743"/>
                      </a:lnTo>
                      <a:lnTo>
                        <a:pt x="3969" y="2743"/>
                      </a:lnTo>
                      <a:lnTo>
                        <a:pt x="3969" y="486"/>
                      </a:lnTo>
                      <a:lnTo>
                        <a:pt x="3677" y="642"/>
                      </a:lnTo>
                      <a:lnTo>
                        <a:pt x="3619" y="642"/>
                      </a:lnTo>
                      <a:cubicBezTo>
                        <a:pt x="3580" y="642"/>
                        <a:pt x="3541" y="623"/>
                        <a:pt x="3521" y="603"/>
                      </a:cubicBezTo>
                      <a:cubicBezTo>
                        <a:pt x="3502" y="545"/>
                        <a:pt x="3502" y="486"/>
                        <a:pt x="3580" y="428"/>
                      </a:cubicBezTo>
                      <a:lnTo>
                        <a:pt x="3774" y="331"/>
                      </a:lnTo>
                      <a:lnTo>
                        <a:pt x="31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41" name="Google Shape;3241;p40"/>
                <p:cNvSpPr/>
                <p:nvPr/>
              </p:nvSpPr>
              <p:spPr>
                <a:xfrm>
                  <a:off x="2357175" y="2494900"/>
                  <a:ext cx="11200" cy="12175"/>
                </a:xfrm>
                <a:custGeom>
                  <a:rect b="b" l="l" r="r" t="t"/>
                  <a:pathLst>
                    <a:path extrusionOk="0" h="487" w="448">
                      <a:moveTo>
                        <a:pt x="448" y="0"/>
                      </a:moveTo>
                      <a:lnTo>
                        <a:pt x="215" y="156"/>
                      </a:lnTo>
                      <a:lnTo>
                        <a:pt x="59" y="273"/>
                      </a:lnTo>
                      <a:cubicBezTo>
                        <a:pt x="20" y="292"/>
                        <a:pt x="1" y="370"/>
                        <a:pt x="20" y="448"/>
                      </a:cubicBezTo>
                      <a:cubicBezTo>
                        <a:pt x="39" y="487"/>
                        <a:pt x="98" y="487"/>
                        <a:pt x="117" y="487"/>
                      </a:cubicBezTo>
                      <a:cubicBezTo>
                        <a:pt x="137" y="487"/>
                        <a:pt x="156" y="487"/>
                        <a:pt x="156" y="467"/>
                      </a:cubicBezTo>
                      <a:lnTo>
                        <a:pt x="448" y="292"/>
                      </a:lnTo>
                      <a:lnTo>
                        <a:pt x="4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42" name="Google Shape;3242;p40"/>
                <p:cNvSpPr/>
                <p:nvPr/>
              </p:nvSpPr>
              <p:spPr>
                <a:xfrm>
                  <a:off x="1777425" y="1980800"/>
                  <a:ext cx="104600" cy="60825"/>
                </a:xfrm>
                <a:custGeom>
                  <a:rect b="b" l="l" r="r" t="t"/>
                  <a:pathLst>
                    <a:path extrusionOk="0" h="2433" w="4184">
                      <a:moveTo>
                        <a:pt x="3969" y="0"/>
                      </a:moveTo>
                      <a:lnTo>
                        <a:pt x="0" y="2277"/>
                      </a:lnTo>
                      <a:cubicBezTo>
                        <a:pt x="39" y="2277"/>
                        <a:pt x="59" y="2296"/>
                        <a:pt x="59" y="2296"/>
                      </a:cubicBezTo>
                      <a:cubicBezTo>
                        <a:pt x="136" y="2335"/>
                        <a:pt x="175" y="2374"/>
                        <a:pt x="234" y="2432"/>
                      </a:cubicBezTo>
                      <a:lnTo>
                        <a:pt x="4183" y="137"/>
                      </a:lnTo>
                      <a:cubicBezTo>
                        <a:pt x="4164" y="137"/>
                        <a:pt x="4144" y="117"/>
                        <a:pt x="4125" y="117"/>
                      </a:cubicBezTo>
                      <a:cubicBezTo>
                        <a:pt x="4066" y="98"/>
                        <a:pt x="4027" y="39"/>
                        <a:pt x="396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43" name="Google Shape;3243;p40"/>
                <p:cNvSpPr/>
                <p:nvPr/>
              </p:nvSpPr>
              <p:spPr>
                <a:xfrm>
                  <a:off x="1873725" y="1959150"/>
                  <a:ext cx="41350" cy="27025"/>
                </a:xfrm>
                <a:custGeom>
                  <a:rect b="b" l="l" r="r" t="t"/>
                  <a:pathLst>
                    <a:path extrusionOk="0" h="1081" w="1654">
                      <a:moveTo>
                        <a:pt x="817" y="283"/>
                      </a:moveTo>
                      <a:cubicBezTo>
                        <a:pt x="992" y="283"/>
                        <a:pt x="1148" y="302"/>
                        <a:pt x="1265" y="380"/>
                      </a:cubicBezTo>
                      <a:cubicBezTo>
                        <a:pt x="1362" y="419"/>
                        <a:pt x="1401" y="497"/>
                        <a:pt x="1401" y="575"/>
                      </a:cubicBezTo>
                      <a:cubicBezTo>
                        <a:pt x="1401" y="633"/>
                        <a:pt x="1362" y="691"/>
                        <a:pt x="1265" y="769"/>
                      </a:cubicBezTo>
                      <a:cubicBezTo>
                        <a:pt x="1138" y="837"/>
                        <a:pt x="973" y="871"/>
                        <a:pt x="813" y="871"/>
                      </a:cubicBezTo>
                      <a:cubicBezTo>
                        <a:pt x="652" y="871"/>
                        <a:pt x="496" y="837"/>
                        <a:pt x="389" y="769"/>
                      </a:cubicBezTo>
                      <a:cubicBezTo>
                        <a:pt x="292" y="711"/>
                        <a:pt x="234" y="633"/>
                        <a:pt x="234" y="575"/>
                      </a:cubicBezTo>
                      <a:cubicBezTo>
                        <a:pt x="234" y="497"/>
                        <a:pt x="312" y="419"/>
                        <a:pt x="389" y="380"/>
                      </a:cubicBezTo>
                      <a:cubicBezTo>
                        <a:pt x="506" y="302"/>
                        <a:pt x="681" y="283"/>
                        <a:pt x="817" y="283"/>
                      </a:cubicBezTo>
                      <a:close/>
                      <a:moveTo>
                        <a:pt x="827" y="1"/>
                      </a:moveTo>
                      <a:cubicBezTo>
                        <a:pt x="628" y="1"/>
                        <a:pt x="428" y="49"/>
                        <a:pt x="273" y="146"/>
                      </a:cubicBezTo>
                      <a:cubicBezTo>
                        <a:pt x="98" y="244"/>
                        <a:pt x="0" y="399"/>
                        <a:pt x="0" y="536"/>
                      </a:cubicBezTo>
                      <a:cubicBezTo>
                        <a:pt x="0" y="633"/>
                        <a:pt x="39" y="730"/>
                        <a:pt x="117" y="808"/>
                      </a:cubicBezTo>
                      <a:cubicBezTo>
                        <a:pt x="175" y="886"/>
                        <a:pt x="214" y="925"/>
                        <a:pt x="273" y="964"/>
                      </a:cubicBezTo>
                      <a:cubicBezTo>
                        <a:pt x="292" y="983"/>
                        <a:pt x="312" y="983"/>
                        <a:pt x="331" y="983"/>
                      </a:cubicBezTo>
                      <a:cubicBezTo>
                        <a:pt x="487" y="1061"/>
                        <a:pt x="662" y="1080"/>
                        <a:pt x="817" y="1080"/>
                      </a:cubicBezTo>
                      <a:cubicBezTo>
                        <a:pt x="1012" y="1080"/>
                        <a:pt x="1245" y="1022"/>
                        <a:pt x="1382" y="925"/>
                      </a:cubicBezTo>
                      <a:cubicBezTo>
                        <a:pt x="1557" y="827"/>
                        <a:pt x="1654" y="691"/>
                        <a:pt x="1654" y="536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7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44" name="Google Shape;3244;p40"/>
                <p:cNvSpPr/>
                <p:nvPr/>
              </p:nvSpPr>
              <p:spPr>
                <a:xfrm>
                  <a:off x="1745325" y="2034775"/>
                  <a:ext cx="40875" cy="26300"/>
                </a:xfrm>
                <a:custGeom>
                  <a:rect b="b" l="l" r="r" t="t"/>
                  <a:pathLst>
                    <a:path extrusionOk="0" h="1052" w="1635">
                      <a:moveTo>
                        <a:pt x="1252" y="704"/>
                      </a:moveTo>
                      <a:lnTo>
                        <a:pt x="1252" y="704"/>
                      </a:lnTo>
                      <a:cubicBezTo>
                        <a:pt x="1239" y="710"/>
                        <a:pt x="1227" y="717"/>
                        <a:pt x="1216" y="726"/>
                      </a:cubicBezTo>
                      <a:lnTo>
                        <a:pt x="1216" y="726"/>
                      </a:lnTo>
                      <a:cubicBezTo>
                        <a:pt x="1219" y="725"/>
                        <a:pt x="1223" y="723"/>
                        <a:pt x="1226" y="721"/>
                      </a:cubicBezTo>
                      <a:cubicBezTo>
                        <a:pt x="1235" y="715"/>
                        <a:pt x="1244" y="710"/>
                        <a:pt x="1252" y="704"/>
                      </a:cubicBezTo>
                      <a:close/>
                      <a:moveTo>
                        <a:pt x="817" y="1"/>
                      </a:moveTo>
                      <a:cubicBezTo>
                        <a:pt x="637" y="1"/>
                        <a:pt x="457" y="40"/>
                        <a:pt x="311" y="118"/>
                      </a:cubicBezTo>
                      <a:cubicBezTo>
                        <a:pt x="370" y="156"/>
                        <a:pt x="389" y="215"/>
                        <a:pt x="350" y="254"/>
                      </a:cubicBezTo>
                      <a:cubicBezTo>
                        <a:pt x="311" y="312"/>
                        <a:pt x="273" y="312"/>
                        <a:pt x="253" y="312"/>
                      </a:cubicBezTo>
                      <a:cubicBezTo>
                        <a:pt x="214" y="312"/>
                        <a:pt x="195" y="312"/>
                        <a:pt x="195" y="293"/>
                      </a:cubicBezTo>
                      <a:lnTo>
                        <a:pt x="117" y="234"/>
                      </a:lnTo>
                      <a:cubicBezTo>
                        <a:pt x="59" y="312"/>
                        <a:pt x="0" y="409"/>
                        <a:pt x="0" y="507"/>
                      </a:cubicBezTo>
                      <a:cubicBezTo>
                        <a:pt x="0" y="662"/>
                        <a:pt x="97" y="798"/>
                        <a:pt x="273" y="896"/>
                      </a:cubicBezTo>
                      <a:cubicBezTo>
                        <a:pt x="448" y="993"/>
                        <a:pt x="642" y="1051"/>
                        <a:pt x="837" y="1051"/>
                      </a:cubicBezTo>
                      <a:cubicBezTo>
                        <a:pt x="992" y="1051"/>
                        <a:pt x="1167" y="993"/>
                        <a:pt x="1323" y="954"/>
                      </a:cubicBezTo>
                      <a:lnTo>
                        <a:pt x="1265" y="915"/>
                      </a:lnTo>
                      <a:cubicBezTo>
                        <a:pt x="1167" y="896"/>
                        <a:pt x="1148" y="818"/>
                        <a:pt x="1187" y="760"/>
                      </a:cubicBezTo>
                      <a:cubicBezTo>
                        <a:pt x="1196" y="747"/>
                        <a:pt x="1205" y="736"/>
                        <a:pt x="1216" y="726"/>
                      </a:cubicBezTo>
                      <a:lnTo>
                        <a:pt x="1216" y="726"/>
                      </a:lnTo>
                      <a:cubicBezTo>
                        <a:pt x="1100" y="791"/>
                        <a:pt x="944" y="823"/>
                        <a:pt x="788" y="823"/>
                      </a:cubicBezTo>
                      <a:cubicBezTo>
                        <a:pt x="628" y="823"/>
                        <a:pt x="467" y="789"/>
                        <a:pt x="350" y="721"/>
                      </a:cubicBezTo>
                      <a:cubicBezTo>
                        <a:pt x="253" y="682"/>
                        <a:pt x="195" y="604"/>
                        <a:pt x="195" y="526"/>
                      </a:cubicBezTo>
                      <a:cubicBezTo>
                        <a:pt x="195" y="448"/>
                        <a:pt x="253" y="409"/>
                        <a:pt x="350" y="332"/>
                      </a:cubicBezTo>
                      <a:cubicBezTo>
                        <a:pt x="467" y="254"/>
                        <a:pt x="642" y="234"/>
                        <a:pt x="778" y="234"/>
                      </a:cubicBezTo>
                      <a:cubicBezTo>
                        <a:pt x="953" y="234"/>
                        <a:pt x="1090" y="273"/>
                        <a:pt x="1226" y="332"/>
                      </a:cubicBezTo>
                      <a:cubicBezTo>
                        <a:pt x="1323" y="390"/>
                        <a:pt x="1362" y="448"/>
                        <a:pt x="1362" y="526"/>
                      </a:cubicBezTo>
                      <a:cubicBezTo>
                        <a:pt x="1362" y="597"/>
                        <a:pt x="1330" y="651"/>
                        <a:pt x="1252" y="704"/>
                      </a:cubicBezTo>
                      <a:lnTo>
                        <a:pt x="1252" y="704"/>
                      </a:lnTo>
                      <a:cubicBezTo>
                        <a:pt x="1268" y="697"/>
                        <a:pt x="1287" y="694"/>
                        <a:pt x="1307" y="694"/>
                      </a:cubicBezTo>
                      <a:cubicBezTo>
                        <a:pt x="1324" y="694"/>
                        <a:pt x="1343" y="696"/>
                        <a:pt x="1362" y="701"/>
                      </a:cubicBezTo>
                      <a:lnTo>
                        <a:pt x="1518" y="798"/>
                      </a:lnTo>
                      <a:cubicBezTo>
                        <a:pt x="1576" y="721"/>
                        <a:pt x="1634" y="623"/>
                        <a:pt x="1634" y="526"/>
                      </a:cubicBezTo>
                      <a:cubicBezTo>
                        <a:pt x="1634" y="429"/>
                        <a:pt x="1576" y="332"/>
                        <a:pt x="1518" y="254"/>
                      </a:cubicBezTo>
                      <a:cubicBezTo>
                        <a:pt x="1459" y="215"/>
                        <a:pt x="1420" y="176"/>
                        <a:pt x="1362" y="137"/>
                      </a:cubicBezTo>
                      <a:cubicBezTo>
                        <a:pt x="1343" y="137"/>
                        <a:pt x="1323" y="118"/>
                        <a:pt x="1323" y="118"/>
                      </a:cubicBezTo>
                      <a:cubicBezTo>
                        <a:pt x="1177" y="40"/>
                        <a:pt x="997" y="1"/>
                        <a:pt x="8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45" name="Google Shape;3245;p40"/>
                <p:cNvSpPr/>
                <p:nvPr/>
              </p:nvSpPr>
              <p:spPr>
                <a:xfrm>
                  <a:off x="1774500" y="2052500"/>
                  <a:ext cx="594850" cy="348075"/>
                </a:xfrm>
                <a:custGeom>
                  <a:rect b="b" l="l" r="r" t="t"/>
                  <a:pathLst>
                    <a:path extrusionOk="0" h="13923" w="23794">
                      <a:moveTo>
                        <a:pt x="145" y="1"/>
                      </a:moveTo>
                      <a:cubicBezTo>
                        <a:pt x="106" y="1"/>
                        <a:pt x="59" y="18"/>
                        <a:pt x="20" y="70"/>
                      </a:cubicBezTo>
                      <a:cubicBezTo>
                        <a:pt x="0" y="109"/>
                        <a:pt x="0" y="187"/>
                        <a:pt x="78" y="226"/>
                      </a:cubicBezTo>
                      <a:lnTo>
                        <a:pt x="117" y="265"/>
                      </a:lnTo>
                      <a:lnTo>
                        <a:pt x="23794" y="13922"/>
                      </a:lnTo>
                      <a:lnTo>
                        <a:pt x="23794" y="13630"/>
                      </a:lnTo>
                      <a:lnTo>
                        <a:pt x="351" y="89"/>
                      </a:lnTo>
                      <a:lnTo>
                        <a:pt x="195" y="12"/>
                      </a:lnTo>
                      <a:cubicBezTo>
                        <a:pt x="182" y="5"/>
                        <a:pt x="165" y="1"/>
                        <a:pt x="14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46" name="Google Shape;3246;p40"/>
                <p:cNvSpPr/>
                <p:nvPr/>
              </p:nvSpPr>
              <p:spPr>
                <a:xfrm>
                  <a:off x="1650475" y="1981775"/>
                  <a:ext cx="38925" cy="22400"/>
                </a:xfrm>
                <a:custGeom>
                  <a:rect b="b" l="l" r="r" t="t"/>
                  <a:pathLst>
                    <a:path extrusionOk="0" h="896" w="1557">
                      <a:moveTo>
                        <a:pt x="253" y="0"/>
                      </a:moveTo>
                      <a:lnTo>
                        <a:pt x="0" y="136"/>
                      </a:lnTo>
                      <a:lnTo>
                        <a:pt x="1323" y="895"/>
                      </a:lnTo>
                      <a:lnTo>
                        <a:pt x="1557" y="759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47" name="Google Shape;3247;p40"/>
                <p:cNvSpPr/>
                <p:nvPr/>
              </p:nvSpPr>
              <p:spPr>
                <a:xfrm>
                  <a:off x="1689375" y="2005125"/>
                  <a:ext cx="64725" cy="37950"/>
                </a:xfrm>
                <a:custGeom>
                  <a:rect b="b" l="l" r="r" t="t"/>
                  <a:pathLst>
                    <a:path extrusionOk="0" h="1518" w="2589">
                      <a:moveTo>
                        <a:pt x="254" y="0"/>
                      </a:moveTo>
                      <a:lnTo>
                        <a:pt x="1" y="136"/>
                      </a:lnTo>
                      <a:lnTo>
                        <a:pt x="2316" y="1479"/>
                      </a:lnTo>
                      <a:lnTo>
                        <a:pt x="2394" y="1518"/>
                      </a:lnTo>
                      <a:cubicBezTo>
                        <a:pt x="2413" y="1498"/>
                        <a:pt x="2433" y="1498"/>
                        <a:pt x="2452" y="1498"/>
                      </a:cubicBezTo>
                      <a:cubicBezTo>
                        <a:pt x="2511" y="1498"/>
                        <a:pt x="2530" y="1479"/>
                        <a:pt x="2549" y="1459"/>
                      </a:cubicBezTo>
                      <a:cubicBezTo>
                        <a:pt x="2588" y="1401"/>
                        <a:pt x="2588" y="1323"/>
                        <a:pt x="2530" y="1304"/>
                      </a:cubicBezTo>
                      <a:lnTo>
                        <a:pt x="2511" y="1304"/>
                      </a:lnTo>
                      <a:lnTo>
                        <a:pt x="2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48" name="Google Shape;3248;p40"/>
                <p:cNvSpPr/>
                <p:nvPr/>
              </p:nvSpPr>
              <p:spPr>
                <a:xfrm>
                  <a:off x="1510875" y="1900550"/>
                  <a:ext cx="323475" cy="188250"/>
                </a:xfrm>
                <a:custGeom>
                  <a:rect b="b" l="l" r="r" t="t"/>
                  <a:pathLst>
                    <a:path extrusionOk="0" h="7530" w="12939">
                      <a:moveTo>
                        <a:pt x="11499" y="0"/>
                      </a:moveTo>
                      <a:lnTo>
                        <a:pt x="11246" y="136"/>
                      </a:lnTo>
                      <a:lnTo>
                        <a:pt x="12569" y="895"/>
                      </a:lnTo>
                      <a:lnTo>
                        <a:pt x="9923" y="2432"/>
                      </a:lnTo>
                      <a:cubicBezTo>
                        <a:pt x="9962" y="2452"/>
                        <a:pt x="9981" y="2529"/>
                        <a:pt x="9962" y="2588"/>
                      </a:cubicBezTo>
                      <a:cubicBezTo>
                        <a:pt x="9942" y="2646"/>
                        <a:pt x="9884" y="2646"/>
                        <a:pt x="9865" y="2646"/>
                      </a:cubicBezTo>
                      <a:cubicBezTo>
                        <a:pt x="9845" y="2646"/>
                        <a:pt x="9826" y="2646"/>
                        <a:pt x="9826" y="2627"/>
                      </a:cubicBezTo>
                      <a:lnTo>
                        <a:pt x="9689" y="2549"/>
                      </a:lnTo>
                      <a:lnTo>
                        <a:pt x="7160" y="4008"/>
                      </a:lnTo>
                      <a:lnTo>
                        <a:pt x="6927" y="4144"/>
                      </a:lnTo>
                      <a:lnTo>
                        <a:pt x="4339" y="5642"/>
                      </a:lnTo>
                      <a:cubicBezTo>
                        <a:pt x="4398" y="5662"/>
                        <a:pt x="4417" y="5739"/>
                        <a:pt x="4398" y="5798"/>
                      </a:cubicBezTo>
                      <a:cubicBezTo>
                        <a:pt x="4378" y="5856"/>
                        <a:pt x="4320" y="5856"/>
                        <a:pt x="4300" y="5856"/>
                      </a:cubicBezTo>
                      <a:cubicBezTo>
                        <a:pt x="4281" y="5856"/>
                        <a:pt x="4242" y="5856"/>
                        <a:pt x="4242" y="5837"/>
                      </a:cubicBezTo>
                      <a:lnTo>
                        <a:pt x="4125" y="5759"/>
                      </a:lnTo>
                      <a:lnTo>
                        <a:pt x="1557" y="7238"/>
                      </a:lnTo>
                      <a:lnTo>
                        <a:pt x="234" y="6479"/>
                      </a:lnTo>
                      <a:lnTo>
                        <a:pt x="1" y="6634"/>
                      </a:lnTo>
                      <a:lnTo>
                        <a:pt x="1499" y="7510"/>
                      </a:lnTo>
                      <a:cubicBezTo>
                        <a:pt x="1518" y="7510"/>
                        <a:pt x="1557" y="7529"/>
                        <a:pt x="1557" y="7529"/>
                      </a:cubicBezTo>
                      <a:cubicBezTo>
                        <a:pt x="1577" y="7529"/>
                        <a:pt x="1596" y="7529"/>
                        <a:pt x="1596" y="7510"/>
                      </a:cubicBezTo>
                      <a:lnTo>
                        <a:pt x="7160" y="4300"/>
                      </a:lnTo>
                      <a:lnTo>
                        <a:pt x="7413" y="4144"/>
                      </a:lnTo>
                      <a:lnTo>
                        <a:pt x="12880" y="992"/>
                      </a:lnTo>
                      <a:cubicBezTo>
                        <a:pt x="12938" y="954"/>
                        <a:pt x="12938" y="915"/>
                        <a:pt x="12938" y="895"/>
                      </a:cubicBezTo>
                      <a:cubicBezTo>
                        <a:pt x="12938" y="876"/>
                        <a:pt x="12900" y="817"/>
                        <a:pt x="12880" y="798"/>
                      </a:cubicBezTo>
                      <a:lnTo>
                        <a:pt x="1149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49" name="Google Shape;3249;p40"/>
                <p:cNvSpPr/>
                <p:nvPr/>
              </p:nvSpPr>
              <p:spPr>
                <a:xfrm>
                  <a:off x="1720025" y="1941875"/>
                  <a:ext cx="40400" cy="24350"/>
                </a:xfrm>
                <a:custGeom>
                  <a:rect b="b" l="l" r="r" t="t"/>
                  <a:pathLst>
                    <a:path extrusionOk="0" h="974" w="1616">
                      <a:moveTo>
                        <a:pt x="234" y="1"/>
                      </a:moveTo>
                      <a:lnTo>
                        <a:pt x="1" y="137"/>
                      </a:lnTo>
                      <a:lnTo>
                        <a:pt x="1304" y="896"/>
                      </a:lnTo>
                      <a:lnTo>
                        <a:pt x="1421" y="974"/>
                      </a:lnTo>
                      <a:lnTo>
                        <a:pt x="1499" y="974"/>
                      </a:lnTo>
                      <a:cubicBezTo>
                        <a:pt x="1557" y="974"/>
                        <a:pt x="1576" y="935"/>
                        <a:pt x="1596" y="915"/>
                      </a:cubicBezTo>
                      <a:cubicBezTo>
                        <a:pt x="1615" y="876"/>
                        <a:pt x="1615" y="799"/>
                        <a:pt x="1557" y="740"/>
                      </a:cubicBez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50" name="Google Shape;3250;p40"/>
                <p:cNvSpPr/>
                <p:nvPr/>
              </p:nvSpPr>
              <p:spPr>
                <a:xfrm>
                  <a:off x="1579950" y="2022625"/>
                  <a:ext cx="40875" cy="24350"/>
                </a:xfrm>
                <a:custGeom>
                  <a:rect b="b" l="l" r="r" t="t"/>
                  <a:pathLst>
                    <a:path extrusionOk="0" h="974" w="1635">
                      <a:moveTo>
                        <a:pt x="253" y="0"/>
                      </a:moveTo>
                      <a:lnTo>
                        <a:pt x="0" y="137"/>
                      </a:lnTo>
                      <a:lnTo>
                        <a:pt x="1323" y="895"/>
                      </a:lnTo>
                      <a:lnTo>
                        <a:pt x="1440" y="973"/>
                      </a:lnTo>
                      <a:lnTo>
                        <a:pt x="1518" y="973"/>
                      </a:lnTo>
                      <a:cubicBezTo>
                        <a:pt x="1557" y="973"/>
                        <a:pt x="1576" y="934"/>
                        <a:pt x="1615" y="915"/>
                      </a:cubicBezTo>
                      <a:cubicBezTo>
                        <a:pt x="1635" y="876"/>
                        <a:pt x="1635" y="798"/>
                        <a:pt x="1557" y="759"/>
                      </a:cubicBez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51" name="Google Shape;3251;p40"/>
                <p:cNvSpPr/>
                <p:nvPr/>
              </p:nvSpPr>
              <p:spPr>
                <a:xfrm>
                  <a:off x="1620325" y="1799875"/>
                  <a:ext cx="191175" cy="110900"/>
                </a:xfrm>
                <a:custGeom>
                  <a:rect b="b" l="l" r="r" t="t"/>
                  <a:pathLst>
                    <a:path extrusionOk="0" h="4436" w="7647">
                      <a:moveTo>
                        <a:pt x="1304" y="0"/>
                      </a:moveTo>
                      <a:lnTo>
                        <a:pt x="0" y="759"/>
                      </a:lnTo>
                      <a:lnTo>
                        <a:pt x="6362" y="4436"/>
                      </a:lnTo>
                      <a:lnTo>
                        <a:pt x="6868" y="4144"/>
                      </a:lnTo>
                      <a:lnTo>
                        <a:pt x="7121" y="3988"/>
                      </a:lnTo>
                      <a:lnTo>
                        <a:pt x="7646" y="3677"/>
                      </a:lnTo>
                      <a:lnTo>
                        <a:pt x="130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52" name="Google Shape;3252;p40"/>
                <p:cNvSpPr/>
                <p:nvPr/>
              </p:nvSpPr>
              <p:spPr>
                <a:xfrm>
                  <a:off x="1547850" y="1842175"/>
                  <a:ext cx="192150" cy="110425"/>
                </a:xfrm>
                <a:custGeom>
                  <a:rect b="b" l="l" r="r" t="t"/>
                  <a:pathLst>
                    <a:path extrusionOk="0" h="4417" w="7686">
                      <a:moveTo>
                        <a:pt x="1304" y="1"/>
                      </a:moveTo>
                      <a:lnTo>
                        <a:pt x="0" y="740"/>
                      </a:lnTo>
                      <a:lnTo>
                        <a:pt x="6362" y="4417"/>
                      </a:lnTo>
                      <a:lnTo>
                        <a:pt x="6888" y="4125"/>
                      </a:lnTo>
                      <a:lnTo>
                        <a:pt x="7121" y="3989"/>
                      </a:lnTo>
                      <a:lnTo>
                        <a:pt x="7685" y="3658"/>
                      </a:lnTo>
                      <a:lnTo>
                        <a:pt x="130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53" name="Google Shape;3253;p40"/>
                <p:cNvSpPr/>
                <p:nvPr/>
              </p:nvSpPr>
              <p:spPr>
                <a:xfrm>
                  <a:off x="1408750" y="1922425"/>
                  <a:ext cx="191175" cy="110450"/>
                </a:xfrm>
                <a:custGeom>
                  <a:rect b="b" l="l" r="r" t="t"/>
                  <a:pathLst>
                    <a:path extrusionOk="0" h="4418" w="7647">
                      <a:moveTo>
                        <a:pt x="1304" y="1"/>
                      </a:moveTo>
                      <a:lnTo>
                        <a:pt x="0" y="740"/>
                      </a:lnTo>
                      <a:lnTo>
                        <a:pt x="6362" y="4417"/>
                      </a:lnTo>
                      <a:lnTo>
                        <a:pt x="6848" y="4125"/>
                      </a:lnTo>
                      <a:lnTo>
                        <a:pt x="7101" y="4008"/>
                      </a:lnTo>
                      <a:lnTo>
                        <a:pt x="7646" y="3658"/>
                      </a:lnTo>
                      <a:lnTo>
                        <a:pt x="130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54" name="Google Shape;3254;p40"/>
                <p:cNvSpPr/>
                <p:nvPr/>
              </p:nvSpPr>
              <p:spPr>
                <a:xfrm>
                  <a:off x="1336275" y="1963775"/>
                  <a:ext cx="192150" cy="110925"/>
                </a:xfrm>
                <a:custGeom>
                  <a:rect b="b" l="l" r="r" t="t"/>
                  <a:pathLst>
                    <a:path extrusionOk="0" h="4437" w="7686">
                      <a:moveTo>
                        <a:pt x="1304" y="0"/>
                      </a:moveTo>
                      <a:lnTo>
                        <a:pt x="1" y="740"/>
                      </a:lnTo>
                      <a:lnTo>
                        <a:pt x="6362" y="4436"/>
                      </a:lnTo>
                      <a:lnTo>
                        <a:pt x="6927" y="4125"/>
                      </a:lnTo>
                      <a:lnTo>
                        <a:pt x="7179" y="3989"/>
                      </a:lnTo>
                      <a:lnTo>
                        <a:pt x="7685" y="3697"/>
                      </a:lnTo>
                      <a:lnTo>
                        <a:pt x="130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55" name="Google Shape;3255;p40"/>
                <p:cNvSpPr/>
                <p:nvPr/>
              </p:nvSpPr>
              <p:spPr>
                <a:xfrm>
                  <a:off x="1478300" y="1882050"/>
                  <a:ext cx="191650" cy="110925"/>
                </a:xfrm>
                <a:custGeom>
                  <a:rect b="b" l="l" r="r" t="t"/>
                  <a:pathLst>
                    <a:path extrusionOk="0" h="4437" w="7666">
                      <a:moveTo>
                        <a:pt x="1323" y="1"/>
                      </a:moveTo>
                      <a:lnTo>
                        <a:pt x="0" y="760"/>
                      </a:lnTo>
                      <a:lnTo>
                        <a:pt x="6382" y="4437"/>
                      </a:lnTo>
                      <a:lnTo>
                        <a:pt x="6887" y="4125"/>
                      </a:lnTo>
                      <a:lnTo>
                        <a:pt x="7140" y="3989"/>
                      </a:lnTo>
                      <a:lnTo>
                        <a:pt x="7666" y="3678"/>
                      </a:lnTo>
                      <a:lnTo>
                        <a:pt x="13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56" name="Google Shape;3256;p40"/>
                <p:cNvSpPr/>
                <p:nvPr/>
              </p:nvSpPr>
              <p:spPr>
                <a:xfrm>
                  <a:off x="2162625" y="2011175"/>
                  <a:ext cx="37975" cy="20600"/>
                </a:xfrm>
                <a:custGeom>
                  <a:rect b="b" l="l" r="r" t="t"/>
                  <a:pathLst>
                    <a:path extrusionOk="0" h="824" w="1519">
                      <a:moveTo>
                        <a:pt x="785" y="1"/>
                      </a:moveTo>
                      <a:cubicBezTo>
                        <a:pt x="640" y="1"/>
                        <a:pt x="495" y="25"/>
                        <a:pt x="370" y="69"/>
                      </a:cubicBezTo>
                      <a:cubicBezTo>
                        <a:pt x="331" y="89"/>
                        <a:pt x="292" y="89"/>
                        <a:pt x="234" y="108"/>
                      </a:cubicBezTo>
                      <a:cubicBezTo>
                        <a:pt x="234" y="147"/>
                        <a:pt x="215" y="167"/>
                        <a:pt x="156" y="186"/>
                      </a:cubicBezTo>
                      <a:cubicBezTo>
                        <a:pt x="1" y="361"/>
                        <a:pt x="39" y="556"/>
                        <a:pt x="253" y="692"/>
                      </a:cubicBezTo>
                      <a:cubicBezTo>
                        <a:pt x="390" y="779"/>
                        <a:pt x="574" y="823"/>
                        <a:pt x="759" y="823"/>
                      </a:cubicBezTo>
                      <a:cubicBezTo>
                        <a:pt x="944" y="823"/>
                        <a:pt x="1129" y="779"/>
                        <a:pt x="1265" y="692"/>
                      </a:cubicBezTo>
                      <a:cubicBezTo>
                        <a:pt x="1518" y="536"/>
                        <a:pt x="1518" y="283"/>
                        <a:pt x="1265" y="108"/>
                      </a:cubicBezTo>
                      <a:cubicBezTo>
                        <a:pt x="1128" y="34"/>
                        <a:pt x="957" y="1"/>
                        <a:pt x="78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57" name="Google Shape;3257;p40"/>
                <p:cNvSpPr/>
                <p:nvPr/>
              </p:nvSpPr>
              <p:spPr>
                <a:xfrm>
                  <a:off x="2191800" y="1994150"/>
                  <a:ext cx="38950" cy="20600"/>
                </a:xfrm>
                <a:custGeom>
                  <a:rect b="b" l="l" r="r" t="t"/>
                  <a:pathLst>
                    <a:path extrusionOk="0" h="824" w="1558">
                      <a:moveTo>
                        <a:pt x="816" y="1"/>
                      </a:moveTo>
                      <a:cubicBezTo>
                        <a:pt x="675" y="1"/>
                        <a:pt x="534" y="25"/>
                        <a:pt x="409" y="69"/>
                      </a:cubicBezTo>
                      <a:cubicBezTo>
                        <a:pt x="351" y="89"/>
                        <a:pt x="312" y="89"/>
                        <a:pt x="254" y="108"/>
                      </a:cubicBezTo>
                      <a:cubicBezTo>
                        <a:pt x="215" y="147"/>
                        <a:pt x="176" y="167"/>
                        <a:pt x="156" y="186"/>
                      </a:cubicBezTo>
                      <a:cubicBezTo>
                        <a:pt x="1" y="361"/>
                        <a:pt x="40" y="556"/>
                        <a:pt x="254" y="692"/>
                      </a:cubicBezTo>
                      <a:cubicBezTo>
                        <a:pt x="390" y="780"/>
                        <a:pt x="575" y="823"/>
                        <a:pt x="760" y="823"/>
                      </a:cubicBezTo>
                      <a:cubicBezTo>
                        <a:pt x="944" y="823"/>
                        <a:pt x="1129" y="780"/>
                        <a:pt x="1265" y="692"/>
                      </a:cubicBezTo>
                      <a:cubicBezTo>
                        <a:pt x="1557" y="556"/>
                        <a:pt x="1557" y="283"/>
                        <a:pt x="1285" y="108"/>
                      </a:cubicBezTo>
                      <a:cubicBezTo>
                        <a:pt x="1148" y="35"/>
                        <a:pt x="982" y="1"/>
                        <a:pt x="81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58" name="Google Shape;3258;p40"/>
                <p:cNvSpPr/>
                <p:nvPr/>
              </p:nvSpPr>
              <p:spPr>
                <a:xfrm>
                  <a:off x="2220025" y="1977675"/>
                  <a:ext cx="38925" cy="20650"/>
                </a:xfrm>
                <a:custGeom>
                  <a:rect b="b" l="l" r="r" t="t"/>
                  <a:pathLst>
                    <a:path extrusionOk="0" h="826" w="1557">
                      <a:moveTo>
                        <a:pt x="811" y="0"/>
                      </a:moveTo>
                      <a:cubicBezTo>
                        <a:pt x="674" y="0"/>
                        <a:pt x="540" y="24"/>
                        <a:pt x="428" y="67"/>
                      </a:cubicBezTo>
                      <a:cubicBezTo>
                        <a:pt x="370" y="86"/>
                        <a:pt x="331" y="86"/>
                        <a:pt x="273" y="125"/>
                      </a:cubicBezTo>
                      <a:cubicBezTo>
                        <a:pt x="214" y="145"/>
                        <a:pt x="195" y="164"/>
                        <a:pt x="175" y="184"/>
                      </a:cubicBezTo>
                      <a:cubicBezTo>
                        <a:pt x="0" y="359"/>
                        <a:pt x="59" y="553"/>
                        <a:pt x="273" y="709"/>
                      </a:cubicBezTo>
                      <a:cubicBezTo>
                        <a:pt x="409" y="787"/>
                        <a:pt x="589" y="826"/>
                        <a:pt x="769" y="826"/>
                      </a:cubicBezTo>
                      <a:cubicBezTo>
                        <a:pt x="949" y="826"/>
                        <a:pt x="1129" y="787"/>
                        <a:pt x="1265" y="709"/>
                      </a:cubicBezTo>
                      <a:cubicBezTo>
                        <a:pt x="1557" y="534"/>
                        <a:pt x="1557" y="262"/>
                        <a:pt x="1304" y="125"/>
                      </a:cubicBezTo>
                      <a:cubicBezTo>
                        <a:pt x="1162" y="38"/>
                        <a:pt x="985" y="0"/>
                        <a:pt x="81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59" name="Google Shape;3259;p40"/>
                <p:cNvSpPr/>
                <p:nvPr/>
              </p:nvSpPr>
              <p:spPr>
                <a:xfrm>
                  <a:off x="2248725" y="1961125"/>
                  <a:ext cx="39400" cy="21025"/>
                </a:xfrm>
                <a:custGeom>
                  <a:rect b="b" l="l" r="r" t="t"/>
                  <a:pathLst>
                    <a:path extrusionOk="0" h="841" w="1576">
                      <a:moveTo>
                        <a:pt x="806" y="1"/>
                      </a:moveTo>
                      <a:cubicBezTo>
                        <a:pt x="668" y="1"/>
                        <a:pt x="529" y="25"/>
                        <a:pt x="409" y="67"/>
                      </a:cubicBezTo>
                      <a:cubicBezTo>
                        <a:pt x="370" y="106"/>
                        <a:pt x="311" y="106"/>
                        <a:pt x="272" y="126"/>
                      </a:cubicBezTo>
                      <a:cubicBezTo>
                        <a:pt x="214" y="145"/>
                        <a:pt x="195" y="165"/>
                        <a:pt x="175" y="204"/>
                      </a:cubicBezTo>
                      <a:cubicBezTo>
                        <a:pt x="0" y="359"/>
                        <a:pt x="39" y="554"/>
                        <a:pt x="272" y="710"/>
                      </a:cubicBezTo>
                      <a:cubicBezTo>
                        <a:pt x="399" y="797"/>
                        <a:pt x="579" y="841"/>
                        <a:pt x="761" y="841"/>
                      </a:cubicBezTo>
                      <a:cubicBezTo>
                        <a:pt x="944" y="841"/>
                        <a:pt x="1128" y="797"/>
                        <a:pt x="1265" y="710"/>
                      </a:cubicBezTo>
                      <a:cubicBezTo>
                        <a:pt x="1537" y="534"/>
                        <a:pt x="1576" y="262"/>
                        <a:pt x="1284" y="126"/>
                      </a:cubicBezTo>
                      <a:cubicBezTo>
                        <a:pt x="1154" y="39"/>
                        <a:pt x="981" y="1"/>
                        <a:pt x="80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60" name="Google Shape;3260;p40"/>
                <p:cNvSpPr/>
                <p:nvPr/>
              </p:nvSpPr>
              <p:spPr>
                <a:xfrm>
                  <a:off x="2277900" y="1944100"/>
                  <a:ext cx="38450" cy="21025"/>
                </a:xfrm>
                <a:custGeom>
                  <a:rect b="b" l="l" r="r" t="t"/>
                  <a:pathLst>
                    <a:path extrusionOk="0" h="841" w="1538">
                      <a:moveTo>
                        <a:pt x="787" y="1"/>
                      </a:moveTo>
                      <a:cubicBezTo>
                        <a:pt x="649" y="1"/>
                        <a:pt x="510" y="25"/>
                        <a:pt x="389" y="68"/>
                      </a:cubicBezTo>
                      <a:cubicBezTo>
                        <a:pt x="331" y="106"/>
                        <a:pt x="292" y="106"/>
                        <a:pt x="234" y="126"/>
                      </a:cubicBezTo>
                      <a:lnTo>
                        <a:pt x="175" y="184"/>
                      </a:lnTo>
                      <a:cubicBezTo>
                        <a:pt x="0" y="359"/>
                        <a:pt x="59" y="554"/>
                        <a:pt x="273" y="710"/>
                      </a:cubicBezTo>
                      <a:cubicBezTo>
                        <a:pt x="409" y="797"/>
                        <a:pt x="589" y="841"/>
                        <a:pt x="769" y="841"/>
                      </a:cubicBezTo>
                      <a:cubicBezTo>
                        <a:pt x="949" y="841"/>
                        <a:pt x="1129" y="797"/>
                        <a:pt x="1265" y="710"/>
                      </a:cubicBezTo>
                      <a:cubicBezTo>
                        <a:pt x="1537" y="534"/>
                        <a:pt x="1537" y="301"/>
                        <a:pt x="1265" y="126"/>
                      </a:cubicBezTo>
                      <a:cubicBezTo>
                        <a:pt x="1135" y="39"/>
                        <a:pt x="962" y="1"/>
                        <a:pt x="78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61" name="Google Shape;3261;p40"/>
                <p:cNvSpPr/>
                <p:nvPr/>
              </p:nvSpPr>
              <p:spPr>
                <a:xfrm>
                  <a:off x="2173825" y="1848975"/>
                  <a:ext cx="41350" cy="26300"/>
                </a:xfrm>
                <a:custGeom>
                  <a:rect b="b" l="l" r="r" t="t"/>
                  <a:pathLst>
                    <a:path extrusionOk="0" h="1052" w="1654">
                      <a:moveTo>
                        <a:pt x="856" y="254"/>
                      </a:moveTo>
                      <a:cubicBezTo>
                        <a:pt x="1012" y="254"/>
                        <a:pt x="1167" y="273"/>
                        <a:pt x="1303" y="351"/>
                      </a:cubicBezTo>
                      <a:cubicBezTo>
                        <a:pt x="1381" y="390"/>
                        <a:pt x="1440" y="468"/>
                        <a:pt x="1440" y="546"/>
                      </a:cubicBezTo>
                      <a:cubicBezTo>
                        <a:pt x="1440" y="624"/>
                        <a:pt x="1401" y="662"/>
                        <a:pt x="1303" y="740"/>
                      </a:cubicBezTo>
                      <a:cubicBezTo>
                        <a:pt x="1177" y="818"/>
                        <a:pt x="1012" y="857"/>
                        <a:pt x="849" y="857"/>
                      </a:cubicBezTo>
                      <a:cubicBezTo>
                        <a:pt x="686" y="857"/>
                        <a:pt x="525" y="818"/>
                        <a:pt x="409" y="740"/>
                      </a:cubicBezTo>
                      <a:cubicBezTo>
                        <a:pt x="331" y="701"/>
                        <a:pt x="272" y="624"/>
                        <a:pt x="272" y="546"/>
                      </a:cubicBezTo>
                      <a:cubicBezTo>
                        <a:pt x="272" y="468"/>
                        <a:pt x="311" y="429"/>
                        <a:pt x="409" y="351"/>
                      </a:cubicBezTo>
                      <a:cubicBezTo>
                        <a:pt x="545" y="273"/>
                        <a:pt x="700" y="254"/>
                        <a:pt x="856" y="254"/>
                      </a:cubicBezTo>
                      <a:close/>
                      <a:moveTo>
                        <a:pt x="837" y="1"/>
                      </a:moveTo>
                      <a:cubicBezTo>
                        <a:pt x="657" y="1"/>
                        <a:pt x="477" y="34"/>
                        <a:pt x="331" y="98"/>
                      </a:cubicBezTo>
                      <a:cubicBezTo>
                        <a:pt x="292" y="98"/>
                        <a:pt x="272" y="137"/>
                        <a:pt x="253" y="137"/>
                      </a:cubicBezTo>
                      <a:cubicBezTo>
                        <a:pt x="233" y="176"/>
                        <a:pt x="175" y="234"/>
                        <a:pt x="117" y="254"/>
                      </a:cubicBezTo>
                      <a:cubicBezTo>
                        <a:pt x="58" y="332"/>
                        <a:pt x="0" y="429"/>
                        <a:pt x="0" y="526"/>
                      </a:cubicBezTo>
                      <a:cubicBezTo>
                        <a:pt x="0" y="662"/>
                        <a:pt x="97" y="818"/>
                        <a:pt x="272" y="915"/>
                      </a:cubicBezTo>
                      <a:cubicBezTo>
                        <a:pt x="447" y="1013"/>
                        <a:pt x="642" y="1052"/>
                        <a:pt x="837" y="1052"/>
                      </a:cubicBezTo>
                      <a:cubicBezTo>
                        <a:pt x="1031" y="1052"/>
                        <a:pt x="1245" y="1013"/>
                        <a:pt x="1401" y="915"/>
                      </a:cubicBezTo>
                      <a:cubicBezTo>
                        <a:pt x="1556" y="818"/>
                        <a:pt x="1654" y="662"/>
                        <a:pt x="1654" y="526"/>
                      </a:cubicBezTo>
                      <a:cubicBezTo>
                        <a:pt x="1654" y="371"/>
                        <a:pt x="1556" y="234"/>
                        <a:pt x="1401" y="137"/>
                      </a:cubicBezTo>
                      <a:cubicBezTo>
                        <a:pt x="1246" y="44"/>
                        <a:pt x="1041" y="1"/>
                        <a:pt x="8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62" name="Google Shape;3262;p40"/>
                <p:cNvSpPr/>
                <p:nvPr/>
              </p:nvSpPr>
              <p:spPr>
                <a:xfrm>
                  <a:off x="2345500" y="1914150"/>
                  <a:ext cx="23850" cy="26800"/>
                </a:xfrm>
                <a:custGeom>
                  <a:rect b="b" l="l" r="r" t="t"/>
                  <a:pathLst>
                    <a:path extrusionOk="0" h="1072" w="954">
                      <a:moveTo>
                        <a:pt x="954" y="1"/>
                      </a:moveTo>
                      <a:cubicBezTo>
                        <a:pt x="720" y="1"/>
                        <a:pt x="506" y="40"/>
                        <a:pt x="331" y="137"/>
                      </a:cubicBezTo>
                      <a:cubicBezTo>
                        <a:pt x="312" y="137"/>
                        <a:pt x="292" y="157"/>
                        <a:pt x="273" y="157"/>
                      </a:cubicBezTo>
                      <a:cubicBezTo>
                        <a:pt x="195" y="176"/>
                        <a:pt x="137" y="234"/>
                        <a:pt x="117" y="273"/>
                      </a:cubicBezTo>
                      <a:cubicBezTo>
                        <a:pt x="40" y="351"/>
                        <a:pt x="1" y="448"/>
                        <a:pt x="1" y="546"/>
                      </a:cubicBezTo>
                      <a:cubicBezTo>
                        <a:pt x="1" y="682"/>
                        <a:pt x="98" y="838"/>
                        <a:pt x="273" y="935"/>
                      </a:cubicBezTo>
                      <a:cubicBezTo>
                        <a:pt x="429" y="1032"/>
                        <a:pt x="623" y="1071"/>
                        <a:pt x="818" y="1071"/>
                      </a:cubicBezTo>
                      <a:lnTo>
                        <a:pt x="954" y="1071"/>
                      </a:lnTo>
                      <a:lnTo>
                        <a:pt x="954" y="838"/>
                      </a:lnTo>
                      <a:cubicBezTo>
                        <a:pt x="910" y="842"/>
                        <a:pt x="864" y="844"/>
                        <a:pt x="818" y="844"/>
                      </a:cubicBezTo>
                      <a:cubicBezTo>
                        <a:pt x="659" y="844"/>
                        <a:pt x="495" y="816"/>
                        <a:pt x="390" y="740"/>
                      </a:cubicBezTo>
                      <a:cubicBezTo>
                        <a:pt x="292" y="682"/>
                        <a:pt x="234" y="624"/>
                        <a:pt x="234" y="546"/>
                      </a:cubicBezTo>
                      <a:cubicBezTo>
                        <a:pt x="234" y="468"/>
                        <a:pt x="292" y="429"/>
                        <a:pt x="390" y="351"/>
                      </a:cubicBezTo>
                      <a:cubicBezTo>
                        <a:pt x="506" y="273"/>
                        <a:pt x="682" y="254"/>
                        <a:pt x="818" y="254"/>
                      </a:cubicBezTo>
                      <a:lnTo>
                        <a:pt x="954" y="254"/>
                      </a:lnTo>
                      <a:lnTo>
                        <a:pt x="9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63" name="Google Shape;3263;p40"/>
                <p:cNvSpPr/>
                <p:nvPr/>
              </p:nvSpPr>
              <p:spPr>
                <a:xfrm>
                  <a:off x="697175" y="1784300"/>
                  <a:ext cx="16575" cy="26775"/>
                </a:xfrm>
                <a:custGeom>
                  <a:rect b="b" l="l" r="r" t="t"/>
                  <a:pathLst>
                    <a:path extrusionOk="0" h="1071" w="663">
                      <a:moveTo>
                        <a:pt x="1" y="1"/>
                      </a:moveTo>
                      <a:lnTo>
                        <a:pt x="1" y="234"/>
                      </a:lnTo>
                      <a:cubicBezTo>
                        <a:pt x="98" y="273"/>
                        <a:pt x="195" y="292"/>
                        <a:pt x="273" y="331"/>
                      </a:cubicBezTo>
                      <a:cubicBezTo>
                        <a:pt x="370" y="390"/>
                        <a:pt x="409" y="467"/>
                        <a:pt x="409" y="526"/>
                      </a:cubicBezTo>
                      <a:cubicBezTo>
                        <a:pt x="409" y="604"/>
                        <a:pt x="370" y="662"/>
                        <a:pt x="273" y="720"/>
                      </a:cubicBezTo>
                      <a:cubicBezTo>
                        <a:pt x="195" y="779"/>
                        <a:pt x="98" y="798"/>
                        <a:pt x="1" y="818"/>
                      </a:cubicBezTo>
                      <a:lnTo>
                        <a:pt x="1" y="1071"/>
                      </a:lnTo>
                      <a:cubicBezTo>
                        <a:pt x="156" y="1032"/>
                        <a:pt x="273" y="1012"/>
                        <a:pt x="390" y="954"/>
                      </a:cubicBezTo>
                      <a:cubicBezTo>
                        <a:pt x="565" y="818"/>
                        <a:pt x="662" y="681"/>
                        <a:pt x="662" y="526"/>
                      </a:cubicBezTo>
                      <a:cubicBezTo>
                        <a:pt x="662" y="429"/>
                        <a:pt x="604" y="331"/>
                        <a:pt x="545" y="234"/>
                      </a:cubicBezTo>
                      <a:cubicBezTo>
                        <a:pt x="487" y="195"/>
                        <a:pt x="448" y="176"/>
                        <a:pt x="390" y="117"/>
                      </a:cubicBezTo>
                      <a:cubicBezTo>
                        <a:pt x="370" y="98"/>
                        <a:pt x="351" y="98"/>
                        <a:pt x="312" y="98"/>
                      </a:cubicBezTo>
                      <a:cubicBezTo>
                        <a:pt x="215" y="39"/>
                        <a:pt x="117" y="20"/>
                        <a:pt x="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64" name="Google Shape;3264;p40"/>
                <p:cNvSpPr/>
                <p:nvPr/>
              </p:nvSpPr>
              <p:spPr>
                <a:xfrm>
                  <a:off x="894150" y="1688775"/>
                  <a:ext cx="41375" cy="27450"/>
                </a:xfrm>
                <a:custGeom>
                  <a:rect b="b" l="l" r="r" t="t"/>
                  <a:pathLst>
                    <a:path extrusionOk="0" h="1098" w="1655">
                      <a:moveTo>
                        <a:pt x="838" y="261"/>
                      </a:moveTo>
                      <a:cubicBezTo>
                        <a:pt x="993" y="261"/>
                        <a:pt x="1149" y="300"/>
                        <a:pt x="1266" y="359"/>
                      </a:cubicBezTo>
                      <a:cubicBezTo>
                        <a:pt x="1363" y="417"/>
                        <a:pt x="1402" y="495"/>
                        <a:pt x="1402" y="553"/>
                      </a:cubicBezTo>
                      <a:cubicBezTo>
                        <a:pt x="1402" y="631"/>
                        <a:pt x="1363" y="689"/>
                        <a:pt x="1266" y="748"/>
                      </a:cubicBezTo>
                      <a:cubicBezTo>
                        <a:pt x="1139" y="825"/>
                        <a:pt x="974" y="864"/>
                        <a:pt x="813" y="864"/>
                      </a:cubicBezTo>
                      <a:cubicBezTo>
                        <a:pt x="653" y="864"/>
                        <a:pt x="497" y="825"/>
                        <a:pt x="390" y="748"/>
                      </a:cubicBezTo>
                      <a:cubicBezTo>
                        <a:pt x="293" y="709"/>
                        <a:pt x="254" y="631"/>
                        <a:pt x="254" y="553"/>
                      </a:cubicBezTo>
                      <a:cubicBezTo>
                        <a:pt x="254" y="495"/>
                        <a:pt x="293" y="417"/>
                        <a:pt x="390" y="359"/>
                      </a:cubicBezTo>
                      <a:cubicBezTo>
                        <a:pt x="507" y="300"/>
                        <a:pt x="682" y="261"/>
                        <a:pt x="838" y="261"/>
                      </a:cubicBezTo>
                      <a:close/>
                      <a:moveTo>
                        <a:pt x="833" y="0"/>
                      </a:moveTo>
                      <a:cubicBezTo>
                        <a:pt x="631" y="0"/>
                        <a:pt x="432" y="49"/>
                        <a:pt x="273" y="145"/>
                      </a:cubicBezTo>
                      <a:cubicBezTo>
                        <a:pt x="98" y="242"/>
                        <a:pt x="1" y="397"/>
                        <a:pt x="1" y="534"/>
                      </a:cubicBezTo>
                      <a:cubicBezTo>
                        <a:pt x="1" y="709"/>
                        <a:pt x="98" y="825"/>
                        <a:pt x="273" y="942"/>
                      </a:cubicBezTo>
                      <a:cubicBezTo>
                        <a:pt x="448" y="1039"/>
                        <a:pt x="643" y="1098"/>
                        <a:pt x="838" y="1098"/>
                      </a:cubicBezTo>
                      <a:cubicBezTo>
                        <a:pt x="1013" y="1098"/>
                        <a:pt x="1246" y="1039"/>
                        <a:pt x="1382" y="942"/>
                      </a:cubicBezTo>
                      <a:cubicBezTo>
                        <a:pt x="1557" y="845"/>
                        <a:pt x="1655" y="709"/>
                        <a:pt x="1655" y="553"/>
                      </a:cubicBezTo>
                      <a:cubicBezTo>
                        <a:pt x="1655" y="456"/>
                        <a:pt x="1596" y="359"/>
                        <a:pt x="1538" y="261"/>
                      </a:cubicBezTo>
                      <a:cubicBezTo>
                        <a:pt x="1480" y="222"/>
                        <a:pt x="1441" y="203"/>
                        <a:pt x="1382" y="145"/>
                      </a:cubicBezTo>
                      <a:cubicBezTo>
                        <a:pt x="1363" y="125"/>
                        <a:pt x="1343" y="125"/>
                        <a:pt x="1324" y="106"/>
                      </a:cubicBezTo>
                      <a:cubicBezTo>
                        <a:pt x="1173" y="35"/>
                        <a:pt x="1002" y="0"/>
                        <a:pt x="83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65" name="Google Shape;3265;p40"/>
                <p:cNvSpPr/>
                <p:nvPr/>
              </p:nvSpPr>
              <p:spPr>
                <a:xfrm>
                  <a:off x="849425" y="1582025"/>
                  <a:ext cx="41350" cy="26225"/>
                </a:xfrm>
                <a:custGeom>
                  <a:rect b="b" l="l" r="r" t="t"/>
                  <a:pathLst>
                    <a:path extrusionOk="0" h="1049" w="1654">
                      <a:moveTo>
                        <a:pt x="837" y="232"/>
                      </a:moveTo>
                      <a:cubicBezTo>
                        <a:pt x="1012" y="232"/>
                        <a:pt x="1167" y="251"/>
                        <a:pt x="1284" y="329"/>
                      </a:cubicBezTo>
                      <a:cubicBezTo>
                        <a:pt x="1381" y="368"/>
                        <a:pt x="1420" y="446"/>
                        <a:pt x="1420" y="524"/>
                      </a:cubicBezTo>
                      <a:cubicBezTo>
                        <a:pt x="1420" y="601"/>
                        <a:pt x="1381" y="640"/>
                        <a:pt x="1284" y="718"/>
                      </a:cubicBezTo>
                      <a:cubicBezTo>
                        <a:pt x="1158" y="796"/>
                        <a:pt x="992" y="835"/>
                        <a:pt x="832" y="835"/>
                      </a:cubicBezTo>
                      <a:cubicBezTo>
                        <a:pt x="671" y="835"/>
                        <a:pt x="516" y="796"/>
                        <a:pt x="409" y="718"/>
                      </a:cubicBezTo>
                      <a:cubicBezTo>
                        <a:pt x="311" y="679"/>
                        <a:pt x="253" y="601"/>
                        <a:pt x="253" y="524"/>
                      </a:cubicBezTo>
                      <a:cubicBezTo>
                        <a:pt x="253" y="446"/>
                        <a:pt x="311" y="407"/>
                        <a:pt x="409" y="329"/>
                      </a:cubicBezTo>
                      <a:cubicBezTo>
                        <a:pt x="525" y="251"/>
                        <a:pt x="701" y="232"/>
                        <a:pt x="837" y="232"/>
                      </a:cubicBezTo>
                      <a:close/>
                      <a:moveTo>
                        <a:pt x="812" y="1"/>
                      </a:moveTo>
                      <a:cubicBezTo>
                        <a:pt x="619" y="1"/>
                        <a:pt x="423" y="44"/>
                        <a:pt x="253" y="134"/>
                      </a:cubicBezTo>
                      <a:cubicBezTo>
                        <a:pt x="97" y="232"/>
                        <a:pt x="0" y="387"/>
                        <a:pt x="0" y="524"/>
                      </a:cubicBezTo>
                      <a:cubicBezTo>
                        <a:pt x="0" y="679"/>
                        <a:pt x="97" y="815"/>
                        <a:pt x="253" y="913"/>
                      </a:cubicBezTo>
                      <a:cubicBezTo>
                        <a:pt x="428" y="1010"/>
                        <a:pt x="623" y="1049"/>
                        <a:pt x="817" y="1049"/>
                      </a:cubicBezTo>
                      <a:cubicBezTo>
                        <a:pt x="1012" y="1049"/>
                        <a:pt x="1226" y="1010"/>
                        <a:pt x="1381" y="913"/>
                      </a:cubicBezTo>
                      <a:cubicBezTo>
                        <a:pt x="1557" y="815"/>
                        <a:pt x="1654" y="679"/>
                        <a:pt x="1654" y="524"/>
                      </a:cubicBezTo>
                      <a:cubicBezTo>
                        <a:pt x="1654" y="426"/>
                        <a:pt x="1595" y="329"/>
                        <a:pt x="1518" y="251"/>
                      </a:cubicBezTo>
                      <a:cubicBezTo>
                        <a:pt x="1498" y="212"/>
                        <a:pt x="1459" y="154"/>
                        <a:pt x="1401" y="134"/>
                      </a:cubicBezTo>
                      <a:cubicBezTo>
                        <a:pt x="1381" y="115"/>
                        <a:pt x="1343" y="115"/>
                        <a:pt x="1323" y="115"/>
                      </a:cubicBezTo>
                      <a:cubicBezTo>
                        <a:pt x="1172" y="39"/>
                        <a:pt x="993" y="1"/>
                        <a:pt x="8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66" name="Google Shape;3266;p40"/>
                <p:cNvSpPr/>
                <p:nvPr/>
              </p:nvSpPr>
              <p:spPr>
                <a:xfrm>
                  <a:off x="854775" y="1512350"/>
                  <a:ext cx="41350" cy="26350"/>
                </a:xfrm>
                <a:custGeom>
                  <a:rect b="b" l="l" r="r" t="t"/>
                  <a:pathLst>
                    <a:path extrusionOk="0" h="1054" w="1654">
                      <a:moveTo>
                        <a:pt x="817" y="217"/>
                      </a:moveTo>
                      <a:cubicBezTo>
                        <a:pt x="992" y="217"/>
                        <a:pt x="1129" y="237"/>
                        <a:pt x="1265" y="314"/>
                      </a:cubicBezTo>
                      <a:cubicBezTo>
                        <a:pt x="1362" y="373"/>
                        <a:pt x="1401" y="431"/>
                        <a:pt x="1401" y="509"/>
                      </a:cubicBezTo>
                      <a:cubicBezTo>
                        <a:pt x="1401" y="587"/>
                        <a:pt x="1362" y="665"/>
                        <a:pt x="1265" y="704"/>
                      </a:cubicBezTo>
                      <a:cubicBezTo>
                        <a:pt x="1138" y="781"/>
                        <a:pt x="973" y="820"/>
                        <a:pt x="812" y="820"/>
                      </a:cubicBezTo>
                      <a:cubicBezTo>
                        <a:pt x="652" y="820"/>
                        <a:pt x="496" y="781"/>
                        <a:pt x="389" y="704"/>
                      </a:cubicBezTo>
                      <a:cubicBezTo>
                        <a:pt x="292" y="665"/>
                        <a:pt x="234" y="587"/>
                        <a:pt x="234" y="509"/>
                      </a:cubicBezTo>
                      <a:cubicBezTo>
                        <a:pt x="234" y="431"/>
                        <a:pt x="292" y="392"/>
                        <a:pt x="389" y="314"/>
                      </a:cubicBezTo>
                      <a:cubicBezTo>
                        <a:pt x="506" y="237"/>
                        <a:pt x="681" y="217"/>
                        <a:pt x="817" y="217"/>
                      </a:cubicBezTo>
                      <a:close/>
                      <a:moveTo>
                        <a:pt x="800" y="1"/>
                      </a:moveTo>
                      <a:cubicBezTo>
                        <a:pt x="601" y="1"/>
                        <a:pt x="404" y="39"/>
                        <a:pt x="253" y="120"/>
                      </a:cubicBezTo>
                      <a:cubicBezTo>
                        <a:pt x="97" y="217"/>
                        <a:pt x="0" y="373"/>
                        <a:pt x="0" y="509"/>
                      </a:cubicBezTo>
                      <a:cubicBezTo>
                        <a:pt x="0" y="665"/>
                        <a:pt x="97" y="801"/>
                        <a:pt x="253" y="898"/>
                      </a:cubicBezTo>
                      <a:cubicBezTo>
                        <a:pt x="428" y="995"/>
                        <a:pt x="623" y="1054"/>
                        <a:pt x="817" y="1054"/>
                      </a:cubicBezTo>
                      <a:cubicBezTo>
                        <a:pt x="1012" y="1054"/>
                        <a:pt x="1245" y="995"/>
                        <a:pt x="1381" y="898"/>
                      </a:cubicBezTo>
                      <a:cubicBezTo>
                        <a:pt x="1557" y="801"/>
                        <a:pt x="1654" y="665"/>
                        <a:pt x="1654" y="509"/>
                      </a:cubicBezTo>
                      <a:cubicBezTo>
                        <a:pt x="1654" y="412"/>
                        <a:pt x="1595" y="314"/>
                        <a:pt x="1518" y="256"/>
                      </a:cubicBezTo>
                      <a:cubicBezTo>
                        <a:pt x="1498" y="198"/>
                        <a:pt x="1459" y="159"/>
                        <a:pt x="1381" y="120"/>
                      </a:cubicBezTo>
                      <a:cubicBezTo>
                        <a:pt x="1362" y="120"/>
                        <a:pt x="1362" y="100"/>
                        <a:pt x="1323" y="100"/>
                      </a:cubicBezTo>
                      <a:cubicBezTo>
                        <a:pt x="1173" y="35"/>
                        <a:pt x="986" y="1"/>
                        <a:pt x="80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67" name="Google Shape;3267;p40"/>
                <p:cNvSpPr/>
                <p:nvPr/>
              </p:nvSpPr>
              <p:spPr>
                <a:xfrm>
                  <a:off x="697175" y="1574425"/>
                  <a:ext cx="34575" cy="26150"/>
                </a:xfrm>
                <a:custGeom>
                  <a:rect b="b" l="l" r="r" t="t"/>
                  <a:pathLst>
                    <a:path extrusionOk="0" h="1046" w="1383">
                      <a:moveTo>
                        <a:pt x="535" y="0"/>
                      </a:moveTo>
                      <a:cubicBezTo>
                        <a:pt x="344" y="0"/>
                        <a:pt x="156" y="44"/>
                        <a:pt x="1" y="127"/>
                      </a:cubicBezTo>
                      <a:lnTo>
                        <a:pt x="1" y="419"/>
                      </a:lnTo>
                      <a:lnTo>
                        <a:pt x="98" y="322"/>
                      </a:lnTo>
                      <a:cubicBezTo>
                        <a:pt x="215" y="244"/>
                        <a:pt x="390" y="224"/>
                        <a:pt x="526" y="224"/>
                      </a:cubicBezTo>
                      <a:cubicBezTo>
                        <a:pt x="701" y="224"/>
                        <a:pt x="857" y="244"/>
                        <a:pt x="973" y="322"/>
                      </a:cubicBezTo>
                      <a:cubicBezTo>
                        <a:pt x="1071" y="361"/>
                        <a:pt x="1110" y="438"/>
                        <a:pt x="1110" y="516"/>
                      </a:cubicBezTo>
                      <a:cubicBezTo>
                        <a:pt x="1110" y="594"/>
                        <a:pt x="1071" y="633"/>
                        <a:pt x="973" y="711"/>
                      </a:cubicBezTo>
                      <a:cubicBezTo>
                        <a:pt x="847" y="779"/>
                        <a:pt x="682" y="813"/>
                        <a:pt x="521" y="813"/>
                      </a:cubicBezTo>
                      <a:cubicBezTo>
                        <a:pt x="361" y="813"/>
                        <a:pt x="205" y="779"/>
                        <a:pt x="98" y="711"/>
                      </a:cubicBezTo>
                      <a:cubicBezTo>
                        <a:pt x="40" y="691"/>
                        <a:pt x="20" y="652"/>
                        <a:pt x="1" y="613"/>
                      </a:cubicBezTo>
                      <a:lnTo>
                        <a:pt x="1" y="905"/>
                      </a:lnTo>
                      <a:cubicBezTo>
                        <a:pt x="137" y="1003"/>
                        <a:pt x="331" y="1022"/>
                        <a:pt x="565" y="1022"/>
                      </a:cubicBezTo>
                      <a:cubicBezTo>
                        <a:pt x="618" y="1038"/>
                        <a:pt x="672" y="1045"/>
                        <a:pt x="725" y="1045"/>
                      </a:cubicBezTo>
                      <a:cubicBezTo>
                        <a:pt x="865" y="1045"/>
                        <a:pt x="1002" y="995"/>
                        <a:pt x="1129" y="925"/>
                      </a:cubicBezTo>
                      <a:cubicBezTo>
                        <a:pt x="1285" y="828"/>
                        <a:pt x="1382" y="691"/>
                        <a:pt x="1382" y="536"/>
                      </a:cubicBezTo>
                      <a:cubicBezTo>
                        <a:pt x="1382" y="438"/>
                        <a:pt x="1343" y="341"/>
                        <a:pt x="1265" y="244"/>
                      </a:cubicBezTo>
                      <a:cubicBezTo>
                        <a:pt x="1226" y="205"/>
                        <a:pt x="1187" y="166"/>
                        <a:pt x="1129" y="147"/>
                      </a:cubicBezTo>
                      <a:cubicBezTo>
                        <a:pt x="1090" y="127"/>
                        <a:pt x="1071" y="127"/>
                        <a:pt x="1032" y="108"/>
                      </a:cubicBezTo>
                      <a:cubicBezTo>
                        <a:pt x="877" y="35"/>
                        <a:pt x="705" y="0"/>
                        <a:pt x="53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68" name="Google Shape;3268;p40"/>
                <p:cNvSpPr/>
                <p:nvPr/>
              </p:nvSpPr>
              <p:spPr>
                <a:xfrm>
                  <a:off x="697175" y="1662225"/>
                  <a:ext cx="4900" cy="17050"/>
                </a:xfrm>
                <a:custGeom>
                  <a:rect b="b" l="l" r="r" t="t"/>
                  <a:pathLst>
                    <a:path extrusionOk="0" h="682" w="196">
                      <a:moveTo>
                        <a:pt x="1" y="0"/>
                      </a:moveTo>
                      <a:lnTo>
                        <a:pt x="1" y="681"/>
                      </a:lnTo>
                      <a:cubicBezTo>
                        <a:pt x="117" y="584"/>
                        <a:pt x="195" y="487"/>
                        <a:pt x="195" y="331"/>
                      </a:cubicBezTo>
                      <a:cubicBezTo>
                        <a:pt x="195" y="234"/>
                        <a:pt x="137" y="136"/>
                        <a:pt x="79" y="59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69" name="Google Shape;3269;p40"/>
                <p:cNvSpPr/>
                <p:nvPr/>
              </p:nvSpPr>
              <p:spPr>
                <a:xfrm>
                  <a:off x="972475" y="1709875"/>
                  <a:ext cx="41350" cy="26300"/>
                </a:xfrm>
                <a:custGeom>
                  <a:rect b="b" l="l" r="r" t="t"/>
                  <a:pathLst>
                    <a:path extrusionOk="0" h="1052" w="1654">
                      <a:moveTo>
                        <a:pt x="837" y="215"/>
                      </a:moveTo>
                      <a:cubicBezTo>
                        <a:pt x="1012" y="215"/>
                        <a:pt x="1148" y="254"/>
                        <a:pt x="1265" y="312"/>
                      </a:cubicBezTo>
                      <a:cubicBezTo>
                        <a:pt x="1362" y="371"/>
                        <a:pt x="1420" y="448"/>
                        <a:pt x="1420" y="526"/>
                      </a:cubicBezTo>
                      <a:cubicBezTo>
                        <a:pt x="1420" y="585"/>
                        <a:pt x="1362" y="662"/>
                        <a:pt x="1265" y="721"/>
                      </a:cubicBezTo>
                      <a:cubicBezTo>
                        <a:pt x="1148" y="789"/>
                        <a:pt x="988" y="823"/>
                        <a:pt x="827" y="823"/>
                      </a:cubicBezTo>
                      <a:cubicBezTo>
                        <a:pt x="667" y="823"/>
                        <a:pt x="506" y="789"/>
                        <a:pt x="389" y="721"/>
                      </a:cubicBezTo>
                      <a:cubicBezTo>
                        <a:pt x="292" y="662"/>
                        <a:pt x="253" y="585"/>
                        <a:pt x="253" y="526"/>
                      </a:cubicBezTo>
                      <a:cubicBezTo>
                        <a:pt x="253" y="448"/>
                        <a:pt x="292" y="390"/>
                        <a:pt x="389" y="312"/>
                      </a:cubicBezTo>
                      <a:cubicBezTo>
                        <a:pt x="526" y="254"/>
                        <a:pt x="681" y="215"/>
                        <a:pt x="837" y="215"/>
                      </a:cubicBezTo>
                      <a:close/>
                      <a:moveTo>
                        <a:pt x="837" y="0"/>
                      </a:moveTo>
                      <a:cubicBezTo>
                        <a:pt x="632" y="0"/>
                        <a:pt x="428" y="44"/>
                        <a:pt x="273" y="137"/>
                      </a:cubicBezTo>
                      <a:cubicBezTo>
                        <a:pt x="98" y="234"/>
                        <a:pt x="0" y="371"/>
                        <a:pt x="0" y="526"/>
                      </a:cubicBezTo>
                      <a:cubicBezTo>
                        <a:pt x="0" y="662"/>
                        <a:pt x="98" y="799"/>
                        <a:pt x="273" y="915"/>
                      </a:cubicBezTo>
                      <a:cubicBezTo>
                        <a:pt x="448" y="1013"/>
                        <a:pt x="642" y="1051"/>
                        <a:pt x="837" y="1051"/>
                      </a:cubicBezTo>
                      <a:cubicBezTo>
                        <a:pt x="1031" y="1051"/>
                        <a:pt x="1245" y="1013"/>
                        <a:pt x="1382" y="915"/>
                      </a:cubicBezTo>
                      <a:cubicBezTo>
                        <a:pt x="1557" y="799"/>
                        <a:pt x="1654" y="662"/>
                        <a:pt x="1654" y="526"/>
                      </a:cubicBezTo>
                      <a:cubicBezTo>
                        <a:pt x="1654" y="429"/>
                        <a:pt x="1615" y="312"/>
                        <a:pt x="1537" y="254"/>
                      </a:cubicBezTo>
                      <a:cubicBezTo>
                        <a:pt x="1518" y="234"/>
                        <a:pt x="1459" y="176"/>
                        <a:pt x="1401" y="137"/>
                      </a:cubicBezTo>
                      <a:cubicBezTo>
                        <a:pt x="1362" y="137"/>
                        <a:pt x="1343" y="98"/>
                        <a:pt x="1343" y="98"/>
                      </a:cubicBezTo>
                      <a:cubicBezTo>
                        <a:pt x="1197" y="34"/>
                        <a:pt x="1017" y="0"/>
                        <a:pt x="8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70" name="Google Shape;3270;p40"/>
                <p:cNvSpPr/>
                <p:nvPr/>
              </p:nvSpPr>
              <p:spPr>
                <a:xfrm>
                  <a:off x="838225" y="1887400"/>
                  <a:ext cx="41375" cy="26300"/>
                </a:xfrm>
                <a:custGeom>
                  <a:rect b="b" l="l" r="r" t="t"/>
                  <a:pathLst>
                    <a:path extrusionOk="0" h="1052" w="1655">
                      <a:moveTo>
                        <a:pt x="837" y="234"/>
                      </a:moveTo>
                      <a:cubicBezTo>
                        <a:pt x="993" y="234"/>
                        <a:pt x="1149" y="254"/>
                        <a:pt x="1265" y="312"/>
                      </a:cubicBezTo>
                      <a:cubicBezTo>
                        <a:pt x="1363" y="371"/>
                        <a:pt x="1421" y="448"/>
                        <a:pt x="1421" y="507"/>
                      </a:cubicBezTo>
                      <a:cubicBezTo>
                        <a:pt x="1421" y="585"/>
                        <a:pt x="1363" y="662"/>
                        <a:pt x="1265" y="721"/>
                      </a:cubicBezTo>
                      <a:cubicBezTo>
                        <a:pt x="1149" y="789"/>
                        <a:pt x="983" y="823"/>
                        <a:pt x="820" y="823"/>
                      </a:cubicBezTo>
                      <a:cubicBezTo>
                        <a:pt x="657" y="823"/>
                        <a:pt x="497" y="789"/>
                        <a:pt x="390" y="721"/>
                      </a:cubicBezTo>
                      <a:cubicBezTo>
                        <a:pt x="292" y="662"/>
                        <a:pt x="254" y="585"/>
                        <a:pt x="254" y="507"/>
                      </a:cubicBezTo>
                      <a:cubicBezTo>
                        <a:pt x="254" y="448"/>
                        <a:pt x="292" y="390"/>
                        <a:pt x="390" y="312"/>
                      </a:cubicBezTo>
                      <a:cubicBezTo>
                        <a:pt x="507" y="254"/>
                        <a:pt x="682" y="234"/>
                        <a:pt x="837" y="234"/>
                      </a:cubicBezTo>
                      <a:close/>
                      <a:moveTo>
                        <a:pt x="837" y="1"/>
                      </a:moveTo>
                      <a:cubicBezTo>
                        <a:pt x="633" y="1"/>
                        <a:pt x="428" y="44"/>
                        <a:pt x="273" y="137"/>
                      </a:cubicBezTo>
                      <a:cubicBezTo>
                        <a:pt x="98" y="234"/>
                        <a:pt x="1" y="371"/>
                        <a:pt x="1" y="526"/>
                      </a:cubicBezTo>
                      <a:cubicBezTo>
                        <a:pt x="1" y="662"/>
                        <a:pt x="98" y="818"/>
                        <a:pt x="273" y="915"/>
                      </a:cubicBezTo>
                      <a:cubicBezTo>
                        <a:pt x="448" y="1013"/>
                        <a:pt x="643" y="1052"/>
                        <a:pt x="837" y="1052"/>
                      </a:cubicBezTo>
                      <a:cubicBezTo>
                        <a:pt x="1032" y="1052"/>
                        <a:pt x="1246" y="1013"/>
                        <a:pt x="1382" y="915"/>
                      </a:cubicBezTo>
                      <a:cubicBezTo>
                        <a:pt x="1557" y="818"/>
                        <a:pt x="1654" y="662"/>
                        <a:pt x="1654" y="526"/>
                      </a:cubicBezTo>
                      <a:cubicBezTo>
                        <a:pt x="1654" y="429"/>
                        <a:pt x="1615" y="332"/>
                        <a:pt x="1538" y="254"/>
                      </a:cubicBezTo>
                      <a:cubicBezTo>
                        <a:pt x="1479" y="196"/>
                        <a:pt x="1440" y="176"/>
                        <a:pt x="1382" y="137"/>
                      </a:cubicBezTo>
                      <a:cubicBezTo>
                        <a:pt x="1363" y="137"/>
                        <a:pt x="1343" y="98"/>
                        <a:pt x="1343" y="98"/>
                      </a:cubicBezTo>
                      <a:cubicBezTo>
                        <a:pt x="1197" y="34"/>
                        <a:pt x="1017" y="1"/>
                        <a:pt x="8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71" name="Google Shape;3271;p40"/>
                <p:cNvSpPr/>
                <p:nvPr/>
              </p:nvSpPr>
              <p:spPr>
                <a:xfrm>
                  <a:off x="1004075" y="1825225"/>
                  <a:ext cx="41375" cy="26700"/>
                </a:xfrm>
                <a:custGeom>
                  <a:rect b="b" l="l" r="r" t="t"/>
                  <a:pathLst>
                    <a:path extrusionOk="0" h="1068" w="1655">
                      <a:moveTo>
                        <a:pt x="837" y="231"/>
                      </a:moveTo>
                      <a:cubicBezTo>
                        <a:pt x="1012" y="231"/>
                        <a:pt x="1149" y="251"/>
                        <a:pt x="1265" y="328"/>
                      </a:cubicBezTo>
                      <a:cubicBezTo>
                        <a:pt x="1363" y="367"/>
                        <a:pt x="1421" y="445"/>
                        <a:pt x="1421" y="523"/>
                      </a:cubicBezTo>
                      <a:cubicBezTo>
                        <a:pt x="1421" y="562"/>
                        <a:pt x="1363" y="640"/>
                        <a:pt x="1265" y="718"/>
                      </a:cubicBezTo>
                      <a:cubicBezTo>
                        <a:pt x="1149" y="795"/>
                        <a:pt x="988" y="834"/>
                        <a:pt x="828" y="834"/>
                      </a:cubicBezTo>
                      <a:cubicBezTo>
                        <a:pt x="667" y="834"/>
                        <a:pt x="507" y="795"/>
                        <a:pt x="390" y="718"/>
                      </a:cubicBezTo>
                      <a:cubicBezTo>
                        <a:pt x="293" y="679"/>
                        <a:pt x="254" y="601"/>
                        <a:pt x="254" y="523"/>
                      </a:cubicBezTo>
                      <a:cubicBezTo>
                        <a:pt x="254" y="445"/>
                        <a:pt x="293" y="406"/>
                        <a:pt x="390" y="328"/>
                      </a:cubicBezTo>
                      <a:cubicBezTo>
                        <a:pt x="526" y="251"/>
                        <a:pt x="682" y="231"/>
                        <a:pt x="837" y="231"/>
                      </a:cubicBezTo>
                      <a:close/>
                      <a:moveTo>
                        <a:pt x="808" y="0"/>
                      </a:moveTo>
                      <a:cubicBezTo>
                        <a:pt x="615" y="0"/>
                        <a:pt x="423" y="44"/>
                        <a:pt x="273" y="134"/>
                      </a:cubicBezTo>
                      <a:cubicBezTo>
                        <a:pt x="98" y="231"/>
                        <a:pt x="1" y="387"/>
                        <a:pt x="1" y="523"/>
                      </a:cubicBezTo>
                      <a:cubicBezTo>
                        <a:pt x="1" y="679"/>
                        <a:pt x="98" y="815"/>
                        <a:pt x="273" y="912"/>
                      </a:cubicBezTo>
                      <a:cubicBezTo>
                        <a:pt x="448" y="1009"/>
                        <a:pt x="643" y="1068"/>
                        <a:pt x="837" y="1068"/>
                      </a:cubicBezTo>
                      <a:cubicBezTo>
                        <a:pt x="1032" y="1068"/>
                        <a:pt x="1246" y="1009"/>
                        <a:pt x="1402" y="912"/>
                      </a:cubicBezTo>
                      <a:cubicBezTo>
                        <a:pt x="1557" y="815"/>
                        <a:pt x="1654" y="679"/>
                        <a:pt x="1654" y="523"/>
                      </a:cubicBezTo>
                      <a:cubicBezTo>
                        <a:pt x="1654" y="426"/>
                        <a:pt x="1616" y="328"/>
                        <a:pt x="1538" y="251"/>
                      </a:cubicBezTo>
                      <a:cubicBezTo>
                        <a:pt x="1499" y="212"/>
                        <a:pt x="1460" y="153"/>
                        <a:pt x="1402" y="134"/>
                      </a:cubicBezTo>
                      <a:cubicBezTo>
                        <a:pt x="1363" y="114"/>
                        <a:pt x="1343" y="114"/>
                        <a:pt x="1324" y="114"/>
                      </a:cubicBezTo>
                      <a:cubicBezTo>
                        <a:pt x="1173" y="39"/>
                        <a:pt x="990" y="0"/>
                        <a:pt x="80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72" name="Google Shape;3272;p40"/>
                <p:cNvSpPr/>
                <p:nvPr/>
              </p:nvSpPr>
              <p:spPr>
                <a:xfrm>
                  <a:off x="1129575" y="1785825"/>
                  <a:ext cx="41350" cy="26225"/>
                </a:xfrm>
                <a:custGeom>
                  <a:rect b="b" l="l" r="r" t="t"/>
                  <a:pathLst>
                    <a:path extrusionOk="0" h="1049" w="1654">
                      <a:moveTo>
                        <a:pt x="856" y="231"/>
                      </a:moveTo>
                      <a:cubicBezTo>
                        <a:pt x="1012" y="231"/>
                        <a:pt x="1167" y="251"/>
                        <a:pt x="1284" y="329"/>
                      </a:cubicBezTo>
                      <a:cubicBezTo>
                        <a:pt x="1382" y="368"/>
                        <a:pt x="1440" y="445"/>
                        <a:pt x="1440" y="523"/>
                      </a:cubicBezTo>
                      <a:cubicBezTo>
                        <a:pt x="1440" y="601"/>
                        <a:pt x="1382" y="659"/>
                        <a:pt x="1284" y="718"/>
                      </a:cubicBezTo>
                      <a:cubicBezTo>
                        <a:pt x="1167" y="786"/>
                        <a:pt x="1002" y="820"/>
                        <a:pt x="839" y="820"/>
                      </a:cubicBezTo>
                      <a:cubicBezTo>
                        <a:pt x="676" y="820"/>
                        <a:pt x="516" y="786"/>
                        <a:pt x="409" y="718"/>
                      </a:cubicBezTo>
                      <a:cubicBezTo>
                        <a:pt x="311" y="659"/>
                        <a:pt x="273" y="601"/>
                        <a:pt x="273" y="523"/>
                      </a:cubicBezTo>
                      <a:cubicBezTo>
                        <a:pt x="273" y="445"/>
                        <a:pt x="311" y="406"/>
                        <a:pt x="409" y="329"/>
                      </a:cubicBezTo>
                      <a:cubicBezTo>
                        <a:pt x="525" y="251"/>
                        <a:pt x="701" y="231"/>
                        <a:pt x="856" y="231"/>
                      </a:cubicBezTo>
                      <a:close/>
                      <a:moveTo>
                        <a:pt x="817" y="0"/>
                      </a:moveTo>
                      <a:cubicBezTo>
                        <a:pt x="624" y="0"/>
                        <a:pt x="433" y="44"/>
                        <a:pt x="273" y="134"/>
                      </a:cubicBezTo>
                      <a:cubicBezTo>
                        <a:pt x="97" y="231"/>
                        <a:pt x="0" y="368"/>
                        <a:pt x="0" y="523"/>
                      </a:cubicBezTo>
                      <a:cubicBezTo>
                        <a:pt x="0" y="659"/>
                        <a:pt x="97" y="815"/>
                        <a:pt x="273" y="912"/>
                      </a:cubicBezTo>
                      <a:cubicBezTo>
                        <a:pt x="428" y="1010"/>
                        <a:pt x="623" y="1048"/>
                        <a:pt x="817" y="1048"/>
                      </a:cubicBezTo>
                      <a:cubicBezTo>
                        <a:pt x="1012" y="1048"/>
                        <a:pt x="1245" y="1010"/>
                        <a:pt x="1382" y="912"/>
                      </a:cubicBezTo>
                      <a:cubicBezTo>
                        <a:pt x="1557" y="815"/>
                        <a:pt x="1654" y="659"/>
                        <a:pt x="1654" y="523"/>
                      </a:cubicBezTo>
                      <a:cubicBezTo>
                        <a:pt x="1654" y="426"/>
                        <a:pt x="1596" y="329"/>
                        <a:pt x="1537" y="251"/>
                      </a:cubicBezTo>
                      <a:cubicBezTo>
                        <a:pt x="1498" y="212"/>
                        <a:pt x="1459" y="154"/>
                        <a:pt x="1401" y="134"/>
                      </a:cubicBezTo>
                      <a:cubicBezTo>
                        <a:pt x="1382" y="115"/>
                        <a:pt x="1362" y="115"/>
                        <a:pt x="1343" y="115"/>
                      </a:cubicBezTo>
                      <a:cubicBezTo>
                        <a:pt x="1182" y="39"/>
                        <a:pt x="999" y="0"/>
                        <a:pt x="8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73" name="Google Shape;3273;p40"/>
                <p:cNvSpPr/>
                <p:nvPr/>
              </p:nvSpPr>
              <p:spPr>
                <a:xfrm>
                  <a:off x="1223925" y="1796325"/>
                  <a:ext cx="41850" cy="26900"/>
                </a:xfrm>
                <a:custGeom>
                  <a:rect b="b" l="l" r="r" t="t"/>
                  <a:pathLst>
                    <a:path extrusionOk="0" h="1076" w="1674">
                      <a:moveTo>
                        <a:pt x="837" y="239"/>
                      </a:moveTo>
                      <a:cubicBezTo>
                        <a:pt x="1012" y="239"/>
                        <a:pt x="1168" y="278"/>
                        <a:pt x="1284" y="337"/>
                      </a:cubicBezTo>
                      <a:cubicBezTo>
                        <a:pt x="1284" y="337"/>
                        <a:pt x="1304" y="337"/>
                        <a:pt x="1304" y="376"/>
                      </a:cubicBezTo>
                      <a:cubicBezTo>
                        <a:pt x="1382" y="414"/>
                        <a:pt x="1421" y="492"/>
                        <a:pt x="1421" y="531"/>
                      </a:cubicBezTo>
                      <a:cubicBezTo>
                        <a:pt x="1421" y="609"/>
                        <a:pt x="1382" y="667"/>
                        <a:pt x="1284" y="726"/>
                      </a:cubicBezTo>
                      <a:cubicBezTo>
                        <a:pt x="1158" y="804"/>
                        <a:pt x="993" y="842"/>
                        <a:pt x="832" y="842"/>
                      </a:cubicBezTo>
                      <a:cubicBezTo>
                        <a:pt x="672" y="842"/>
                        <a:pt x="516" y="804"/>
                        <a:pt x="409" y="726"/>
                      </a:cubicBezTo>
                      <a:cubicBezTo>
                        <a:pt x="312" y="687"/>
                        <a:pt x="253" y="609"/>
                        <a:pt x="253" y="531"/>
                      </a:cubicBezTo>
                      <a:cubicBezTo>
                        <a:pt x="253" y="473"/>
                        <a:pt x="312" y="414"/>
                        <a:pt x="409" y="337"/>
                      </a:cubicBezTo>
                      <a:cubicBezTo>
                        <a:pt x="526" y="259"/>
                        <a:pt x="701" y="239"/>
                        <a:pt x="837" y="239"/>
                      </a:cubicBezTo>
                      <a:close/>
                      <a:moveTo>
                        <a:pt x="840" y="1"/>
                      </a:moveTo>
                      <a:cubicBezTo>
                        <a:pt x="635" y="1"/>
                        <a:pt x="428" y="50"/>
                        <a:pt x="253" y="142"/>
                      </a:cubicBezTo>
                      <a:cubicBezTo>
                        <a:pt x="98" y="239"/>
                        <a:pt x="0" y="395"/>
                        <a:pt x="0" y="531"/>
                      </a:cubicBezTo>
                      <a:cubicBezTo>
                        <a:pt x="20" y="687"/>
                        <a:pt x="117" y="823"/>
                        <a:pt x="292" y="920"/>
                      </a:cubicBezTo>
                      <a:cubicBezTo>
                        <a:pt x="448" y="1018"/>
                        <a:pt x="642" y="1076"/>
                        <a:pt x="837" y="1076"/>
                      </a:cubicBezTo>
                      <a:cubicBezTo>
                        <a:pt x="1032" y="1076"/>
                        <a:pt x="1265" y="1018"/>
                        <a:pt x="1401" y="920"/>
                      </a:cubicBezTo>
                      <a:cubicBezTo>
                        <a:pt x="1576" y="823"/>
                        <a:pt x="1674" y="687"/>
                        <a:pt x="1674" y="531"/>
                      </a:cubicBezTo>
                      <a:cubicBezTo>
                        <a:pt x="1674" y="434"/>
                        <a:pt x="1615" y="376"/>
                        <a:pt x="1576" y="298"/>
                      </a:cubicBezTo>
                      <a:cubicBezTo>
                        <a:pt x="1518" y="239"/>
                        <a:pt x="1479" y="200"/>
                        <a:pt x="1401" y="142"/>
                      </a:cubicBezTo>
                      <a:cubicBezTo>
                        <a:pt x="1401" y="142"/>
                        <a:pt x="1382" y="142"/>
                        <a:pt x="1362" y="123"/>
                      </a:cubicBezTo>
                      <a:cubicBezTo>
                        <a:pt x="1206" y="40"/>
                        <a:pt x="1024" y="1"/>
                        <a:pt x="84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74" name="Google Shape;3274;p40"/>
                <p:cNvSpPr/>
                <p:nvPr/>
              </p:nvSpPr>
              <p:spPr>
                <a:xfrm>
                  <a:off x="1308075" y="1782300"/>
                  <a:ext cx="41350" cy="26350"/>
                </a:xfrm>
                <a:custGeom>
                  <a:rect b="b" l="l" r="r" t="t"/>
                  <a:pathLst>
                    <a:path extrusionOk="0" h="1054" w="1654">
                      <a:moveTo>
                        <a:pt x="837" y="217"/>
                      </a:moveTo>
                      <a:cubicBezTo>
                        <a:pt x="1012" y="217"/>
                        <a:pt x="1148" y="236"/>
                        <a:pt x="1265" y="314"/>
                      </a:cubicBezTo>
                      <a:cubicBezTo>
                        <a:pt x="1362" y="372"/>
                        <a:pt x="1420" y="431"/>
                        <a:pt x="1420" y="509"/>
                      </a:cubicBezTo>
                      <a:cubicBezTo>
                        <a:pt x="1420" y="586"/>
                        <a:pt x="1362" y="664"/>
                        <a:pt x="1265" y="703"/>
                      </a:cubicBezTo>
                      <a:cubicBezTo>
                        <a:pt x="1148" y="781"/>
                        <a:pt x="988" y="820"/>
                        <a:pt x="827" y="820"/>
                      </a:cubicBezTo>
                      <a:cubicBezTo>
                        <a:pt x="667" y="820"/>
                        <a:pt x="506" y="781"/>
                        <a:pt x="389" y="703"/>
                      </a:cubicBezTo>
                      <a:cubicBezTo>
                        <a:pt x="292" y="664"/>
                        <a:pt x="253" y="586"/>
                        <a:pt x="253" y="509"/>
                      </a:cubicBezTo>
                      <a:cubicBezTo>
                        <a:pt x="253" y="431"/>
                        <a:pt x="292" y="392"/>
                        <a:pt x="389" y="314"/>
                      </a:cubicBezTo>
                      <a:cubicBezTo>
                        <a:pt x="525" y="236"/>
                        <a:pt x="681" y="217"/>
                        <a:pt x="837" y="217"/>
                      </a:cubicBezTo>
                      <a:close/>
                      <a:moveTo>
                        <a:pt x="819" y="0"/>
                      </a:moveTo>
                      <a:cubicBezTo>
                        <a:pt x="621" y="0"/>
                        <a:pt x="423" y="39"/>
                        <a:pt x="273" y="119"/>
                      </a:cubicBezTo>
                      <a:cubicBezTo>
                        <a:pt x="97" y="217"/>
                        <a:pt x="0" y="372"/>
                        <a:pt x="0" y="509"/>
                      </a:cubicBezTo>
                      <a:cubicBezTo>
                        <a:pt x="0" y="664"/>
                        <a:pt x="97" y="800"/>
                        <a:pt x="273" y="898"/>
                      </a:cubicBezTo>
                      <a:cubicBezTo>
                        <a:pt x="448" y="995"/>
                        <a:pt x="642" y="1053"/>
                        <a:pt x="837" y="1053"/>
                      </a:cubicBezTo>
                      <a:cubicBezTo>
                        <a:pt x="1031" y="1053"/>
                        <a:pt x="1245" y="995"/>
                        <a:pt x="1401" y="898"/>
                      </a:cubicBezTo>
                      <a:cubicBezTo>
                        <a:pt x="1557" y="800"/>
                        <a:pt x="1654" y="664"/>
                        <a:pt x="1654" y="509"/>
                      </a:cubicBezTo>
                      <a:cubicBezTo>
                        <a:pt x="1654" y="411"/>
                        <a:pt x="1615" y="314"/>
                        <a:pt x="1537" y="256"/>
                      </a:cubicBezTo>
                      <a:cubicBezTo>
                        <a:pt x="1518" y="197"/>
                        <a:pt x="1459" y="178"/>
                        <a:pt x="1381" y="119"/>
                      </a:cubicBezTo>
                      <a:cubicBezTo>
                        <a:pt x="1362" y="119"/>
                        <a:pt x="1343" y="100"/>
                        <a:pt x="1343" y="100"/>
                      </a:cubicBezTo>
                      <a:cubicBezTo>
                        <a:pt x="1192" y="34"/>
                        <a:pt x="1005" y="0"/>
                        <a:pt x="8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75" name="Google Shape;3275;p40"/>
                <p:cNvSpPr/>
                <p:nvPr/>
              </p:nvSpPr>
              <p:spPr>
                <a:xfrm>
                  <a:off x="1058550" y="1692650"/>
                  <a:ext cx="40875" cy="26500"/>
                </a:xfrm>
                <a:custGeom>
                  <a:rect b="b" l="l" r="r" t="t"/>
                  <a:pathLst>
                    <a:path extrusionOk="0" h="1060" w="1635">
                      <a:moveTo>
                        <a:pt x="837" y="223"/>
                      </a:moveTo>
                      <a:cubicBezTo>
                        <a:pt x="1012" y="223"/>
                        <a:pt x="1168" y="262"/>
                        <a:pt x="1285" y="320"/>
                      </a:cubicBezTo>
                      <a:cubicBezTo>
                        <a:pt x="1382" y="379"/>
                        <a:pt x="1421" y="456"/>
                        <a:pt x="1421" y="515"/>
                      </a:cubicBezTo>
                      <a:cubicBezTo>
                        <a:pt x="1421" y="593"/>
                        <a:pt x="1382" y="670"/>
                        <a:pt x="1285" y="729"/>
                      </a:cubicBezTo>
                      <a:cubicBezTo>
                        <a:pt x="1158" y="797"/>
                        <a:pt x="993" y="831"/>
                        <a:pt x="832" y="831"/>
                      </a:cubicBezTo>
                      <a:cubicBezTo>
                        <a:pt x="672" y="831"/>
                        <a:pt x="516" y="797"/>
                        <a:pt x="409" y="729"/>
                      </a:cubicBezTo>
                      <a:cubicBezTo>
                        <a:pt x="312" y="670"/>
                        <a:pt x="254" y="593"/>
                        <a:pt x="254" y="515"/>
                      </a:cubicBezTo>
                      <a:cubicBezTo>
                        <a:pt x="254" y="456"/>
                        <a:pt x="312" y="398"/>
                        <a:pt x="409" y="320"/>
                      </a:cubicBezTo>
                      <a:cubicBezTo>
                        <a:pt x="526" y="262"/>
                        <a:pt x="701" y="223"/>
                        <a:pt x="837" y="223"/>
                      </a:cubicBezTo>
                      <a:close/>
                      <a:moveTo>
                        <a:pt x="859" y="1"/>
                      </a:moveTo>
                      <a:cubicBezTo>
                        <a:pt x="648" y="1"/>
                        <a:pt x="434" y="50"/>
                        <a:pt x="254" y="145"/>
                      </a:cubicBezTo>
                      <a:cubicBezTo>
                        <a:pt x="98" y="242"/>
                        <a:pt x="1" y="379"/>
                        <a:pt x="1" y="534"/>
                      </a:cubicBezTo>
                      <a:cubicBezTo>
                        <a:pt x="1" y="670"/>
                        <a:pt x="98" y="826"/>
                        <a:pt x="254" y="923"/>
                      </a:cubicBezTo>
                      <a:cubicBezTo>
                        <a:pt x="429" y="1021"/>
                        <a:pt x="623" y="1060"/>
                        <a:pt x="818" y="1060"/>
                      </a:cubicBezTo>
                      <a:cubicBezTo>
                        <a:pt x="1012" y="1060"/>
                        <a:pt x="1226" y="1021"/>
                        <a:pt x="1382" y="923"/>
                      </a:cubicBezTo>
                      <a:cubicBezTo>
                        <a:pt x="1557" y="826"/>
                        <a:pt x="1635" y="670"/>
                        <a:pt x="1635" y="534"/>
                      </a:cubicBezTo>
                      <a:cubicBezTo>
                        <a:pt x="1635" y="437"/>
                        <a:pt x="1596" y="359"/>
                        <a:pt x="1538" y="262"/>
                      </a:cubicBezTo>
                      <a:cubicBezTo>
                        <a:pt x="1518" y="242"/>
                        <a:pt x="1479" y="184"/>
                        <a:pt x="1402" y="145"/>
                      </a:cubicBezTo>
                      <a:cubicBezTo>
                        <a:pt x="1382" y="145"/>
                        <a:pt x="1382" y="106"/>
                        <a:pt x="1363" y="106"/>
                      </a:cubicBezTo>
                      <a:cubicBezTo>
                        <a:pt x="1212" y="35"/>
                        <a:pt x="1037" y="1"/>
                        <a:pt x="85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76" name="Google Shape;3276;p40"/>
                <p:cNvSpPr/>
                <p:nvPr/>
              </p:nvSpPr>
              <p:spPr>
                <a:xfrm>
                  <a:off x="795925" y="1779000"/>
                  <a:ext cx="41850" cy="26725"/>
                </a:xfrm>
                <a:custGeom>
                  <a:rect b="b" l="l" r="r" t="t"/>
                  <a:pathLst>
                    <a:path extrusionOk="0" h="1069" w="1674">
                      <a:moveTo>
                        <a:pt x="837" y="232"/>
                      </a:moveTo>
                      <a:cubicBezTo>
                        <a:pt x="1012" y="232"/>
                        <a:pt x="1148" y="251"/>
                        <a:pt x="1284" y="329"/>
                      </a:cubicBezTo>
                      <a:cubicBezTo>
                        <a:pt x="1381" y="388"/>
                        <a:pt x="1420" y="446"/>
                        <a:pt x="1420" y="524"/>
                      </a:cubicBezTo>
                      <a:cubicBezTo>
                        <a:pt x="1420" y="602"/>
                        <a:pt x="1381" y="641"/>
                        <a:pt x="1284" y="718"/>
                      </a:cubicBezTo>
                      <a:cubicBezTo>
                        <a:pt x="1158" y="796"/>
                        <a:pt x="992" y="835"/>
                        <a:pt x="832" y="835"/>
                      </a:cubicBezTo>
                      <a:cubicBezTo>
                        <a:pt x="671" y="835"/>
                        <a:pt x="516" y="796"/>
                        <a:pt x="409" y="718"/>
                      </a:cubicBezTo>
                      <a:cubicBezTo>
                        <a:pt x="311" y="679"/>
                        <a:pt x="253" y="602"/>
                        <a:pt x="253" y="524"/>
                      </a:cubicBezTo>
                      <a:cubicBezTo>
                        <a:pt x="253" y="446"/>
                        <a:pt x="311" y="407"/>
                        <a:pt x="409" y="329"/>
                      </a:cubicBezTo>
                      <a:cubicBezTo>
                        <a:pt x="525" y="251"/>
                        <a:pt x="700" y="232"/>
                        <a:pt x="837" y="232"/>
                      </a:cubicBezTo>
                      <a:close/>
                      <a:moveTo>
                        <a:pt x="809" y="1"/>
                      </a:moveTo>
                      <a:cubicBezTo>
                        <a:pt x="619" y="1"/>
                        <a:pt x="432" y="45"/>
                        <a:pt x="292" y="135"/>
                      </a:cubicBezTo>
                      <a:cubicBezTo>
                        <a:pt x="117" y="232"/>
                        <a:pt x="20" y="388"/>
                        <a:pt x="20" y="524"/>
                      </a:cubicBezTo>
                      <a:cubicBezTo>
                        <a:pt x="0" y="679"/>
                        <a:pt x="97" y="816"/>
                        <a:pt x="292" y="913"/>
                      </a:cubicBezTo>
                      <a:cubicBezTo>
                        <a:pt x="448" y="1010"/>
                        <a:pt x="642" y="1069"/>
                        <a:pt x="837" y="1069"/>
                      </a:cubicBezTo>
                      <a:cubicBezTo>
                        <a:pt x="1031" y="1069"/>
                        <a:pt x="1265" y="1010"/>
                        <a:pt x="1401" y="913"/>
                      </a:cubicBezTo>
                      <a:cubicBezTo>
                        <a:pt x="1576" y="816"/>
                        <a:pt x="1673" y="679"/>
                        <a:pt x="1673" y="524"/>
                      </a:cubicBezTo>
                      <a:cubicBezTo>
                        <a:pt x="1673" y="427"/>
                        <a:pt x="1615" y="329"/>
                        <a:pt x="1537" y="251"/>
                      </a:cubicBezTo>
                      <a:cubicBezTo>
                        <a:pt x="1498" y="213"/>
                        <a:pt x="1459" y="193"/>
                        <a:pt x="1401" y="135"/>
                      </a:cubicBezTo>
                      <a:cubicBezTo>
                        <a:pt x="1381" y="115"/>
                        <a:pt x="1342" y="115"/>
                        <a:pt x="1323" y="115"/>
                      </a:cubicBezTo>
                      <a:cubicBezTo>
                        <a:pt x="1172" y="40"/>
                        <a:pt x="989" y="1"/>
                        <a:pt x="80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77" name="Google Shape;3277;p40"/>
                <p:cNvSpPr/>
                <p:nvPr/>
              </p:nvSpPr>
              <p:spPr>
                <a:xfrm>
                  <a:off x="707875" y="1929225"/>
                  <a:ext cx="41375" cy="26300"/>
                </a:xfrm>
                <a:custGeom>
                  <a:rect b="b" l="l" r="r" t="t"/>
                  <a:pathLst>
                    <a:path extrusionOk="0" h="1052" w="1655">
                      <a:moveTo>
                        <a:pt x="837" y="235"/>
                      </a:moveTo>
                      <a:cubicBezTo>
                        <a:pt x="1012" y="235"/>
                        <a:pt x="1149" y="254"/>
                        <a:pt x="1265" y="332"/>
                      </a:cubicBezTo>
                      <a:cubicBezTo>
                        <a:pt x="1363" y="371"/>
                        <a:pt x="1421" y="449"/>
                        <a:pt x="1421" y="526"/>
                      </a:cubicBezTo>
                      <a:cubicBezTo>
                        <a:pt x="1421" y="604"/>
                        <a:pt x="1382" y="643"/>
                        <a:pt x="1285" y="721"/>
                      </a:cubicBezTo>
                      <a:cubicBezTo>
                        <a:pt x="1158" y="789"/>
                        <a:pt x="993" y="823"/>
                        <a:pt x="832" y="823"/>
                      </a:cubicBezTo>
                      <a:cubicBezTo>
                        <a:pt x="672" y="823"/>
                        <a:pt x="516" y="789"/>
                        <a:pt x="409" y="721"/>
                      </a:cubicBezTo>
                      <a:cubicBezTo>
                        <a:pt x="312" y="663"/>
                        <a:pt x="254" y="604"/>
                        <a:pt x="254" y="526"/>
                      </a:cubicBezTo>
                      <a:cubicBezTo>
                        <a:pt x="254" y="449"/>
                        <a:pt x="312" y="410"/>
                        <a:pt x="409" y="332"/>
                      </a:cubicBezTo>
                      <a:cubicBezTo>
                        <a:pt x="526" y="254"/>
                        <a:pt x="701" y="235"/>
                        <a:pt x="837" y="235"/>
                      </a:cubicBezTo>
                      <a:close/>
                      <a:moveTo>
                        <a:pt x="837" y="1"/>
                      </a:moveTo>
                      <a:cubicBezTo>
                        <a:pt x="633" y="1"/>
                        <a:pt x="428" y="44"/>
                        <a:pt x="273" y="137"/>
                      </a:cubicBezTo>
                      <a:cubicBezTo>
                        <a:pt x="98" y="235"/>
                        <a:pt x="1" y="371"/>
                        <a:pt x="1" y="526"/>
                      </a:cubicBezTo>
                      <a:cubicBezTo>
                        <a:pt x="1" y="663"/>
                        <a:pt x="98" y="818"/>
                        <a:pt x="273" y="915"/>
                      </a:cubicBezTo>
                      <a:cubicBezTo>
                        <a:pt x="448" y="1013"/>
                        <a:pt x="643" y="1052"/>
                        <a:pt x="837" y="1052"/>
                      </a:cubicBezTo>
                      <a:cubicBezTo>
                        <a:pt x="1032" y="1052"/>
                        <a:pt x="1246" y="1013"/>
                        <a:pt x="1402" y="915"/>
                      </a:cubicBezTo>
                      <a:cubicBezTo>
                        <a:pt x="1577" y="818"/>
                        <a:pt x="1654" y="663"/>
                        <a:pt x="1654" y="526"/>
                      </a:cubicBezTo>
                      <a:cubicBezTo>
                        <a:pt x="1654" y="429"/>
                        <a:pt x="1616" y="332"/>
                        <a:pt x="1538" y="254"/>
                      </a:cubicBezTo>
                      <a:cubicBezTo>
                        <a:pt x="1518" y="215"/>
                        <a:pt x="1479" y="157"/>
                        <a:pt x="1402" y="137"/>
                      </a:cubicBezTo>
                      <a:cubicBezTo>
                        <a:pt x="1382" y="137"/>
                        <a:pt x="1343" y="98"/>
                        <a:pt x="1343" y="98"/>
                      </a:cubicBezTo>
                      <a:cubicBezTo>
                        <a:pt x="1197" y="35"/>
                        <a:pt x="1017" y="1"/>
                        <a:pt x="8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78" name="Google Shape;3278;p40"/>
                <p:cNvSpPr/>
                <p:nvPr/>
              </p:nvSpPr>
              <p:spPr>
                <a:xfrm>
                  <a:off x="2094525" y="1736625"/>
                  <a:ext cx="41375" cy="26300"/>
                </a:xfrm>
                <a:custGeom>
                  <a:rect b="b" l="l" r="r" t="t"/>
                  <a:pathLst>
                    <a:path extrusionOk="0" h="1052" w="1655">
                      <a:moveTo>
                        <a:pt x="837" y="254"/>
                      </a:moveTo>
                      <a:cubicBezTo>
                        <a:pt x="1013" y="254"/>
                        <a:pt x="1168" y="273"/>
                        <a:pt x="1285" y="351"/>
                      </a:cubicBezTo>
                      <a:cubicBezTo>
                        <a:pt x="1382" y="390"/>
                        <a:pt x="1421" y="468"/>
                        <a:pt x="1421" y="546"/>
                      </a:cubicBezTo>
                      <a:cubicBezTo>
                        <a:pt x="1421" y="623"/>
                        <a:pt x="1382" y="662"/>
                        <a:pt x="1285" y="740"/>
                      </a:cubicBezTo>
                      <a:cubicBezTo>
                        <a:pt x="1158" y="808"/>
                        <a:pt x="993" y="842"/>
                        <a:pt x="833" y="842"/>
                      </a:cubicBezTo>
                      <a:cubicBezTo>
                        <a:pt x="672" y="842"/>
                        <a:pt x="516" y="808"/>
                        <a:pt x="409" y="740"/>
                      </a:cubicBezTo>
                      <a:cubicBezTo>
                        <a:pt x="312" y="682"/>
                        <a:pt x="254" y="623"/>
                        <a:pt x="254" y="546"/>
                      </a:cubicBezTo>
                      <a:cubicBezTo>
                        <a:pt x="254" y="468"/>
                        <a:pt x="312" y="429"/>
                        <a:pt x="409" y="351"/>
                      </a:cubicBezTo>
                      <a:cubicBezTo>
                        <a:pt x="526" y="273"/>
                        <a:pt x="701" y="254"/>
                        <a:pt x="837" y="254"/>
                      </a:cubicBezTo>
                      <a:close/>
                      <a:moveTo>
                        <a:pt x="818" y="0"/>
                      </a:moveTo>
                      <a:cubicBezTo>
                        <a:pt x="638" y="0"/>
                        <a:pt x="458" y="34"/>
                        <a:pt x="312" y="98"/>
                      </a:cubicBezTo>
                      <a:cubicBezTo>
                        <a:pt x="293" y="98"/>
                        <a:pt x="254" y="137"/>
                        <a:pt x="234" y="137"/>
                      </a:cubicBezTo>
                      <a:cubicBezTo>
                        <a:pt x="215" y="176"/>
                        <a:pt x="156" y="234"/>
                        <a:pt x="118" y="254"/>
                      </a:cubicBezTo>
                      <a:cubicBezTo>
                        <a:pt x="40" y="332"/>
                        <a:pt x="1" y="429"/>
                        <a:pt x="1" y="526"/>
                      </a:cubicBezTo>
                      <a:cubicBezTo>
                        <a:pt x="1" y="662"/>
                        <a:pt x="98" y="818"/>
                        <a:pt x="254" y="915"/>
                      </a:cubicBezTo>
                      <a:cubicBezTo>
                        <a:pt x="429" y="1013"/>
                        <a:pt x="623" y="1051"/>
                        <a:pt x="818" y="1051"/>
                      </a:cubicBezTo>
                      <a:cubicBezTo>
                        <a:pt x="1013" y="1051"/>
                        <a:pt x="1227" y="1013"/>
                        <a:pt x="1382" y="915"/>
                      </a:cubicBezTo>
                      <a:cubicBezTo>
                        <a:pt x="1557" y="818"/>
                        <a:pt x="1655" y="662"/>
                        <a:pt x="1655" y="526"/>
                      </a:cubicBezTo>
                      <a:cubicBezTo>
                        <a:pt x="1655" y="371"/>
                        <a:pt x="1557" y="234"/>
                        <a:pt x="1382" y="137"/>
                      </a:cubicBezTo>
                      <a:cubicBezTo>
                        <a:pt x="1227" y="44"/>
                        <a:pt x="1023" y="0"/>
                        <a:pt x="8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79" name="Google Shape;3279;p40"/>
                <p:cNvSpPr/>
                <p:nvPr/>
              </p:nvSpPr>
              <p:spPr>
                <a:xfrm>
                  <a:off x="829475" y="1143025"/>
                  <a:ext cx="41375" cy="26525"/>
                </a:xfrm>
                <a:custGeom>
                  <a:rect b="b" l="l" r="r" t="t"/>
                  <a:pathLst>
                    <a:path extrusionOk="0" h="1061" w="1655">
                      <a:moveTo>
                        <a:pt x="837" y="204"/>
                      </a:moveTo>
                      <a:cubicBezTo>
                        <a:pt x="1012" y="204"/>
                        <a:pt x="1148" y="224"/>
                        <a:pt x="1265" y="302"/>
                      </a:cubicBezTo>
                      <a:cubicBezTo>
                        <a:pt x="1362" y="360"/>
                        <a:pt x="1421" y="418"/>
                        <a:pt x="1421" y="496"/>
                      </a:cubicBezTo>
                      <a:cubicBezTo>
                        <a:pt x="1421" y="574"/>
                        <a:pt x="1362" y="613"/>
                        <a:pt x="1265" y="691"/>
                      </a:cubicBezTo>
                      <a:cubicBezTo>
                        <a:pt x="1148" y="769"/>
                        <a:pt x="993" y="807"/>
                        <a:pt x="837" y="807"/>
                      </a:cubicBezTo>
                      <a:cubicBezTo>
                        <a:pt x="681" y="807"/>
                        <a:pt x="526" y="769"/>
                        <a:pt x="409" y="691"/>
                      </a:cubicBezTo>
                      <a:cubicBezTo>
                        <a:pt x="312" y="652"/>
                        <a:pt x="253" y="574"/>
                        <a:pt x="253" y="496"/>
                      </a:cubicBezTo>
                      <a:cubicBezTo>
                        <a:pt x="253" y="418"/>
                        <a:pt x="312" y="379"/>
                        <a:pt x="409" y="302"/>
                      </a:cubicBezTo>
                      <a:cubicBezTo>
                        <a:pt x="526" y="224"/>
                        <a:pt x="701" y="204"/>
                        <a:pt x="837" y="204"/>
                      </a:cubicBezTo>
                      <a:close/>
                      <a:moveTo>
                        <a:pt x="844" y="0"/>
                      </a:moveTo>
                      <a:cubicBezTo>
                        <a:pt x="642" y="0"/>
                        <a:pt x="438" y="49"/>
                        <a:pt x="273" y="146"/>
                      </a:cubicBezTo>
                      <a:cubicBezTo>
                        <a:pt x="98" y="243"/>
                        <a:pt x="0" y="379"/>
                        <a:pt x="0" y="535"/>
                      </a:cubicBezTo>
                      <a:cubicBezTo>
                        <a:pt x="0" y="671"/>
                        <a:pt x="98" y="807"/>
                        <a:pt x="273" y="924"/>
                      </a:cubicBezTo>
                      <a:cubicBezTo>
                        <a:pt x="448" y="1021"/>
                        <a:pt x="642" y="1060"/>
                        <a:pt x="837" y="1060"/>
                      </a:cubicBezTo>
                      <a:cubicBezTo>
                        <a:pt x="1012" y="1060"/>
                        <a:pt x="1168" y="1041"/>
                        <a:pt x="1323" y="963"/>
                      </a:cubicBezTo>
                      <a:cubicBezTo>
                        <a:pt x="1343" y="944"/>
                        <a:pt x="1362" y="944"/>
                        <a:pt x="1401" y="924"/>
                      </a:cubicBezTo>
                      <a:cubicBezTo>
                        <a:pt x="1440" y="885"/>
                        <a:pt x="1499" y="846"/>
                        <a:pt x="1537" y="807"/>
                      </a:cubicBezTo>
                      <a:cubicBezTo>
                        <a:pt x="1615" y="749"/>
                        <a:pt x="1654" y="652"/>
                        <a:pt x="1654" y="535"/>
                      </a:cubicBezTo>
                      <a:cubicBezTo>
                        <a:pt x="1654" y="379"/>
                        <a:pt x="1557" y="243"/>
                        <a:pt x="1401" y="146"/>
                      </a:cubicBezTo>
                      <a:cubicBezTo>
                        <a:pt x="1246" y="49"/>
                        <a:pt x="1046" y="0"/>
                        <a:pt x="84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80" name="Google Shape;3280;p40"/>
                <p:cNvSpPr/>
                <p:nvPr/>
              </p:nvSpPr>
              <p:spPr>
                <a:xfrm>
                  <a:off x="745325" y="1062750"/>
                  <a:ext cx="41375" cy="26550"/>
                </a:xfrm>
                <a:custGeom>
                  <a:rect b="b" l="l" r="r" t="t"/>
                  <a:pathLst>
                    <a:path extrusionOk="0" h="1062" w="1655">
                      <a:moveTo>
                        <a:pt x="798" y="225"/>
                      </a:moveTo>
                      <a:cubicBezTo>
                        <a:pt x="974" y="225"/>
                        <a:pt x="1110" y="264"/>
                        <a:pt x="1226" y="322"/>
                      </a:cubicBezTo>
                      <a:cubicBezTo>
                        <a:pt x="1324" y="380"/>
                        <a:pt x="1382" y="458"/>
                        <a:pt x="1382" y="517"/>
                      </a:cubicBezTo>
                      <a:cubicBezTo>
                        <a:pt x="1382" y="594"/>
                        <a:pt x="1324" y="653"/>
                        <a:pt x="1226" y="731"/>
                      </a:cubicBezTo>
                      <a:cubicBezTo>
                        <a:pt x="1119" y="799"/>
                        <a:pt x="964" y="833"/>
                        <a:pt x="806" y="833"/>
                      </a:cubicBezTo>
                      <a:cubicBezTo>
                        <a:pt x="648" y="833"/>
                        <a:pt x="487" y="799"/>
                        <a:pt x="370" y="731"/>
                      </a:cubicBezTo>
                      <a:cubicBezTo>
                        <a:pt x="273" y="672"/>
                        <a:pt x="215" y="594"/>
                        <a:pt x="215" y="517"/>
                      </a:cubicBezTo>
                      <a:cubicBezTo>
                        <a:pt x="215" y="458"/>
                        <a:pt x="273" y="400"/>
                        <a:pt x="370" y="322"/>
                      </a:cubicBezTo>
                      <a:cubicBezTo>
                        <a:pt x="487" y="264"/>
                        <a:pt x="662" y="225"/>
                        <a:pt x="798" y="225"/>
                      </a:cubicBezTo>
                      <a:close/>
                      <a:moveTo>
                        <a:pt x="828" y="1"/>
                      </a:moveTo>
                      <a:cubicBezTo>
                        <a:pt x="628" y="1"/>
                        <a:pt x="429" y="50"/>
                        <a:pt x="273" y="147"/>
                      </a:cubicBezTo>
                      <a:cubicBezTo>
                        <a:pt x="98" y="244"/>
                        <a:pt x="1" y="380"/>
                        <a:pt x="1" y="536"/>
                      </a:cubicBezTo>
                      <a:cubicBezTo>
                        <a:pt x="1" y="672"/>
                        <a:pt x="98" y="828"/>
                        <a:pt x="273" y="925"/>
                      </a:cubicBezTo>
                      <a:cubicBezTo>
                        <a:pt x="429" y="1022"/>
                        <a:pt x="623" y="1061"/>
                        <a:pt x="818" y="1061"/>
                      </a:cubicBezTo>
                      <a:cubicBezTo>
                        <a:pt x="993" y="1061"/>
                        <a:pt x="1168" y="1042"/>
                        <a:pt x="1304" y="964"/>
                      </a:cubicBezTo>
                      <a:cubicBezTo>
                        <a:pt x="1343" y="964"/>
                        <a:pt x="1363" y="964"/>
                        <a:pt x="1382" y="945"/>
                      </a:cubicBezTo>
                      <a:cubicBezTo>
                        <a:pt x="1440" y="925"/>
                        <a:pt x="1479" y="867"/>
                        <a:pt x="1538" y="828"/>
                      </a:cubicBezTo>
                      <a:cubicBezTo>
                        <a:pt x="1596" y="750"/>
                        <a:pt x="1654" y="653"/>
                        <a:pt x="1654" y="536"/>
                      </a:cubicBezTo>
                      <a:cubicBezTo>
                        <a:pt x="1654" y="380"/>
                        <a:pt x="1557" y="244"/>
                        <a:pt x="1382" y="147"/>
                      </a:cubicBezTo>
                      <a:cubicBezTo>
                        <a:pt x="1226" y="50"/>
                        <a:pt x="1027" y="1"/>
                        <a:pt x="8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81" name="Google Shape;3281;p40"/>
                <p:cNvSpPr/>
                <p:nvPr/>
              </p:nvSpPr>
              <p:spPr>
                <a:xfrm>
                  <a:off x="825100" y="1077850"/>
                  <a:ext cx="41375" cy="26525"/>
                </a:xfrm>
                <a:custGeom>
                  <a:rect b="b" l="l" r="r" t="t"/>
                  <a:pathLst>
                    <a:path extrusionOk="0" h="1061" w="1655">
                      <a:moveTo>
                        <a:pt x="817" y="243"/>
                      </a:moveTo>
                      <a:cubicBezTo>
                        <a:pt x="993" y="243"/>
                        <a:pt x="1129" y="263"/>
                        <a:pt x="1265" y="341"/>
                      </a:cubicBezTo>
                      <a:cubicBezTo>
                        <a:pt x="1343" y="379"/>
                        <a:pt x="1401" y="457"/>
                        <a:pt x="1401" y="535"/>
                      </a:cubicBezTo>
                      <a:cubicBezTo>
                        <a:pt x="1401" y="613"/>
                        <a:pt x="1343" y="652"/>
                        <a:pt x="1265" y="730"/>
                      </a:cubicBezTo>
                      <a:cubicBezTo>
                        <a:pt x="1139" y="798"/>
                        <a:pt x="978" y="832"/>
                        <a:pt x="820" y="832"/>
                      </a:cubicBezTo>
                      <a:cubicBezTo>
                        <a:pt x="662" y="832"/>
                        <a:pt x="506" y="798"/>
                        <a:pt x="389" y="730"/>
                      </a:cubicBezTo>
                      <a:cubicBezTo>
                        <a:pt x="292" y="671"/>
                        <a:pt x="234" y="613"/>
                        <a:pt x="234" y="535"/>
                      </a:cubicBezTo>
                      <a:cubicBezTo>
                        <a:pt x="234" y="457"/>
                        <a:pt x="292" y="399"/>
                        <a:pt x="389" y="341"/>
                      </a:cubicBezTo>
                      <a:cubicBezTo>
                        <a:pt x="506" y="263"/>
                        <a:pt x="681" y="243"/>
                        <a:pt x="817" y="243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3" y="146"/>
                      </a:cubicBezTo>
                      <a:cubicBezTo>
                        <a:pt x="98" y="243"/>
                        <a:pt x="0" y="379"/>
                        <a:pt x="0" y="535"/>
                      </a:cubicBezTo>
                      <a:cubicBezTo>
                        <a:pt x="0" y="671"/>
                        <a:pt x="98" y="827"/>
                        <a:pt x="253" y="924"/>
                      </a:cubicBezTo>
                      <a:cubicBezTo>
                        <a:pt x="428" y="1021"/>
                        <a:pt x="623" y="1060"/>
                        <a:pt x="817" y="1060"/>
                      </a:cubicBezTo>
                      <a:cubicBezTo>
                        <a:pt x="993" y="1060"/>
                        <a:pt x="1168" y="1041"/>
                        <a:pt x="1304" y="963"/>
                      </a:cubicBezTo>
                      <a:cubicBezTo>
                        <a:pt x="1323" y="963"/>
                        <a:pt x="1362" y="944"/>
                        <a:pt x="1382" y="944"/>
                      </a:cubicBezTo>
                      <a:cubicBezTo>
                        <a:pt x="1421" y="924"/>
                        <a:pt x="1479" y="866"/>
                        <a:pt x="1518" y="827"/>
                      </a:cubicBezTo>
                      <a:cubicBezTo>
                        <a:pt x="1596" y="749"/>
                        <a:pt x="1654" y="652"/>
                        <a:pt x="1654" y="555"/>
                      </a:cubicBezTo>
                      <a:cubicBezTo>
                        <a:pt x="1654" y="379"/>
                        <a:pt x="1557" y="263"/>
                        <a:pt x="1382" y="146"/>
                      </a:cubicBezTo>
                      <a:cubicBezTo>
                        <a:pt x="1226" y="49"/>
                        <a:pt x="1027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82" name="Google Shape;3282;p40"/>
                <p:cNvSpPr/>
                <p:nvPr/>
              </p:nvSpPr>
              <p:spPr>
                <a:xfrm>
                  <a:off x="987050" y="1141075"/>
                  <a:ext cx="42350" cy="26525"/>
                </a:xfrm>
                <a:custGeom>
                  <a:rect b="b" l="l" r="r" t="t"/>
                  <a:pathLst>
                    <a:path extrusionOk="0" h="1061" w="1694">
                      <a:moveTo>
                        <a:pt x="837" y="243"/>
                      </a:moveTo>
                      <a:cubicBezTo>
                        <a:pt x="1013" y="243"/>
                        <a:pt x="1149" y="263"/>
                        <a:pt x="1265" y="341"/>
                      </a:cubicBezTo>
                      <a:cubicBezTo>
                        <a:pt x="1363" y="380"/>
                        <a:pt x="1421" y="457"/>
                        <a:pt x="1421" y="535"/>
                      </a:cubicBezTo>
                      <a:cubicBezTo>
                        <a:pt x="1421" y="613"/>
                        <a:pt x="1363" y="652"/>
                        <a:pt x="1265" y="730"/>
                      </a:cubicBezTo>
                      <a:cubicBezTo>
                        <a:pt x="1158" y="798"/>
                        <a:pt x="1003" y="832"/>
                        <a:pt x="842" y="832"/>
                      </a:cubicBezTo>
                      <a:cubicBezTo>
                        <a:pt x="682" y="832"/>
                        <a:pt x="516" y="798"/>
                        <a:pt x="390" y="730"/>
                      </a:cubicBezTo>
                      <a:cubicBezTo>
                        <a:pt x="293" y="671"/>
                        <a:pt x="254" y="613"/>
                        <a:pt x="254" y="535"/>
                      </a:cubicBezTo>
                      <a:cubicBezTo>
                        <a:pt x="254" y="457"/>
                        <a:pt x="293" y="399"/>
                        <a:pt x="390" y="341"/>
                      </a:cubicBezTo>
                      <a:cubicBezTo>
                        <a:pt x="526" y="263"/>
                        <a:pt x="682" y="243"/>
                        <a:pt x="837" y="243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80"/>
                        <a:pt x="1" y="535"/>
                      </a:cubicBezTo>
                      <a:cubicBezTo>
                        <a:pt x="1" y="671"/>
                        <a:pt x="98" y="827"/>
                        <a:pt x="273" y="924"/>
                      </a:cubicBezTo>
                      <a:cubicBezTo>
                        <a:pt x="448" y="1022"/>
                        <a:pt x="643" y="1061"/>
                        <a:pt x="837" y="1061"/>
                      </a:cubicBezTo>
                      <a:cubicBezTo>
                        <a:pt x="1013" y="1061"/>
                        <a:pt x="1168" y="1022"/>
                        <a:pt x="1343" y="963"/>
                      </a:cubicBezTo>
                      <a:cubicBezTo>
                        <a:pt x="1363" y="963"/>
                        <a:pt x="1402" y="944"/>
                        <a:pt x="1421" y="944"/>
                      </a:cubicBezTo>
                      <a:cubicBezTo>
                        <a:pt x="1499" y="924"/>
                        <a:pt x="1538" y="866"/>
                        <a:pt x="1557" y="827"/>
                      </a:cubicBezTo>
                      <a:cubicBezTo>
                        <a:pt x="1635" y="749"/>
                        <a:pt x="1693" y="652"/>
                        <a:pt x="1693" y="555"/>
                      </a:cubicBezTo>
                      <a:cubicBezTo>
                        <a:pt x="1693" y="380"/>
                        <a:pt x="1596" y="243"/>
                        <a:pt x="1402" y="146"/>
                      </a:cubicBezTo>
                      <a:cubicBezTo>
                        <a:pt x="1236" y="49"/>
                        <a:pt x="1032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83" name="Google Shape;3283;p40"/>
                <p:cNvSpPr/>
                <p:nvPr/>
              </p:nvSpPr>
              <p:spPr>
                <a:xfrm>
                  <a:off x="731725" y="962075"/>
                  <a:ext cx="41350" cy="27025"/>
                </a:xfrm>
                <a:custGeom>
                  <a:rect b="b" l="l" r="r" t="t"/>
                  <a:pathLst>
                    <a:path extrusionOk="0" h="1081" w="1654">
                      <a:moveTo>
                        <a:pt x="817" y="244"/>
                      </a:moveTo>
                      <a:cubicBezTo>
                        <a:pt x="973" y="244"/>
                        <a:pt x="1128" y="263"/>
                        <a:pt x="1245" y="341"/>
                      </a:cubicBezTo>
                      <a:cubicBezTo>
                        <a:pt x="1342" y="400"/>
                        <a:pt x="1401" y="477"/>
                        <a:pt x="1401" y="536"/>
                      </a:cubicBezTo>
                      <a:cubicBezTo>
                        <a:pt x="1401" y="614"/>
                        <a:pt x="1342" y="672"/>
                        <a:pt x="1245" y="730"/>
                      </a:cubicBezTo>
                      <a:cubicBezTo>
                        <a:pt x="1128" y="808"/>
                        <a:pt x="973" y="847"/>
                        <a:pt x="815" y="847"/>
                      </a:cubicBezTo>
                      <a:cubicBezTo>
                        <a:pt x="657" y="847"/>
                        <a:pt x="496" y="808"/>
                        <a:pt x="370" y="730"/>
                      </a:cubicBezTo>
                      <a:cubicBezTo>
                        <a:pt x="272" y="691"/>
                        <a:pt x="233" y="614"/>
                        <a:pt x="233" y="536"/>
                      </a:cubicBezTo>
                      <a:cubicBezTo>
                        <a:pt x="233" y="477"/>
                        <a:pt x="272" y="419"/>
                        <a:pt x="370" y="341"/>
                      </a:cubicBezTo>
                      <a:cubicBezTo>
                        <a:pt x="486" y="283"/>
                        <a:pt x="662" y="244"/>
                        <a:pt x="817" y="244"/>
                      </a:cubicBezTo>
                      <a:close/>
                      <a:moveTo>
                        <a:pt x="829" y="1"/>
                      </a:moveTo>
                      <a:cubicBezTo>
                        <a:pt x="627" y="1"/>
                        <a:pt x="428" y="49"/>
                        <a:pt x="272" y="147"/>
                      </a:cubicBezTo>
                      <a:cubicBezTo>
                        <a:pt x="97" y="244"/>
                        <a:pt x="0" y="400"/>
                        <a:pt x="0" y="536"/>
                      </a:cubicBezTo>
                      <a:cubicBezTo>
                        <a:pt x="0" y="691"/>
                        <a:pt x="97" y="828"/>
                        <a:pt x="272" y="925"/>
                      </a:cubicBezTo>
                      <a:cubicBezTo>
                        <a:pt x="448" y="1022"/>
                        <a:pt x="642" y="1081"/>
                        <a:pt x="837" y="1081"/>
                      </a:cubicBezTo>
                      <a:cubicBezTo>
                        <a:pt x="1012" y="1081"/>
                        <a:pt x="1187" y="1022"/>
                        <a:pt x="1342" y="983"/>
                      </a:cubicBezTo>
                      <a:cubicBezTo>
                        <a:pt x="1362" y="983"/>
                        <a:pt x="1401" y="964"/>
                        <a:pt x="1401" y="964"/>
                      </a:cubicBezTo>
                      <a:lnTo>
                        <a:pt x="1537" y="808"/>
                      </a:lnTo>
                      <a:cubicBezTo>
                        <a:pt x="1615" y="730"/>
                        <a:pt x="1654" y="633"/>
                        <a:pt x="1654" y="536"/>
                      </a:cubicBezTo>
                      <a:cubicBezTo>
                        <a:pt x="1654" y="400"/>
                        <a:pt x="1556" y="244"/>
                        <a:pt x="1401" y="147"/>
                      </a:cubicBezTo>
                      <a:cubicBezTo>
                        <a:pt x="1235" y="49"/>
                        <a:pt x="1031" y="1"/>
                        <a:pt x="82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84" name="Google Shape;3284;p40"/>
                <p:cNvSpPr/>
                <p:nvPr/>
              </p:nvSpPr>
              <p:spPr>
                <a:xfrm>
                  <a:off x="973925" y="1071025"/>
                  <a:ext cx="41375" cy="27025"/>
                </a:xfrm>
                <a:custGeom>
                  <a:rect b="b" l="l" r="r" t="t"/>
                  <a:pathLst>
                    <a:path extrusionOk="0" h="1081" w="1655">
                      <a:moveTo>
                        <a:pt x="798" y="244"/>
                      </a:moveTo>
                      <a:cubicBezTo>
                        <a:pt x="973" y="244"/>
                        <a:pt x="1110" y="263"/>
                        <a:pt x="1246" y="341"/>
                      </a:cubicBezTo>
                      <a:cubicBezTo>
                        <a:pt x="1343" y="380"/>
                        <a:pt x="1382" y="458"/>
                        <a:pt x="1382" y="536"/>
                      </a:cubicBezTo>
                      <a:cubicBezTo>
                        <a:pt x="1382" y="614"/>
                        <a:pt x="1324" y="652"/>
                        <a:pt x="1246" y="730"/>
                      </a:cubicBezTo>
                      <a:cubicBezTo>
                        <a:pt x="1129" y="808"/>
                        <a:pt x="968" y="847"/>
                        <a:pt x="808" y="847"/>
                      </a:cubicBezTo>
                      <a:cubicBezTo>
                        <a:pt x="647" y="847"/>
                        <a:pt x="487" y="808"/>
                        <a:pt x="370" y="730"/>
                      </a:cubicBezTo>
                      <a:cubicBezTo>
                        <a:pt x="273" y="691"/>
                        <a:pt x="215" y="614"/>
                        <a:pt x="215" y="536"/>
                      </a:cubicBezTo>
                      <a:cubicBezTo>
                        <a:pt x="215" y="458"/>
                        <a:pt x="273" y="419"/>
                        <a:pt x="370" y="341"/>
                      </a:cubicBezTo>
                      <a:cubicBezTo>
                        <a:pt x="487" y="263"/>
                        <a:pt x="662" y="244"/>
                        <a:pt x="798" y="244"/>
                      </a:cubicBezTo>
                      <a:close/>
                      <a:moveTo>
                        <a:pt x="827" y="1"/>
                      </a:moveTo>
                      <a:cubicBezTo>
                        <a:pt x="628" y="1"/>
                        <a:pt x="429" y="49"/>
                        <a:pt x="273" y="147"/>
                      </a:cubicBezTo>
                      <a:cubicBezTo>
                        <a:pt x="98" y="244"/>
                        <a:pt x="1" y="400"/>
                        <a:pt x="1" y="536"/>
                      </a:cubicBezTo>
                      <a:cubicBezTo>
                        <a:pt x="1" y="691"/>
                        <a:pt x="98" y="828"/>
                        <a:pt x="273" y="925"/>
                      </a:cubicBezTo>
                      <a:cubicBezTo>
                        <a:pt x="429" y="1022"/>
                        <a:pt x="623" y="1080"/>
                        <a:pt x="818" y="1080"/>
                      </a:cubicBezTo>
                      <a:cubicBezTo>
                        <a:pt x="993" y="1080"/>
                        <a:pt x="1187" y="1022"/>
                        <a:pt x="1343" y="944"/>
                      </a:cubicBezTo>
                      <a:cubicBezTo>
                        <a:pt x="1362" y="944"/>
                        <a:pt x="1362" y="925"/>
                        <a:pt x="1382" y="925"/>
                      </a:cubicBezTo>
                      <a:cubicBezTo>
                        <a:pt x="1440" y="905"/>
                        <a:pt x="1479" y="847"/>
                        <a:pt x="1538" y="808"/>
                      </a:cubicBezTo>
                      <a:cubicBezTo>
                        <a:pt x="1596" y="730"/>
                        <a:pt x="1654" y="633"/>
                        <a:pt x="1654" y="536"/>
                      </a:cubicBezTo>
                      <a:cubicBezTo>
                        <a:pt x="1654" y="400"/>
                        <a:pt x="1557" y="244"/>
                        <a:pt x="1382" y="147"/>
                      </a:cubicBezTo>
                      <a:cubicBezTo>
                        <a:pt x="1226" y="49"/>
                        <a:pt x="1027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85" name="Google Shape;3285;p40"/>
                <p:cNvSpPr/>
                <p:nvPr/>
              </p:nvSpPr>
              <p:spPr>
                <a:xfrm>
                  <a:off x="1016250" y="1001975"/>
                  <a:ext cx="41350" cy="26525"/>
                </a:xfrm>
                <a:custGeom>
                  <a:rect b="b" l="l" r="r" t="t"/>
                  <a:pathLst>
                    <a:path extrusionOk="0" h="1061" w="1654">
                      <a:moveTo>
                        <a:pt x="837" y="243"/>
                      </a:moveTo>
                      <a:cubicBezTo>
                        <a:pt x="1012" y="243"/>
                        <a:pt x="1148" y="263"/>
                        <a:pt x="1265" y="341"/>
                      </a:cubicBezTo>
                      <a:cubicBezTo>
                        <a:pt x="1362" y="379"/>
                        <a:pt x="1420" y="457"/>
                        <a:pt x="1420" y="535"/>
                      </a:cubicBezTo>
                      <a:cubicBezTo>
                        <a:pt x="1420" y="593"/>
                        <a:pt x="1362" y="652"/>
                        <a:pt x="1265" y="730"/>
                      </a:cubicBezTo>
                      <a:cubicBezTo>
                        <a:pt x="1148" y="798"/>
                        <a:pt x="992" y="832"/>
                        <a:pt x="834" y="832"/>
                      </a:cubicBezTo>
                      <a:cubicBezTo>
                        <a:pt x="676" y="832"/>
                        <a:pt x="516" y="798"/>
                        <a:pt x="389" y="730"/>
                      </a:cubicBezTo>
                      <a:cubicBezTo>
                        <a:pt x="292" y="671"/>
                        <a:pt x="253" y="593"/>
                        <a:pt x="253" y="535"/>
                      </a:cubicBezTo>
                      <a:cubicBezTo>
                        <a:pt x="253" y="457"/>
                        <a:pt x="292" y="399"/>
                        <a:pt x="389" y="341"/>
                      </a:cubicBezTo>
                      <a:cubicBezTo>
                        <a:pt x="525" y="263"/>
                        <a:pt x="681" y="243"/>
                        <a:pt x="837" y="243"/>
                      </a:cubicBezTo>
                      <a:close/>
                      <a:moveTo>
                        <a:pt x="829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7" y="243"/>
                        <a:pt x="0" y="379"/>
                        <a:pt x="0" y="535"/>
                      </a:cubicBezTo>
                      <a:cubicBezTo>
                        <a:pt x="0" y="671"/>
                        <a:pt x="97" y="827"/>
                        <a:pt x="273" y="924"/>
                      </a:cubicBezTo>
                      <a:cubicBezTo>
                        <a:pt x="448" y="1021"/>
                        <a:pt x="642" y="1060"/>
                        <a:pt x="837" y="1060"/>
                      </a:cubicBezTo>
                      <a:cubicBezTo>
                        <a:pt x="1012" y="1060"/>
                        <a:pt x="1167" y="1041"/>
                        <a:pt x="1323" y="963"/>
                      </a:cubicBezTo>
                      <a:cubicBezTo>
                        <a:pt x="1343" y="944"/>
                        <a:pt x="1401" y="944"/>
                        <a:pt x="1420" y="924"/>
                      </a:cubicBezTo>
                      <a:cubicBezTo>
                        <a:pt x="1459" y="885"/>
                        <a:pt x="1498" y="866"/>
                        <a:pt x="1537" y="827"/>
                      </a:cubicBezTo>
                      <a:cubicBezTo>
                        <a:pt x="1615" y="749"/>
                        <a:pt x="1654" y="613"/>
                        <a:pt x="1654" y="535"/>
                      </a:cubicBezTo>
                      <a:cubicBezTo>
                        <a:pt x="1654" y="379"/>
                        <a:pt x="1557" y="243"/>
                        <a:pt x="1401" y="146"/>
                      </a:cubicBezTo>
                      <a:cubicBezTo>
                        <a:pt x="1236" y="49"/>
                        <a:pt x="1031" y="0"/>
                        <a:pt x="8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86" name="Google Shape;3286;p40"/>
                <p:cNvSpPr/>
                <p:nvPr/>
              </p:nvSpPr>
              <p:spPr>
                <a:xfrm>
                  <a:off x="989500" y="893025"/>
                  <a:ext cx="41350" cy="26525"/>
                </a:xfrm>
                <a:custGeom>
                  <a:rect b="b" l="l" r="r" t="t"/>
                  <a:pathLst>
                    <a:path extrusionOk="0" h="1061" w="1654">
                      <a:moveTo>
                        <a:pt x="837" y="224"/>
                      </a:moveTo>
                      <a:cubicBezTo>
                        <a:pt x="973" y="224"/>
                        <a:pt x="1148" y="243"/>
                        <a:pt x="1265" y="321"/>
                      </a:cubicBezTo>
                      <a:cubicBezTo>
                        <a:pt x="1362" y="360"/>
                        <a:pt x="1420" y="438"/>
                        <a:pt x="1420" y="516"/>
                      </a:cubicBezTo>
                      <a:cubicBezTo>
                        <a:pt x="1420" y="574"/>
                        <a:pt x="1362" y="632"/>
                        <a:pt x="1265" y="710"/>
                      </a:cubicBezTo>
                      <a:cubicBezTo>
                        <a:pt x="1158" y="778"/>
                        <a:pt x="1002" y="812"/>
                        <a:pt x="842" y="812"/>
                      </a:cubicBezTo>
                      <a:cubicBezTo>
                        <a:pt x="681" y="812"/>
                        <a:pt x="516" y="778"/>
                        <a:pt x="389" y="710"/>
                      </a:cubicBezTo>
                      <a:cubicBezTo>
                        <a:pt x="292" y="652"/>
                        <a:pt x="253" y="574"/>
                        <a:pt x="253" y="516"/>
                      </a:cubicBezTo>
                      <a:cubicBezTo>
                        <a:pt x="253" y="438"/>
                        <a:pt x="292" y="380"/>
                        <a:pt x="389" y="321"/>
                      </a:cubicBezTo>
                      <a:cubicBezTo>
                        <a:pt x="525" y="243"/>
                        <a:pt x="681" y="224"/>
                        <a:pt x="837" y="224"/>
                      </a:cubicBezTo>
                      <a:close/>
                      <a:moveTo>
                        <a:pt x="829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7" y="243"/>
                        <a:pt x="0" y="380"/>
                        <a:pt x="0" y="535"/>
                      </a:cubicBezTo>
                      <a:cubicBezTo>
                        <a:pt x="0" y="671"/>
                        <a:pt x="97" y="827"/>
                        <a:pt x="273" y="924"/>
                      </a:cubicBezTo>
                      <a:cubicBezTo>
                        <a:pt x="448" y="1022"/>
                        <a:pt x="642" y="1060"/>
                        <a:pt x="837" y="1060"/>
                      </a:cubicBezTo>
                      <a:cubicBezTo>
                        <a:pt x="973" y="1060"/>
                        <a:pt x="1129" y="1041"/>
                        <a:pt x="1265" y="1002"/>
                      </a:cubicBezTo>
                      <a:cubicBezTo>
                        <a:pt x="1323" y="963"/>
                        <a:pt x="1362" y="944"/>
                        <a:pt x="1401" y="924"/>
                      </a:cubicBezTo>
                      <a:cubicBezTo>
                        <a:pt x="1459" y="905"/>
                        <a:pt x="1498" y="866"/>
                        <a:pt x="1518" y="846"/>
                      </a:cubicBezTo>
                      <a:cubicBezTo>
                        <a:pt x="1615" y="749"/>
                        <a:pt x="1654" y="652"/>
                        <a:pt x="1654" y="535"/>
                      </a:cubicBezTo>
                      <a:cubicBezTo>
                        <a:pt x="1654" y="380"/>
                        <a:pt x="1557" y="243"/>
                        <a:pt x="1401" y="146"/>
                      </a:cubicBezTo>
                      <a:cubicBezTo>
                        <a:pt x="1236" y="49"/>
                        <a:pt x="1031" y="0"/>
                        <a:pt x="8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87" name="Google Shape;3287;p40"/>
                <p:cNvSpPr/>
                <p:nvPr/>
              </p:nvSpPr>
              <p:spPr>
                <a:xfrm>
                  <a:off x="1071700" y="909550"/>
                  <a:ext cx="41350" cy="26525"/>
                </a:xfrm>
                <a:custGeom>
                  <a:rect b="b" l="l" r="r" t="t"/>
                  <a:pathLst>
                    <a:path extrusionOk="0" h="1061" w="1654">
                      <a:moveTo>
                        <a:pt x="798" y="244"/>
                      </a:moveTo>
                      <a:cubicBezTo>
                        <a:pt x="973" y="244"/>
                        <a:pt x="1109" y="263"/>
                        <a:pt x="1245" y="341"/>
                      </a:cubicBezTo>
                      <a:cubicBezTo>
                        <a:pt x="1342" y="380"/>
                        <a:pt x="1381" y="458"/>
                        <a:pt x="1381" y="536"/>
                      </a:cubicBezTo>
                      <a:cubicBezTo>
                        <a:pt x="1381" y="594"/>
                        <a:pt x="1342" y="652"/>
                        <a:pt x="1245" y="730"/>
                      </a:cubicBezTo>
                      <a:cubicBezTo>
                        <a:pt x="1138" y="789"/>
                        <a:pt x="978" y="818"/>
                        <a:pt x="815" y="818"/>
                      </a:cubicBezTo>
                      <a:cubicBezTo>
                        <a:pt x="652" y="818"/>
                        <a:pt x="486" y="789"/>
                        <a:pt x="370" y="730"/>
                      </a:cubicBezTo>
                      <a:cubicBezTo>
                        <a:pt x="272" y="672"/>
                        <a:pt x="214" y="594"/>
                        <a:pt x="214" y="536"/>
                      </a:cubicBezTo>
                      <a:cubicBezTo>
                        <a:pt x="214" y="458"/>
                        <a:pt x="272" y="399"/>
                        <a:pt x="370" y="341"/>
                      </a:cubicBezTo>
                      <a:cubicBezTo>
                        <a:pt x="486" y="263"/>
                        <a:pt x="662" y="244"/>
                        <a:pt x="798" y="244"/>
                      </a:cubicBezTo>
                      <a:close/>
                      <a:moveTo>
                        <a:pt x="827" y="1"/>
                      </a:moveTo>
                      <a:cubicBezTo>
                        <a:pt x="627" y="1"/>
                        <a:pt x="428" y="49"/>
                        <a:pt x="272" y="147"/>
                      </a:cubicBezTo>
                      <a:cubicBezTo>
                        <a:pt x="97" y="244"/>
                        <a:pt x="0" y="380"/>
                        <a:pt x="0" y="536"/>
                      </a:cubicBezTo>
                      <a:cubicBezTo>
                        <a:pt x="0" y="672"/>
                        <a:pt x="97" y="827"/>
                        <a:pt x="272" y="905"/>
                      </a:cubicBezTo>
                      <a:cubicBezTo>
                        <a:pt x="448" y="1022"/>
                        <a:pt x="642" y="1061"/>
                        <a:pt x="837" y="1061"/>
                      </a:cubicBezTo>
                      <a:cubicBezTo>
                        <a:pt x="992" y="1061"/>
                        <a:pt x="1167" y="1041"/>
                        <a:pt x="1284" y="964"/>
                      </a:cubicBezTo>
                      <a:cubicBezTo>
                        <a:pt x="1323" y="944"/>
                        <a:pt x="1362" y="944"/>
                        <a:pt x="1381" y="905"/>
                      </a:cubicBezTo>
                      <a:cubicBezTo>
                        <a:pt x="1440" y="886"/>
                        <a:pt x="1459" y="866"/>
                        <a:pt x="1518" y="827"/>
                      </a:cubicBezTo>
                      <a:cubicBezTo>
                        <a:pt x="1615" y="730"/>
                        <a:pt x="1654" y="633"/>
                        <a:pt x="1654" y="536"/>
                      </a:cubicBezTo>
                      <a:cubicBezTo>
                        <a:pt x="1654" y="380"/>
                        <a:pt x="1556" y="244"/>
                        <a:pt x="1381" y="147"/>
                      </a:cubicBezTo>
                      <a:cubicBezTo>
                        <a:pt x="1226" y="49"/>
                        <a:pt x="1026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88" name="Google Shape;3288;p40"/>
                <p:cNvSpPr/>
                <p:nvPr/>
              </p:nvSpPr>
              <p:spPr>
                <a:xfrm>
                  <a:off x="939875" y="803050"/>
                  <a:ext cx="41375" cy="26525"/>
                </a:xfrm>
                <a:custGeom>
                  <a:rect b="b" l="l" r="r" t="t"/>
                  <a:pathLst>
                    <a:path extrusionOk="0" h="1061" w="1655">
                      <a:moveTo>
                        <a:pt x="818" y="224"/>
                      </a:moveTo>
                      <a:cubicBezTo>
                        <a:pt x="974" y="224"/>
                        <a:pt x="1129" y="243"/>
                        <a:pt x="1265" y="321"/>
                      </a:cubicBezTo>
                      <a:cubicBezTo>
                        <a:pt x="1363" y="360"/>
                        <a:pt x="1402" y="438"/>
                        <a:pt x="1402" y="516"/>
                      </a:cubicBezTo>
                      <a:cubicBezTo>
                        <a:pt x="1402" y="574"/>
                        <a:pt x="1363" y="632"/>
                        <a:pt x="1265" y="710"/>
                      </a:cubicBezTo>
                      <a:cubicBezTo>
                        <a:pt x="1158" y="778"/>
                        <a:pt x="998" y="812"/>
                        <a:pt x="835" y="812"/>
                      </a:cubicBezTo>
                      <a:cubicBezTo>
                        <a:pt x="672" y="812"/>
                        <a:pt x="507" y="778"/>
                        <a:pt x="390" y="710"/>
                      </a:cubicBezTo>
                      <a:cubicBezTo>
                        <a:pt x="293" y="652"/>
                        <a:pt x="234" y="574"/>
                        <a:pt x="234" y="516"/>
                      </a:cubicBezTo>
                      <a:cubicBezTo>
                        <a:pt x="234" y="438"/>
                        <a:pt x="293" y="379"/>
                        <a:pt x="390" y="321"/>
                      </a:cubicBezTo>
                      <a:cubicBezTo>
                        <a:pt x="507" y="243"/>
                        <a:pt x="682" y="224"/>
                        <a:pt x="818" y="224"/>
                      </a:cubicBezTo>
                      <a:close/>
                      <a:moveTo>
                        <a:pt x="828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79"/>
                        <a:pt x="1" y="535"/>
                      </a:cubicBezTo>
                      <a:cubicBezTo>
                        <a:pt x="1" y="671"/>
                        <a:pt x="98" y="827"/>
                        <a:pt x="273" y="924"/>
                      </a:cubicBezTo>
                      <a:cubicBezTo>
                        <a:pt x="429" y="1021"/>
                        <a:pt x="623" y="1060"/>
                        <a:pt x="818" y="1060"/>
                      </a:cubicBezTo>
                      <a:cubicBezTo>
                        <a:pt x="993" y="1060"/>
                        <a:pt x="1168" y="1041"/>
                        <a:pt x="1304" y="963"/>
                      </a:cubicBezTo>
                      <a:cubicBezTo>
                        <a:pt x="1343" y="944"/>
                        <a:pt x="1363" y="944"/>
                        <a:pt x="1382" y="924"/>
                      </a:cubicBezTo>
                      <a:cubicBezTo>
                        <a:pt x="1460" y="905"/>
                        <a:pt x="1499" y="846"/>
                        <a:pt x="1538" y="827"/>
                      </a:cubicBezTo>
                      <a:cubicBezTo>
                        <a:pt x="1596" y="749"/>
                        <a:pt x="1654" y="652"/>
                        <a:pt x="1654" y="535"/>
                      </a:cubicBezTo>
                      <a:cubicBezTo>
                        <a:pt x="1654" y="379"/>
                        <a:pt x="1557" y="243"/>
                        <a:pt x="1382" y="146"/>
                      </a:cubicBezTo>
                      <a:cubicBezTo>
                        <a:pt x="1226" y="49"/>
                        <a:pt x="1027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89" name="Google Shape;3289;p40"/>
                <p:cNvSpPr/>
                <p:nvPr/>
              </p:nvSpPr>
              <p:spPr>
                <a:xfrm>
                  <a:off x="1066825" y="844875"/>
                  <a:ext cx="41375" cy="26525"/>
                </a:xfrm>
                <a:custGeom>
                  <a:rect b="b" l="l" r="r" t="t"/>
                  <a:pathLst>
                    <a:path extrusionOk="0" h="1061" w="1655">
                      <a:moveTo>
                        <a:pt x="837" y="243"/>
                      </a:moveTo>
                      <a:cubicBezTo>
                        <a:pt x="993" y="243"/>
                        <a:pt x="1148" y="263"/>
                        <a:pt x="1265" y="341"/>
                      </a:cubicBezTo>
                      <a:cubicBezTo>
                        <a:pt x="1362" y="399"/>
                        <a:pt x="1421" y="457"/>
                        <a:pt x="1421" y="535"/>
                      </a:cubicBezTo>
                      <a:cubicBezTo>
                        <a:pt x="1421" y="613"/>
                        <a:pt x="1362" y="652"/>
                        <a:pt x="1265" y="730"/>
                      </a:cubicBezTo>
                      <a:cubicBezTo>
                        <a:pt x="1158" y="808"/>
                        <a:pt x="1002" y="846"/>
                        <a:pt x="842" y="846"/>
                      </a:cubicBezTo>
                      <a:cubicBezTo>
                        <a:pt x="681" y="846"/>
                        <a:pt x="516" y="808"/>
                        <a:pt x="390" y="730"/>
                      </a:cubicBezTo>
                      <a:cubicBezTo>
                        <a:pt x="292" y="691"/>
                        <a:pt x="253" y="613"/>
                        <a:pt x="253" y="535"/>
                      </a:cubicBezTo>
                      <a:cubicBezTo>
                        <a:pt x="253" y="457"/>
                        <a:pt x="292" y="418"/>
                        <a:pt x="390" y="341"/>
                      </a:cubicBezTo>
                      <a:cubicBezTo>
                        <a:pt x="506" y="263"/>
                        <a:pt x="681" y="243"/>
                        <a:pt x="837" y="243"/>
                      </a:cubicBezTo>
                      <a:close/>
                      <a:moveTo>
                        <a:pt x="827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99"/>
                        <a:pt x="1" y="535"/>
                      </a:cubicBezTo>
                      <a:cubicBezTo>
                        <a:pt x="1" y="691"/>
                        <a:pt x="98" y="827"/>
                        <a:pt x="273" y="924"/>
                      </a:cubicBezTo>
                      <a:cubicBezTo>
                        <a:pt x="448" y="1022"/>
                        <a:pt x="643" y="1060"/>
                        <a:pt x="837" y="1060"/>
                      </a:cubicBezTo>
                      <a:cubicBezTo>
                        <a:pt x="993" y="1060"/>
                        <a:pt x="1168" y="1041"/>
                        <a:pt x="1323" y="963"/>
                      </a:cubicBezTo>
                      <a:cubicBezTo>
                        <a:pt x="1343" y="944"/>
                        <a:pt x="1362" y="944"/>
                        <a:pt x="1382" y="924"/>
                      </a:cubicBezTo>
                      <a:cubicBezTo>
                        <a:pt x="1460" y="924"/>
                        <a:pt x="1518" y="885"/>
                        <a:pt x="1537" y="827"/>
                      </a:cubicBezTo>
                      <a:cubicBezTo>
                        <a:pt x="1615" y="749"/>
                        <a:pt x="1654" y="652"/>
                        <a:pt x="1654" y="535"/>
                      </a:cubicBezTo>
                      <a:cubicBezTo>
                        <a:pt x="1654" y="399"/>
                        <a:pt x="1557" y="243"/>
                        <a:pt x="1382" y="146"/>
                      </a:cubicBezTo>
                      <a:cubicBezTo>
                        <a:pt x="1226" y="49"/>
                        <a:pt x="1027" y="0"/>
                        <a:pt x="8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90" name="Google Shape;3290;p40"/>
                <p:cNvSpPr/>
                <p:nvPr/>
              </p:nvSpPr>
              <p:spPr>
                <a:xfrm>
                  <a:off x="829000" y="676100"/>
                  <a:ext cx="41350" cy="26525"/>
                </a:xfrm>
                <a:custGeom>
                  <a:rect b="b" l="l" r="r" t="t"/>
                  <a:pathLst>
                    <a:path extrusionOk="0" h="1061" w="1654">
                      <a:moveTo>
                        <a:pt x="817" y="205"/>
                      </a:moveTo>
                      <a:cubicBezTo>
                        <a:pt x="973" y="205"/>
                        <a:pt x="1128" y="243"/>
                        <a:pt x="1245" y="302"/>
                      </a:cubicBezTo>
                      <a:cubicBezTo>
                        <a:pt x="1342" y="360"/>
                        <a:pt x="1401" y="438"/>
                        <a:pt x="1401" y="496"/>
                      </a:cubicBezTo>
                      <a:cubicBezTo>
                        <a:pt x="1401" y="574"/>
                        <a:pt x="1342" y="633"/>
                        <a:pt x="1245" y="691"/>
                      </a:cubicBezTo>
                      <a:cubicBezTo>
                        <a:pt x="1138" y="769"/>
                        <a:pt x="983" y="808"/>
                        <a:pt x="822" y="808"/>
                      </a:cubicBezTo>
                      <a:cubicBezTo>
                        <a:pt x="661" y="808"/>
                        <a:pt x="496" y="769"/>
                        <a:pt x="370" y="691"/>
                      </a:cubicBezTo>
                      <a:cubicBezTo>
                        <a:pt x="272" y="652"/>
                        <a:pt x="233" y="574"/>
                        <a:pt x="233" y="496"/>
                      </a:cubicBezTo>
                      <a:cubicBezTo>
                        <a:pt x="233" y="438"/>
                        <a:pt x="272" y="380"/>
                        <a:pt x="370" y="302"/>
                      </a:cubicBezTo>
                      <a:cubicBezTo>
                        <a:pt x="486" y="243"/>
                        <a:pt x="661" y="205"/>
                        <a:pt x="817" y="205"/>
                      </a:cubicBezTo>
                      <a:close/>
                      <a:moveTo>
                        <a:pt x="829" y="0"/>
                      </a:moveTo>
                      <a:cubicBezTo>
                        <a:pt x="627" y="0"/>
                        <a:pt x="428" y="49"/>
                        <a:pt x="272" y="146"/>
                      </a:cubicBezTo>
                      <a:cubicBezTo>
                        <a:pt x="97" y="243"/>
                        <a:pt x="0" y="380"/>
                        <a:pt x="0" y="535"/>
                      </a:cubicBezTo>
                      <a:cubicBezTo>
                        <a:pt x="0" y="671"/>
                        <a:pt x="97" y="827"/>
                        <a:pt x="272" y="924"/>
                      </a:cubicBezTo>
                      <a:cubicBezTo>
                        <a:pt x="447" y="1022"/>
                        <a:pt x="642" y="1061"/>
                        <a:pt x="837" y="1061"/>
                      </a:cubicBezTo>
                      <a:cubicBezTo>
                        <a:pt x="973" y="1061"/>
                        <a:pt x="1148" y="1041"/>
                        <a:pt x="1265" y="983"/>
                      </a:cubicBezTo>
                      <a:cubicBezTo>
                        <a:pt x="1323" y="963"/>
                        <a:pt x="1342" y="963"/>
                        <a:pt x="1381" y="944"/>
                      </a:cubicBezTo>
                      <a:cubicBezTo>
                        <a:pt x="1440" y="885"/>
                        <a:pt x="1459" y="866"/>
                        <a:pt x="1518" y="847"/>
                      </a:cubicBezTo>
                      <a:cubicBezTo>
                        <a:pt x="1615" y="749"/>
                        <a:pt x="1654" y="652"/>
                        <a:pt x="1654" y="535"/>
                      </a:cubicBezTo>
                      <a:cubicBezTo>
                        <a:pt x="1654" y="380"/>
                        <a:pt x="1556" y="243"/>
                        <a:pt x="1401" y="146"/>
                      </a:cubicBezTo>
                      <a:cubicBezTo>
                        <a:pt x="1235" y="49"/>
                        <a:pt x="1031" y="0"/>
                        <a:pt x="8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91" name="Google Shape;3291;p40"/>
                <p:cNvSpPr/>
                <p:nvPr/>
              </p:nvSpPr>
              <p:spPr>
                <a:xfrm>
                  <a:off x="1183550" y="1036500"/>
                  <a:ext cx="41375" cy="26525"/>
                </a:xfrm>
                <a:custGeom>
                  <a:rect b="b" l="l" r="r" t="t"/>
                  <a:pathLst>
                    <a:path extrusionOk="0" h="1061" w="1655">
                      <a:moveTo>
                        <a:pt x="837" y="244"/>
                      </a:moveTo>
                      <a:cubicBezTo>
                        <a:pt x="993" y="244"/>
                        <a:pt x="1149" y="263"/>
                        <a:pt x="1265" y="341"/>
                      </a:cubicBezTo>
                      <a:cubicBezTo>
                        <a:pt x="1363" y="380"/>
                        <a:pt x="1401" y="458"/>
                        <a:pt x="1401" y="535"/>
                      </a:cubicBezTo>
                      <a:cubicBezTo>
                        <a:pt x="1401" y="613"/>
                        <a:pt x="1363" y="652"/>
                        <a:pt x="1265" y="730"/>
                      </a:cubicBezTo>
                      <a:cubicBezTo>
                        <a:pt x="1139" y="798"/>
                        <a:pt x="973" y="832"/>
                        <a:pt x="813" y="832"/>
                      </a:cubicBezTo>
                      <a:cubicBezTo>
                        <a:pt x="652" y="832"/>
                        <a:pt x="497" y="798"/>
                        <a:pt x="390" y="730"/>
                      </a:cubicBezTo>
                      <a:cubicBezTo>
                        <a:pt x="293" y="672"/>
                        <a:pt x="254" y="613"/>
                        <a:pt x="254" y="535"/>
                      </a:cubicBezTo>
                      <a:cubicBezTo>
                        <a:pt x="254" y="458"/>
                        <a:pt x="293" y="419"/>
                        <a:pt x="390" y="341"/>
                      </a:cubicBezTo>
                      <a:cubicBezTo>
                        <a:pt x="507" y="263"/>
                        <a:pt x="682" y="244"/>
                        <a:pt x="837" y="244"/>
                      </a:cubicBezTo>
                      <a:close/>
                      <a:moveTo>
                        <a:pt x="828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4"/>
                        <a:pt x="1" y="380"/>
                        <a:pt x="1" y="535"/>
                      </a:cubicBezTo>
                      <a:cubicBezTo>
                        <a:pt x="1" y="672"/>
                        <a:pt x="98" y="827"/>
                        <a:pt x="273" y="925"/>
                      </a:cubicBezTo>
                      <a:cubicBezTo>
                        <a:pt x="448" y="1022"/>
                        <a:pt x="643" y="1061"/>
                        <a:pt x="837" y="1061"/>
                      </a:cubicBezTo>
                      <a:cubicBezTo>
                        <a:pt x="993" y="1061"/>
                        <a:pt x="1149" y="1041"/>
                        <a:pt x="1285" y="963"/>
                      </a:cubicBezTo>
                      <a:cubicBezTo>
                        <a:pt x="1324" y="944"/>
                        <a:pt x="1363" y="944"/>
                        <a:pt x="1382" y="925"/>
                      </a:cubicBezTo>
                      <a:cubicBezTo>
                        <a:pt x="1440" y="905"/>
                        <a:pt x="1479" y="847"/>
                        <a:pt x="1518" y="827"/>
                      </a:cubicBezTo>
                      <a:cubicBezTo>
                        <a:pt x="1615" y="730"/>
                        <a:pt x="1654" y="633"/>
                        <a:pt x="1654" y="535"/>
                      </a:cubicBezTo>
                      <a:cubicBezTo>
                        <a:pt x="1654" y="380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92" name="Google Shape;3292;p40"/>
                <p:cNvSpPr/>
                <p:nvPr/>
              </p:nvSpPr>
              <p:spPr>
                <a:xfrm>
                  <a:off x="1110600" y="1025300"/>
                  <a:ext cx="41375" cy="27525"/>
                </a:xfrm>
                <a:custGeom>
                  <a:rect b="b" l="l" r="r" t="t"/>
                  <a:pathLst>
                    <a:path extrusionOk="0" h="1101" w="1655">
                      <a:moveTo>
                        <a:pt x="837" y="283"/>
                      </a:moveTo>
                      <a:cubicBezTo>
                        <a:pt x="993" y="283"/>
                        <a:pt x="1148" y="303"/>
                        <a:pt x="1265" y="380"/>
                      </a:cubicBezTo>
                      <a:cubicBezTo>
                        <a:pt x="1362" y="419"/>
                        <a:pt x="1401" y="497"/>
                        <a:pt x="1401" y="575"/>
                      </a:cubicBezTo>
                      <a:cubicBezTo>
                        <a:pt x="1401" y="633"/>
                        <a:pt x="1362" y="692"/>
                        <a:pt x="1265" y="769"/>
                      </a:cubicBezTo>
                      <a:cubicBezTo>
                        <a:pt x="1139" y="838"/>
                        <a:pt x="973" y="872"/>
                        <a:pt x="813" y="872"/>
                      </a:cubicBezTo>
                      <a:cubicBezTo>
                        <a:pt x="652" y="872"/>
                        <a:pt x="497" y="838"/>
                        <a:pt x="390" y="769"/>
                      </a:cubicBezTo>
                      <a:cubicBezTo>
                        <a:pt x="292" y="711"/>
                        <a:pt x="253" y="633"/>
                        <a:pt x="253" y="575"/>
                      </a:cubicBezTo>
                      <a:cubicBezTo>
                        <a:pt x="253" y="497"/>
                        <a:pt x="312" y="439"/>
                        <a:pt x="390" y="380"/>
                      </a:cubicBezTo>
                      <a:cubicBezTo>
                        <a:pt x="506" y="303"/>
                        <a:pt x="681" y="283"/>
                        <a:pt x="837" y="283"/>
                      </a:cubicBezTo>
                      <a:close/>
                      <a:moveTo>
                        <a:pt x="827" y="1"/>
                      </a:moveTo>
                      <a:cubicBezTo>
                        <a:pt x="628" y="1"/>
                        <a:pt x="428" y="50"/>
                        <a:pt x="273" y="147"/>
                      </a:cubicBezTo>
                      <a:cubicBezTo>
                        <a:pt x="98" y="244"/>
                        <a:pt x="0" y="400"/>
                        <a:pt x="0" y="536"/>
                      </a:cubicBezTo>
                      <a:cubicBezTo>
                        <a:pt x="0" y="711"/>
                        <a:pt x="98" y="867"/>
                        <a:pt x="273" y="964"/>
                      </a:cubicBezTo>
                      <a:cubicBezTo>
                        <a:pt x="448" y="1061"/>
                        <a:pt x="642" y="1100"/>
                        <a:pt x="837" y="1100"/>
                      </a:cubicBezTo>
                      <a:cubicBezTo>
                        <a:pt x="993" y="1100"/>
                        <a:pt x="1168" y="1081"/>
                        <a:pt x="1323" y="1003"/>
                      </a:cubicBezTo>
                      <a:cubicBezTo>
                        <a:pt x="1343" y="1003"/>
                        <a:pt x="1362" y="983"/>
                        <a:pt x="1382" y="964"/>
                      </a:cubicBezTo>
                      <a:cubicBezTo>
                        <a:pt x="1440" y="925"/>
                        <a:pt x="1479" y="886"/>
                        <a:pt x="1537" y="828"/>
                      </a:cubicBezTo>
                      <a:cubicBezTo>
                        <a:pt x="1596" y="769"/>
                        <a:pt x="1654" y="672"/>
                        <a:pt x="1654" y="536"/>
                      </a:cubicBezTo>
                      <a:cubicBezTo>
                        <a:pt x="1654" y="400"/>
                        <a:pt x="1557" y="244"/>
                        <a:pt x="1382" y="147"/>
                      </a:cubicBezTo>
                      <a:cubicBezTo>
                        <a:pt x="1226" y="50"/>
                        <a:pt x="1027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93" name="Google Shape;3293;p40"/>
                <p:cNvSpPr/>
                <p:nvPr/>
              </p:nvSpPr>
              <p:spPr>
                <a:xfrm>
                  <a:off x="894150" y="995150"/>
                  <a:ext cx="41375" cy="26050"/>
                </a:xfrm>
                <a:custGeom>
                  <a:rect b="b" l="l" r="r" t="t"/>
                  <a:pathLst>
                    <a:path extrusionOk="0" h="1042" w="1655">
                      <a:moveTo>
                        <a:pt x="838" y="224"/>
                      </a:moveTo>
                      <a:cubicBezTo>
                        <a:pt x="993" y="224"/>
                        <a:pt x="1149" y="244"/>
                        <a:pt x="1266" y="322"/>
                      </a:cubicBezTo>
                      <a:cubicBezTo>
                        <a:pt x="1363" y="361"/>
                        <a:pt x="1402" y="438"/>
                        <a:pt x="1402" y="516"/>
                      </a:cubicBezTo>
                      <a:cubicBezTo>
                        <a:pt x="1402" y="575"/>
                        <a:pt x="1363" y="633"/>
                        <a:pt x="1266" y="711"/>
                      </a:cubicBezTo>
                      <a:cubicBezTo>
                        <a:pt x="1139" y="779"/>
                        <a:pt x="974" y="813"/>
                        <a:pt x="813" y="813"/>
                      </a:cubicBezTo>
                      <a:cubicBezTo>
                        <a:pt x="653" y="813"/>
                        <a:pt x="497" y="779"/>
                        <a:pt x="390" y="711"/>
                      </a:cubicBezTo>
                      <a:cubicBezTo>
                        <a:pt x="293" y="652"/>
                        <a:pt x="254" y="575"/>
                        <a:pt x="254" y="516"/>
                      </a:cubicBezTo>
                      <a:cubicBezTo>
                        <a:pt x="254" y="438"/>
                        <a:pt x="293" y="361"/>
                        <a:pt x="390" y="322"/>
                      </a:cubicBezTo>
                      <a:cubicBezTo>
                        <a:pt x="507" y="244"/>
                        <a:pt x="682" y="224"/>
                        <a:pt x="838" y="224"/>
                      </a:cubicBezTo>
                      <a:close/>
                      <a:moveTo>
                        <a:pt x="828" y="1"/>
                      </a:moveTo>
                      <a:cubicBezTo>
                        <a:pt x="628" y="1"/>
                        <a:pt x="429" y="49"/>
                        <a:pt x="273" y="147"/>
                      </a:cubicBezTo>
                      <a:cubicBezTo>
                        <a:pt x="98" y="244"/>
                        <a:pt x="1" y="380"/>
                        <a:pt x="1" y="536"/>
                      </a:cubicBezTo>
                      <a:cubicBezTo>
                        <a:pt x="1" y="652"/>
                        <a:pt x="98" y="808"/>
                        <a:pt x="273" y="886"/>
                      </a:cubicBezTo>
                      <a:cubicBezTo>
                        <a:pt x="448" y="1003"/>
                        <a:pt x="643" y="1042"/>
                        <a:pt x="838" y="1042"/>
                      </a:cubicBezTo>
                      <a:cubicBezTo>
                        <a:pt x="993" y="1042"/>
                        <a:pt x="1168" y="1022"/>
                        <a:pt x="1324" y="944"/>
                      </a:cubicBezTo>
                      <a:cubicBezTo>
                        <a:pt x="1343" y="944"/>
                        <a:pt x="1363" y="925"/>
                        <a:pt x="1382" y="925"/>
                      </a:cubicBezTo>
                      <a:cubicBezTo>
                        <a:pt x="1441" y="886"/>
                        <a:pt x="1480" y="847"/>
                        <a:pt x="1538" y="789"/>
                      </a:cubicBezTo>
                      <a:cubicBezTo>
                        <a:pt x="1596" y="730"/>
                        <a:pt x="1655" y="633"/>
                        <a:pt x="1655" y="536"/>
                      </a:cubicBezTo>
                      <a:cubicBezTo>
                        <a:pt x="1655" y="380"/>
                        <a:pt x="1557" y="244"/>
                        <a:pt x="1382" y="147"/>
                      </a:cubicBezTo>
                      <a:cubicBezTo>
                        <a:pt x="1227" y="49"/>
                        <a:pt x="1027" y="1"/>
                        <a:pt x="8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94" name="Google Shape;3294;p40"/>
                <p:cNvSpPr/>
                <p:nvPr/>
              </p:nvSpPr>
              <p:spPr>
                <a:xfrm>
                  <a:off x="2246775" y="1758500"/>
                  <a:ext cx="41350" cy="26300"/>
                </a:xfrm>
                <a:custGeom>
                  <a:rect b="b" l="l" r="r" t="t"/>
                  <a:pathLst>
                    <a:path extrusionOk="0" h="1052" w="1654">
                      <a:moveTo>
                        <a:pt x="936" y="249"/>
                      </a:moveTo>
                      <a:cubicBezTo>
                        <a:pt x="1065" y="249"/>
                        <a:pt x="1191" y="287"/>
                        <a:pt x="1304" y="352"/>
                      </a:cubicBezTo>
                      <a:cubicBezTo>
                        <a:pt x="1382" y="390"/>
                        <a:pt x="1440" y="468"/>
                        <a:pt x="1440" y="546"/>
                      </a:cubicBezTo>
                      <a:cubicBezTo>
                        <a:pt x="1440" y="624"/>
                        <a:pt x="1401" y="663"/>
                        <a:pt x="1304" y="741"/>
                      </a:cubicBezTo>
                      <a:cubicBezTo>
                        <a:pt x="1177" y="809"/>
                        <a:pt x="1012" y="843"/>
                        <a:pt x="849" y="843"/>
                      </a:cubicBezTo>
                      <a:cubicBezTo>
                        <a:pt x="686" y="843"/>
                        <a:pt x="526" y="809"/>
                        <a:pt x="409" y="741"/>
                      </a:cubicBezTo>
                      <a:cubicBezTo>
                        <a:pt x="331" y="682"/>
                        <a:pt x="273" y="624"/>
                        <a:pt x="273" y="546"/>
                      </a:cubicBezTo>
                      <a:cubicBezTo>
                        <a:pt x="273" y="468"/>
                        <a:pt x="312" y="429"/>
                        <a:pt x="409" y="352"/>
                      </a:cubicBezTo>
                      <a:cubicBezTo>
                        <a:pt x="545" y="274"/>
                        <a:pt x="701" y="254"/>
                        <a:pt x="856" y="254"/>
                      </a:cubicBezTo>
                      <a:cubicBezTo>
                        <a:pt x="883" y="251"/>
                        <a:pt x="910" y="249"/>
                        <a:pt x="936" y="249"/>
                      </a:cubicBezTo>
                      <a:close/>
                      <a:moveTo>
                        <a:pt x="837" y="1"/>
                      </a:moveTo>
                      <a:cubicBezTo>
                        <a:pt x="657" y="1"/>
                        <a:pt x="477" y="35"/>
                        <a:pt x="331" y="99"/>
                      </a:cubicBezTo>
                      <a:cubicBezTo>
                        <a:pt x="292" y="99"/>
                        <a:pt x="273" y="138"/>
                        <a:pt x="253" y="138"/>
                      </a:cubicBezTo>
                      <a:lnTo>
                        <a:pt x="117" y="254"/>
                      </a:lnTo>
                      <a:cubicBezTo>
                        <a:pt x="59" y="332"/>
                        <a:pt x="0" y="429"/>
                        <a:pt x="0" y="527"/>
                      </a:cubicBezTo>
                      <a:cubicBezTo>
                        <a:pt x="0" y="663"/>
                        <a:pt x="98" y="799"/>
                        <a:pt x="273" y="916"/>
                      </a:cubicBezTo>
                      <a:cubicBezTo>
                        <a:pt x="448" y="1013"/>
                        <a:pt x="642" y="1052"/>
                        <a:pt x="837" y="1052"/>
                      </a:cubicBezTo>
                      <a:cubicBezTo>
                        <a:pt x="1031" y="1052"/>
                        <a:pt x="1245" y="1013"/>
                        <a:pt x="1401" y="916"/>
                      </a:cubicBezTo>
                      <a:cubicBezTo>
                        <a:pt x="1557" y="799"/>
                        <a:pt x="1654" y="663"/>
                        <a:pt x="1654" y="527"/>
                      </a:cubicBezTo>
                      <a:cubicBezTo>
                        <a:pt x="1654" y="371"/>
                        <a:pt x="1557" y="235"/>
                        <a:pt x="1401" y="138"/>
                      </a:cubicBezTo>
                      <a:cubicBezTo>
                        <a:pt x="1246" y="45"/>
                        <a:pt x="1041" y="1"/>
                        <a:pt x="8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95" name="Google Shape;3295;p40"/>
                <p:cNvSpPr/>
                <p:nvPr/>
              </p:nvSpPr>
              <p:spPr>
                <a:xfrm>
                  <a:off x="2131975" y="1658800"/>
                  <a:ext cx="41375" cy="26300"/>
                </a:xfrm>
                <a:custGeom>
                  <a:rect b="b" l="l" r="r" t="t"/>
                  <a:pathLst>
                    <a:path extrusionOk="0" h="1052" w="1655">
                      <a:moveTo>
                        <a:pt x="818" y="235"/>
                      </a:moveTo>
                      <a:cubicBezTo>
                        <a:pt x="993" y="235"/>
                        <a:pt x="1149" y="254"/>
                        <a:pt x="1265" y="332"/>
                      </a:cubicBezTo>
                      <a:cubicBezTo>
                        <a:pt x="1363" y="371"/>
                        <a:pt x="1421" y="449"/>
                        <a:pt x="1421" y="526"/>
                      </a:cubicBezTo>
                      <a:cubicBezTo>
                        <a:pt x="1421" y="585"/>
                        <a:pt x="1363" y="643"/>
                        <a:pt x="1265" y="721"/>
                      </a:cubicBezTo>
                      <a:cubicBezTo>
                        <a:pt x="1149" y="789"/>
                        <a:pt x="983" y="823"/>
                        <a:pt x="820" y="823"/>
                      </a:cubicBezTo>
                      <a:cubicBezTo>
                        <a:pt x="657" y="823"/>
                        <a:pt x="497" y="789"/>
                        <a:pt x="390" y="721"/>
                      </a:cubicBezTo>
                      <a:cubicBezTo>
                        <a:pt x="293" y="663"/>
                        <a:pt x="234" y="585"/>
                        <a:pt x="234" y="526"/>
                      </a:cubicBezTo>
                      <a:cubicBezTo>
                        <a:pt x="234" y="449"/>
                        <a:pt x="293" y="390"/>
                        <a:pt x="390" y="332"/>
                      </a:cubicBezTo>
                      <a:cubicBezTo>
                        <a:pt x="507" y="273"/>
                        <a:pt x="682" y="235"/>
                        <a:pt x="818" y="235"/>
                      </a:cubicBezTo>
                      <a:close/>
                      <a:moveTo>
                        <a:pt x="826" y="1"/>
                      </a:moveTo>
                      <a:cubicBezTo>
                        <a:pt x="648" y="1"/>
                        <a:pt x="467" y="35"/>
                        <a:pt x="312" y="98"/>
                      </a:cubicBezTo>
                      <a:cubicBezTo>
                        <a:pt x="293" y="98"/>
                        <a:pt x="273" y="137"/>
                        <a:pt x="254" y="137"/>
                      </a:cubicBezTo>
                      <a:lnTo>
                        <a:pt x="118" y="254"/>
                      </a:lnTo>
                      <a:cubicBezTo>
                        <a:pt x="59" y="332"/>
                        <a:pt x="1" y="410"/>
                        <a:pt x="1" y="526"/>
                      </a:cubicBezTo>
                      <a:cubicBezTo>
                        <a:pt x="1" y="663"/>
                        <a:pt x="98" y="799"/>
                        <a:pt x="273" y="896"/>
                      </a:cubicBezTo>
                      <a:cubicBezTo>
                        <a:pt x="448" y="1013"/>
                        <a:pt x="643" y="1052"/>
                        <a:pt x="837" y="1052"/>
                      </a:cubicBezTo>
                      <a:cubicBezTo>
                        <a:pt x="1032" y="1052"/>
                        <a:pt x="1246" y="1013"/>
                        <a:pt x="1382" y="896"/>
                      </a:cubicBezTo>
                      <a:cubicBezTo>
                        <a:pt x="1557" y="799"/>
                        <a:pt x="1655" y="663"/>
                        <a:pt x="1655" y="526"/>
                      </a:cubicBezTo>
                      <a:cubicBezTo>
                        <a:pt x="1655" y="371"/>
                        <a:pt x="1557" y="235"/>
                        <a:pt x="1382" y="137"/>
                      </a:cubicBezTo>
                      <a:cubicBezTo>
                        <a:pt x="1227" y="44"/>
                        <a:pt x="1028" y="1"/>
                        <a:pt x="82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96" name="Google Shape;3296;p40"/>
                <p:cNvSpPr/>
                <p:nvPr/>
              </p:nvSpPr>
              <p:spPr>
                <a:xfrm>
                  <a:off x="2352300" y="1751225"/>
                  <a:ext cx="17050" cy="26775"/>
                </a:xfrm>
                <a:custGeom>
                  <a:rect b="b" l="l" r="r" t="t"/>
                  <a:pathLst>
                    <a:path extrusionOk="0" h="1071" w="682">
                      <a:moveTo>
                        <a:pt x="682" y="1"/>
                      </a:moveTo>
                      <a:cubicBezTo>
                        <a:pt x="546" y="20"/>
                        <a:pt x="429" y="59"/>
                        <a:pt x="312" y="98"/>
                      </a:cubicBezTo>
                      <a:cubicBezTo>
                        <a:pt x="312" y="156"/>
                        <a:pt x="273" y="176"/>
                        <a:pt x="254" y="176"/>
                      </a:cubicBezTo>
                      <a:cubicBezTo>
                        <a:pt x="196" y="195"/>
                        <a:pt x="137" y="253"/>
                        <a:pt x="118" y="292"/>
                      </a:cubicBezTo>
                      <a:cubicBezTo>
                        <a:pt x="40" y="370"/>
                        <a:pt x="1" y="467"/>
                        <a:pt x="1" y="565"/>
                      </a:cubicBezTo>
                      <a:cubicBezTo>
                        <a:pt x="1" y="720"/>
                        <a:pt x="79" y="857"/>
                        <a:pt x="254" y="954"/>
                      </a:cubicBezTo>
                      <a:cubicBezTo>
                        <a:pt x="390" y="1032"/>
                        <a:pt x="526" y="1071"/>
                        <a:pt x="682" y="1071"/>
                      </a:cubicBezTo>
                      <a:lnTo>
                        <a:pt x="682" y="837"/>
                      </a:lnTo>
                      <a:cubicBezTo>
                        <a:pt x="546" y="818"/>
                        <a:pt x="448" y="779"/>
                        <a:pt x="390" y="740"/>
                      </a:cubicBezTo>
                      <a:cubicBezTo>
                        <a:pt x="293" y="681"/>
                        <a:pt x="234" y="604"/>
                        <a:pt x="234" y="545"/>
                      </a:cubicBezTo>
                      <a:cubicBezTo>
                        <a:pt x="234" y="467"/>
                        <a:pt x="273" y="409"/>
                        <a:pt x="390" y="351"/>
                      </a:cubicBezTo>
                      <a:cubicBezTo>
                        <a:pt x="448" y="292"/>
                        <a:pt x="585" y="273"/>
                        <a:pt x="682" y="253"/>
                      </a:cubicBezTo>
                      <a:lnTo>
                        <a:pt x="68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97" name="Google Shape;3297;p40"/>
                <p:cNvSpPr/>
                <p:nvPr/>
              </p:nvSpPr>
              <p:spPr>
                <a:xfrm>
                  <a:off x="2362525" y="1694325"/>
                  <a:ext cx="6825" cy="20450"/>
                </a:xfrm>
                <a:custGeom>
                  <a:rect b="b" l="l" r="r" t="t"/>
                  <a:pathLst>
                    <a:path extrusionOk="0" h="818" w="273">
                      <a:moveTo>
                        <a:pt x="273" y="0"/>
                      </a:moveTo>
                      <a:cubicBezTo>
                        <a:pt x="195" y="78"/>
                        <a:pt x="137" y="117"/>
                        <a:pt x="117" y="175"/>
                      </a:cubicBezTo>
                      <a:cubicBezTo>
                        <a:pt x="39" y="234"/>
                        <a:pt x="1" y="331"/>
                        <a:pt x="1" y="428"/>
                      </a:cubicBezTo>
                      <a:cubicBezTo>
                        <a:pt x="1" y="584"/>
                        <a:pt x="98" y="720"/>
                        <a:pt x="273" y="817"/>
                      </a:cubicBezTo>
                      <a:lnTo>
                        <a:pt x="273" y="506"/>
                      </a:lnTo>
                      <a:cubicBezTo>
                        <a:pt x="234" y="487"/>
                        <a:pt x="234" y="428"/>
                        <a:pt x="234" y="409"/>
                      </a:cubicBezTo>
                      <a:cubicBezTo>
                        <a:pt x="234" y="389"/>
                        <a:pt x="273" y="331"/>
                        <a:pt x="273" y="312"/>
                      </a:cubicBezTo>
                      <a:lnTo>
                        <a:pt x="27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98" name="Google Shape;3298;p40"/>
                <p:cNvSpPr/>
                <p:nvPr/>
              </p:nvSpPr>
              <p:spPr>
                <a:xfrm>
                  <a:off x="2255025" y="1204300"/>
                  <a:ext cx="41375" cy="26525"/>
                </a:xfrm>
                <a:custGeom>
                  <a:rect b="b" l="l" r="r" t="t"/>
                  <a:pathLst>
                    <a:path extrusionOk="0" h="1061" w="1655">
                      <a:moveTo>
                        <a:pt x="818" y="244"/>
                      </a:moveTo>
                      <a:cubicBezTo>
                        <a:pt x="993" y="244"/>
                        <a:pt x="1129" y="263"/>
                        <a:pt x="1266" y="341"/>
                      </a:cubicBezTo>
                      <a:cubicBezTo>
                        <a:pt x="1363" y="380"/>
                        <a:pt x="1402" y="458"/>
                        <a:pt x="1402" y="535"/>
                      </a:cubicBezTo>
                      <a:cubicBezTo>
                        <a:pt x="1402" y="613"/>
                        <a:pt x="1363" y="652"/>
                        <a:pt x="1266" y="730"/>
                      </a:cubicBezTo>
                      <a:cubicBezTo>
                        <a:pt x="1139" y="798"/>
                        <a:pt x="974" y="832"/>
                        <a:pt x="813" y="832"/>
                      </a:cubicBezTo>
                      <a:cubicBezTo>
                        <a:pt x="653" y="832"/>
                        <a:pt x="497" y="798"/>
                        <a:pt x="390" y="730"/>
                      </a:cubicBezTo>
                      <a:cubicBezTo>
                        <a:pt x="293" y="672"/>
                        <a:pt x="234" y="613"/>
                        <a:pt x="234" y="535"/>
                      </a:cubicBezTo>
                      <a:cubicBezTo>
                        <a:pt x="234" y="458"/>
                        <a:pt x="273" y="380"/>
                        <a:pt x="390" y="341"/>
                      </a:cubicBezTo>
                      <a:cubicBezTo>
                        <a:pt x="507" y="263"/>
                        <a:pt x="682" y="244"/>
                        <a:pt x="818" y="244"/>
                      </a:cubicBezTo>
                      <a:close/>
                      <a:moveTo>
                        <a:pt x="825" y="0"/>
                      </a:moveTo>
                      <a:cubicBezTo>
                        <a:pt x="624" y="0"/>
                        <a:pt x="419" y="49"/>
                        <a:pt x="254" y="146"/>
                      </a:cubicBezTo>
                      <a:cubicBezTo>
                        <a:pt x="98" y="244"/>
                        <a:pt x="1" y="380"/>
                        <a:pt x="1" y="535"/>
                      </a:cubicBezTo>
                      <a:cubicBezTo>
                        <a:pt x="1" y="633"/>
                        <a:pt x="40" y="730"/>
                        <a:pt x="79" y="788"/>
                      </a:cubicBezTo>
                      <a:cubicBezTo>
                        <a:pt x="137" y="827"/>
                        <a:pt x="196" y="866"/>
                        <a:pt x="254" y="925"/>
                      </a:cubicBezTo>
                      <a:cubicBezTo>
                        <a:pt x="293" y="925"/>
                        <a:pt x="293" y="944"/>
                        <a:pt x="312" y="944"/>
                      </a:cubicBezTo>
                      <a:cubicBezTo>
                        <a:pt x="448" y="1022"/>
                        <a:pt x="643" y="1061"/>
                        <a:pt x="818" y="1061"/>
                      </a:cubicBezTo>
                      <a:cubicBezTo>
                        <a:pt x="1013" y="1061"/>
                        <a:pt x="1227" y="1022"/>
                        <a:pt x="1382" y="925"/>
                      </a:cubicBezTo>
                      <a:cubicBezTo>
                        <a:pt x="1557" y="827"/>
                        <a:pt x="1655" y="672"/>
                        <a:pt x="1655" y="535"/>
                      </a:cubicBezTo>
                      <a:cubicBezTo>
                        <a:pt x="1655" y="380"/>
                        <a:pt x="1557" y="244"/>
                        <a:pt x="1382" y="146"/>
                      </a:cubicBezTo>
                      <a:cubicBezTo>
                        <a:pt x="1227" y="49"/>
                        <a:pt x="1027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99" name="Google Shape;3299;p40"/>
                <p:cNvSpPr/>
                <p:nvPr/>
              </p:nvSpPr>
              <p:spPr>
                <a:xfrm>
                  <a:off x="2126150" y="1090975"/>
                  <a:ext cx="41375" cy="27025"/>
                </a:xfrm>
                <a:custGeom>
                  <a:rect b="b" l="l" r="r" t="t"/>
                  <a:pathLst>
                    <a:path extrusionOk="0" h="1081" w="1655">
                      <a:moveTo>
                        <a:pt x="818" y="282"/>
                      </a:moveTo>
                      <a:cubicBezTo>
                        <a:pt x="993" y="282"/>
                        <a:pt x="1129" y="302"/>
                        <a:pt x="1265" y="380"/>
                      </a:cubicBezTo>
                      <a:cubicBezTo>
                        <a:pt x="1362" y="419"/>
                        <a:pt x="1401" y="496"/>
                        <a:pt x="1401" y="574"/>
                      </a:cubicBezTo>
                      <a:cubicBezTo>
                        <a:pt x="1401" y="633"/>
                        <a:pt x="1362" y="691"/>
                        <a:pt x="1265" y="769"/>
                      </a:cubicBezTo>
                      <a:cubicBezTo>
                        <a:pt x="1139" y="837"/>
                        <a:pt x="973" y="871"/>
                        <a:pt x="813" y="871"/>
                      </a:cubicBezTo>
                      <a:cubicBezTo>
                        <a:pt x="652" y="871"/>
                        <a:pt x="497" y="837"/>
                        <a:pt x="390" y="769"/>
                      </a:cubicBezTo>
                      <a:cubicBezTo>
                        <a:pt x="292" y="710"/>
                        <a:pt x="234" y="633"/>
                        <a:pt x="234" y="574"/>
                      </a:cubicBezTo>
                      <a:cubicBezTo>
                        <a:pt x="234" y="496"/>
                        <a:pt x="292" y="419"/>
                        <a:pt x="390" y="380"/>
                      </a:cubicBezTo>
                      <a:cubicBezTo>
                        <a:pt x="506" y="302"/>
                        <a:pt x="681" y="282"/>
                        <a:pt x="818" y="282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3" y="146"/>
                      </a:cubicBezTo>
                      <a:cubicBezTo>
                        <a:pt x="98" y="244"/>
                        <a:pt x="0" y="399"/>
                        <a:pt x="0" y="535"/>
                      </a:cubicBezTo>
                      <a:cubicBezTo>
                        <a:pt x="0" y="633"/>
                        <a:pt x="39" y="730"/>
                        <a:pt x="117" y="808"/>
                      </a:cubicBezTo>
                      <a:cubicBezTo>
                        <a:pt x="156" y="886"/>
                        <a:pt x="214" y="905"/>
                        <a:pt x="253" y="944"/>
                      </a:cubicBezTo>
                      <a:cubicBezTo>
                        <a:pt x="292" y="983"/>
                        <a:pt x="312" y="983"/>
                        <a:pt x="331" y="983"/>
                      </a:cubicBezTo>
                      <a:cubicBezTo>
                        <a:pt x="487" y="1061"/>
                        <a:pt x="642" y="1080"/>
                        <a:pt x="818" y="1080"/>
                      </a:cubicBezTo>
                      <a:cubicBezTo>
                        <a:pt x="1012" y="1080"/>
                        <a:pt x="1226" y="1022"/>
                        <a:pt x="1382" y="924"/>
                      </a:cubicBezTo>
                      <a:cubicBezTo>
                        <a:pt x="1557" y="827"/>
                        <a:pt x="1654" y="691"/>
                        <a:pt x="1654" y="535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00" name="Google Shape;3300;p40"/>
                <p:cNvSpPr/>
                <p:nvPr/>
              </p:nvSpPr>
              <p:spPr>
                <a:xfrm>
                  <a:off x="2175275" y="1032125"/>
                  <a:ext cx="41375" cy="27025"/>
                </a:xfrm>
                <a:custGeom>
                  <a:rect b="b" l="l" r="r" t="t"/>
                  <a:pathLst>
                    <a:path extrusionOk="0" h="1081" w="1655">
                      <a:moveTo>
                        <a:pt x="817" y="244"/>
                      </a:moveTo>
                      <a:cubicBezTo>
                        <a:pt x="993" y="244"/>
                        <a:pt x="1148" y="263"/>
                        <a:pt x="1265" y="341"/>
                      </a:cubicBezTo>
                      <a:cubicBezTo>
                        <a:pt x="1362" y="380"/>
                        <a:pt x="1401" y="458"/>
                        <a:pt x="1401" y="535"/>
                      </a:cubicBezTo>
                      <a:cubicBezTo>
                        <a:pt x="1401" y="613"/>
                        <a:pt x="1362" y="652"/>
                        <a:pt x="1265" y="730"/>
                      </a:cubicBezTo>
                      <a:cubicBezTo>
                        <a:pt x="1138" y="808"/>
                        <a:pt x="973" y="847"/>
                        <a:pt x="813" y="847"/>
                      </a:cubicBezTo>
                      <a:cubicBezTo>
                        <a:pt x="652" y="847"/>
                        <a:pt x="496" y="808"/>
                        <a:pt x="389" y="730"/>
                      </a:cubicBezTo>
                      <a:cubicBezTo>
                        <a:pt x="292" y="691"/>
                        <a:pt x="234" y="613"/>
                        <a:pt x="234" y="535"/>
                      </a:cubicBezTo>
                      <a:cubicBezTo>
                        <a:pt x="234" y="458"/>
                        <a:pt x="312" y="380"/>
                        <a:pt x="389" y="341"/>
                      </a:cubicBezTo>
                      <a:cubicBezTo>
                        <a:pt x="506" y="263"/>
                        <a:pt x="681" y="244"/>
                        <a:pt x="817" y="244"/>
                      </a:cubicBezTo>
                      <a:close/>
                      <a:moveTo>
                        <a:pt x="827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8" y="244"/>
                        <a:pt x="0" y="399"/>
                        <a:pt x="0" y="535"/>
                      </a:cubicBezTo>
                      <a:cubicBezTo>
                        <a:pt x="0" y="633"/>
                        <a:pt x="39" y="730"/>
                        <a:pt x="117" y="827"/>
                      </a:cubicBezTo>
                      <a:cubicBezTo>
                        <a:pt x="175" y="847"/>
                        <a:pt x="214" y="866"/>
                        <a:pt x="273" y="924"/>
                      </a:cubicBezTo>
                      <a:cubicBezTo>
                        <a:pt x="292" y="944"/>
                        <a:pt x="312" y="944"/>
                        <a:pt x="331" y="983"/>
                      </a:cubicBezTo>
                      <a:cubicBezTo>
                        <a:pt x="487" y="1041"/>
                        <a:pt x="662" y="1080"/>
                        <a:pt x="817" y="1080"/>
                      </a:cubicBezTo>
                      <a:cubicBezTo>
                        <a:pt x="1012" y="1080"/>
                        <a:pt x="1245" y="1022"/>
                        <a:pt x="1382" y="924"/>
                      </a:cubicBezTo>
                      <a:cubicBezTo>
                        <a:pt x="1557" y="827"/>
                        <a:pt x="1654" y="691"/>
                        <a:pt x="1654" y="535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01" name="Google Shape;3301;p40"/>
                <p:cNvSpPr/>
                <p:nvPr/>
              </p:nvSpPr>
              <p:spPr>
                <a:xfrm>
                  <a:off x="2256500" y="953825"/>
                  <a:ext cx="41375" cy="26525"/>
                </a:xfrm>
                <a:custGeom>
                  <a:rect b="b" l="l" r="r" t="t"/>
                  <a:pathLst>
                    <a:path extrusionOk="0" h="1061" w="1655">
                      <a:moveTo>
                        <a:pt x="837" y="263"/>
                      </a:moveTo>
                      <a:cubicBezTo>
                        <a:pt x="1012" y="263"/>
                        <a:pt x="1148" y="282"/>
                        <a:pt x="1265" y="360"/>
                      </a:cubicBezTo>
                      <a:cubicBezTo>
                        <a:pt x="1362" y="418"/>
                        <a:pt x="1421" y="477"/>
                        <a:pt x="1421" y="555"/>
                      </a:cubicBezTo>
                      <a:cubicBezTo>
                        <a:pt x="1421" y="632"/>
                        <a:pt x="1362" y="671"/>
                        <a:pt x="1265" y="749"/>
                      </a:cubicBezTo>
                      <a:cubicBezTo>
                        <a:pt x="1148" y="827"/>
                        <a:pt x="988" y="866"/>
                        <a:pt x="827" y="866"/>
                      </a:cubicBezTo>
                      <a:cubicBezTo>
                        <a:pt x="667" y="866"/>
                        <a:pt x="506" y="827"/>
                        <a:pt x="389" y="749"/>
                      </a:cubicBezTo>
                      <a:cubicBezTo>
                        <a:pt x="292" y="710"/>
                        <a:pt x="253" y="632"/>
                        <a:pt x="253" y="555"/>
                      </a:cubicBezTo>
                      <a:cubicBezTo>
                        <a:pt x="253" y="477"/>
                        <a:pt x="292" y="418"/>
                        <a:pt x="389" y="360"/>
                      </a:cubicBezTo>
                      <a:cubicBezTo>
                        <a:pt x="526" y="282"/>
                        <a:pt x="681" y="263"/>
                        <a:pt x="837" y="263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8" y="243"/>
                        <a:pt x="0" y="379"/>
                        <a:pt x="0" y="535"/>
                      </a:cubicBezTo>
                      <a:cubicBezTo>
                        <a:pt x="0" y="632"/>
                        <a:pt x="59" y="730"/>
                        <a:pt x="137" y="827"/>
                      </a:cubicBezTo>
                      <a:cubicBezTo>
                        <a:pt x="156" y="846"/>
                        <a:pt x="195" y="905"/>
                        <a:pt x="273" y="924"/>
                      </a:cubicBezTo>
                      <a:cubicBezTo>
                        <a:pt x="292" y="944"/>
                        <a:pt x="331" y="944"/>
                        <a:pt x="351" y="963"/>
                      </a:cubicBezTo>
                      <a:cubicBezTo>
                        <a:pt x="487" y="1041"/>
                        <a:pt x="662" y="1060"/>
                        <a:pt x="837" y="1060"/>
                      </a:cubicBezTo>
                      <a:cubicBezTo>
                        <a:pt x="1031" y="1060"/>
                        <a:pt x="1245" y="1021"/>
                        <a:pt x="1401" y="924"/>
                      </a:cubicBezTo>
                      <a:cubicBezTo>
                        <a:pt x="1557" y="827"/>
                        <a:pt x="1654" y="671"/>
                        <a:pt x="1654" y="535"/>
                      </a:cubicBezTo>
                      <a:cubicBezTo>
                        <a:pt x="1654" y="379"/>
                        <a:pt x="1557" y="243"/>
                        <a:pt x="1401" y="146"/>
                      </a:cubicBezTo>
                      <a:cubicBezTo>
                        <a:pt x="1236" y="49"/>
                        <a:pt x="1031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02" name="Google Shape;3302;p40"/>
                <p:cNvSpPr/>
                <p:nvPr/>
              </p:nvSpPr>
              <p:spPr>
                <a:xfrm>
                  <a:off x="2040050" y="985425"/>
                  <a:ext cx="41375" cy="26525"/>
                </a:xfrm>
                <a:custGeom>
                  <a:rect b="b" l="l" r="r" t="t"/>
                  <a:pathLst>
                    <a:path extrusionOk="0" h="1061" w="1655">
                      <a:moveTo>
                        <a:pt x="837" y="263"/>
                      </a:moveTo>
                      <a:cubicBezTo>
                        <a:pt x="1013" y="263"/>
                        <a:pt x="1149" y="283"/>
                        <a:pt x="1265" y="361"/>
                      </a:cubicBezTo>
                      <a:cubicBezTo>
                        <a:pt x="1363" y="419"/>
                        <a:pt x="1421" y="477"/>
                        <a:pt x="1421" y="555"/>
                      </a:cubicBezTo>
                      <a:cubicBezTo>
                        <a:pt x="1421" y="633"/>
                        <a:pt x="1363" y="672"/>
                        <a:pt x="1265" y="750"/>
                      </a:cubicBezTo>
                      <a:cubicBezTo>
                        <a:pt x="1149" y="827"/>
                        <a:pt x="988" y="866"/>
                        <a:pt x="828" y="866"/>
                      </a:cubicBezTo>
                      <a:cubicBezTo>
                        <a:pt x="667" y="866"/>
                        <a:pt x="507" y="827"/>
                        <a:pt x="390" y="750"/>
                      </a:cubicBezTo>
                      <a:cubicBezTo>
                        <a:pt x="293" y="711"/>
                        <a:pt x="254" y="633"/>
                        <a:pt x="254" y="555"/>
                      </a:cubicBezTo>
                      <a:cubicBezTo>
                        <a:pt x="254" y="477"/>
                        <a:pt x="293" y="419"/>
                        <a:pt x="390" y="361"/>
                      </a:cubicBezTo>
                      <a:cubicBezTo>
                        <a:pt x="526" y="283"/>
                        <a:pt x="682" y="263"/>
                        <a:pt x="837" y="263"/>
                      </a:cubicBezTo>
                      <a:close/>
                      <a:moveTo>
                        <a:pt x="828" y="1"/>
                      </a:moveTo>
                      <a:cubicBezTo>
                        <a:pt x="628" y="1"/>
                        <a:pt x="429" y="49"/>
                        <a:pt x="273" y="147"/>
                      </a:cubicBezTo>
                      <a:cubicBezTo>
                        <a:pt x="98" y="244"/>
                        <a:pt x="1" y="380"/>
                        <a:pt x="1" y="536"/>
                      </a:cubicBezTo>
                      <a:cubicBezTo>
                        <a:pt x="1" y="633"/>
                        <a:pt x="59" y="750"/>
                        <a:pt x="157" y="827"/>
                      </a:cubicBezTo>
                      <a:cubicBezTo>
                        <a:pt x="176" y="866"/>
                        <a:pt x="195" y="905"/>
                        <a:pt x="273" y="925"/>
                      </a:cubicBezTo>
                      <a:cubicBezTo>
                        <a:pt x="293" y="944"/>
                        <a:pt x="351" y="944"/>
                        <a:pt x="371" y="964"/>
                      </a:cubicBezTo>
                      <a:cubicBezTo>
                        <a:pt x="526" y="1022"/>
                        <a:pt x="682" y="1061"/>
                        <a:pt x="837" y="1061"/>
                      </a:cubicBezTo>
                      <a:cubicBezTo>
                        <a:pt x="1032" y="1061"/>
                        <a:pt x="1246" y="1022"/>
                        <a:pt x="1382" y="925"/>
                      </a:cubicBezTo>
                      <a:cubicBezTo>
                        <a:pt x="1557" y="827"/>
                        <a:pt x="1655" y="672"/>
                        <a:pt x="1655" y="536"/>
                      </a:cubicBezTo>
                      <a:cubicBezTo>
                        <a:pt x="1655" y="380"/>
                        <a:pt x="1557" y="244"/>
                        <a:pt x="1382" y="147"/>
                      </a:cubicBezTo>
                      <a:cubicBezTo>
                        <a:pt x="1227" y="49"/>
                        <a:pt x="1027" y="1"/>
                        <a:pt x="8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03" name="Google Shape;3303;p40"/>
                <p:cNvSpPr/>
                <p:nvPr/>
              </p:nvSpPr>
              <p:spPr>
                <a:xfrm>
                  <a:off x="1934025" y="1015575"/>
                  <a:ext cx="41375" cy="27025"/>
                </a:xfrm>
                <a:custGeom>
                  <a:rect b="b" l="l" r="r" t="t"/>
                  <a:pathLst>
                    <a:path extrusionOk="0" h="1081" w="1655">
                      <a:moveTo>
                        <a:pt x="818" y="283"/>
                      </a:moveTo>
                      <a:cubicBezTo>
                        <a:pt x="993" y="283"/>
                        <a:pt x="1129" y="302"/>
                        <a:pt x="1265" y="380"/>
                      </a:cubicBezTo>
                      <a:cubicBezTo>
                        <a:pt x="1363" y="419"/>
                        <a:pt x="1401" y="497"/>
                        <a:pt x="1401" y="575"/>
                      </a:cubicBezTo>
                      <a:cubicBezTo>
                        <a:pt x="1401" y="633"/>
                        <a:pt x="1363" y="692"/>
                        <a:pt x="1265" y="769"/>
                      </a:cubicBezTo>
                      <a:cubicBezTo>
                        <a:pt x="1139" y="837"/>
                        <a:pt x="973" y="871"/>
                        <a:pt x="813" y="871"/>
                      </a:cubicBezTo>
                      <a:cubicBezTo>
                        <a:pt x="652" y="871"/>
                        <a:pt x="497" y="837"/>
                        <a:pt x="390" y="769"/>
                      </a:cubicBezTo>
                      <a:cubicBezTo>
                        <a:pt x="293" y="711"/>
                        <a:pt x="234" y="633"/>
                        <a:pt x="234" y="575"/>
                      </a:cubicBezTo>
                      <a:cubicBezTo>
                        <a:pt x="234" y="497"/>
                        <a:pt x="293" y="419"/>
                        <a:pt x="390" y="380"/>
                      </a:cubicBezTo>
                      <a:cubicBezTo>
                        <a:pt x="507" y="302"/>
                        <a:pt x="682" y="283"/>
                        <a:pt x="818" y="283"/>
                      </a:cubicBezTo>
                      <a:close/>
                      <a:moveTo>
                        <a:pt x="825" y="1"/>
                      </a:moveTo>
                      <a:cubicBezTo>
                        <a:pt x="623" y="1"/>
                        <a:pt x="419" y="49"/>
                        <a:pt x="254" y="147"/>
                      </a:cubicBezTo>
                      <a:cubicBezTo>
                        <a:pt x="98" y="244"/>
                        <a:pt x="1" y="400"/>
                        <a:pt x="1" y="536"/>
                      </a:cubicBezTo>
                      <a:cubicBezTo>
                        <a:pt x="1" y="633"/>
                        <a:pt x="40" y="730"/>
                        <a:pt x="117" y="808"/>
                      </a:cubicBezTo>
                      <a:cubicBezTo>
                        <a:pt x="156" y="886"/>
                        <a:pt x="215" y="906"/>
                        <a:pt x="254" y="964"/>
                      </a:cubicBezTo>
                      <a:cubicBezTo>
                        <a:pt x="293" y="983"/>
                        <a:pt x="312" y="983"/>
                        <a:pt x="331" y="983"/>
                      </a:cubicBezTo>
                      <a:cubicBezTo>
                        <a:pt x="487" y="1061"/>
                        <a:pt x="643" y="1081"/>
                        <a:pt x="818" y="1081"/>
                      </a:cubicBezTo>
                      <a:cubicBezTo>
                        <a:pt x="1012" y="1081"/>
                        <a:pt x="1226" y="1022"/>
                        <a:pt x="1382" y="925"/>
                      </a:cubicBezTo>
                      <a:cubicBezTo>
                        <a:pt x="1557" y="828"/>
                        <a:pt x="1654" y="692"/>
                        <a:pt x="1654" y="536"/>
                      </a:cubicBezTo>
                      <a:cubicBezTo>
                        <a:pt x="1654" y="400"/>
                        <a:pt x="1557" y="244"/>
                        <a:pt x="1382" y="147"/>
                      </a:cubicBezTo>
                      <a:cubicBezTo>
                        <a:pt x="1226" y="49"/>
                        <a:pt x="1027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04" name="Google Shape;3304;p40"/>
                <p:cNvSpPr/>
                <p:nvPr/>
              </p:nvSpPr>
              <p:spPr>
                <a:xfrm>
                  <a:off x="2162150" y="852150"/>
                  <a:ext cx="41850" cy="27025"/>
                </a:xfrm>
                <a:custGeom>
                  <a:rect b="b" l="l" r="r" t="t"/>
                  <a:pathLst>
                    <a:path extrusionOk="0" h="1081" w="1674">
                      <a:moveTo>
                        <a:pt x="837" y="244"/>
                      </a:moveTo>
                      <a:cubicBezTo>
                        <a:pt x="1012" y="244"/>
                        <a:pt x="1148" y="264"/>
                        <a:pt x="1284" y="341"/>
                      </a:cubicBezTo>
                      <a:cubicBezTo>
                        <a:pt x="1381" y="400"/>
                        <a:pt x="1420" y="458"/>
                        <a:pt x="1420" y="536"/>
                      </a:cubicBezTo>
                      <a:cubicBezTo>
                        <a:pt x="1420" y="614"/>
                        <a:pt x="1381" y="653"/>
                        <a:pt x="1284" y="731"/>
                      </a:cubicBezTo>
                      <a:cubicBezTo>
                        <a:pt x="1158" y="808"/>
                        <a:pt x="992" y="847"/>
                        <a:pt x="832" y="847"/>
                      </a:cubicBezTo>
                      <a:cubicBezTo>
                        <a:pt x="671" y="847"/>
                        <a:pt x="516" y="808"/>
                        <a:pt x="409" y="731"/>
                      </a:cubicBezTo>
                      <a:cubicBezTo>
                        <a:pt x="311" y="692"/>
                        <a:pt x="253" y="614"/>
                        <a:pt x="253" y="536"/>
                      </a:cubicBezTo>
                      <a:cubicBezTo>
                        <a:pt x="253" y="458"/>
                        <a:pt x="311" y="419"/>
                        <a:pt x="409" y="341"/>
                      </a:cubicBezTo>
                      <a:cubicBezTo>
                        <a:pt x="525" y="264"/>
                        <a:pt x="700" y="244"/>
                        <a:pt x="837" y="244"/>
                      </a:cubicBezTo>
                      <a:close/>
                      <a:moveTo>
                        <a:pt x="829" y="1"/>
                      </a:moveTo>
                      <a:cubicBezTo>
                        <a:pt x="628" y="1"/>
                        <a:pt x="428" y="50"/>
                        <a:pt x="272" y="147"/>
                      </a:cubicBezTo>
                      <a:cubicBezTo>
                        <a:pt x="97" y="244"/>
                        <a:pt x="0" y="400"/>
                        <a:pt x="0" y="536"/>
                      </a:cubicBezTo>
                      <a:cubicBezTo>
                        <a:pt x="0" y="653"/>
                        <a:pt x="58" y="750"/>
                        <a:pt x="156" y="828"/>
                      </a:cubicBezTo>
                      <a:cubicBezTo>
                        <a:pt x="175" y="886"/>
                        <a:pt x="234" y="906"/>
                        <a:pt x="272" y="925"/>
                      </a:cubicBezTo>
                      <a:cubicBezTo>
                        <a:pt x="311" y="945"/>
                        <a:pt x="350" y="945"/>
                        <a:pt x="370" y="983"/>
                      </a:cubicBezTo>
                      <a:cubicBezTo>
                        <a:pt x="525" y="1022"/>
                        <a:pt x="662" y="1081"/>
                        <a:pt x="837" y="1081"/>
                      </a:cubicBezTo>
                      <a:cubicBezTo>
                        <a:pt x="1031" y="1081"/>
                        <a:pt x="1245" y="1022"/>
                        <a:pt x="1401" y="925"/>
                      </a:cubicBezTo>
                      <a:cubicBezTo>
                        <a:pt x="1556" y="828"/>
                        <a:pt x="1673" y="692"/>
                        <a:pt x="1673" y="536"/>
                      </a:cubicBezTo>
                      <a:cubicBezTo>
                        <a:pt x="1673" y="400"/>
                        <a:pt x="1576" y="244"/>
                        <a:pt x="1401" y="147"/>
                      </a:cubicBezTo>
                      <a:cubicBezTo>
                        <a:pt x="1235" y="50"/>
                        <a:pt x="1031" y="1"/>
                        <a:pt x="82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05" name="Google Shape;3305;p40"/>
                <p:cNvSpPr/>
                <p:nvPr/>
              </p:nvSpPr>
              <p:spPr>
                <a:xfrm>
                  <a:off x="2191325" y="742725"/>
                  <a:ext cx="41850" cy="27025"/>
                </a:xfrm>
                <a:custGeom>
                  <a:rect b="b" l="l" r="r" t="t"/>
                  <a:pathLst>
                    <a:path extrusionOk="0" h="1081" w="1674">
                      <a:moveTo>
                        <a:pt x="837" y="263"/>
                      </a:moveTo>
                      <a:cubicBezTo>
                        <a:pt x="1012" y="263"/>
                        <a:pt x="1148" y="283"/>
                        <a:pt x="1284" y="361"/>
                      </a:cubicBezTo>
                      <a:cubicBezTo>
                        <a:pt x="1362" y="419"/>
                        <a:pt x="1421" y="497"/>
                        <a:pt x="1421" y="555"/>
                      </a:cubicBezTo>
                      <a:cubicBezTo>
                        <a:pt x="1421" y="633"/>
                        <a:pt x="1382" y="691"/>
                        <a:pt x="1284" y="750"/>
                      </a:cubicBezTo>
                      <a:cubicBezTo>
                        <a:pt x="1158" y="827"/>
                        <a:pt x="993" y="866"/>
                        <a:pt x="830" y="866"/>
                      </a:cubicBezTo>
                      <a:cubicBezTo>
                        <a:pt x="667" y="866"/>
                        <a:pt x="506" y="827"/>
                        <a:pt x="389" y="750"/>
                      </a:cubicBezTo>
                      <a:cubicBezTo>
                        <a:pt x="312" y="711"/>
                        <a:pt x="253" y="633"/>
                        <a:pt x="253" y="555"/>
                      </a:cubicBezTo>
                      <a:cubicBezTo>
                        <a:pt x="253" y="497"/>
                        <a:pt x="312" y="438"/>
                        <a:pt x="389" y="361"/>
                      </a:cubicBezTo>
                      <a:cubicBezTo>
                        <a:pt x="526" y="302"/>
                        <a:pt x="681" y="263"/>
                        <a:pt x="837" y="263"/>
                      </a:cubicBezTo>
                      <a:close/>
                      <a:moveTo>
                        <a:pt x="844" y="1"/>
                      </a:moveTo>
                      <a:cubicBezTo>
                        <a:pt x="642" y="1"/>
                        <a:pt x="438" y="49"/>
                        <a:pt x="273" y="146"/>
                      </a:cubicBezTo>
                      <a:cubicBezTo>
                        <a:pt x="117" y="244"/>
                        <a:pt x="0" y="399"/>
                        <a:pt x="0" y="536"/>
                      </a:cubicBezTo>
                      <a:cubicBezTo>
                        <a:pt x="0" y="633"/>
                        <a:pt x="59" y="730"/>
                        <a:pt x="137" y="808"/>
                      </a:cubicBezTo>
                      <a:cubicBezTo>
                        <a:pt x="156" y="886"/>
                        <a:pt x="214" y="925"/>
                        <a:pt x="273" y="944"/>
                      </a:cubicBezTo>
                      <a:cubicBezTo>
                        <a:pt x="312" y="983"/>
                        <a:pt x="331" y="983"/>
                        <a:pt x="351" y="983"/>
                      </a:cubicBezTo>
                      <a:cubicBezTo>
                        <a:pt x="506" y="1041"/>
                        <a:pt x="662" y="1080"/>
                        <a:pt x="837" y="1080"/>
                      </a:cubicBezTo>
                      <a:cubicBezTo>
                        <a:pt x="1031" y="1080"/>
                        <a:pt x="1246" y="1022"/>
                        <a:pt x="1401" y="925"/>
                      </a:cubicBezTo>
                      <a:cubicBezTo>
                        <a:pt x="1576" y="827"/>
                        <a:pt x="1674" y="691"/>
                        <a:pt x="1674" y="536"/>
                      </a:cubicBezTo>
                      <a:cubicBezTo>
                        <a:pt x="1674" y="399"/>
                        <a:pt x="1576" y="244"/>
                        <a:pt x="1401" y="146"/>
                      </a:cubicBezTo>
                      <a:cubicBezTo>
                        <a:pt x="1246" y="49"/>
                        <a:pt x="1046" y="1"/>
                        <a:pt x="84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06" name="Google Shape;3306;p40"/>
                <p:cNvSpPr/>
                <p:nvPr/>
              </p:nvSpPr>
              <p:spPr>
                <a:xfrm>
                  <a:off x="2021575" y="903225"/>
                  <a:ext cx="41375" cy="27025"/>
                </a:xfrm>
                <a:custGeom>
                  <a:rect b="b" l="l" r="r" t="t"/>
                  <a:pathLst>
                    <a:path extrusionOk="0" h="1081" w="1655">
                      <a:moveTo>
                        <a:pt x="818" y="244"/>
                      </a:moveTo>
                      <a:cubicBezTo>
                        <a:pt x="993" y="244"/>
                        <a:pt x="1129" y="263"/>
                        <a:pt x="1265" y="341"/>
                      </a:cubicBezTo>
                      <a:cubicBezTo>
                        <a:pt x="1343" y="400"/>
                        <a:pt x="1401" y="458"/>
                        <a:pt x="1401" y="536"/>
                      </a:cubicBezTo>
                      <a:cubicBezTo>
                        <a:pt x="1401" y="614"/>
                        <a:pt x="1362" y="652"/>
                        <a:pt x="1265" y="730"/>
                      </a:cubicBezTo>
                      <a:cubicBezTo>
                        <a:pt x="1139" y="798"/>
                        <a:pt x="973" y="832"/>
                        <a:pt x="813" y="832"/>
                      </a:cubicBezTo>
                      <a:cubicBezTo>
                        <a:pt x="652" y="832"/>
                        <a:pt x="497" y="798"/>
                        <a:pt x="390" y="730"/>
                      </a:cubicBezTo>
                      <a:cubicBezTo>
                        <a:pt x="292" y="672"/>
                        <a:pt x="234" y="614"/>
                        <a:pt x="234" y="536"/>
                      </a:cubicBezTo>
                      <a:cubicBezTo>
                        <a:pt x="234" y="458"/>
                        <a:pt x="312" y="400"/>
                        <a:pt x="390" y="341"/>
                      </a:cubicBezTo>
                      <a:cubicBezTo>
                        <a:pt x="506" y="263"/>
                        <a:pt x="682" y="244"/>
                        <a:pt x="818" y="244"/>
                      </a:cubicBezTo>
                      <a:close/>
                      <a:moveTo>
                        <a:pt x="825" y="1"/>
                      </a:moveTo>
                      <a:cubicBezTo>
                        <a:pt x="623" y="1"/>
                        <a:pt x="419" y="49"/>
                        <a:pt x="254" y="147"/>
                      </a:cubicBezTo>
                      <a:cubicBezTo>
                        <a:pt x="98" y="244"/>
                        <a:pt x="1" y="400"/>
                        <a:pt x="1" y="536"/>
                      </a:cubicBezTo>
                      <a:cubicBezTo>
                        <a:pt x="1" y="633"/>
                        <a:pt x="40" y="730"/>
                        <a:pt x="117" y="828"/>
                      </a:cubicBezTo>
                      <a:cubicBezTo>
                        <a:pt x="156" y="847"/>
                        <a:pt x="215" y="905"/>
                        <a:pt x="254" y="925"/>
                      </a:cubicBezTo>
                      <a:cubicBezTo>
                        <a:pt x="292" y="944"/>
                        <a:pt x="312" y="944"/>
                        <a:pt x="331" y="983"/>
                      </a:cubicBezTo>
                      <a:cubicBezTo>
                        <a:pt x="487" y="1042"/>
                        <a:pt x="643" y="1080"/>
                        <a:pt x="818" y="1080"/>
                      </a:cubicBezTo>
                      <a:cubicBezTo>
                        <a:pt x="1012" y="1080"/>
                        <a:pt x="1226" y="1022"/>
                        <a:pt x="1382" y="925"/>
                      </a:cubicBezTo>
                      <a:cubicBezTo>
                        <a:pt x="1557" y="828"/>
                        <a:pt x="1654" y="691"/>
                        <a:pt x="1654" y="536"/>
                      </a:cubicBezTo>
                      <a:cubicBezTo>
                        <a:pt x="1654" y="400"/>
                        <a:pt x="1557" y="244"/>
                        <a:pt x="1382" y="147"/>
                      </a:cubicBezTo>
                      <a:cubicBezTo>
                        <a:pt x="1226" y="49"/>
                        <a:pt x="1027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07" name="Google Shape;3307;p40"/>
                <p:cNvSpPr/>
                <p:nvPr/>
              </p:nvSpPr>
              <p:spPr>
                <a:xfrm>
                  <a:off x="1932075" y="923175"/>
                  <a:ext cx="41375" cy="27025"/>
                </a:xfrm>
                <a:custGeom>
                  <a:rect b="b" l="l" r="r" t="t"/>
                  <a:pathLst>
                    <a:path extrusionOk="0" h="1081" w="1655">
                      <a:moveTo>
                        <a:pt x="818" y="302"/>
                      </a:moveTo>
                      <a:cubicBezTo>
                        <a:pt x="993" y="302"/>
                        <a:pt x="1149" y="321"/>
                        <a:pt x="1265" y="399"/>
                      </a:cubicBezTo>
                      <a:cubicBezTo>
                        <a:pt x="1363" y="438"/>
                        <a:pt x="1402" y="516"/>
                        <a:pt x="1402" y="594"/>
                      </a:cubicBezTo>
                      <a:cubicBezTo>
                        <a:pt x="1402" y="672"/>
                        <a:pt x="1363" y="711"/>
                        <a:pt x="1265" y="788"/>
                      </a:cubicBezTo>
                      <a:cubicBezTo>
                        <a:pt x="1139" y="856"/>
                        <a:pt x="974" y="890"/>
                        <a:pt x="813" y="890"/>
                      </a:cubicBezTo>
                      <a:cubicBezTo>
                        <a:pt x="653" y="890"/>
                        <a:pt x="497" y="856"/>
                        <a:pt x="390" y="788"/>
                      </a:cubicBezTo>
                      <a:cubicBezTo>
                        <a:pt x="293" y="730"/>
                        <a:pt x="234" y="672"/>
                        <a:pt x="234" y="594"/>
                      </a:cubicBezTo>
                      <a:cubicBezTo>
                        <a:pt x="234" y="516"/>
                        <a:pt x="293" y="438"/>
                        <a:pt x="390" y="399"/>
                      </a:cubicBezTo>
                      <a:cubicBezTo>
                        <a:pt x="507" y="321"/>
                        <a:pt x="682" y="302"/>
                        <a:pt x="818" y="302"/>
                      </a:cubicBezTo>
                      <a:close/>
                      <a:moveTo>
                        <a:pt x="828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4"/>
                        <a:pt x="1" y="399"/>
                        <a:pt x="1" y="535"/>
                      </a:cubicBezTo>
                      <a:cubicBezTo>
                        <a:pt x="1" y="633"/>
                        <a:pt x="40" y="730"/>
                        <a:pt x="118" y="808"/>
                      </a:cubicBezTo>
                      <a:cubicBezTo>
                        <a:pt x="176" y="886"/>
                        <a:pt x="195" y="925"/>
                        <a:pt x="273" y="963"/>
                      </a:cubicBezTo>
                      <a:cubicBezTo>
                        <a:pt x="293" y="983"/>
                        <a:pt x="312" y="983"/>
                        <a:pt x="332" y="983"/>
                      </a:cubicBezTo>
                      <a:cubicBezTo>
                        <a:pt x="487" y="1041"/>
                        <a:pt x="662" y="1080"/>
                        <a:pt x="818" y="1080"/>
                      </a:cubicBezTo>
                      <a:cubicBezTo>
                        <a:pt x="1013" y="1080"/>
                        <a:pt x="1246" y="1022"/>
                        <a:pt x="1382" y="925"/>
                      </a:cubicBezTo>
                      <a:cubicBezTo>
                        <a:pt x="1557" y="827"/>
                        <a:pt x="1655" y="691"/>
                        <a:pt x="1655" y="535"/>
                      </a:cubicBezTo>
                      <a:cubicBezTo>
                        <a:pt x="1655" y="399"/>
                        <a:pt x="1557" y="244"/>
                        <a:pt x="1382" y="146"/>
                      </a:cubicBezTo>
                      <a:cubicBezTo>
                        <a:pt x="1227" y="49"/>
                        <a:pt x="1027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08" name="Google Shape;3308;p40"/>
                <p:cNvSpPr/>
                <p:nvPr/>
              </p:nvSpPr>
              <p:spPr>
                <a:xfrm>
                  <a:off x="1850375" y="877950"/>
                  <a:ext cx="41375" cy="26525"/>
                </a:xfrm>
                <a:custGeom>
                  <a:rect b="b" l="l" r="r" t="t"/>
                  <a:pathLst>
                    <a:path extrusionOk="0" h="1061" w="1655">
                      <a:moveTo>
                        <a:pt x="818" y="224"/>
                      </a:moveTo>
                      <a:cubicBezTo>
                        <a:pt x="973" y="224"/>
                        <a:pt x="1129" y="263"/>
                        <a:pt x="1246" y="341"/>
                      </a:cubicBezTo>
                      <a:cubicBezTo>
                        <a:pt x="1343" y="379"/>
                        <a:pt x="1401" y="457"/>
                        <a:pt x="1401" y="535"/>
                      </a:cubicBezTo>
                      <a:cubicBezTo>
                        <a:pt x="1401" y="593"/>
                        <a:pt x="1343" y="652"/>
                        <a:pt x="1246" y="710"/>
                      </a:cubicBezTo>
                      <a:cubicBezTo>
                        <a:pt x="1129" y="788"/>
                        <a:pt x="963" y="827"/>
                        <a:pt x="801" y="827"/>
                      </a:cubicBezTo>
                      <a:cubicBezTo>
                        <a:pt x="638" y="827"/>
                        <a:pt x="477" y="788"/>
                        <a:pt x="370" y="710"/>
                      </a:cubicBezTo>
                      <a:cubicBezTo>
                        <a:pt x="273" y="671"/>
                        <a:pt x="234" y="593"/>
                        <a:pt x="234" y="535"/>
                      </a:cubicBezTo>
                      <a:cubicBezTo>
                        <a:pt x="234" y="457"/>
                        <a:pt x="273" y="399"/>
                        <a:pt x="370" y="341"/>
                      </a:cubicBezTo>
                      <a:cubicBezTo>
                        <a:pt x="487" y="263"/>
                        <a:pt x="662" y="224"/>
                        <a:pt x="818" y="224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8" y="243"/>
                        <a:pt x="0" y="379"/>
                        <a:pt x="0" y="535"/>
                      </a:cubicBezTo>
                      <a:cubicBezTo>
                        <a:pt x="0" y="632"/>
                        <a:pt x="59" y="730"/>
                        <a:pt x="137" y="827"/>
                      </a:cubicBezTo>
                      <a:cubicBezTo>
                        <a:pt x="156" y="866"/>
                        <a:pt x="195" y="885"/>
                        <a:pt x="253" y="924"/>
                      </a:cubicBezTo>
                      <a:cubicBezTo>
                        <a:pt x="273" y="944"/>
                        <a:pt x="292" y="944"/>
                        <a:pt x="351" y="963"/>
                      </a:cubicBezTo>
                      <a:cubicBezTo>
                        <a:pt x="487" y="1041"/>
                        <a:pt x="662" y="1060"/>
                        <a:pt x="837" y="1060"/>
                      </a:cubicBezTo>
                      <a:cubicBezTo>
                        <a:pt x="1032" y="1060"/>
                        <a:pt x="1246" y="1021"/>
                        <a:pt x="1401" y="924"/>
                      </a:cubicBezTo>
                      <a:cubicBezTo>
                        <a:pt x="1557" y="827"/>
                        <a:pt x="1654" y="671"/>
                        <a:pt x="1654" y="535"/>
                      </a:cubicBezTo>
                      <a:cubicBezTo>
                        <a:pt x="1654" y="379"/>
                        <a:pt x="1557" y="243"/>
                        <a:pt x="1401" y="146"/>
                      </a:cubicBezTo>
                      <a:cubicBezTo>
                        <a:pt x="1236" y="49"/>
                        <a:pt x="1032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09" name="Google Shape;3309;p40"/>
                <p:cNvSpPr/>
                <p:nvPr/>
              </p:nvSpPr>
              <p:spPr>
                <a:xfrm>
                  <a:off x="1738500" y="911025"/>
                  <a:ext cx="41375" cy="27000"/>
                </a:xfrm>
                <a:custGeom>
                  <a:rect b="b" l="l" r="r" t="t"/>
                  <a:pathLst>
                    <a:path extrusionOk="0" h="1080" w="1655">
                      <a:moveTo>
                        <a:pt x="837" y="243"/>
                      </a:moveTo>
                      <a:cubicBezTo>
                        <a:pt x="1012" y="243"/>
                        <a:pt x="1149" y="263"/>
                        <a:pt x="1265" y="340"/>
                      </a:cubicBezTo>
                      <a:cubicBezTo>
                        <a:pt x="1363" y="399"/>
                        <a:pt x="1421" y="477"/>
                        <a:pt x="1421" y="535"/>
                      </a:cubicBezTo>
                      <a:cubicBezTo>
                        <a:pt x="1421" y="613"/>
                        <a:pt x="1363" y="671"/>
                        <a:pt x="1265" y="730"/>
                      </a:cubicBezTo>
                      <a:cubicBezTo>
                        <a:pt x="1149" y="807"/>
                        <a:pt x="988" y="846"/>
                        <a:pt x="828" y="846"/>
                      </a:cubicBezTo>
                      <a:cubicBezTo>
                        <a:pt x="667" y="846"/>
                        <a:pt x="507" y="807"/>
                        <a:pt x="390" y="730"/>
                      </a:cubicBezTo>
                      <a:cubicBezTo>
                        <a:pt x="293" y="691"/>
                        <a:pt x="254" y="613"/>
                        <a:pt x="254" y="535"/>
                      </a:cubicBezTo>
                      <a:cubicBezTo>
                        <a:pt x="254" y="477"/>
                        <a:pt x="332" y="418"/>
                        <a:pt x="390" y="340"/>
                      </a:cubicBezTo>
                      <a:cubicBezTo>
                        <a:pt x="526" y="282"/>
                        <a:pt x="682" y="243"/>
                        <a:pt x="837" y="243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99"/>
                        <a:pt x="1" y="535"/>
                      </a:cubicBezTo>
                      <a:cubicBezTo>
                        <a:pt x="1" y="632"/>
                        <a:pt x="59" y="730"/>
                        <a:pt x="137" y="827"/>
                      </a:cubicBezTo>
                      <a:cubicBezTo>
                        <a:pt x="176" y="866"/>
                        <a:pt x="234" y="905"/>
                        <a:pt x="273" y="924"/>
                      </a:cubicBezTo>
                      <a:cubicBezTo>
                        <a:pt x="293" y="963"/>
                        <a:pt x="332" y="963"/>
                        <a:pt x="351" y="982"/>
                      </a:cubicBezTo>
                      <a:cubicBezTo>
                        <a:pt x="487" y="1060"/>
                        <a:pt x="662" y="1080"/>
                        <a:pt x="837" y="1080"/>
                      </a:cubicBezTo>
                      <a:cubicBezTo>
                        <a:pt x="1032" y="1080"/>
                        <a:pt x="1246" y="1021"/>
                        <a:pt x="1402" y="924"/>
                      </a:cubicBezTo>
                      <a:cubicBezTo>
                        <a:pt x="1557" y="827"/>
                        <a:pt x="1654" y="691"/>
                        <a:pt x="1654" y="535"/>
                      </a:cubicBezTo>
                      <a:cubicBezTo>
                        <a:pt x="1654" y="399"/>
                        <a:pt x="1557" y="243"/>
                        <a:pt x="1402" y="146"/>
                      </a:cubicBezTo>
                      <a:cubicBezTo>
                        <a:pt x="1236" y="49"/>
                        <a:pt x="1032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10" name="Google Shape;3310;p40"/>
                <p:cNvSpPr/>
                <p:nvPr/>
              </p:nvSpPr>
              <p:spPr>
                <a:xfrm>
                  <a:off x="2276450" y="1035100"/>
                  <a:ext cx="41850" cy="27450"/>
                </a:xfrm>
                <a:custGeom>
                  <a:rect b="b" l="l" r="r" t="t"/>
                  <a:pathLst>
                    <a:path extrusionOk="0" h="1098" w="1674">
                      <a:moveTo>
                        <a:pt x="856" y="241"/>
                      </a:moveTo>
                      <a:cubicBezTo>
                        <a:pt x="1012" y="241"/>
                        <a:pt x="1187" y="300"/>
                        <a:pt x="1303" y="339"/>
                      </a:cubicBezTo>
                      <a:cubicBezTo>
                        <a:pt x="1401" y="397"/>
                        <a:pt x="1440" y="475"/>
                        <a:pt x="1440" y="533"/>
                      </a:cubicBezTo>
                      <a:cubicBezTo>
                        <a:pt x="1440" y="611"/>
                        <a:pt x="1401" y="669"/>
                        <a:pt x="1303" y="728"/>
                      </a:cubicBezTo>
                      <a:cubicBezTo>
                        <a:pt x="1177" y="805"/>
                        <a:pt x="1012" y="844"/>
                        <a:pt x="851" y="844"/>
                      </a:cubicBezTo>
                      <a:cubicBezTo>
                        <a:pt x="691" y="844"/>
                        <a:pt x="535" y="805"/>
                        <a:pt x="428" y="728"/>
                      </a:cubicBezTo>
                      <a:cubicBezTo>
                        <a:pt x="331" y="689"/>
                        <a:pt x="272" y="611"/>
                        <a:pt x="272" y="533"/>
                      </a:cubicBezTo>
                      <a:cubicBezTo>
                        <a:pt x="272" y="475"/>
                        <a:pt x="331" y="416"/>
                        <a:pt x="428" y="339"/>
                      </a:cubicBezTo>
                      <a:cubicBezTo>
                        <a:pt x="545" y="261"/>
                        <a:pt x="720" y="241"/>
                        <a:pt x="856" y="241"/>
                      </a:cubicBezTo>
                      <a:close/>
                      <a:moveTo>
                        <a:pt x="829" y="0"/>
                      </a:moveTo>
                      <a:cubicBezTo>
                        <a:pt x="632" y="0"/>
                        <a:pt x="434" y="49"/>
                        <a:pt x="272" y="144"/>
                      </a:cubicBezTo>
                      <a:cubicBezTo>
                        <a:pt x="117" y="241"/>
                        <a:pt x="0" y="397"/>
                        <a:pt x="0" y="533"/>
                      </a:cubicBezTo>
                      <a:cubicBezTo>
                        <a:pt x="0" y="630"/>
                        <a:pt x="58" y="728"/>
                        <a:pt x="136" y="825"/>
                      </a:cubicBezTo>
                      <a:cubicBezTo>
                        <a:pt x="175" y="883"/>
                        <a:pt x="233" y="903"/>
                        <a:pt x="272" y="942"/>
                      </a:cubicBezTo>
                      <a:cubicBezTo>
                        <a:pt x="311" y="981"/>
                        <a:pt x="331" y="981"/>
                        <a:pt x="350" y="1000"/>
                      </a:cubicBezTo>
                      <a:cubicBezTo>
                        <a:pt x="506" y="1078"/>
                        <a:pt x="661" y="1097"/>
                        <a:pt x="837" y="1097"/>
                      </a:cubicBezTo>
                      <a:cubicBezTo>
                        <a:pt x="1031" y="1097"/>
                        <a:pt x="1245" y="1039"/>
                        <a:pt x="1401" y="942"/>
                      </a:cubicBezTo>
                      <a:cubicBezTo>
                        <a:pt x="1576" y="844"/>
                        <a:pt x="1673" y="708"/>
                        <a:pt x="1673" y="553"/>
                      </a:cubicBezTo>
                      <a:cubicBezTo>
                        <a:pt x="1673" y="416"/>
                        <a:pt x="1576" y="261"/>
                        <a:pt x="1401" y="163"/>
                      </a:cubicBezTo>
                      <a:cubicBezTo>
                        <a:pt x="1241" y="54"/>
                        <a:pt x="1036" y="0"/>
                        <a:pt x="8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11" name="Google Shape;3311;p40"/>
                <p:cNvSpPr/>
                <p:nvPr/>
              </p:nvSpPr>
              <p:spPr>
                <a:xfrm>
                  <a:off x="862050" y="462325"/>
                  <a:ext cx="345350" cy="197500"/>
                </a:xfrm>
                <a:custGeom>
                  <a:rect b="b" l="l" r="r" t="t"/>
                  <a:pathLst>
                    <a:path extrusionOk="0" h="7900" w="13814">
                      <a:moveTo>
                        <a:pt x="1" y="1"/>
                      </a:moveTo>
                      <a:lnTo>
                        <a:pt x="12141" y="7005"/>
                      </a:lnTo>
                      <a:lnTo>
                        <a:pt x="13639" y="7880"/>
                      </a:lnTo>
                      <a:cubicBezTo>
                        <a:pt x="13658" y="7880"/>
                        <a:pt x="13697" y="7900"/>
                        <a:pt x="13697" y="7900"/>
                      </a:cubicBezTo>
                      <a:cubicBezTo>
                        <a:pt x="13736" y="7900"/>
                        <a:pt x="13756" y="7880"/>
                        <a:pt x="13795" y="7861"/>
                      </a:cubicBezTo>
                      <a:cubicBezTo>
                        <a:pt x="13814" y="7802"/>
                        <a:pt x="13814" y="7744"/>
                        <a:pt x="13736" y="7685"/>
                      </a:cubicBezTo>
                      <a:lnTo>
                        <a:pt x="12355" y="6888"/>
                      </a:lnTo>
                      <a:lnTo>
                        <a:pt x="48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12" name="Google Shape;3312;p40"/>
                <p:cNvSpPr/>
                <p:nvPr/>
              </p:nvSpPr>
              <p:spPr>
                <a:xfrm>
                  <a:off x="2138800" y="671475"/>
                  <a:ext cx="230550" cy="6350"/>
                </a:xfrm>
                <a:custGeom>
                  <a:rect b="b" l="l" r="r" t="t"/>
                  <a:pathLst>
                    <a:path extrusionOk="0" h="254" w="9222">
                      <a:moveTo>
                        <a:pt x="117" y="0"/>
                      </a:moveTo>
                      <a:cubicBezTo>
                        <a:pt x="59" y="0"/>
                        <a:pt x="0" y="59"/>
                        <a:pt x="0" y="137"/>
                      </a:cubicBezTo>
                      <a:cubicBezTo>
                        <a:pt x="0" y="195"/>
                        <a:pt x="39" y="253"/>
                        <a:pt x="117" y="253"/>
                      </a:cubicBezTo>
                      <a:lnTo>
                        <a:pt x="9222" y="253"/>
                      </a:lnTo>
                      <a:lnTo>
                        <a:pt x="922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13" name="Google Shape;3313;p40"/>
                <p:cNvSpPr/>
                <p:nvPr/>
              </p:nvSpPr>
              <p:spPr>
                <a:xfrm>
                  <a:off x="1131514" y="2433822"/>
                  <a:ext cx="219375" cy="125775"/>
                </a:xfrm>
                <a:custGeom>
                  <a:rect b="b" l="l" r="r" t="t"/>
                  <a:pathLst>
                    <a:path extrusionOk="0" h="5031" w="8775">
                      <a:moveTo>
                        <a:pt x="136" y="0"/>
                      </a:moveTo>
                      <a:cubicBezTo>
                        <a:pt x="97" y="0"/>
                        <a:pt x="59" y="17"/>
                        <a:pt x="20" y="69"/>
                      </a:cubicBezTo>
                      <a:cubicBezTo>
                        <a:pt x="0" y="108"/>
                        <a:pt x="0" y="186"/>
                        <a:pt x="78" y="244"/>
                      </a:cubicBezTo>
                      <a:lnTo>
                        <a:pt x="292" y="361"/>
                      </a:lnTo>
                      <a:lnTo>
                        <a:pt x="3872" y="2423"/>
                      </a:lnTo>
                      <a:lnTo>
                        <a:pt x="4572" y="2832"/>
                      </a:lnTo>
                      <a:lnTo>
                        <a:pt x="8152" y="4914"/>
                      </a:lnTo>
                      <a:lnTo>
                        <a:pt x="8346" y="5030"/>
                      </a:lnTo>
                      <a:lnTo>
                        <a:pt x="8755" y="5030"/>
                      </a:lnTo>
                      <a:cubicBezTo>
                        <a:pt x="8774" y="4952"/>
                        <a:pt x="8755" y="4933"/>
                        <a:pt x="8735" y="4933"/>
                      </a:cubicBezTo>
                      <a:lnTo>
                        <a:pt x="8444" y="4758"/>
                      </a:lnTo>
                      <a:lnTo>
                        <a:pt x="4844" y="2696"/>
                      </a:lnTo>
                      <a:lnTo>
                        <a:pt x="4125" y="2287"/>
                      </a:lnTo>
                      <a:lnTo>
                        <a:pt x="525" y="205"/>
                      </a:lnTo>
                      <a:lnTo>
                        <a:pt x="195" y="11"/>
                      </a:lnTo>
                      <a:cubicBezTo>
                        <a:pt x="175" y="4"/>
                        <a:pt x="156" y="0"/>
                        <a:pt x="13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14" name="Google Shape;3314;p40"/>
                <p:cNvSpPr/>
                <p:nvPr/>
              </p:nvSpPr>
              <p:spPr>
                <a:xfrm>
                  <a:off x="1627625" y="646675"/>
                  <a:ext cx="5850" cy="200900"/>
                </a:xfrm>
                <a:custGeom>
                  <a:rect b="b" l="l" r="r" t="t"/>
                  <a:pathLst>
                    <a:path extrusionOk="0" h="8036" w="234">
                      <a:moveTo>
                        <a:pt x="117" y="0"/>
                      </a:moveTo>
                      <a:cubicBezTo>
                        <a:pt x="39" y="0"/>
                        <a:pt x="0" y="59"/>
                        <a:pt x="0" y="117"/>
                      </a:cubicBezTo>
                      <a:lnTo>
                        <a:pt x="0" y="253"/>
                      </a:lnTo>
                      <a:lnTo>
                        <a:pt x="0" y="7860"/>
                      </a:lnTo>
                      <a:lnTo>
                        <a:pt x="0" y="7899"/>
                      </a:lnTo>
                      <a:cubicBezTo>
                        <a:pt x="0" y="7977"/>
                        <a:pt x="39" y="8035"/>
                        <a:pt x="117" y="8035"/>
                      </a:cubicBezTo>
                      <a:cubicBezTo>
                        <a:pt x="195" y="8035"/>
                        <a:pt x="234" y="7977"/>
                        <a:pt x="234" y="7899"/>
                      </a:cubicBezTo>
                      <a:lnTo>
                        <a:pt x="234" y="7860"/>
                      </a:lnTo>
                      <a:lnTo>
                        <a:pt x="234" y="195"/>
                      </a:lnTo>
                      <a:lnTo>
                        <a:pt x="234" y="117"/>
                      </a:lnTo>
                      <a:cubicBezTo>
                        <a:pt x="234" y="59"/>
                        <a:pt x="195" y="0"/>
                        <a:pt x="1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15" name="Google Shape;3315;p40"/>
                <p:cNvSpPr/>
                <p:nvPr/>
              </p:nvSpPr>
              <p:spPr>
                <a:xfrm>
                  <a:off x="1655350" y="779450"/>
                  <a:ext cx="41350" cy="25800"/>
                </a:xfrm>
                <a:custGeom>
                  <a:rect b="b" l="l" r="r" t="t"/>
                  <a:pathLst>
                    <a:path extrusionOk="0" h="1032" w="1654">
                      <a:moveTo>
                        <a:pt x="856" y="214"/>
                      </a:moveTo>
                      <a:cubicBezTo>
                        <a:pt x="1031" y="214"/>
                        <a:pt x="1167" y="234"/>
                        <a:pt x="1284" y="312"/>
                      </a:cubicBezTo>
                      <a:cubicBezTo>
                        <a:pt x="1381" y="351"/>
                        <a:pt x="1440" y="428"/>
                        <a:pt x="1440" y="506"/>
                      </a:cubicBezTo>
                      <a:cubicBezTo>
                        <a:pt x="1440" y="584"/>
                        <a:pt x="1381" y="623"/>
                        <a:pt x="1284" y="701"/>
                      </a:cubicBezTo>
                      <a:cubicBezTo>
                        <a:pt x="1167" y="769"/>
                        <a:pt x="1007" y="803"/>
                        <a:pt x="846" y="803"/>
                      </a:cubicBezTo>
                      <a:cubicBezTo>
                        <a:pt x="686" y="803"/>
                        <a:pt x="525" y="769"/>
                        <a:pt x="409" y="701"/>
                      </a:cubicBezTo>
                      <a:cubicBezTo>
                        <a:pt x="311" y="642"/>
                        <a:pt x="272" y="584"/>
                        <a:pt x="272" y="506"/>
                      </a:cubicBezTo>
                      <a:cubicBezTo>
                        <a:pt x="272" y="428"/>
                        <a:pt x="311" y="390"/>
                        <a:pt x="409" y="312"/>
                      </a:cubicBezTo>
                      <a:cubicBezTo>
                        <a:pt x="545" y="234"/>
                        <a:pt x="700" y="214"/>
                        <a:pt x="856" y="214"/>
                      </a:cubicBezTo>
                      <a:close/>
                      <a:moveTo>
                        <a:pt x="700" y="0"/>
                      </a:moveTo>
                      <a:cubicBezTo>
                        <a:pt x="545" y="20"/>
                        <a:pt x="389" y="39"/>
                        <a:pt x="272" y="117"/>
                      </a:cubicBezTo>
                      <a:cubicBezTo>
                        <a:pt x="97" y="214"/>
                        <a:pt x="0" y="351"/>
                        <a:pt x="0" y="506"/>
                      </a:cubicBezTo>
                      <a:cubicBezTo>
                        <a:pt x="0" y="642"/>
                        <a:pt x="97" y="798"/>
                        <a:pt x="272" y="895"/>
                      </a:cubicBezTo>
                      <a:cubicBezTo>
                        <a:pt x="428" y="993"/>
                        <a:pt x="642" y="1032"/>
                        <a:pt x="837" y="1032"/>
                      </a:cubicBezTo>
                      <a:cubicBezTo>
                        <a:pt x="1031" y="1032"/>
                        <a:pt x="1245" y="993"/>
                        <a:pt x="1381" y="895"/>
                      </a:cubicBezTo>
                      <a:cubicBezTo>
                        <a:pt x="1556" y="798"/>
                        <a:pt x="1654" y="642"/>
                        <a:pt x="1654" y="506"/>
                      </a:cubicBezTo>
                      <a:cubicBezTo>
                        <a:pt x="1654" y="351"/>
                        <a:pt x="1556" y="214"/>
                        <a:pt x="1381" y="117"/>
                      </a:cubicBezTo>
                      <a:cubicBezTo>
                        <a:pt x="1265" y="39"/>
                        <a:pt x="1089" y="0"/>
                        <a:pt x="953" y="0"/>
                      </a:cubicBezTo>
                      <a:lnTo>
                        <a:pt x="953" y="39"/>
                      </a:lnTo>
                      <a:cubicBezTo>
                        <a:pt x="953" y="98"/>
                        <a:pt x="895" y="156"/>
                        <a:pt x="837" y="156"/>
                      </a:cubicBezTo>
                      <a:cubicBezTo>
                        <a:pt x="759" y="156"/>
                        <a:pt x="700" y="117"/>
                        <a:pt x="700" y="39"/>
                      </a:cubicBezTo>
                      <a:lnTo>
                        <a:pt x="70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16" name="Google Shape;3316;p40"/>
                <p:cNvSpPr/>
                <p:nvPr/>
              </p:nvSpPr>
              <p:spPr>
                <a:xfrm>
                  <a:off x="1672850" y="619925"/>
                  <a:ext cx="6350" cy="162950"/>
                </a:xfrm>
                <a:custGeom>
                  <a:rect b="b" l="l" r="r" t="t"/>
                  <a:pathLst>
                    <a:path extrusionOk="0" h="6518" w="254">
                      <a:moveTo>
                        <a:pt x="137" y="0"/>
                      </a:moveTo>
                      <a:cubicBezTo>
                        <a:pt x="59" y="0"/>
                        <a:pt x="0" y="59"/>
                        <a:pt x="0" y="117"/>
                      </a:cubicBezTo>
                      <a:lnTo>
                        <a:pt x="0" y="350"/>
                      </a:lnTo>
                      <a:lnTo>
                        <a:pt x="0" y="6343"/>
                      </a:lnTo>
                      <a:lnTo>
                        <a:pt x="0" y="6401"/>
                      </a:lnTo>
                      <a:cubicBezTo>
                        <a:pt x="0" y="6479"/>
                        <a:pt x="59" y="6518"/>
                        <a:pt x="137" y="6518"/>
                      </a:cubicBezTo>
                      <a:cubicBezTo>
                        <a:pt x="195" y="6518"/>
                        <a:pt x="253" y="6479"/>
                        <a:pt x="253" y="6401"/>
                      </a:cubicBezTo>
                      <a:lnTo>
                        <a:pt x="253" y="6343"/>
                      </a:lnTo>
                      <a:lnTo>
                        <a:pt x="253" y="195"/>
                      </a:lnTo>
                      <a:lnTo>
                        <a:pt x="253" y="117"/>
                      </a:lnTo>
                      <a:cubicBezTo>
                        <a:pt x="253" y="78"/>
                        <a:pt x="195" y="0"/>
                        <a:pt x="1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17" name="Google Shape;3317;p40"/>
                <p:cNvSpPr/>
                <p:nvPr/>
              </p:nvSpPr>
              <p:spPr>
                <a:xfrm>
                  <a:off x="1701550" y="719150"/>
                  <a:ext cx="41350" cy="25800"/>
                </a:xfrm>
                <a:custGeom>
                  <a:rect b="b" l="l" r="r" t="t"/>
                  <a:pathLst>
                    <a:path extrusionOk="0" h="1032" w="1654">
                      <a:moveTo>
                        <a:pt x="837" y="233"/>
                      </a:moveTo>
                      <a:cubicBezTo>
                        <a:pt x="992" y="233"/>
                        <a:pt x="1148" y="253"/>
                        <a:pt x="1265" y="331"/>
                      </a:cubicBezTo>
                      <a:cubicBezTo>
                        <a:pt x="1362" y="389"/>
                        <a:pt x="1420" y="467"/>
                        <a:pt x="1420" y="525"/>
                      </a:cubicBezTo>
                      <a:cubicBezTo>
                        <a:pt x="1420" y="603"/>
                        <a:pt x="1362" y="661"/>
                        <a:pt x="1265" y="720"/>
                      </a:cubicBezTo>
                      <a:cubicBezTo>
                        <a:pt x="1148" y="798"/>
                        <a:pt x="983" y="837"/>
                        <a:pt x="820" y="837"/>
                      </a:cubicBezTo>
                      <a:cubicBezTo>
                        <a:pt x="657" y="837"/>
                        <a:pt x="496" y="798"/>
                        <a:pt x="389" y="720"/>
                      </a:cubicBezTo>
                      <a:cubicBezTo>
                        <a:pt x="292" y="681"/>
                        <a:pt x="253" y="603"/>
                        <a:pt x="253" y="525"/>
                      </a:cubicBezTo>
                      <a:cubicBezTo>
                        <a:pt x="253" y="467"/>
                        <a:pt x="292" y="409"/>
                        <a:pt x="389" y="331"/>
                      </a:cubicBezTo>
                      <a:cubicBezTo>
                        <a:pt x="506" y="272"/>
                        <a:pt x="681" y="233"/>
                        <a:pt x="837" y="233"/>
                      </a:cubicBezTo>
                      <a:close/>
                      <a:moveTo>
                        <a:pt x="701" y="0"/>
                      </a:moveTo>
                      <a:cubicBezTo>
                        <a:pt x="545" y="19"/>
                        <a:pt x="389" y="39"/>
                        <a:pt x="273" y="117"/>
                      </a:cubicBezTo>
                      <a:cubicBezTo>
                        <a:pt x="98" y="214"/>
                        <a:pt x="0" y="350"/>
                        <a:pt x="0" y="506"/>
                      </a:cubicBezTo>
                      <a:cubicBezTo>
                        <a:pt x="0" y="642"/>
                        <a:pt x="98" y="798"/>
                        <a:pt x="273" y="895"/>
                      </a:cubicBezTo>
                      <a:cubicBezTo>
                        <a:pt x="428" y="992"/>
                        <a:pt x="642" y="1031"/>
                        <a:pt x="837" y="1031"/>
                      </a:cubicBezTo>
                      <a:cubicBezTo>
                        <a:pt x="1031" y="1031"/>
                        <a:pt x="1245" y="992"/>
                        <a:pt x="1382" y="895"/>
                      </a:cubicBezTo>
                      <a:cubicBezTo>
                        <a:pt x="1557" y="798"/>
                        <a:pt x="1654" y="642"/>
                        <a:pt x="1654" y="506"/>
                      </a:cubicBezTo>
                      <a:cubicBezTo>
                        <a:pt x="1654" y="350"/>
                        <a:pt x="1557" y="214"/>
                        <a:pt x="1382" y="117"/>
                      </a:cubicBezTo>
                      <a:cubicBezTo>
                        <a:pt x="1265" y="39"/>
                        <a:pt x="1090" y="0"/>
                        <a:pt x="954" y="0"/>
                      </a:cubicBezTo>
                      <a:lnTo>
                        <a:pt x="954" y="39"/>
                      </a:lnTo>
                      <a:cubicBezTo>
                        <a:pt x="954" y="117"/>
                        <a:pt x="895" y="175"/>
                        <a:pt x="837" y="175"/>
                      </a:cubicBezTo>
                      <a:cubicBezTo>
                        <a:pt x="759" y="175"/>
                        <a:pt x="701" y="117"/>
                        <a:pt x="701" y="39"/>
                      </a:cubicBezTo>
                      <a:lnTo>
                        <a:pt x="70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18" name="Google Shape;3318;p40"/>
                <p:cNvSpPr/>
                <p:nvPr/>
              </p:nvSpPr>
              <p:spPr>
                <a:xfrm>
                  <a:off x="1719050" y="593650"/>
                  <a:ext cx="6350" cy="129900"/>
                </a:xfrm>
                <a:custGeom>
                  <a:rect b="b" l="l" r="r" t="t"/>
                  <a:pathLst>
                    <a:path extrusionOk="0" h="5196" w="254">
                      <a:moveTo>
                        <a:pt x="137" y="1"/>
                      </a:moveTo>
                      <a:cubicBezTo>
                        <a:pt x="59" y="1"/>
                        <a:pt x="1" y="59"/>
                        <a:pt x="1" y="137"/>
                      </a:cubicBezTo>
                      <a:lnTo>
                        <a:pt x="1" y="351"/>
                      </a:lnTo>
                      <a:lnTo>
                        <a:pt x="1" y="5020"/>
                      </a:lnTo>
                      <a:lnTo>
                        <a:pt x="1" y="5059"/>
                      </a:lnTo>
                      <a:cubicBezTo>
                        <a:pt x="1" y="5137"/>
                        <a:pt x="59" y="5195"/>
                        <a:pt x="137" y="5195"/>
                      </a:cubicBezTo>
                      <a:cubicBezTo>
                        <a:pt x="195" y="5195"/>
                        <a:pt x="254" y="5137"/>
                        <a:pt x="254" y="5059"/>
                      </a:cubicBezTo>
                      <a:lnTo>
                        <a:pt x="254" y="5020"/>
                      </a:lnTo>
                      <a:lnTo>
                        <a:pt x="254" y="195"/>
                      </a:lnTo>
                      <a:lnTo>
                        <a:pt x="254" y="137"/>
                      </a:lnTo>
                      <a:cubicBezTo>
                        <a:pt x="254" y="59"/>
                        <a:pt x="195" y="1"/>
                        <a:pt x="1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19" name="Google Shape;3319;p40"/>
                <p:cNvSpPr/>
                <p:nvPr/>
              </p:nvSpPr>
              <p:spPr>
                <a:xfrm>
                  <a:off x="1747275" y="654925"/>
                  <a:ext cx="41350" cy="26300"/>
                </a:xfrm>
                <a:custGeom>
                  <a:rect b="b" l="l" r="r" t="t"/>
                  <a:pathLst>
                    <a:path extrusionOk="0" h="1052" w="1654">
                      <a:moveTo>
                        <a:pt x="817" y="254"/>
                      </a:moveTo>
                      <a:cubicBezTo>
                        <a:pt x="992" y="254"/>
                        <a:pt x="1148" y="273"/>
                        <a:pt x="1265" y="351"/>
                      </a:cubicBezTo>
                      <a:cubicBezTo>
                        <a:pt x="1362" y="410"/>
                        <a:pt x="1401" y="468"/>
                        <a:pt x="1401" y="546"/>
                      </a:cubicBezTo>
                      <a:cubicBezTo>
                        <a:pt x="1401" y="624"/>
                        <a:pt x="1362" y="662"/>
                        <a:pt x="1265" y="740"/>
                      </a:cubicBezTo>
                      <a:cubicBezTo>
                        <a:pt x="1138" y="808"/>
                        <a:pt x="973" y="842"/>
                        <a:pt x="812" y="842"/>
                      </a:cubicBezTo>
                      <a:cubicBezTo>
                        <a:pt x="652" y="842"/>
                        <a:pt x="496" y="808"/>
                        <a:pt x="389" y="740"/>
                      </a:cubicBezTo>
                      <a:cubicBezTo>
                        <a:pt x="292" y="682"/>
                        <a:pt x="233" y="624"/>
                        <a:pt x="233" y="546"/>
                      </a:cubicBezTo>
                      <a:cubicBezTo>
                        <a:pt x="233" y="468"/>
                        <a:pt x="292" y="429"/>
                        <a:pt x="389" y="351"/>
                      </a:cubicBezTo>
                      <a:cubicBezTo>
                        <a:pt x="506" y="273"/>
                        <a:pt x="681" y="254"/>
                        <a:pt x="817" y="254"/>
                      </a:cubicBezTo>
                      <a:close/>
                      <a:moveTo>
                        <a:pt x="700" y="1"/>
                      </a:moveTo>
                      <a:cubicBezTo>
                        <a:pt x="525" y="40"/>
                        <a:pt x="389" y="59"/>
                        <a:pt x="272" y="137"/>
                      </a:cubicBezTo>
                      <a:cubicBezTo>
                        <a:pt x="97" y="234"/>
                        <a:pt x="0" y="371"/>
                        <a:pt x="0" y="526"/>
                      </a:cubicBezTo>
                      <a:cubicBezTo>
                        <a:pt x="0" y="662"/>
                        <a:pt x="97" y="818"/>
                        <a:pt x="272" y="915"/>
                      </a:cubicBezTo>
                      <a:cubicBezTo>
                        <a:pt x="428" y="1013"/>
                        <a:pt x="623" y="1052"/>
                        <a:pt x="817" y="1052"/>
                      </a:cubicBezTo>
                      <a:cubicBezTo>
                        <a:pt x="1012" y="1052"/>
                        <a:pt x="1245" y="1013"/>
                        <a:pt x="1381" y="915"/>
                      </a:cubicBezTo>
                      <a:cubicBezTo>
                        <a:pt x="1556" y="818"/>
                        <a:pt x="1654" y="662"/>
                        <a:pt x="1654" y="526"/>
                      </a:cubicBezTo>
                      <a:cubicBezTo>
                        <a:pt x="1654" y="371"/>
                        <a:pt x="1556" y="234"/>
                        <a:pt x="1381" y="137"/>
                      </a:cubicBezTo>
                      <a:cubicBezTo>
                        <a:pt x="1265" y="59"/>
                        <a:pt x="1089" y="1"/>
                        <a:pt x="953" y="1"/>
                      </a:cubicBezTo>
                      <a:lnTo>
                        <a:pt x="953" y="59"/>
                      </a:lnTo>
                      <a:cubicBezTo>
                        <a:pt x="953" y="137"/>
                        <a:pt x="895" y="176"/>
                        <a:pt x="817" y="176"/>
                      </a:cubicBezTo>
                      <a:cubicBezTo>
                        <a:pt x="759" y="176"/>
                        <a:pt x="700" y="137"/>
                        <a:pt x="700" y="59"/>
                      </a:cubicBezTo>
                      <a:lnTo>
                        <a:pt x="70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20" name="Google Shape;3320;p40"/>
                <p:cNvSpPr/>
                <p:nvPr/>
              </p:nvSpPr>
              <p:spPr>
                <a:xfrm>
                  <a:off x="1764775" y="566900"/>
                  <a:ext cx="6350" cy="92450"/>
                </a:xfrm>
                <a:custGeom>
                  <a:rect b="b" l="l" r="r" t="t"/>
                  <a:pathLst>
                    <a:path extrusionOk="0" h="3698" w="254">
                      <a:moveTo>
                        <a:pt x="117" y="1"/>
                      </a:moveTo>
                      <a:cubicBezTo>
                        <a:pt x="59" y="1"/>
                        <a:pt x="0" y="59"/>
                        <a:pt x="0" y="137"/>
                      </a:cubicBezTo>
                      <a:lnTo>
                        <a:pt x="0" y="351"/>
                      </a:lnTo>
                      <a:lnTo>
                        <a:pt x="0" y="3522"/>
                      </a:lnTo>
                      <a:lnTo>
                        <a:pt x="0" y="3580"/>
                      </a:lnTo>
                      <a:cubicBezTo>
                        <a:pt x="0" y="3658"/>
                        <a:pt x="59" y="3697"/>
                        <a:pt x="117" y="3697"/>
                      </a:cubicBezTo>
                      <a:cubicBezTo>
                        <a:pt x="195" y="3697"/>
                        <a:pt x="253" y="3658"/>
                        <a:pt x="253" y="3580"/>
                      </a:cubicBezTo>
                      <a:lnTo>
                        <a:pt x="253" y="3522"/>
                      </a:lnTo>
                      <a:lnTo>
                        <a:pt x="253" y="195"/>
                      </a:lnTo>
                      <a:lnTo>
                        <a:pt x="253" y="137"/>
                      </a:lnTo>
                      <a:cubicBezTo>
                        <a:pt x="253" y="78"/>
                        <a:pt x="195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21" name="Google Shape;3321;p40"/>
                <p:cNvSpPr/>
                <p:nvPr/>
              </p:nvSpPr>
              <p:spPr>
                <a:xfrm>
                  <a:off x="2282750" y="462325"/>
                  <a:ext cx="19000" cy="1500"/>
                </a:xfrm>
                <a:custGeom>
                  <a:rect b="b" l="l" r="r" t="t"/>
                  <a:pathLst>
                    <a:path extrusionOk="0" h="60" w="760">
                      <a:moveTo>
                        <a:pt x="1" y="1"/>
                      </a:moveTo>
                      <a:cubicBezTo>
                        <a:pt x="118" y="59"/>
                        <a:pt x="234" y="59"/>
                        <a:pt x="390" y="59"/>
                      </a:cubicBezTo>
                      <a:cubicBezTo>
                        <a:pt x="546" y="59"/>
                        <a:pt x="623" y="40"/>
                        <a:pt x="76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22" name="Google Shape;3322;p40"/>
                <p:cNvSpPr/>
                <p:nvPr/>
              </p:nvSpPr>
              <p:spPr>
                <a:xfrm>
                  <a:off x="2340150" y="477275"/>
                  <a:ext cx="29200" cy="26425"/>
                </a:xfrm>
                <a:custGeom>
                  <a:rect b="b" l="l" r="r" t="t"/>
                  <a:pathLst>
                    <a:path extrusionOk="0" h="1057" w="1168">
                      <a:moveTo>
                        <a:pt x="810" y="0"/>
                      </a:moveTo>
                      <a:cubicBezTo>
                        <a:pt x="617" y="0"/>
                        <a:pt x="412" y="44"/>
                        <a:pt x="254" y="142"/>
                      </a:cubicBezTo>
                      <a:cubicBezTo>
                        <a:pt x="98" y="239"/>
                        <a:pt x="1" y="376"/>
                        <a:pt x="1" y="531"/>
                      </a:cubicBezTo>
                      <a:cubicBezTo>
                        <a:pt x="1" y="667"/>
                        <a:pt x="78" y="823"/>
                        <a:pt x="254" y="920"/>
                      </a:cubicBezTo>
                      <a:cubicBezTo>
                        <a:pt x="429" y="1018"/>
                        <a:pt x="623" y="1056"/>
                        <a:pt x="818" y="1056"/>
                      </a:cubicBezTo>
                      <a:cubicBezTo>
                        <a:pt x="934" y="1056"/>
                        <a:pt x="1071" y="1037"/>
                        <a:pt x="1168" y="1018"/>
                      </a:cubicBezTo>
                      <a:lnTo>
                        <a:pt x="1168" y="765"/>
                      </a:lnTo>
                      <a:cubicBezTo>
                        <a:pt x="1059" y="807"/>
                        <a:pt x="935" y="827"/>
                        <a:pt x="810" y="827"/>
                      </a:cubicBezTo>
                      <a:cubicBezTo>
                        <a:pt x="647" y="827"/>
                        <a:pt x="483" y="792"/>
                        <a:pt x="351" y="726"/>
                      </a:cubicBezTo>
                      <a:cubicBezTo>
                        <a:pt x="254" y="667"/>
                        <a:pt x="215" y="609"/>
                        <a:pt x="215" y="531"/>
                      </a:cubicBezTo>
                      <a:cubicBezTo>
                        <a:pt x="215" y="453"/>
                        <a:pt x="254" y="414"/>
                        <a:pt x="351" y="337"/>
                      </a:cubicBezTo>
                      <a:cubicBezTo>
                        <a:pt x="487" y="259"/>
                        <a:pt x="643" y="239"/>
                        <a:pt x="798" y="239"/>
                      </a:cubicBezTo>
                      <a:cubicBezTo>
                        <a:pt x="915" y="239"/>
                        <a:pt x="1032" y="259"/>
                        <a:pt x="1129" y="278"/>
                      </a:cubicBezTo>
                      <a:lnTo>
                        <a:pt x="1129" y="45"/>
                      </a:lnTo>
                      <a:cubicBezTo>
                        <a:pt x="1035" y="16"/>
                        <a:pt x="925" y="0"/>
                        <a:pt x="81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323" name="Google Shape;3323;p40"/>
            <p:cNvGrpSpPr/>
            <p:nvPr/>
          </p:nvGrpSpPr>
          <p:grpSpPr>
            <a:xfrm>
              <a:off x="1394080" y="537202"/>
              <a:ext cx="642501" cy="606585"/>
              <a:chOff x="-4345070" y="3726402"/>
              <a:chExt cx="642501" cy="606585"/>
            </a:xfrm>
          </p:grpSpPr>
          <p:sp>
            <p:nvSpPr>
              <p:cNvPr id="3324" name="Google Shape;3324;p40"/>
              <p:cNvSpPr/>
              <p:nvPr/>
            </p:nvSpPr>
            <p:spPr>
              <a:xfrm>
                <a:off x="-4345070" y="3767752"/>
                <a:ext cx="275029" cy="208137"/>
              </a:xfrm>
              <a:custGeom>
                <a:rect b="b" l="l" r="r" t="t"/>
                <a:pathLst>
                  <a:path extrusionOk="0" h="1646" w="2175">
                    <a:moveTo>
                      <a:pt x="539" y="1"/>
                    </a:moveTo>
                    <a:cubicBezTo>
                      <a:pt x="447" y="1"/>
                      <a:pt x="361" y="22"/>
                      <a:pt x="284" y="63"/>
                    </a:cubicBezTo>
                    <a:cubicBezTo>
                      <a:pt x="107" y="169"/>
                      <a:pt x="1" y="382"/>
                      <a:pt x="1" y="642"/>
                    </a:cubicBezTo>
                    <a:lnTo>
                      <a:pt x="1" y="1528"/>
                    </a:lnTo>
                    <a:cubicBezTo>
                      <a:pt x="1" y="1587"/>
                      <a:pt x="60" y="1646"/>
                      <a:pt x="119" y="1646"/>
                    </a:cubicBezTo>
                    <a:cubicBezTo>
                      <a:pt x="201" y="1646"/>
                      <a:pt x="237" y="1599"/>
                      <a:pt x="225" y="1540"/>
                    </a:cubicBezTo>
                    <a:lnTo>
                      <a:pt x="225" y="654"/>
                    </a:lnTo>
                    <a:cubicBezTo>
                      <a:pt x="225" y="465"/>
                      <a:pt x="284" y="335"/>
                      <a:pt x="390" y="276"/>
                    </a:cubicBezTo>
                    <a:cubicBezTo>
                      <a:pt x="429" y="252"/>
                      <a:pt x="476" y="239"/>
                      <a:pt x="530" y="239"/>
                    </a:cubicBezTo>
                    <a:cubicBezTo>
                      <a:pt x="611" y="239"/>
                      <a:pt x="705" y="266"/>
                      <a:pt x="804" y="323"/>
                    </a:cubicBezTo>
                    <a:lnTo>
                      <a:pt x="1985" y="996"/>
                    </a:lnTo>
                    <a:cubicBezTo>
                      <a:pt x="2004" y="1008"/>
                      <a:pt x="2024" y="1013"/>
                      <a:pt x="2044" y="1013"/>
                    </a:cubicBezTo>
                    <a:cubicBezTo>
                      <a:pt x="2086" y="1013"/>
                      <a:pt x="2127" y="989"/>
                      <a:pt x="2151" y="949"/>
                    </a:cubicBezTo>
                    <a:cubicBezTo>
                      <a:pt x="2174" y="890"/>
                      <a:pt x="2162" y="819"/>
                      <a:pt x="2103" y="795"/>
                    </a:cubicBezTo>
                    <a:lnTo>
                      <a:pt x="922" y="110"/>
                    </a:lnTo>
                    <a:cubicBezTo>
                      <a:pt x="788" y="37"/>
                      <a:pt x="658" y="1"/>
                      <a:pt x="5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5" name="Google Shape;3325;p40"/>
              <p:cNvSpPr/>
              <p:nvPr/>
            </p:nvSpPr>
            <p:spPr>
              <a:xfrm>
                <a:off x="-4261358" y="3726402"/>
                <a:ext cx="504914" cy="413871"/>
              </a:xfrm>
              <a:custGeom>
                <a:rect b="b" l="l" r="r" t="t"/>
                <a:pathLst>
                  <a:path extrusionOk="0" h="3273" w="3993">
                    <a:moveTo>
                      <a:pt x="874" y="0"/>
                    </a:moveTo>
                    <a:cubicBezTo>
                      <a:pt x="803" y="12"/>
                      <a:pt x="709" y="24"/>
                      <a:pt x="638" y="83"/>
                    </a:cubicBezTo>
                    <a:cubicBezTo>
                      <a:pt x="626" y="83"/>
                      <a:pt x="626" y="95"/>
                      <a:pt x="614" y="95"/>
                    </a:cubicBezTo>
                    <a:cubicBezTo>
                      <a:pt x="591" y="118"/>
                      <a:pt x="579" y="118"/>
                      <a:pt x="567" y="130"/>
                    </a:cubicBezTo>
                    <a:cubicBezTo>
                      <a:pt x="555" y="142"/>
                      <a:pt x="544" y="142"/>
                      <a:pt x="544" y="154"/>
                    </a:cubicBezTo>
                    <a:cubicBezTo>
                      <a:pt x="520" y="154"/>
                      <a:pt x="520" y="177"/>
                      <a:pt x="508" y="189"/>
                    </a:cubicBezTo>
                    <a:lnTo>
                      <a:pt x="461" y="236"/>
                    </a:lnTo>
                    <a:cubicBezTo>
                      <a:pt x="402" y="295"/>
                      <a:pt x="343" y="354"/>
                      <a:pt x="295" y="414"/>
                    </a:cubicBezTo>
                    <a:lnTo>
                      <a:pt x="284" y="425"/>
                    </a:lnTo>
                    <a:cubicBezTo>
                      <a:pt x="201" y="543"/>
                      <a:pt x="118" y="673"/>
                      <a:pt x="83" y="803"/>
                    </a:cubicBezTo>
                    <a:cubicBezTo>
                      <a:pt x="36" y="945"/>
                      <a:pt x="0" y="1063"/>
                      <a:pt x="0" y="1181"/>
                    </a:cubicBezTo>
                    <a:cubicBezTo>
                      <a:pt x="0" y="1382"/>
                      <a:pt x="83" y="1512"/>
                      <a:pt x="201" y="1595"/>
                    </a:cubicBezTo>
                    <a:lnTo>
                      <a:pt x="1855" y="2552"/>
                    </a:lnTo>
                    <a:lnTo>
                      <a:pt x="3063" y="3247"/>
                    </a:lnTo>
                    <a:lnTo>
                      <a:pt x="3063" y="3247"/>
                    </a:lnTo>
                    <a:cubicBezTo>
                      <a:pt x="3025" y="3218"/>
                      <a:pt x="2995" y="3174"/>
                      <a:pt x="2977" y="3131"/>
                    </a:cubicBezTo>
                    <a:cubicBezTo>
                      <a:pt x="2942" y="3048"/>
                      <a:pt x="2930" y="2977"/>
                      <a:pt x="2930" y="2871"/>
                    </a:cubicBezTo>
                    <a:cubicBezTo>
                      <a:pt x="2930" y="2682"/>
                      <a:pt x="2989" y="2481"/>
                      <a:pt x="3095" y="2280"/>
                    </a:cubicBezTo>
                    <a:cubicBezTo>
                      <a:pt x="3095" y="2268"/>
                      <a:pt x="3107" y="2256"/>
                      <a:pt x="3107" y="2245"/>
                    </a:cubicBezTo>
                    <a:cubicBezTo>
                      <a:pt x="3119" y="2209"/>
                      <a:pt x="3142" y="2197"/>
                      <a:pt x="3154" y="2162"/>
                    </a:cubicBezTo>
                    <a:cubicBezTo>
                      <a:pt x="3178" y="2138"/>
                      <a:pt x="3202" y="2091"/>
                      <a:pt x="3225" y="2067"/>
                    </a:cubicBezTo>
                    <a:cubicBezTo>
                      <a:pt x="3331" y="1949"/>
                      <a:pt x="3438" y="1843"/>
                      <a:pt x="3556" y="1772"/>
                    </a:cubicBezTo>
                    <a:cubicBezTo>
                      <a:pt x="3580" y="1748"/>
                      <a:pt x="3627" y="1737"/>
                      <a:pt x="3650" y="1725"/>
                    </a:cubicBezTo>
                    <a:cubicBezTo>
                      <a:pt x="3707" y="1699"/>
                      <a:pt x="3764" y="1688"/>
                      <a:pt x="3818" y="1688"/>
                    </a:cubicBezTo>
                    <a:cubicBezTo>
                      <a:pt x="3864" y="1688"/>
                      <a:pt x="3907" y="1697"/>
                      <a:pt x="3946" y="1713"/>
                    </a:cubicBezTo>
                    <a:cubicBezTo>
                      <a:pt x="3969" y="1713"/>
                      <a:pt x="3981" y="1725"/>
                      <a:pt x="3981" y="1725"/>
                    </a:cubicBezTo>
                    <a:lnTo>
                      <a:pt x="3993" y="1725"/>
                    </a:lnTo>
                    <a:lnTo>
                      <a:pt x="2209" y="685"/>
                    </a:lnTo>
                    <a:lnTo>
                      <a:pt x="1087" y="36"/>
                    </a:lnTo>
                    <a:cubicBezTo>
                      <a:pt x="1087" y="36"/>
                      <a:pt x="1063" y="24"/>
                      <a:pt x="1052" y="24"/>
                    </a:cubicBezTo>
                    <a:cubicBezTo>
                      <a:pt x="1004" y="12"/>
                      <a:pt x="957" y="0"/>
                      <a:pt x="910" y="0"/>
                    </a:cubicBezTo>
                    <a:close/>
                    <a:moveTo>
                      <a:pt x="3063" y="3247"/>
                    </a:moveTo>
                    <a:lnTo>
                      <a:pt x="3063" y="3247"/>
                    </a:lnTo>
                    <a:cubicBezTo>
                      <a:pt x="3077" y="3258"/>
                      <a:pt x="3092" y="3266"/>
                      <a:pt x="3107" y="3272"/>
                    </a:cubicBezTo>
                    <a:lnTo>
                      <a:pt x="3063" y="324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6" name="Google Shape;3326;p40"/>
              <p:cNvSpPr/>
              <p:nvPr/>
            </p:nvSpPr>
            <p:spPr>
              <a:xfrm>
                <a:off x="-3893888" y="3940232"/>
                <a:ext cx="159959" cy="209654"/>
              </a:xfrm>
              <a:custGeom>
                <a:rect b="b" l="l" r="r" t="t"/>
                <a:pathLst>
                  <a:path extrusionOk="0" h="1658" w="1265">
                    <a:moveTo>
                      <a:pt x="917" y="0"/>
                    </a:moveTo>
                    <a:cubicBezTo>
                      <a:pt x="830" y="0"/>
                      <a:pt x="731" y="30"/>
                      <a:pt x="626" y="93"/>
                    </a:cubicBezTo>
                    <a:cubicBezTo>
                      <a:pt x="272" y="294"/>
                      <a:pt x="0" y="790"/>
                      <a:pt x="0" y="1203"/>
                    </a:cubicBezTo>
                    <a:cubicBezTo>
                      <a:pt x="0" y="1495"/>
                      <a:pt x="135" y="1657"/>
                      <a:pt x="339" y="1657"/>
                    </a:cubicBezTo>
                    <a:cubicBezTo>
                      <a:pt x="424" y="1657"/>
                      <a:pt x="522" y="1629"/>
                      <a:pt x="626" y="1570"/>
                    </a:cubicBezTo>
                    <a:cubicBezTo>
                      <a:pt x="981" y="1357"/>
                      <a:pt x="1264" y="861"/>
                      <a:pt x="1264" y="459"/>
                    </a:cubicBezTo>
                    <a:cubicBezTo>
                      <a:pt x="1264" y="168"/>
                      <a:pt x="1124" y="0"/>
                      <a:pt x="917" y="0"/>
                    </a:cubicBezTo>
                    <a:close/>
                  </a:path>
                </a:pathLst>
              </a:custGeom>
              <a:solidFill>
                <a:srgbClr val="E7A11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7" name="Google Shape;3327;p40"/>
              <p:cNvSpPr/>
              <p:nvPr/>
            </p:nvSpPr>
            <p:spPr>
              <a:xfrm>
                <a:off x="-3959643" y="3902929"/>
                <a:ext cx="203205" cy="241772"/>
              </a:xfrm>
              <a:custGeom>
                <a:rect b="b" l="l" r="r" t="t"/>
                <a:pathLst>
                  <a:path extrusionOk="0" h="1912" w="1607">
                    <a:moveTo>
                      <a:pt x="926" y="1"/>
                    </a:moveTo>
                    <a:cubicBezTo>
                      <a:pt x="866" y="1"/>
                      <a:pt x="798" y="16"/>
                      <a:pt x="721" y="45"/>
                    </a:cubicBezTo>
                    <a:lnTo>
                      <a:pt x="638" y="93"/>
                    </a:lnTo>
                    <a:cubicBezTo>
                      <a:pt x="556" y="140"/>
                      <a:pt x="485" y="199"/>
                      <a:pt x="426" y="258"/>
                    </a:cubicBezTo>
                    <a:cubicBezTo>
                      <a:pt x="178" y="506"/>
                      <a:pt x="0" y="872"/>
                      <a:pt x="0" y="1203"/>
                    </a:cubicBezTo>
                    <a:cubicBezTo>
                      <a:pt x="0" y="1404"/>
                      <a:pt x="71" y="1534"/>
                      <a:pt x="189" y="1616"/>
                    </a:cubicBezTo>
                    <a:lnTo>
                      <a:pt x="709" y="1912"/>
                    </a:lnTo>
                    <a:cubicBezTo>
                      <a:pt x="591" y="1829"/>
                      <a:pt x="520" y="1699"/>
                      <a:pt x="520" y="1498"/>
                    </a:cubicBezTo>
                    <a:cubicBezTo>
                      <a:pt x="520" y="1168"/>
                      <a:pt x="697" y="790"/>
                      <a:pt x="945" y="553"/>
                    </a:cubicBezTo>
                    <a:cubicBezTo>
                      <a:pt x="1005" y="494"/>
                      <a:pt x="1075" y="435"/>
                      <a:pt x="1146" y="388"/>
                    </a:cubicBezTo>
                    <a:lnTo>
                      <a:pt x="1241" y="341"/>
                    </a:lnTo>
                    <a:cubicBezTo>
                      <a:pt x="1312" y="317"/>
                      <a:pt x="1371" y="293"/>
                      <a:pt x="1430" y="293"/>
                    </a:cubicBezTo>
                    <a:cubicBezTo>
                      <a:pt x="1501" y="293"/>
                      <a:pt x="1560" y="317"/>
                      <a:pt x="1607" y="341"/>
                    </a:cubicBezTo>
                    <a:lnTo>
                      <a:pt x="1087" y="45"/>
                    </a:lnTo>
                    <a:cubicBezTo>
                      <a:pt x="1040" y="16"/>
                      <a:pt x="987" y="1"/>
                      <a:pt x="926" y="1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8" name="Google Shape;3328;p40"/>
              <p:cNvSpPr/>
              <p:nvPr/>
            </p:nvSpPr>
            <p:spPr>
              <a:xfrm>
                <a:off x="-3893888" y="3940232"/>
                <a:ext cx="159959" cy="209654"/>
              </a:xfrm>
              <a:custGeom>
                <a:rect b="b" l="l" r="r" t="t"/>
                <a:pathLst>
                  <a:path extrusionOk="0" h="1658" w="1265">
                    <a:moveTo>
                      <a:pt x="917" y="0"/>
                    </a:moveTo>
                    <a:cubicBezTo>
                      <a:pt x="830" y="0"/>
                      <a:pt x="731" y="30"/>
                      <a:pt x="626" y="93"/>
                    </a:cubicBezTo>
                    <a:cubicBezTo>
                      <a:pt x="272" y="294"/>
                      <a:pt x="0" y="790"/>
                      <a:pt x="0" y="1203"/>
                    </a:cubicBezTo>
                    <a:cubicBezTo>
                      <a:pt x="0" y="1495"/>
                      <a:pt x="135" y="1657"/>
                      <a:pt x="339" y="1657"/>
                    </a:cubicBezTo>
                    <a:cubicBezTo>
                      <a:pt x="424" y="1657"/>
                      <a:pt x="522" y="1629"/>
                      <a:pt x="626" y="1570"/>
                    </a:cubicBezTo>
                    <a:cubicBezTo>
                      <a:pt x="981" y="1357"/>
                      <a:pt x="1264" y="861"/>
                      <a:pt x="1264" y="459"/>
                    </a:cubicBezTo>
                    <a:cubicBezTo>
                      <a:pt x="1264" y="168"/>
                      <a:pt x="1124" y="0"/>
                      <a:pt x="9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9" name="Google Shape;3329;p40"/>
              <p:cNvSpPr/>
              <p:nvPr/>
            </p:nvSpPr>
            <p:spPr>
              <a:xfrm>
                <a:off x="-3840146" y="4010034"/>
                <a:ext cx="52350" cy="66133"/>
              </a:xfrm>
              <a:custGeom>
                <a:rect b="b" l="l" r="r" t="t"/>
                <a:pathLst>
                  <a:path extrusionOk="0" h="523" w="414">
                    <a:moveTo>
                      <a:pt x="295" y="0"/>
                    </a:moveTo>
                    <a:cubicBezTo>
                      <a:pt x="267" y="0"/>
                      <a:pt x="235" y="8"/>
                      <a:pt x="201" y="25"/>
                    </a:cubicBezTo>
                    <a:cubicBezTo>
                      <a:pt x="107" y="96"/>
                      <a:pt x="12" y="261"/>
                      <a:pt x="0" y="380"/>
                    </a:cubicBezTo>
                    <a:cubicBezTo>
                      <a:pt x="0" y="472"/>
                      <a:pt x="43" y="523"/>
                      <a:pt x="109" y="523"/>
                    </a:cubicBezTo>
                    <a:cubicBezTo>
                      <a:pt x="136" y="523"/>
                      <a:pt x="167" y="515"/>
                      <a:pt x="201" y="498"/>
                    </a:cubicBezTo>
                    <a:cubicBezTo>
                      <a:pt x="319" y="427"/>
                      <a:pt x="414" y="273"/>
                      <a:pt x="414" y="143"/>
                    </a:cubicBezTo>
                    <a:cubicBezTo>
                      <a:pt x="414" y="51"/>
                      <a:pt x="366" y="0"/>
                      <a:pt x="29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0" name="Google Shape;3330;p40"/>
              <p:cNvSpPr/>
              <p:nvPr/>
            </p:nvSpPr>
            <p:spPr>
              <a:xfrm>
                <a:off x="-4262876" y="3728173"/>
                <a:ext cx="204722" cy="238737"/>
              </a:xfrm>
              <a:custGeom>
                <a:rect b="b" l="l" r="r" t="t"/>
                <a:pathLst>
                  <a:path extrusionOk="0" h="1888" w="1619">
                    <a:moveTo>
                      <a:pt x="920" y="1"/>
                    </a:moveTo>
                    <a:cubicBezTo>
                      <a:pt x="857" y="1"/>
                      <a:pt x="786" y="16"/>
                      <a:pt x="709" y="45"/>
                    </a:cubicBezTo>
                    <a:cubicBezTo>
                      <a:pt x="697" y="57"/>
                      <a:pt x="674" y="69"/>
                      <a:pt x="638" y="81"/>
                    </a:cubicBezTo>
                    <a:cubicBezTo>
                      <a:pt x="567" y="128"/>
                      <a:pt x="496" y="175"/>
                      <a:pt x="414" y="246"/>
                    </a:cubicBezTo>
                    <a:cubicBezTo>
                      <a:pt x="178" y="482"/>
                      <a:pt x="0" y="872"/>
                      <a:pt x="0" y="1179"/>
                    </a:cubicBezTo>
                    <a:cubicBezTo>
                      <a:pt x="0" y="1380"/>
                      <a:pt x="83" y="1522"/>
                      <a:pt x="201" y="1593"/>
                    </a:cubicBezTo>
                    <a:lnTo>
                      <a:pt x="709" y="1888"/>
                    </a:lnTo>
                    <a:cubicBezTo>
                      <a:pt x="591" y="1817"/>
                      <a:pt x="520" y="1675"/>
                      <a:pt x="520" y="1475"/>
                    </a:cubicBezTo>
                    <a:cubicBezTo>
                      <a:pt x="508" y="1167"/>
                      <a:pt x="685" y="789"/>
                      <a:pt x="934" y="541"/>
                    </a:cubicBezTo>
                    <a:cubicBezTo>
                      <a:pt x="1004" y="482"/>
                      <a:pt x="1087" y="423"/>
                      <a:pt x="1158" y="376"/>
                    </a:cubicBezTo>
                    <a:lnTo>
                      <a:pt x="1241" y="340"/>
                    </a:lnTo>
                    <a:cubicBezTo>
                      <a:pt x="1317" y="311"/>
                      <a:pt x="1385" y="296"/>
                      <a:pt x="1447" y="296"/>
                    </a:cubicBezTo>
                    <a:cubicBezTo>
                      <a:pt x="1509" y="296"/>
                      <a:pt x="1566" y="311"/>
                      <a:pt x="1619" y="340"/>
                    </a:cubicBezTo>
                    <a:lnTo>
                      <a:pt x="1087" y="45"/>
                    </a:lnTo>
                    <a:cubicBezTo>
                      <a:pt x="1040" y="16"/>
                      <a:pt x="984" y="1"/>
                      <a:pt x="920" y="1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1" name="Google Shape;3331;p40"/>
              <p:cNvSpPr/>
              <p:nvPr/>
            </p:nvSpPr>
            <p:spPr>
              <a:xfrm>
                <a:off x="-4206099" y="3735254"/>
                <a:ext cx="404893" cy="237726"/>
              </a:xfrm>
              <a:custGeom>
                <a:rect b="b" l="l" r="r" t="t"/>
                <a:pathLst>
                  <a:path extrusionOk="0" h="1880" w="3202">
                    <a:moveTo>
                      <a:pt x="296" y="1"/>
                    </a:moveTo>
                    <a:cubicBezTo>
                      <a:pt x="284" y="13"/>
                      <a:pt x="248" y="25"/>
                      <a:pt x="225" y="48"/>
                    </a:cubicBezTo>
                    <a:cubicBezTo>
                      <a:pt x="142" y="84"/>
                      <a:pt x="71" y="131"/>
                      <a:pt x="0" y="202"/>
                    </a:cubicBezTo>
                    <a:lnTo>
                      <a:pt x="520" y="497"/>
                    </a:lnTo>
                    <a:lnTo>
                      <a:pt x="2386" y="1584"/>
                    </a:lnTo>
                    <a:lnTo>
                      <a:pt x="2906" y="1879"/>
                    </a:lnTo>
                    <a:cubicBezTo>
                      <a:pt x="2965" y="1820"/>
                      <a:pt x="3036" y="1761"/>
                      <a:pt x="3119" y="1714"/>
                    </a:cubicBezTo>
                    <a:lnTo>
                      <a:pt x="3202" y="1667"/>
                    </a:lnTo>
                    <a:lnTo>
                      <a:pt x="2682" y="1371"/>
                    </a:lnTo>
                    <a:lnTo>
                      <a:pt x="815" y="296"/>
                    </a:lnTo>
                    <a:lnTo>
                      <a:pt x="296" y="1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2" name="Google Shape;3332;p40"/>
              <p:cNvSpPr/>
              <p:nvPr/>
            </p:nvSpPr>
            <p:spPr>
              <a:xfrm>
                <a:off x="-3826742" y="4028116"/>
                <a:ext cx="124174" cy="304871"/>
              </a:xfrm>
              <a:custGeom>
                <a:rect b="b" l="l" r="r" t="t"/>
                <a:pathLst>
                  <a:path extrusionOk="0" h="2411" w="982">
                    <a:moveTo>
                      <a:pt x="132" y="1"/>
                    </a:moveTo>
                    <a:cubicBezTo>
                      <a:pt x="89" y="1"/>
                      <a:pt x="49" y="19"/>
                      <a:pt x="24" y="59"/>
                    </a:cubicBezTo>
                    <a:cubicBezTo>
                      <a:pt x="1" y="118"/>
                      <a:pt x="13" y="189"/>
                      <a:pt x="72" y="225"/>
                    </a:cubicBezTo>
                    <a:cubicBezTo>
                      <a:pt x="438" y="426"/>
                      <a:pt x="745" y="981"/>
                      <a:pt x="745" y="1406"/>
                    </a:cubicBezTo>
                    <a:lnTo>
                      <a:pt x="745" y="2292"/>
                    </a:lnTo>
                    <a:cubicBezTo>
                      <a:pt x="745" y="2351"/>
                      <a:pt x="804" y="2410"/>
                      <a:pt x="863" y="2410"/>
                    </a:cubicBezTo>
                    <a:cubicBezTo>
                      <a:pt x="922" y="2410"/>
                      <a:pt x="981" y="2363"/>
                      <a:pt x="981" y="2292"/>
                    </a:cubicBezTo>
                    <a:lnTo>
                      <a:pt x="981" y="1406"/>
                    </a:lnTo>
                    <a:cubicBezTo>
                      <a:pt x="981" y="886"/>
                      <a:pt x="627" y="260"/>
                      <a:pt x="190" y="12"/>
                    </a:cubicBezTo>
                    <a:cubicBezTo>
                      <a:pt x="171" y="5"/>
                      <a:pt x="151" y="1"/>
                      <a:pt x="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3" name="Google Shape;3333;p40"/>
              <p:cNvSpPr/>
              <p:nvPr/>
            </p:nvSpPr>
            <p:spPr>
              <a:xfrm>
                <a:off x="-4110501" y="3813275"/>
                <a:ext cx="145038" cy="207504"/>
              </a:xfrm>
              <a:custGeom>
                <a:rect b="b" l="l" r="r" t="t"/>
                <a:pathLst>
                  <a:path extrusionOk="0" h="1641" w="1147">
                    <a:moveTo>
                      <a:pt x="1111" y="60"/>
                    </a:moveTo>
                    <a:lnTo>
                      <a:pt x="1146" y="81"/>
                    </a:lnTo>
                    <a:cubicBezTo>
                      <a:pt x="1134" y="72"/>
                      <a:pt x="1122" y="65"/>
                      <a:pt x="1111" y="60"/>
                    </a:cubicBezTo>
                    <a:close/>
                    <a:moveTo>
                      <a:pt x="918" y="1"/>
                    </a:moveTo>
                    <a:cubicBezTo>
                      <a:pt x="829" y="1"/>
                      <a:pt x="730" y="31"/>
                      <a:pt x="626" y="93"/>
                    </a:cubicBezTo>
                    <a:cubicBezTo>
                      <a:pt x="272" y="294"/>
                      <a:pt x="0" y="790"/>
                      <a:pt x="0" y="1203"/>
                    </a:cubicBezTo>
                    <a:cubicBezTo>
                      <a:pt x="0" y="1333"/>
                      <a:pt x="24" y="1416"/>
                      <a:pt x="71" y="1510"/>
                    </a:cubicBezTo>
                    <a:cubicBezTo>
                      <a:pt x="83" y="1522"/>
                      <a:pt x="83" y="1534"/>
                      <a:pt x="95" y="1558"/>
                    </a:cubicBezTo>
                    <a:lnTo>
                      <a:pt x="130" y="1581"/>
                    </a:lnTo>
                    <a:cubicBezTo>
                      <a:pt x="142" y="1593"/>
                      <a:pt x="154" y="1593"/>
                      <a:pt x="177" y="1617"/>
                    </a:cubicBezTo>
                    <a:lnTo>
                      <a:pt x="237" y="1640"/>
                    </a:lnTo>
                    <a:cubicBezTo>
                      <a:pt x="107" y="1569"/>
                      <a:pt x="36" y="1439"/>
                      <a:pt x="36" y="1227"/>
                    </a:cubicBezTo>
                    <a:cubicBezTo>
                      <a:pt x="36" y="825"/>
                      <a:pt x="319" y="329"/>
                      <a:pt x="674" y="116"/>
                    </a:cubicBezTo>
                    <a:cubicBezTo>
                      <a:pt x="744" y="81"/>
                      <a:pt x="804" y="57"/>
                      <a:pt x="863" y="45"/>
                    </a:cubicBezTo>
                    <a:cubicBezTo>
                      <a:pt x="886" y="45"/>
                      <a:pt x="910" y="34"/>
                      <a:pt x="922" y="34"/>
                    </a:cubicBezTo>
                    <a:lnTo>
                      <a:pt x="981" y="34"/>
                    </a:lnTo>
                    <a:cubicBezTo>
                      <a:pt x="1042" y="42"/>
                      <a:pt x="1077" y="45"/>
                      <a:pt x="1111" y="60"/>
                    </a:cubicBezTo>
                    <a:lnTo>
                      <a:pt x="1111" y="60"/>
                    </a:lnTo>
                    <a:lnTo>
                      <a:pt x="1087" y="45"/>
                    </a:lnTo>
                    <a:cubicBezTo>
                      <a:pt x="1038" y="16"/>
                      <a:pt x="981" y="1"/>
                      <a:pt x="9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4" name="Google Shape;3334;p40"/>
              <p:cNvSpPr/>
              <p:nvPr/>
            </p:nvSpPr>
            <p:spPr>
              <a:xfrm>
                <a:off x="-4011994" y="3871569"/>
                <a:ext cx="145038" cy="207378"/>
              </a:xfrm>
              <a:custGeom>
                <a:rect b="b" l="l" r="r" t="t"/>
                <a:pathLst>
                  <a:path extrusionOk="0" h="1640" w="1147">
                    <a:moveTo>
                      <a:pt x="923" y="1"/>
                    </a:moveTo>
                    <a:cubicBezTo>
                      <a:pt x="838" y="1"/>
                      <a:pt x="742" y="30"/>
                      <a:pt x="639" y="92"/>
                    </a:cubicBezTo>
                    <a:cubicBezTo>
                      <a:pt x="284" y="293"/>
                      <a:pt x="1" y="778"/>
                      <a:pt x="1" y="1191"/>
                    </a:cubicBezTo>
                    <a:cubicBezTo>
                      <a:pt x="1" y="1333"/>
                      <a:pt x="25" y="1416"/>
                      <a:pt x="72" y="1510"/>
                    </a:cubicBezTo>
                    <a:cubicBezTo>
                      <a:pt x="84" y="1522"/>
                      <a:pt x="84" y="1534"/>
                      <a:pt x="107" y="1545"/>
                    </a:cubicBezTo>
                    <a:lnTo>
                      <a:pt x="131" y="1581"/>
                    </a:lnTo>
                    <a:cubicBezTo>
                      <a:pt x="131" y="1581"/>
                      <a:pt x="166" y="1593"/>
                      <a:pt x="178" y="1605"/>
                    </a:cubicBezTo>
                    <a:lnTo>
                      <a:pt x="237" y="1640"/>
                    </a:lnTo>
                    <a:cubicBezTo>
                      <a:pt x="119" y="1569"/>
                      <a:pt x="48" y="1427"/>
                      <a:pt x="48" y="1227"/>
                    </a:cubicBezTo>
                    <a:cubicBezTo>
                      <a:pt x="48" y="825"/>
                      <a:pt x="320" y="329"/>
                      <a:pt x="674" y="116"/>
                    </a:cubicBezTo>
                    <a:cubicBezTo>
                      <a:pt x="757" y="69"/>
                      <a:pt x="804" y="57"/>
                      <a:pt x="875" y="45"/>
                    </a:cubicBezTo>
                    <a:cubicBezTo>
                      <a:pt x="887" y="45"/>
                      <a:pt x="911" y="33"/>
                      <a:pt x="934" y="33"/>
                    </a:cubicBezTo>
                    <a:lnTo>
                      <a:pt x="981" y="33"/>
                    </a:lnTo>
                    <a:cubicBezTo>
                      <a:pt x="1064" y="45"/>
                      <a:pt x="1111" y="57"/>
                      <a:pt x="1147" y="69"/>
                    </a:cubicBezTo>
                    <a:lnTo>
                      <a:pt x="1088" y="45"/>
                    </a:lnTo>
                    <a:cubicBezTo>
                      <a:pt x="1039" y="16"/>
                      <a:pt x="983" y="1"/>
                      <a:pt x="923" y="1"/>
                    </a:cubicBezTo>
                    <a:close/>
                  </a:path>
                </a:pathLst>
              </a:custGeom>
              <a:solidFill>
                <a:srgbClr val="D81E18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5" name="Google Shape;3335;p40"/>
              <p:cNvSpPr/>
              <p:nvPr/>
            </p:nvSpPr>
            <p:spPr>
              <a:xfrm>
                <a:off x="-4176256" y="3775971"/>
                <a:ext cx="145038" cy="207378"/>
              </a:xfrm>
              <a:custGeom>
                <a:rect b="b" l="l" r="r" t="t"/>
                <a:pathLst>
                  <a:path extrusionOk="0" h="1640" w="1147">
                    <a:moveTo>
                      <a:pt x="1088" y="46"/>
                    </a:moveTo>
                    <a:lnTo>
                      <a:pt x="1146" y="81"/>
                    </a:lnTo>
                    <a:cubicBezTo>
                      <a:pt x="1130" y="64"/>
                      <a:pt x="1112" y="53"/>
                      <a:pt x="1088" y="46"/>
                    </a:cubicBezTo>
                    <a:close/>
                    <a:moveTo>
                      <a:pt x="922" y="0"/>
                    </a:moveTo>
                    <a:cubicBezTo>
                      <a:pt x="837" y="0"/>
                      <a:pt x="742" y="30"/>
                      <a:pt x="638" y="92"/>
                    </a:cubicBezTo>
                    <a:cubicBezTo>
                      <a:pt x="284" y="293"/>
                      <a:pt x="0" y="789"/>
                      <a:pt x="0" y="1203"/>
                    </a:cubicBezTo>
                    <a:cubicBezTo>
                      <a:pt x="0" y="1333"/>
                      <a:pt x="24" y="1415"/>
                      <a:pt x="71" y="1510"/>
                    </a:cubicBezTo>
                    <a:cubicBezTo>
                      <a:pt x="83" y="1522"/>
                      <a:pt x="83" y="1534"/>
                      <a:pt x="107" y="1557"/>
                    </a:cubicBezTo>
                    <a:lnTo>
                      <a:pt x="130" y="1581"/>
                    </a:lnTo>
                    <a:cubicBezTo>
                      <a:pt x="142" y="1593"/>
                      <a:pt x="166" y="1593"/>
                      <a:pt x="178" y="1616"/>
                    </a:cubicBezTo>
                    <a:lnTo>
                      <a:pt x="237" y="1640"/>
                    </a:lnTo>
                    <a:cubicBezTo>
                      <a:pt x="119" y="1569"/>
                      <a:pt x="36" y="1439"/>
                      <a:pt x="36" y="1226"/>
                    </a:cubicBezTo>
                    <a:cubicBezTo>
                      <a:pt x="36" y="825"/>
                      <a:pt x="319" y="329"/>
                      <a:pt x="674" y="116"/>
                    </a:cubicBezTo>
                    <a:cubicBezTo>
                      <a:pt x="757" y="81"/>
                      <a:pt x="804" y="57"/>
                      <a:pt x="875" y="45"/>
                    </a:cubicBezTo>
                    <a:cubicBezTo>
                      <a:pt x="886" y="45"/>
                      <a:pt x="910" y="33"/>
                      <a:pt x="922" y="33"/>
                    </a:cubicBezTo>
                    <a:lnTo>
                      <a:pt x="981" y="33"/>
                    </a:lnTo>
                    <a:cubicBezTo>
                      <a:pt x="1026" y="33"/>
                      <a:pt x="1060" y="37"/>
                      <a:pt x="1088" y="46"/>
                    </a:cubicBezTo>
                    <a:lnTo>
                      <a:pt x="1088" y="46"/>
                    </a:lnTo>
                    <a:lnTo>
                      <a:pt x="1087" y="45"/>
                    </a:lnTo>
                    <a:cubicBezTo>
                      <a:pt x="1038" y="16"/>
                      <a:pt x="983" y="0"/>
                      <a:pt x="9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6" name="Google Shape;3336;p40"/>
              <p:cNvSpPr/>
              <p:nvPr/>
            </p:nvSpPr>
            <p:spPr>
              <a:xfrm>
                <a:off x="-4146413" y="3792410"/>
                <a:ext cx="145038" cy="207378"/>
              </a:xfrm>
              <a:custGeom>
                <a:rect b="b" l="l" r="r" t="t"/>
                <a:pathLst>
                  <a:path extrusionOk="0" h="1640" w="1147">
                    <a:moveTo>
                      <a:pt x="922" y="0"/>
                    </a:moveTo>
                    <a:cubicBezTo>
                      <a:pt x="838" y="0"/>
                      <a:pt x="742" y="30"/>
                      <a:pt x="639" y="92"/>
                    </a:cubicBezTo>
                    <a:cubicBezTo>
                      <a:pt x="284" y="305"/>
                      <a:pt x="1" y="789"/>
                      <a:pt x="1" y="1203"/>
                    </a:cubicBezTo>
                    <a:cubicBezTo>
                      <a:pt x="1" y="1333"/>
                      <a:pt x="24" y="1427"/>
                      <a:pt x="72" y="1510"/>
                    </a:cubicBezTo>
                    <a:cubicBezTo>
                      <a:pt x="83" y="1522"/>
                      <a:pt x="83" y="1545"/>
                      <a:pt x="95" y="1557"/>
                    </a:cubicBezTo>
                    <a:lnTo>
                      <a:pt x="131" y="1581"/>
                    </a:lnTo>
                    <a:cubicBezTo>
                      <a:pt x="143" y="1604"/>
                      <a:pt x="154" y="1604"/>
                      <a:pt x="178" y="1616"/>
                    </a:cubicBezTo>
                    <a:lnTo>
                      <a:pt x="237" y="1640"/>
                    </a:lnTo>
                    <a:cubicBezTo>
                      <a:pt x="119" y="1569"/>
                      <a:pt x="36" y="1439"/>
                      <a:pt x="36" y="1226"/>
                    </a:cubicBezTo>
                    <a:cubicBezTo>
                      <a:pt x="36" y="837"/>
                      <a:pt x="320" y="329"/>
                      <a:pt x="674" y="128"/>
                    </a:cubicBezTo>
                    <a:cubicBezTo>
                      <a:pt x="745" y="81"/>
                      <a:pt x="804" y="69"/>
                      <a:pt x="863" y="45"/>
                    </a:cubicBezTo>
                    <a:cubicBezTo>
                      <a:pt x="887" y="45"/>
                      <a:pt x="910" y="45"/>
                      <a:pt x="922" y="33"/>
                    </a:cubicBezTo>
                    <a:lnTo>
                      <a:pt x="981" y="33"/>
                    </a:lnTo>
                    <a:cubicBezTo>
                      <a:pt x="1064" y="45"/>
                      <a:pt x="1111" y="69"/>
                      <a:pt x="1147" y="81"/>
                    </a:cubicBezTo>
                    <a:lnTo>
                      <a:pt x="1088" y="45"/>
                    </a:lnTo>
                    <a:cubicBezTo>
                      <a:pt x="1038" y="16"/>
                      <a:pt x="983" y="0"/>
                      <a:pt x="9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37" name="Google Shape;3337;p40"/>
            <p:cNvGrpSpPr/>
            <p:nvPr/>
          </p:nvGrpSpPr>
          <p:grpSpPr>
            <a:xfrm>
              <a:off x="1124471" y="3536662"/>
              <a:ext cx="491637" cy="986062"/>
              <a:chOff x="4225370" y="-782119"/>
              <a:chExt cx="299250" cy="600196"/>
            </a:xfrm>
          </p:grpSpPr>
          <p:sp>
            <p:nvSpPr>
              <p:cNvPr id="3338" name="Google Shape;3338;p40"/>
              <p:cNvSpPr/>
              <p:nvPr/>
            </p:nvSpPr>
            <p:spPr>
              <a:xfrm>
                <a:off x="4319042" y="-549211"/>
                <a:ext cx="115528" cy="367289"/>
              </a:xfrm>
              <a:custGeom>
                <a:rect b="b" l="l" r="r" t="t"/>
                <a:pathLst>
                  <a:path extrusionOk="0" h="4772" w="1501">
                    <a:moveTo>
                      <a:pt x="412" y="0"/>
                    </a:moveTo>
                    <a:cubicBezTo>
                      <a:pt x="341" y="0"/>
                      <a:pt x="274" y="15"/>
                      <a:pt x="213" y="46"/>
                    </a:cubicBezTo>
                    <a:cubicBezTo>
                      <a:pt x="71" y="140"/>
                      <a:pt x="1" y="282"/>
                      <a:pt x="1" y="495"/>
                    </a:cubicBezTo>
                    <a:lnTo>
                      <a:pt x="1" y="3932"/>
                    </a:lnTo>
                    <a:cubicBezTo>
                      <a:pt x="1" y="4003"/>
                      <a:pt x="60" y="4062"/>
                      <a:pt x="131" y="4062"/>
                    </a:cubicBezTo>
                    <a:cubicBezTo>
                      <a:pt x="201" y="4062"/>
                      <a:pt x="260" y="4003"/>
                      <a:pt x="260" y="3932"/>
                    </a:cubicBezTo>
                    <a:lnTo>
                      <a:pt x="260" y="495"/>
                    </a:lnTo>
                    <a:cubicBezTo>
                      <a:pt x="260" y="388"/>
                      <a:pt x="296" y="318"/>
                      <a:pt x="331" y="282"/>
                    </a:cubicBezTo>
                    <a:cubicBezTo>
                      <a:pt x="351" y="274"/>
                      <a:pt x="373" y="270"/>
                      <a:pt x="397" y="270"/>
                    </a:cubicBezTo>
                    <a:cubicBezTo>
                      <a:pt x="446" y="270"/>
                      <a:pt x="501" y="286"/>
                      <a:pt x="556" y="318"/>
                    </a:cubicBezTo>
                    <a:lnTo>
                      <a:pt x="780" y="447"/>
                    </a:lnTo>
                    <a:cubicBezTo>
                      <a:pt x="1005" y="577"/>
                      <a:pt x="1206" y="932"/>
                      <a:pt x="1206" y="1204"/>
                    </a:cubicBezTo>
                    <a:lnTo>
                      <a:pt x="1206" y="4641"/>
                    </a:lnTo>
                    <a:cubicBezTo>
                      <a:pt x="1206" y="4712"/>
                      <a:pt x="1265" y="4771"/>
                      <a:pt x="1335" y="4771"/>
                    </a:cubicBezTo>
                    <a:cubicBezTo>
                      <a:pt x="1418" y="4771"/>
                      <a:pt x="1477" y="4712"/>
                      <a:pt x="1501" y="4641"/>
                    </a:cubicBezTo>
                    <a:lnTo>
                      <a:pt x="1501" y="1204"/>
                    </a:lnTo>
                    <a:cubicBezTo>
                      <a:pt x="1501" y="826"/>
                      <a:pt x="1253" y="388"/>
                      <a:pt x="922" y="211"/>
                    </a:cubicBezTo>
                    <a:lnTo>
                      <a:pt x="709" y="81"/>
                    </a:lnTo>
                    <a:cubicBezTo>
                      <a:pt x="608" y="27"/>
                      <a:pt x="507" y="0"/>
                      <a:pt x="4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9" name="Google Shape;3339;p40"/>
              <p:cNvSpPr/>
              <p:nvPr/>
            </p:nvSpPr>
            <p:spPr>
              <a:xfrm>
                <a:off x="4236300" y="-539359"/>
                <a:ext cx="275544" cy="105292"/>
              </a:xfrm>
              <a:custGeom>
                <a:rect b="b" l="l" r="r" t="t"/>
                <a:pathLst>
                  <a:path extrusionOk="0" h="1368" w="3580">
                    <a:moveTo>
                      <a:pt x="3580" y="24"/>
                    </a:moveTo>
                    <a:lnTo>
                      <a:pt x="3579" y="63"/>
                    </a:lnTo>
                    <a:lnTo>
                      <a:pt x="3579" y="63"/>
                    </a:lnTo>
                    <a:cubicBezTo>
                      <a:pt x="3580" y="50"/>
                      <a:pt x="3580" y="37"/>
                      <a:pt x="3580" y="24"/>
                    </a:cubicBezTo>
                    <a:close/>
                    <a:moveTo>
                      <a:pt x="24" y="1"/>
                    </a:moveTo>
                    <a:lnTo>
                      <a:pt x="1" y="331"/>
                    </a:lnTo>
                    <a:cubicBezTo>
                      <a:pt x="1" y="591"/>
                      <a:pt x="190" y="863"/>
                      <a:pt x="544" y="1076"/>
                    </a:cubicBezTo>
                    <a:cubicBezTo>
                      <a:pt x="887" y="1270"/>
                      <a:pt x="1338" y="1368"/>
                      <a:pt x="1792" y="1368"/>
                    </a:cubicBezTo>
                    <a:cubicBezTo>
                      <a:pt x="2245" y="1368"/>
                      <a:pt x="2700" y="1270"/>
                      <a:pt x="3048" y="1076"/>
                    </a:cubicBezTo>
                    <a:cubicBezTo>
                      <a:pt x="3391" y="863"/>
                      <a:pt x="3568" y="615"/>
                      <a:pt x="3568" y="343"/>
                    </a:cubicBezTo>
                    <a:lnTo>
                      <a:pt x="3579" y="63"/>
                    </a:lnTo>
                    <a:lnTo>
                      <a:pt x="3579" y="63"/>
                    </a:lnTo>
                    <a:cubicBezTo>
                      <a:pt x="3561" y="299"/>
                      <a:pt x="3385" y="543"/>
                      <a:pt x="3060" y="745"/>
                    </a:cubicBezTo>
                    <a:cubicBezTo>
                      <a:pt x="2724" y="946"/>
                      <a:pt x="2272" y="1046"/>
                      <a:pt x="1817" y="1046"/>
                    </a:cubicBezTo>
                    <a:cubicBezTo>
                      <a:pt x="1362" y="1046"/>
                      <a:pt x="904" y="946"/>
                      <a:pt x="556" y="745"/>
                    </a:cubicBezTo>
                    <a:cubicBezTo>
                      <a:pt x="201" y="532"/>
                      <a:pt x="24" y="272"/>
                      <a:pt x="2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0" name="Google Shape;3340;p40"/>
              <p:cNvSpPr/>
              <p:nvPr/>
            </p:nvSpPr>
            <p:spPr>
              <a:xfrm>
                <a:off x="4408172" y="-537512"/>
                <a:ext cx="103675" cy="100981"/>
              </a:xfrm>
              <a:custGeom>
                <a:rect b="b" l="l" r="r" t="t"/>
                <a:pathLst>
                  <a:path extrusionOk="0" h="1312" w="1347">
                    <a:moveTo>
                      <a:pt x="1347" y="0"/>
                    </a:moveTo>
                    <a:lnTo>
                      <a:pt x="1346" y="39"/>
                    </a:lnTo>
                    <a:lnTo>
                      <a:pt x="1346" y="39"/>
                    </a:lnTo>
                    <a:cubicBezTo>
                      <a:pt x="1347" y="26"/>
                      <a:pt x="1347" y="13"/>
                      <a:pt x="1347" y="0"/>
                    </a:cubicBezTo>
                    <a:close/>
                    <a:moveTo>
                      <a:pt x="1346" y="39"/>
                    </a:moveTo>
                    <a:cubicBezTo>
                      <a:pt x="1328" y="275"/>
                      <a:pt x="1152" y="519"/>
                      <a:pt x="827" y="721"/>
                    </a:cubicBezTo>
                    <a:cubicBezTo>
                      <a:pt x="591" y="851"/>
                      <a:pt x="319" y="945"/>
                      <a:pt x="24" y="981"/>
                    </a:cubicBezTo>
                    <a:lnTo>
                      <a:pt x="0" y="1311"/>
                    </a:lnTo>
                    <a:cubicBezTo>
                      <a:pt x="296" y="1264"/>
                      <a:pt x="579" y="1181"/>
                      <a:pt x="815" y="1052"/>
                    </a:cubicBezTo>
                    <a:cubicBezTo>
                      <a:pt x="1158" y="839"/>
                      <a:pt x="1335" y="591"/>
                      <a:pt x="1335" y="319"/>
                    </a:cubicBezTo>
                    <a:lnTo>
                      <a:pt x="1346" y="3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1" name="Google Shape;3341;p40"/>
              <p:cNvSpPr/>
              <p:nvPr/>
            </p:nvSpPr>
            <p:spPr>
              <a:xfrm>
                <a:off x="4339054" y="-461159"/>
                <a:ext cx="70964" cy="27323"/>
              </a:xfrm>
              <a:custGeom>
                <a:rect b="b" l="l" r="r" t="t"/>
                <a:pathLst>
                  <a:path extrusionOk="0" h="355" w="922">
                    <a:moveTo>
                      <a:pt x="12" y="0"/>
                    </a:moveTo>
                    <a:lnTo>
                      <a:pt x="0" y="319"/>
                    </a:lnTo>
                    <a:cubicBezTo>
                      <a:pt x="148" y="343"/>
                      <a:pt x="299" y="355"/>
                      <a:pt x="449" y="355"/>
                    </a:cubicBezTo>
                    <a:cubicBezTo>
                      <a:pt x="600" y="355"/>
                      <a:pt x="751" y="343"/>
                      <a:pt x="898" y="319"/>
                    </a:cubicBezTo>
                    <a:lnTo>
                      <a:pt x="922" y="0"/>
                    </a:lnTo>
                    <a:lnTo>
                      <a:pt x="922" y="0"/>
                    </a:lnTo>
                    <a:cubicBezTo>
                      <a:pt x="780" y="18"/>
                      <a:pt x="632" y="27"/>
                      <a:pt x="480" y="27"/>
                    </a:cubicBezTo>
                    <a:cubicBezTo>
                      <a:pt x="328" y="27"/>
                      <a:pt x="172" y="18"/>
                      <a:pt x="12" y="0"/>
                    </a:cubicBez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2" name="Google Shape;3342;p40"/>
              <p:cNvSpPr/>
              <p:nvPr/>
            </p:nvSpPr>
            <p:spPr>
              <a:xfrm>
                <a:off x="4264472" y="-488406"/>
                <a:ext cx="74582" cy="51876"/>
              </a:xfrm>
              <a:custGeom>
                <a:rect b="b" l="l" r="r" t="t"/>
                <a:pathLst>
                  <a:path extrusionOk="0" h="674" w="969">
                    <a:moveTo>
                      <a:pt x="24" y="0"/>
                    </a:moveTo>
                    <a:lnTo>
                      <a:pt x="0" y="319"/>
                    </a:lnTo>
                    <a:lnTo>
                      <a:pt x="142" y="414"/>
                    </a:lnTo>
                    <a:cubicBezTo>
                      <a:pt x="378" y="543"/>
                      <a:pt x="650" y="626"/>
                      <a:pt x="945" y="673"/>
                    </a:cubicBezTo>
                    <a:lnTo>
                      <a:pt x="969" y="354"/>
                    </a:lnTo>
                    <a:cubicBezTo>
                      <a:pt x="674" y="307"/>
                      <a:pt x="378" y="213"/>
                      <a:pt x="154" y="83"/>
                    </a:cubicBez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3" name="Google Shape;3343;p40"/>
              <p:cNvSpPr/>
              <p:nvPr/>
            </p:nvSpPr>
            <p:spPr>
              <a:xfrm>
                <a:off x="4235376" y="-539359"/>
                <a:ext cx="31942" cy="75582"/>
              </a:xfrm>
              <a:custGeom>
                <a:rect b="b" l="l" r="r" t="t"/>
                <a:pathLst>
                  <a:path extrusionOk="0" h="982" w="415">
                    <a:moveTo>
                      <a:pt x="24" y="1"/>
                    </a:moveTo>
                    <a:lnTo>
                      <a:pt x="1" y="331"/>
                    </a:lnTo>
                    <a:cubicBezTo>
                      <a:pt x="1" y="390"/>
                      <a:pt x="24" y="449"/>
                      <a:pt x="36" y="497"/>
                    </a:cubicBezTo>
                    <a:cubicBezTo>
                      <a:pt x="83" y="674"/>
                      <a:pt x="213" y="827"/>
                      <a:pt x="402" y="981"/>
                    </a:cubicBezTo>
                    <a:lnTo>
                      <a:pt x="414" y="650"/>
                    </a:lnTo>
                    <a:cubicBezTo>
                      <a:pt x="225" y="508"/>
                      <a:pt x="107" y="343"/>
                      <a:pt x="48" y="166"/>
                    </a:cubicBezTo>
                    <a:cubicBezTo>
                      <a:pt x="36" y="107"/>
                      <a:pt x="24" y="48"/>
                      <a:pt x="24" y="1"/>
                    </a:cubicBez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4" name="Google Shape;3344;p40"/>
              <p:cNvSpPr/>
              <p:nvPr/>
            </p:nvSpPr>
            <p:spPr>
              <a:xfrm>
                <a:off x="4225370" y="-617329"/>
                <a:ext cx="299250" cy="158476"/>
              </a:xfrm>
              <a:custGeom>
                <a:rect b="b" l="l" r="r" t="t"/>
                <a:pathLst>
                  <a:path extrusionOk="0" h="2059" w="3888">
                    <a:moveTo>
                      <a:pt x="1934" y="1"/>
                    </a:moveTo>
                    <a:cubicBezTo>
                      <a:pt x="1480" y="1"/>
                      <a:pt x="1029" y="98"/>
                      <a:pt x="686" y="293"/>
                    </a:cubicBezTo>
                    <a:cubicBezTo>
                      <a:pt x="1" y="706"/>
                      <a:pt x="1" y="1356"/>
                      <a:pt x="698" y="1758"/>
                    </a:cubicBezTo>
                    <a:cubicBezTo>
                      <a:pt x="1046" y="1959"/>
                      <a:pt x="1501" y="2059"/>
                      <a:pt x="1954" y="2059"/>
                    </a:cubicBezTo>
                    <a:cubicBezTo>
                      <a:pt x="2408" y="2059"/>
                      <a:pt x="2860" y="1959"/>
                      <a:pt x="3202" y="1758"/>
                    </a:cubicBezTo>
                    <a:cubicBezTo>
                      <a:pt x="3887" y="1344"/>
                      <a:pt x="3887" y="695"/>
                      <a:pt x="3190" y="293"/>
                    </a:cubicBezTo>
                    <a:cubicBezTo>
                      <a:pt x="2842" y="98"/>
                      <a:pt x="2387" y="1"/>
                      <a:pt x="19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5" name="Google Shape;3345;p40"/>
              <p:cNvSpPr/>
              <p:nvPr/>
            </p:nvSpPr>
            <p:spPr>
              <a:xfrm>
                <a:off x="4252694" y="-782119"/>
                <a:ext cx="243756" cy="232827"/>
              </a:xfrm>
              <a:custGeom>
                <a:rect b="b" l="l" r="r" t="t"/>
                <a:pathLst>
                  <a:path extrusionOk="0" h="3025" w="3167">
                    <a:moveTo>
                      <a:pt x="1583" y="0"/>
                    </a:moveTo>
                    <a:cubicBezTo>
                      <a:pt x="709" y="0"/>
                      <a:pt x="0" y="709"/>
                      <a:pt x="0" y="1583"/>
                    </a:cubicBezTo>
                    <a:lnTo>
                      <a:pt x="0" y="3025"/>
                    </a:lnTo>
                    <a:lnTo>
                      <a:pt x="3166" y="3025"/>
                    </a:lnTo>
                    <a:lnTo>
                      <a:pt x="3166" y="1583"/>
                    </a:lnTo>
                    <a:cubicBezTo>
                      <a:pt x="3166" y="709"/>
                      <a:pt x="2457" y="0"/>
                      <a:pt x="158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6" name="Google Shape;3346;p40"/>
              <p:cNvSpPr/>
              <p:nvPr/>
            </p:nvSpPr>
            <p:spPr>
              <a:xfrm>
                <a:off x="4241765" y="-619792"/>
                <a:ext cx="266461" cy="141235"/>
              </a:xfrm>
              <a:custGeom>
                <a:rect b="b" l="l" r="r" t="t"/>
                <a:pathLst>
                  <a:path extrusionOk="0" h="1835" w="3462">
                    <a:moveTo>
                      <a:pt x="1741" y="0"/>
                    </a:moveTo>
                    <a:cubicBezTo>
                      <a:pt x="1335" y="0"/>
                      <a:pt x="928" y="89"/>
                      <a:pt x="615" y="266"/>
                    </a:cubicBezTo>
                    <a:cubicBezTo>
                      <a:pt x="0" y="620"/>
                      <a:pt x="0" y="1211"/>
                      <a:pt x="615" y="1565"/>
                    </a:cubicBezTo>
                    <a:cubicBezTo>
                      <a:pt x="721" y="1648"/>
                      <a:pt x="851" y="1683"/>
                      <a:pt x="981" y="1731"/>
                    </a:cubicBezTo>
                    <a:cubicBezTo>
                      <a:pt x="1075" y="1743"/>
                      <a:pt x="1158" y="1778"/>
                      <a:pt x="1253" y="1790"/>
                    </a:cubicBezTo>
                    <a:cubicBezTo>
                      <a:pt x="1406" y="1819"/>
                      <a:pt x="1569" y="1834"/>
                      <a:pt x="1731" y="1834"/>
                    </a:cubicBezTo>
                    <a:cubicBezTo>
                      <a:pt x="1894" y="1834"/>
                      <a:pt x="2056" y="1819"/>
                      <a:pt x="2210" y="1790"/>
                    </a:cubicBezTo>
                    <a:cubicBezTo>
                      <a:pt x="2304" y="1778"/>
                      <a:pt x="2387" y="1766"/>
                      <a:pt x="2481" y="1731"/>
                    </a:cubicBezTo>
                    <a:cubicBezTo>
                      <a:pt x="2611" y="1683"/>
                      <a:pt x="2729" y="1624"/>
                      <a:pt x="2847" y="1565"/>
                    </a:cubicBezTo>
                    <a:cubicBezTo>
                      <a:pt x="3462" y="1199"/>
                      <a:pt x="3450" y="620"/>
                      <a:pt x="2859" y="266"/>
                    </a:cubicBezTo>
                    <a:cubicBezTo>
                      <a:pt x="2552" y="89"/>
                      <a:pt x="2148" y="0"/>
                      <a:pt x="1741" y="0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7" name="Google Shape;3347;p40"/>
              <p:cNvSpPr/>
              <p:nvPr/>
            </p:nvSpPr>
            <p:spPr>
              <a:xfrm>
                <a:off x="4317194" y="-682136"/>
                <a:ext cx="102829" cy="199192"/>
              </a:xfrm>
              <a:custGeom>
                <a:rect b="b" l="l" r="r" t="t"/>
                <a:pathLst>
                  <a:path extrusionOk="0" h="2588" w="1336">
                    <a:moveTo>
                      <a:pt x="1" y="1"/>
                    </a:moveTo>
                    <a:lnTo>
                      <a:pt x="1" y="1667"/>
                    </a:lnTo>
                    <a:lnTo>
                      <a:pt x="1" y="2529"/>
                    </a:lnTo>
                    <a:cubicBezTo>
                      <a:pt x="95" y="2553"/>
                      <a:pt x="178" y="2564"/>
                      <a:pt x="273" y="2588"/>
                    </a:cubicBezTo>
                    <a:lnTo>
                      <a:pt x="273" y="1548"/>
                    </a:lnTo>
                    <a:lnTo>
                      <a:pt x="273" y="1159"/>
                    </a:lnTo>
                    <a:lnTo>
                      <a:pt x="1336" y="6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8" name="Google Shape;3348;p40"/>
              <p:cNvSpPr/>
              <p:nvPr/>
            </p:nvSpPr>
            <p:spPr>
              <a:xfrm>
                <a:off x="4375383" y="-654812"/>
                <a:ext cx="57418" cy="171868"/>
              </a:xfrm>
              <a:custGeom>
                <a:rect b="b" l="l" r="r" t="t"/>
                <a:pathLst>
                  <a:path extrusionOk="0" h="2233" w="746">
                    <a:moveTo>
                      <a:pt x="745" y="0"/>
                    </a:moveTo>
                    <a:lnTo>
                      <a:pt x="1" y="815"/>
                    </a:lnTo>
                    <a:lnTo>
                      <a:pt x="1" y="1489"/>
                    </a:lnTo>
                    <a:lnTo>
                      <a:pt x="474" y="1760"/>
                    </a:lnTo>
                    <a:lnTo>
                      <a:pt x="474" y="2233"/>
                    </a:lnTo>
                    <a:cubicBezTo>
                      <a:pt x="568" y="2221"/>
                      <a:pt x="651" y="2186"/>
                      <a:pt x="745" y="2174"/>
                    </a:cubicBezTo>
                    <a:lnTo>
                      <a:pt x="745" y="1217"/>
                    </a:lnTo>
                    <a:lnTo>
                      <a:pt x="745" y="402"/>
                    </a:lnTo>
                    <a:lnTo>
                      <a:pt x="7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9" name="Google Shape;3349;p40"/>
              <p:cNvSpPr/>
              <p:nvPr/>
            </p:nvSpPr>
            <p:spPr>
              <a:xfrm>
                <a:off x="4264471" y="-759567"/>
                <a:ext cx="98287" cy="95902"/>
              </a:xfrm>
              <a:custGeom>
                <a:rect b="b" l="l" r="r" t="t"/>
                <a:pathLst>
                  <a:path extrusionOk="0" h="1246" w="1277">
                    <a:moveTo>
                      <a:pt x="898" y="0"/>
                    </a:moveTo>
                    <a:cubicBezTo>
                      <a:pt x="713" y="0"/>
                      <a:pt x="484" y="119"/>
                      <a:pt x="308" y="345"/>
                    </a:cubicBezTo>
                    <a:cubicBezTo>
                      <a:pt x="60" y="652"/>
                      <a:pt x="1" y="1030"/>
                      <a:pt x="190" y="1184"/>
                    </a:cubicBezTo>
                    <a:cubicBezTo>
                      <a:pt x="245" y="1225"/>
                      <a:pt x="314" y="1246"/>
                      <a:pt x="391" y="1246"/>
                    </a:cubicBezTo>
                    <a:cubicBezTo>
                      <a:pt x="577" y="1246"/>
                      <a:pt x="806" y="1126"/>
                      <a:pt x="981" y="901"/>
                    </a:cubicBezTo>
                    <a:cubicBezTo>
                      <a:pt x="1241" y="593"/>
                      <a:pt x="1277" y="215"/>
                      <a:pt x="1099" y="62"/>
                    </a:cubicBezTo>
                    <a:cubicBezTo>
                      <a:pt x="1044" y="20"/>
                      <a:pt x="975" y="0"/>
                      <a:pt x="89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50" name="Google Shape;3350;p40"/>
            <p:cNvGrpSpPr/>
            <p:nvPr/>
          </p:nvGrpSpPr>
          <p:grpSpPr>
            <a:xfrm>
              <a:off x="2755109" y="710786"/>
              <a:ext cx="629089" cy="1152351"/>
              <a:chOff x="-2845591" y="767936"/>
              <a:chExt cx="629089" cy="1152351"/>
            </a:xfrm>
          </p:grpSpPr>
          <p:sp>
            <p:nvSpPr>
              <p:cNvPr id="3351" name="Google Shape;3351;p40"/>
              <p:cNvSpPr/>
              <p:nvPr/>
            </p:nvSpPr>
            <p:spPr>
              <a:xfrm>
                <a:off x="-2845591" y="1590253"/>
                <a:ext cx="629088" cy="330034"/>
              </a:xfrm>
              <a:custGeom>
                <a:rect b="b" l="l" r="r" t="t"/>
                <a:pathLst>
                  <a:path extrusionOk="0" h="2610" w="4975">
                    <a:moveTo>
                      <a:pt x="2466" y="1"/>
                    </a:moveTo>
                    <a:cubicBezTo>
                      <a:pt x="1890" y="1"/>
                      <a:pt x="1315" y="128"/>
                      <a:pt x="875" y="386"/>
                    </a:cubicBezTo>
                    <a:cubicBezTo>
                      <a:pt x="1" y="882"/>
                      <a:pt x="1" y="1709"/>
                      <a:pt x="887" y="2229"/>
                    </a:cubicBezTo>
                    <a:cubicBezTo>
                      <a:pt x="1335" y="2480"/>
                      <a:pt x="1922" y="2610"/>
                      <a:pt x="2508" y="2610"/>
                    </a:cubicBezTo>
                    <a:cubicBezTo>
                      <a:pt x="3080" y="2610"/>
                      <a:pt x="3650" y="2486"/>
                      <a:pt x="4088" y="2229"/>
                    </a:cubicBezTo>
                    <a:cubicBezTo>
                      <a:pt x="4974" y="1709"/>
                      <a:pt x="4974" y="882"/>
                      <a:pt x="4076" y="386"/>
                    </a:cubicBezTo>
                    <a:cubicBezTo>
                      <a:pt x="3631" y="131"/>
                      <a:pt x="3048" y="1"/>
                      <a:pt x="2466" y="1"/>
                    </a:cubicBez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2" name="Google Shape;3352;p40"/>
              <p:cNvSpPr/>
              <p:nvPr/>
            </p:nvSpPr>
            <p:spPr>
              <a:xfrm>
                <a:off x="-2767823" y="1374652"/>
                <a:ext cx="40464" cy="438528"/>
              </a:xfrm>
              <a:custGeom>
                <a:rect b="b" l="l" r="r" t="t"/>
                <a:pathLst>
                  <a:path extrusionOk="0" h="3468" w="320">
                    <a:moveTo>
                      <a:pt x="0" y="0"/>
                    </a:moveTo>
                    <a:lnTo>
                      <a:pt x="0" y="3391"/>
                    </a:lnTo>
                    <a:cubicBezTo>
                      <a:pt x="0" y="3414"/>
                      <a:pt x="24" y="3426"/>
                      <a:pt x="47" y="3450"/>
                    </a:cubicBezTo>
                    <a:cubicBezTo>
                      <a:pt x="77" y="3461"/>
                      <a:pt x="118" y="3467"/>
                      <a:pt x="160" y="3467"/>
                    </a:cubicBezTo>
                    <a:cubicBezTo>
                      <a:pt x="201" y="3467"/>
                      <a:pt x="242" y="3461"/>
                      <a:pt x="272" y="3450"/>
                    </a:cubicBezTo>
                    <a:cubicBezTo>
                      <a:pt x="295" y="3426"/>
                      <a:pt x="319" y="3402"/>
                      <a:pt x="319" y="3391"/>
                    </a:cubicBezTo>
                    <a:lnTo>
                      <a:pt x="31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3" name="Google Shape;3353;p40"/>
              <p:cNvSpPr/>
              <p:nvPr/>
            </p:nvSpPr>
            <p:spPr>
              <a:xfrm>
                <a:off x="-2630496" y="1447868"/>
                <a:ext cx="39073" cy="436632"/>
              </a:xfrm>
              <a:custGeom>
                <a:rect b="b" l="l" r="r" t="t"/>
                <a:pathLst>
                  <a:path extrusionOk="0" h="3453" w="309">
                    <a:moveTo>
                      <a:pt x="1" y="0"/>
                    </a:moveTo>
                    <a:lnTo>
                      <a:pt x="1" y="3367"/>
                    </a:lnTo>
                    <a:cubicBezTo>
                      <a:pt x="1" y="3402"/>
                      <a:pt x="13" y="3414"/>
                      <a:pt x="48" y="3426"/>
                    </a:cubicBezTo>
                    <a:cubicBezTo>
                      <a:pt x="72" y="3444"/>
                      <a:pt x="110" y="3452"/>
                      <a:pt x="150" y="3452"/>
                    </a:cubicBezTo>
                    <a:cubicBezTo>
                      <a:pt x="190" y="3452"/>
                      <a:pt x="231" y="3444"/>
                      <a:pt x="261" y="3426"/>
                    </a:cubicBezTo>
                    <a:cubicBezTo>
                      <a:pt x="296" y="3414"/>
                      <a:pt x="308" y="3379"/>
                      <a:pt x="308" y="3367"/>
                    </a:cubicBezTo>
                    <a:lnTo>
                      <a:pt x="30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4" name="Google Shape;3354;p40"/>
              <p:cNvSpPr/>
              <p:nvPr/>
            </p:nvSpPr>
            <p:spPr>
              <a:xfrm>
                <a:off x="-2421344" y="1432820"/>
                <a:ext cx="38947" cy="436758"/>
              </a:xfrm>
              <a:custGeom>
                <a:rect b="b" l="l" r="r" t="t"/>
                <a:pathLst>
                  <a:path extrusionOk="0" h="3454" w="308">
                    <a:moveTo>
                      <a:pt x="1" y="1"/>
                    </a:moveTo>
                    <a:lnTo>
                      <a:pt x="1" y="3368"/>
                    </a:lnTo>
                    <a:cubicBezTo>
                      <a:pt x="1" y="3403"/>
                      <a:pt x="13" y="3415"/>
                      <a:pt x="36" y="3427"/>
                    </a:cubicBezTo>
                    <a:cubicBezTo>
                      <a:pt x="66" y="3444"/>
                      <a:pt x="107" y="3453"/>
                      <a:pt x="148" y="3453"/>
                    </a:cubicBezTo>
                    <a:cubicBezTo>
                      <a:pt x="190" y="3453"/>
                      <a:pt x="231" y="3444"/>
                      <a:pt x="261" y="3427"/>
                    </a:cubicBezTo>
                    <a:cubicBezTo>
                      <a:pt x="296" y="3415"/>
                      <a:pt x="308" y="3379"/>
                      <a:pt x="308" y="3368"/>
                    </a:cubicBezTo>
                    <a:lnTo>
                      <a:pt x="30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5" name="Google Shape;3355;p40"/>
              <p:cNvSpPr/>
              <p:nvPr/>
            </p:nvSpPr>
            <p:spPr>
              <a:xfrm>
                <a:off x="-2325746" y="1296885"/>
                <a:ext cx="39073" cy="435620"/>
              </a:xfrm>
              <a:custGeom>
                <a:rect b="b" l="l" r="r" t="t"/>
                <a:pathLst>
                  <a:path extrusionOk="0" h="3445" w="309">
                    <a:moveTo>
                      <a:pt x="1" y="1"/>
                    </a:moveTo>
                    <a:lnTo>
                      <a:pt x="1" y="3368"/>
                    </a:lnTo>
                    <a:cubicBezTo>
                      <a:pt x="1" y="3391"/>
                      <a:pt x="13" y="3415"/>
                      <a:pt x="36" y="3427"/>
                    </a:cubicBezTo>
                    <a:cubicBezTo>
                      <a:pt x="66" y="3439"/>
                      <a:pt x="107" y="3444"/>
                      <a:pt x="149" y="3444"/>
                    </a:cubicBezTo>
                    <a:cubicBezTo>
                      <a:pt x="190" y="3444"/>
                      <a:pt x="231" y="3439"/>
                      <a:pt x="261" y="3427"/>
                    </a:cubicBezTo>
                    <a:cubicBezTo>
                      <a:pt x="296" y="3403"/>
                      <a:pt x="308" y="3379"/>
                      <a:pt x="308" y="3368"/>
                    </a:cubicBezTo>
                    <a:lnTo>
                      <a:pt x="30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6" name="Google Shape;3356;p40"/>
              <p:cNvSpPr/>
              <p:nvPr/>
            </p:nvSpPr>
            <p:spPr>
              <a:xfrm>
                <a:off x="-2817139" y="921955"/>
                <a:ext cx="572186" cy="815728"/>
              </a:xfrm>
              <a:custGeom>
                <a:rect b="b" l="l" r="r" t="t"/>
                <a:pathLst>
                  <a:path extrusionOk="0" h="6451" w="4525">
                    <a:moveTo>
                      <a:pt x="4525" y="1"/>
                    </a:moveTo>
                    <a:lnTo>
                      <a:pt x="3887" y="24"/>
                    </a:lnTo>
                    <a:lnTo>
                      <a:pt x="2268" y="72"/>
                    </a:lnTo>
                    <a:lnTo>
                      <a:pt x="0" y="119"/>
                    </a:lnTo>
                    <a:lnTo>
                      <a:pt x="0" y="5151"/>
                    </a:lnTo>
                    <a:cubicBezTo>
                      <a:pt x="12" y="5317"/>
                      <a:pt x="59" y="5470"/>
                      <a:pt x="178" y="5636"/>
                    </a:cubicBezTo>
                    <a:cubicBezTo>
                      <a:pt x="296" y="5789"/>
                      <a:pt x="461" y="5931"/>
                      <a:pt x="674" y="6061"/>
                    </a:cubicBezTo>
                    <a:cubicBezTo>
                      <a:pt x="1123" y="6321"/>
                      <a:pt x="1701" y="6451"/>
                      <a:pt x="2268" y="6451"/>
                    </a:cubicBezTo>
                    <a:cubicBezTo>
                      <a:pt x="2859" y="6451"/>
                      <a:pt x="3438" y="6321"/>
                      <a:pt x="3887" y="6061"/>
                    </a:cubicBezTo>
                    <a:cubicBezTo>
                      <a:pt x="4324" y="5801"/>
                      <a:pt x="4525" y="5470"/>
                      <a:pt x="4525" y="5139"/>
                    </a:cubicBezTo>
                    <a:lnTo>
                      <a:pt x="4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7" name="Google Shape;3357;p40"/>
              <p:cNvSpPr/>
              <p:nvPr/>
            </p:nvSpPr>
            <p:spPr>
              <a:xfrm>
                <a:off x="-2530346" y="923472"/>
                <a:ext cx="204722" cy="812694"/>
              </a:xfrm>
              <a:custGeom>
                <a:rect b="b" l="l" r="r" t="t"/>
                <a:pathLst>
                  <a:path extrusionOk="0" h="6427" w="1619">
                    <a:moveTo>
                      <a:pt x="1619" y="1"/>
                    </a:moveTo>
                    <a:lnTo>
                      <a:pt x="0" y="24"/>
                    </a:lnTo>
                    <a:lnTo>
                      <a:pt x="0" y="6427"/>
                    </a:lnTo>
                    <a:cubicBezTo>
                      <a:pt x="591" y="6427"/>
                      <a:pt x="1170" y="6285"/>
                      <a:pt x="1619" y="6037"/>
                    </a:cubicBezTo>
                    <a:lnTo>
                      <a:pt x="161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8" name="Google Shape;3358;p40"/>
              <p:cNvSpPr/>
              <p:nvPr/>
            </p:nvSpPr>
            <p:spPr>
              <a:xfrm>
                <a:off x="-2845591" y="772236"/>
                <a:ext cx="629088" cy="330034"/>
              </a:xfrm>
              <a:custGeom>
                <a:rect b="b" l="l" r="r" t="t"/>
                <a:pathLst>
                  <a:path extrusionOk="0" h="2610" w="4975">
                    <a:moveTo>
                      <a:pt x="2456" y="0"/>
                    </a:moveTo>
                    <a:cubicBezTo>
                      <a:pt x="1883" y="0"/>
                      <a:pt x="1313" y="125"/>
                      <a:pt x="875" y="381"/>
                    </a:cubicBezTo>
                    <a:cubicBezTo>
                      <a:pt x="1" y="878"/>
                      <a:pt x="1" y="1705"/>
                      <a:pt x="887" y="2224"/>
                    </a:cubicBezTo>
                    <a:cubicBezTo>
                      <a:pt x="1332" y="2480"/>
                      <a:pt x="1915" y="2610"/>
                      <a:pt x="2498" y="2610"/>
                    </a:cubicBezTo>
                    <a:cubicBezTo>
                      <a:pt x="3073" y="2610"/>
                      <a:pt x="3648" y="2483"/>
                      <a:pt x="4088" y="2224"/>
                    </a:cubicBezTo>
                    <a:cubicBezTo>
                      <a:pt x="4974" y="1705"/>
                      <a:pt x="4974" y="889"/>
                      <a:pt x="4076" y="381"/>
                    </a:cubicBezTo>
                    <a:cubicBezTo>
                      <a:pt x="3628" y="131"/>
                      <a:pt x="3041" y="0"/>
                      <a:pt x="24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9" name="Google Shape;3359;p40"/>
              <p:cNvSpPr/>
              <p:nvPr/>
            </p:nvSpPr>
            <p:spPr>
              <a:xfrm>
                <a:off x="-2529583" y="927772"/>
                <a:ext cx="204723" cy="812694"/>
              </a:xfrm>
              <a:custGeom>
                <a:rect b="b" l="l" r="r" t="t"/>
                <a:pathLst>
                  <a:path extrusionOk="0" h="6427" w="1619">
                    <a:moveTo>
                      <a:pt x="1619" y="1"/>
                    </a:moveTo>
                    <a:lnTo>
                      <a:pt x="0" y="24"/>
                    </a:lnTo>
                    <a:lnTo>
                      <a:pt x="0" y="6427"/>
                    </a:lnTo>
                    <a:cubicBezTo>
                      <a:pt x="591" y="6427"/>
                      <a:pt x="1170" y="6285"/>
                      <a:pt x="1619" y="6037"/>
                    </a:cubicBezTo>
                    <a:lnTo>
                      <a:pt x="1619" y="1"/>
                    </a:lnTo>
                    <a:close/>
                  </a:path>
                </a:pathLst>
              </a:custGeom>
              <a:solidFill>
                <a:srgbClr val="EBEAEA">
                  <a:alpha val="3396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0" name="Google Shape;3360;p40"/>
              <p:cNvSpPr/>
              <p:nvPr/>
            </p:nvSpPr>
            <p:spPr>
              <a:xfrm>
                <a:off x="-2845591" y="772236"/>
                <a:ext cx="629089" cy="330034"/>
              </a:xfrm>
              <a:custGeom>
                <a:rect b="b" l="l" r="r" t="t"/>
                <a:pathLst>
                  <a:path extrusionOk="0" h="2610" w="4975">
                    <a:moveTo>
                      <a:pt x="2456" y="0"/>
                    </a:moveTo>
                    <a:cubicBezTo>
                      <a:pt x="1883" y="0"/>
                      <a:pt x="1313" y="125"/>
                      <a:pt x="875" y="381"/>
                    </a:cubicBezTo>
                    <a:cubicBezTo>
                      <a:pt x="1" y="878"/>
                      <a:pt x="1" y="1705"/>
                      <a:pt x="887" y="2224"/>
                    </a:cubicBezTo>
                    <a:cubicBezTo>
                      <a:pt x="1332" y="2480"/>
                      <a:pt x="1915" y="2610"/>
                      <a:pt x="2498" y="2610"/>
                    </a:cubicBezTo>
                    <a:cubicBezTo>
                      <a:pt x="3073" y="2610"/>
                      <a:pt x="3648" y="2483"/>
                      <a:pt x="4088" y="2224"/>
                    </a:cubicBezTo>
                    <a:cubicBezTo>
                      <a:pt x="4974" y="1705"/>
                      <a:pt x="4974" y="889"/>
                      <a:pt x="4076" y="381"/>
                    </a:cubicBezTo>
                    <a:cubicBezTo>
                      <a:pt x="3628" y="131"/>
                      <a:pt x="3041" y="0"/>
                      <a:pt x="2456" y="0"/>
                    </a:cubicBez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1" name="Google Shape;3361;p40"/>
              <p:cNvSpPr/>
              <p:nvPr/>
            </p:nvSpPr>
            <p:spPr>
              <a:xfrm>
                <a:off x="-2800701" y="767936"/>
                <a:ext cx="539309" cy="284639"/>
              </a:xfrm>
              <a:custGeom>
                <a:rect b="b" l="l" r="r" t="t"/>
                <a:pathLst>
                  <a:path extrusionOk="0" h="2251" w="4265">
                    <a:moveTo>
                      <a:pt x="2112" y="1"/>
                    </a:moveTo>
                    <a:cubicBezTo>
                      <a:pt x="1618" y="1"/>
                      <a:pt x="1126" y="110"/>
                      <a:pt x="756" y="333"/>
                    </a:cubicBezTo>
                    <a:cubicBezTo>
                      <a:pt x="0" y="770"/>
                      <a:pt x="0" y="1479"/>
                      <a:pt x="768" y="1928"/>
                    </a:cubicBezTo>
                    <a:cubicBezTo>
                      <a:pt x="1149" y="2142"/>
                      <a:pt x="1652" y="2251"/>
                      <a:pt x="2153" y="2251"/>
                    </a:cubicBezTo>
                    <a:cubicBezTo>
                      <a:pt x="2647" y="2251"/>
                      <a:pt x="3139" y="2145"/>
                      <a:pt x="3509" y="1928"/>
                    </a:cubicBezTo>
                    <a:cubicBezTo>
                      <a:pt x="4265" y="1490"/>
                      <a:pt x="4265" y="770"/>
                      <a:pt x="3497" y="333"/>
                    </a:cubicBezTo>
                    <a:cubicBezTo>
                      <a:pt x="3116" y="113"/>
                      <a:pt x="2613" y="1"/>
                      <a:pt x="21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2" name="Google Shape;3362;p40"/>
              <p:cNvSpPr/>
              <p:nvPr/>
            </p:nvSpPr>
            <p:spPr>
              <a:xfrm>
                <a:off x="-2799938" y="772236"/>
                <a:ext cx="539309" cy="284639"/>
              </a:xfrm>
              <a:custGeom>
                <a:rect b="b" l="l" r="r" t="t"/>
                <a:pathLst>
                  <a:path extrusionOk="0" h="2251" w="4265">
                    <a:moveTo>
                      <a:pt x="2112" y="1"/>
                    </a:moveTo>
                    <a:cubicBezTo>
                      <a:pt x="1618" y="1"/>
                      <a:pt x="1126" y="110"/>
                      <a:pt x="756" y="333"/>
                    </a:cubicBezTo>
                    <a:cubicBezTo>
                      <a:pt x="0" y="770"/>
                      <a:pt x="0" y="1479"/>
                      <a:pt x="768" y="1928"/>
                    </a:cubicBezTo>
                    <a:cubicBezTo>
                      <a:pt x="1149" y="2142"/>
                      <a:pt x="1652" y="2251"/>
                      <a:pt x="2153" y="2251"/>
                    </a:cubicBezTo>
                    <a:cubicBezTo>
                      <a:pt x="2647" y="2251"/>
                      <a:pt x="3139" y="2145"/>
                      <a:pt x="3509" y="1928"/>
                    </a:cubicBezTo>
                    <a:cubicBezTo>
                      <a:pt x="4265" y="1490"/>
                      <a:pt x="4265" y="770"/>
                      <a:pt x="3497" y="333"/>
                    </a:cubicBezTo>
                    <a:cubicBezTo>
                      <a:pt x="3116" y="113"/>
                      <a:pt x="2613" y="1"/>
                      <a:pt x="2112" y="1"/>
                    </a:cubicBezTo>
                    <a:close/>
                  </a:path>
                </a:pathLst>
              </a:custGeom>
              <a:solidFill>
                <a:srgbClr val="EBEAEA">
                  <a:alpha val="3396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3" name="Google Shape;3363;p40"/>
              <p:cNvSpPr/>
              <p:nvPr/>
            </p:nvSpPr>
            <p:spPr>
              <a:xfrm>
                <a:off x="-2730520" y="806251"/>
                <a:ext cx="394524" cy="209275"/>
              </a:xfrm>
              <a:custGeom>
                <a:rect b="b" l="l" r="r" t="t"/>
                <a:pathLst>
                  <a:path extrusionOk="0" h="1655" w="3120">
                    <a:moveTo>
                      <a:pt x="1549" y="0"/>
                    </a:moveTo>
                    <a:cubicBezTo>
                      <a:pt x="1220" y="0"/>
                      <a:pt x="892" y="65"/>
                      <a:pt x="627" y="195"/>
                    </a:cubicBezTo>
                    <a:lnTo>
                      <a:pt x="532" y="242"/>
                    </a:lnTo>
                    <a:cubicBezTo>
                      <a:pt x="520" y="254"/>
                      <a:pt x="497" y="278"/>
                      <a:pt x="461" y="290"/>
                    </a:cubicBezTo>
                    <a:cubicBezTo>
                      <a:pt x="0" y="597"/>
                      <a:pt x="0" y="1058"/>
                      <a:pt x="461" y="1365"/>
                    </a:cubicBezTo>
                    <a:lnTo>
                      <a:pt x="556" y="1412"/>
                    </a:lnTo>
                    <a:lnTo>
                      <a:pt x="638" y="1459"/>
                    </a:lnTo>
                    <a:cubicBezTo>
                      <a:pt x="910" y="1589"/>
                      <a:pt x="1244" y="1654"/>
                      <a:pt x="1576" y="1654"/>
                    </a:cubicBezTo>
                    <a:cubicBezTo>
                      <a:pt x="1908" y="1654"/>
                      <a:pt x="2239" y="1589"/>
                      <a:pt x="2505" y="1459"/>
                    </a:cubicBezTo>
                    <a:lnTo>
                      <a:pt x="2588" y="1412"/>
                    </a:lnTo>
                    <a:cubicBezTo>
                      <a:pt x="2623" y="1400"/>
                      <a:pt x="2647" y="1388"/>
                      <a:pt x="2658" y="1365"/>
                    </a:cubicBezTo>
                    <a:cubicBezTo>
                      <a:pt x="3119" y="1058"/>
                      <a:pt x="3119" y="597"/>
                      <a:pt x="2658" y="290"/>
                    </a:cubicBezTo>
                    <a:lnTo>
                      <a:pt x="2576" y="242"/>
                    </a:lnTo>
                    <a:lnTo>
                      <a:pt x="2481" y="195"/>
                    </a:lnTo>
                    <a:cubicBezTo>
                      <a:pt x="2210" y="65"/>
                      <a:pt x="1879" y="0"/>
                      <a:pt x="15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4" name="Google Shape;3364;p40"/>
              <p:cNvSpPr/>
              <p:nvPr/>
            </p:nvSpPr>
            <p:spPr>
              <a:xfrm>
                <a:off x="-2669317" y="830909"/>
                <a:ext cx="275029" cy="159959"/>
              </a:xfrm>
              <a:custGeom>
                <a:rect b="b" l="l" r="r" t="t"/>
                <a:pathLst>
                  <a:path extrusionOk="0" h="1265" w="2175">
                    <a:moveTo>
                      <a:pt x="154" y="0"/>
                    </a:moveTo>
                    <a:lnTo>
                      <a:pt x="72" y="47"/>
                    </a:lnTo>
                    <a:cubicBezTo>
                      <a:pt x="60" y="59"/>
                      <a:pt x="24" y="83"/>
                      <a:pt x="1" y="95"/>
                    </a:cubicBezTo>
                    <a:lnTo>
                      <a:pt x="922" y="626"/>
                    </a:lnTo>
                    <a:lnTo>
                      <a:pt x="1088" y="733"/>
                    </a:lnTo>
                    <a:lnTo>
                      <a:pt x="2021" y="1264"/>
                    </a:lnTo>
                    <a:lnTo>
                      <a:pt x="2104" y="1217"/>
                    </a:lnTo>
                    <a:cubicBezTo>
                      <a:pt x="2139" y="1205"/>
                      <a:pt x="2163" y="1193"/>
                      <a:pt x="2174" y="1170"/>
                    </a:cubicBezTo>
                    <a:lnTo>
                      <a:pt x="1253" y="638"/>
                    </a:lnTo>
                    <a:lnTo>
                      <a:pt x="1088" y="532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5" name="Google Shape;3365;p40"/>
              <p:cNvSpPr/>
              <p:nvPr/>
            </p:nvSpPr>
            <p:spPr>
              <a:xfrm>
                <a:off x="-2669317" y="832300"/>
                <a:ext cx="278063" cy="158568"/>
              </a:xfrm>
              <a:custGeom>
                <a:rect b="b" l="l" r="r" t="t"/>
                <a:pathLst>
                  <a:path extrusionOk="0" h="1254" w="2199">
                    <a:moveTo>
                      <a:pt x="2021" y="1"/>
                    </a:moveTo>
                    <a:lnTo>
                      <a:pt x="1088" y="533"/>
                    </a:lnTo>
                    <a:lnTo>
                      <a:pt x="922" y="627"/>
                    </a:lnTo>
                    <a:lnTo>
                      <a:pt x="1" y="1159"/>
                    </a:lnTo>
                    <a:lnTo>
                      <a:pt x="84" y="1206"/>
                    </a:lnTo>
                    <a:lnTo>
                      <a:pt x="178" y="1253"/>
                    </a:lnTo>
                    <a:lnTo>
                      <a:pt x="1099" y="722"/>
                    </a:lnTo>
                    <a:lnTo>
                      <a:pt x="1265" y="615"/>
                    </a:lnTo>
                    <a:lnTo>
                      <a:pt x="2198" y="84"/>
                    </a:lnTo>
                    <a:lnTo>
                      <a:pt x="2104" y="36"/>
                    </a:lnTo>
                    <a:lnTo>
                      <a:pt x="202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66" name="Google Shape;3366;p40"/>
            <p:cNvGrpSpPr/>
            <p:nvPr/>
          </p:nvGrpSpPr>
          <p:grpSpPr>
            <a:xfrm>
              <a:off x="1029975" y="1206077"/>
              <a:ext cx="364099" cy="822618"/>
              <a:chOff x="-4142100" y="577427"/>
              <a:chExt cx="364099" cy="822618"/>
            </a:xfrm>
          </p:grpSpPr>
          <p:sp>
            <p:nvSpPr>
              <p:cNvPr id="3367" name="Google Shape;3367;p40"/>
              <p:cNvSpPr/>
              <p:nvPr/>
            </p:nvSpPr>
            <p:spPr>
              <a:xfrm>
                <a:off x="-4015954" y="1244078"/>
                <a:ext cx="10906" cy="155966"/>
              </a:xfrm>
              <a:custGeom>
                <a:rect b="b" l="l" r="r" t="t"/>
                <a:pathLst>
                  <a:path extrusionOk="0" h="2045" w="143">
                    <a:moveTo>
                      <a:pt x="1" y="1"/>
                    </a:moveTo>
                    <a:lnTo>
                      <a:pt x="24" y="1974"/>
                    </a:lnTo>
                    <a:lnTo>
                      <a:pt x="143" y="2045"/>
                    </a:lnTo>
                    <a:lnTo>
                      <a:pt x="143" y="8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8" name="Google Shape;3368;p40"/>
              <p:cNvSpPr/>
              <p:nvPr/>
            </p:nvSpPr>
            <p:spPr>
              <a:xfrm>
                <a:off x="-4000624" y="1210749"/>
                <a:ext cx="9076" cy="31651"/>
              </a:xfrm>
              <a:custGeom>
                <a:rect b="b" l="l" r="r" t="t"/>
                <a:pathLst>
                  <a:path extrusionOk="0" h="415" w="119">
                    <a:moveTo>
                      <a:pt x="1" y="1"/>
                    </a:moveTo>
                    <a:lnTo>
                      <a:pt x="1" y="343"/>
                    </a:lnTo>
                    <a:lnTo>
                      <a:pt x="119" y="414"/>
                    </a:lnTo>
                    <a:lnTo>
                      <a:pt x="119" y="7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9" name="Google Shape;3369;p40"/>
              <p:cNvSpPr/>
              <p:nvPr/>
            </p:nvSpPr>
            <p:spPr>
              <a:xfrm>
                <a:off x="-4015954" y="1219825"/>
                <a:ext cx="10906" cy="30659"/>
              </a:xfrm>
              <a:custGeom>
                <a:rect b="b" l="l" r="r" t="t"/>
                <a:pathLst>
                  <a:path extrusionOk="0" h="402" w="143">
                    <a:moveTo>
                      <a:pt x="1" y="0"/>
                    </a:moveTo>
                    <a:lnTo>
                      <a:pt x="1" y="319"/>
                    </a:lnTo>
                    <a:lnTo>
                      <a:pt x="143" y="402"/>
                    </a:lnTo>
                    <a:lnTo>
                      <a:pt x="143" y="7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0" name="Google Shape;3370;p40"/>
              <p:cNvSpPr/>
              <p:nvPr/>
            </p:nvSpPr>
            <p:spPr>
              <a:xfrm>
                <a:off x="-4005124" y="1216164"/>
                <a:ext cx="14491" cy="183880"/>
              </a:xfrm>
              <a:custGeom>
                <a:rect b="b" l="l" r="r" t="t"/>
                <a:pathLst>
                  <a:path extrusionOk="0" h="2411" w="190">
                    <a:moveTo>
                      <a:pt x="178" y="1"/>
                    </a:moveTo>
                    <a:lnTo>
                      <a:pt x="1" y="119"/>
                    </a:lnTo>
                    <a:lnTo>
                      <a:pt x="1" y="450"/>
                    </a:lnTo>
                    <a:lnTo>
                      <a:pt x="1" y="2411"/>
                    </a:lnTo>
                    <a:lnTo>
                      <a:pt x="190" y="2304"/>
                    </a:lnTo>
                    <a:lnTo>
                      <a:pt x="178" y="343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1" name="Google Shape;3371;p40"/>
              <p:cNvSpPr/>
              <p:nvPr/>
            </p:nvSpPr>
            <p:spPr>
              <a:xfrm>
                <a:off x="-4015954" y="1210749"/>
                <a:ext cx="24405" cy="14491"/>
              </a:xfrm>
              <a:custGeom>
                <a:rect b="b" l="l" r="r" t="t"/>
                <a:pathLst>
                  <a:path extrusionOk="0" h="190" w="320">
                    <a:moveTo>
                      <a:pt x="202" y="1"/>
                    </a:moveTo>
                    <a:lnTo>
                      <a:pt x="1" y="119"/>
                    </a:lnTo>
                    <a:lnTo>
                      <a:pt x="143" y="190"/>
                    </a:lnTo>
                    <a:lnTo>
                      <a:pt x="320" y="72"/>
                    </a:lnTo>
                    <a:lnTo>
                      <a:pt x="202" y="1"/>
                    </a:lnTo>
                    <a:close/>
                  </a:path>
                </a:pathLst>
              </a:custGeom>
              <a:solidFill>
                <a:srgbClr val="E4E2DF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2" name="Google Shape;3372;p40"/>
              <p:cNvSpPr/>
              <p:nvPr/>
            </p:nvSpPr>
            <p:spPr>
              <a:xfrm>
                <a:off x="-4030369" y="1054936"/>
                <a:ext cx="53234" cy="30659"/>
              </a:xfrm>
              <a:custGeom>
                <a:rect b="b" l="l" r="r" t="t"/>
                <a:pathLst>
                  <a:path extrusionOk="0" h="402" w="698">
                    <a:moveTo>
                      <a:pt x="568" y="0"/>
                    </a:moveTo>
                    <a:lnTo>
                      <a:pt x="1" y="331"/>
                    </a:lnTo>
                    <a:lnTo>
                      <a:pt x="119" y="402"/>
                    </a:lnTo>
                    <a:lnTo>
                      <a:pt x="698" y="83"/>
                    </a:lnTo>
                    <a:lnTo>
                      <a:pt x="568" y="0"/>
                    </a:lnTo>
                    <a:close/>
                  </a:path>
                </a:pathLst>
              </a:custGeom>
              <a:solidFill>
                <a:srgbClr val="E4E2DF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3" name="Google Shape;3373;p40"/>
              <p:cNvSpPr/>
              <p:nvPr/>
            </p:nvSpPr>
            <p:spPr>
              <a:xfrm>
                <a:off x="-4030369" y="1080104"/>
                <a:ext cx="9991" cy="168626"/>
              </a:xfrm>
              <a:custGeom>
                <a:rect b="b" l="l" r="r" t="t"/>
                <a:pathLst>
                  <a:path extrusionOk="0" h="2211" w="131">
                    <a:moveTo>
                      <a:pt x="1" y="1"/>
                    </a:moveTo>
                    <a:lnTo>
                      <a:pt x="1" y="2139"/>
                    </a:lnTo>
                    <a:lnTo>
                      <a:pt x="131" y="2210"/>
                    </a:lnTo>
                    <a:lnTo>
                      <a:pt x="119" y="7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4" name="Google Shape;3374;p40"/>
              <p:cNvSpPr/>
              <p:nvPr/>
            </p:nvSpPr>
            <p:spPr>
              <a:xfrm>
                <a:off x="-4021369" y="1061189"/>
                <a:ext cx="44235" cy="189295"/>
              </a:xfrm>
              <a:custGeom>
                <a:rect b="b" l="l" r="r" t="t"/>
                <a:pathLst>
                  <a:path extrusionOk="0" h="2482" w="580">
                    <a:moveTo>
                      <a:pt x="580" y="1"/>
                    </a:moveTo>
                    <a:lnTo>
                      <a:pt x="1" y="320"/>
                    </a:lnTo>
                    <a:lnTo>
                      <a:pt x="13" y="2458"/>
                    </a:lnTo>
                    <a:lnTo>
                      <a:pt x="214" y="2482"/>
                    </a:lnTo>
                    <a:lnTo>
                      <a:pt x="214" y="2151"/>
                    </a:lnTo>
                    <a:lnTo>
                      <a:pt x="391" y="2033"/>
                    </a:lnTo>
                    <a:lnTo>
                      <a:pt x="391" y="2375"/>
                    </a:lnTo>
                    <a:lnTo>
                      <a:pt x="580" y="2139"/>
                    </a:lnTo>
                    <a:lnTo>
                      <a:pt x="58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5" name="Google Shape;3375;p40"/>
              <p:cNvSpPr/>
              <p:nvPr/>
            </p:nvSpPr>
            <p:spPr>
              <a:xfrm>
                <a:off x="-3915053" y="1187335"/>
                <a:ext cx="9991" cy="155051"/>
              </a:xfrm>
              <a:custGeom>
                <a:rect b="b" l="l" r="r" t="t"/>
                <a:pathLst>
                  <a:path extrusionOk="0" h="2033" w="131">
                    <a:moveTo>
                      <a:pt x="1" y="1"/>
                    </a:moveTo>
                    <a:lnTo>
                      <a:pt x="1" y="1962"/>
                    </a:lnTo>
                    <a:lnTo>
                      <a:pt x="131" y="2033"/>
                    </a:lnTo>
                    <a:lnTo>
                      <a:pt x="119" y="7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6" name="Google Shape;3376;p40"/>
              <p:cNvSpPr/>
              <p:nvPr/>
            </p:nvSpPr>
            <p:spPr>
              <a:xfrm>
                <a:off x="-3901477" y="1153091"/>
                <a:ext cx="9991" cy="30736"/>
              </a:xfrm>
              <a:custGeom>
                <a:rect b="b" l="l" r="r" t="t"/>
                <a:pathLst>
                  <a:path extrusionOk="0" h="403" w="131">
                    <a:moveTo>
                      <a:pt x="0" y="1"/>
                    </a:moveTo>
                    <a:lnTo>
                      <a:pt x="0" y="332"/>
                    </a:lnTo>
                    <a:lnTo>
                      <a:pt x="130" y="402"/>
                    </a:lnTo>
                    <a:lnTo>
                      <a:pt x="130" y="7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7" name="Google Shape;3377;p40"/>
              <p:cNvSpPr/>
              <p:nvPr/>
            </p:nvSpPr>
            <p:spPr>
              <a:xfrm>
                <a:off x="-3915053" y="1161252"/>
                <a:ext cx="9152" cy="31575"/>
              </a:xfrm>
              <a:custGeom>
                <a:rect b="b" l="l" r="r" t="t"/>
                <a:pathLst>
                  <a:path extrusionOk="0" h="414" w="120">
                    <a:moveTo>
                      <a:pt x="1" y="0"/>
                    </a:moveTo>
                    <a:lnTo>
                      <a:pt x="1" y="343"/>
                    </a:lnTo>
                    <a:lnTo>
                      <a:pt x="119" y="414"/>
                    </a:lnTo>
                    <a:lnTo>
                      <a:pt x="119" y="7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8" name="Google Shape;3378;p40"/>
              <p:cNvSpPr/>
              <p:nvPr/>
            </p:nvSpPr>
            <p:spPr>
              <a:xfrm>
                <a:off x="-3905977" y="1158506"/>
                <a:ext cx="14491" cy="183880"/>
              </a:xfrm>
              <a:custGeom>
                <a:rect b="b" l="l" r="r" t="t"/>
                <a:pathLst>
                  <a:path extrusionOk="0" h="2411" w="190">
                    <a:moveTo>
                      <a:pt x="189" y="1"/>
                    </a:moveTo>
                    <a:lnTo>
                      <a:pt x="0" y="107"/>
                    </a:lnTo>
                    <a:lnTo>
                      <a:pt x="0" y="450"/>
                    </a:lnTo>
                    <a:lnTo>
                      <a:pt x="12" y="2411"/>
                    </a:lnTo>
                    <a:lnTo>
                      <a:pt x="189" y="2292"/>
                    </a:lnTo>
                    <a:lnTo>
                      <a:pt x="189" y="331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9" name="Google Shape;3379;p40"/>
              <p:cNvSpPr/>
              <p:nvPr/>
            </p:nvSpPr>
            <p:spPr>
              <a:xfrm>
                <a:off x="-3915053" y="1153091"/>
                <a:ext cx="23566" cy="13652"/>
              </a:xfrm>
              <a:custGeom>
                <a:rect b="b" l="l" r="r" t="t"/>
                <a:pathLst>
                  <a:path extrusionOk="0" h="179" w="309">
                    <a:moveTo>
                      <a:pt x="178" y="1"/>
                    </a:moveTo>
                    <a:lnTo>
                      <a:pt x="1" y="107"/>
                    </a:lnTo>
                    <a:lnTo>
                      <a:pt x="119" y="178"/>
                    </a:lnTo>
                    <a:lnTo>
                      <a:pt x="308" y="72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rgbClr val="E4E2DF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0" name="Google Shape;3380;p40"/>
              <p:cNvSpPr/>
              <p:nvPr/>
            </p:nvSpPr>
            <p:spPr>
              <a:xfrm>
                <a:off x="-3931221" y="998117"/>
                <a:ext cx="53234" cy="29820"/>
              </a:xfrm>
              <a:custGeom>
                <a:rect b="b" l="l" r="r" t="t"/>
                <a:pathLst>
                  <a:path extrusionOk="0" h="391" w="698">
                    <a:moveTo>
                      <a:pt x="567" y="1"/>
                    </a:moveTo>
                    <a:lnTo>
                      <a:pt x="0" y="320"/>
                    </a:lnTo>
                    <a:lnTo>
                      <a:pt x="130" y="391"/>
                    </a:lnTo>
                    <a:lnTo>
                      <a:pt x="697" y="72"/>
                    </a:lnTo>
                    <a:lnTo>
                      <a:pt x="56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1" name="Google Shape;3381;p40"/>
              <p:cNvSpPr/>
              <p:nvPr/>
            </p:nvSpPr>
            <p:spPr>
              <a:xfrm>
                <a:off x="-3931221" y="1022446"/>
                <a:ext cx="9991" cy="167711"/>
              </a:xfrm>
              <a:custGeom>
                <a:rect b="b" l="l" r="r" t="t"/>
                <a:pathLst>
                  <a:path extrusionOk="0" h="2199" w="131">
                    <a:moveTo>
                      <a:pt x="0" y="1"/>
                    </a:moveTo>
                    <a:lnTo>
                      <a:pt x="12" y="2127"/>
                    </a:lnTo>
                    <a:lnTo>
                      <a:pt x="130" y="2198"/>
                    </a:lnTo>
                    <a:lnTo>
                      <a:pt x="130" y="7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2" name="Google Shape;3382;p40"/>
              <p:cNvSpPr/>
              <p:nvPr/>
            </p:nvSpPr>
            <p:spPr>
              <a:xfrm>
                <a:off x="-3921307" y="1003532"/>
                <a:ext cx="44235" cy="189295"/>
              </a:xfrm>
              <a:custGeom>
                <a:rect b="b" l="l" r="r" t="t"/>
                <a:pathLst>
                  <a:path extrusionOk="0" h="2482" w="580">
                    <a:moveTo>
                      <a:pt x="567" y="1"/>
                    </a:moveTo>
                    <a:lnTo>
                      <a:pt x="0" y="320"/>
                    </a:lnTo>
                    <a:lnTo>
                      <a:pt x="0" y="2446"/>
                    </a:lnTo>
                    <a:lnTo>
                      <a:pt x="201" y="2482"/>
                    </a:lnTo>
                    <a:lnTo>
                      <a:pt x="201" y="2139"/>
                    </a:lnTo>
                    <a:lnTo>
                      <a:pt x="390" y="2033"/>
                    </a:lnTo>
                    <a:lnTo>
                      <a:pt x="390" y="2363"/>
                    </a:lnTo>
                    <a:lnTo>
                      <a:pt x="579" y="2127"/>
                    </a:lnTo>
                    <a:lnTo>
                      <a:pt x="56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3" name="Google Shape;3383;p40"/>
              <p:cNvSpPr/>
              <p:nvPr/>
            </p:nvSpPr>
            <p:spPr>
              <a:xfrm>
                <a:off x="-3828566" y="1135092"/>
                <a:ext cx="10906" cy="156881"/>
              </a:xfrm>
              <a:custGeom>
                <a:rect b="b" l="l" r="r" t="t"/>
                <a:pathLst>
                  <a:path extrusionOk="0" h="2057" w="143">
                    <a:moveTo>
                      <a:pt x="1" y="1"/>
                    </a:moveTo>
                    <a:lnTo>
                      <a:pt x="13" y="1985"/>
                    </a:lnTo>
                    <a:lnTo>
                      <a:pt x="143" y="2056"/>
                    </a:lnTo>
                    <a:lnTo>
                      <a:pt x="131" y="7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4" name="Google Shape;3384;p40"/>
              <p:cNvSpPr/>
              <p:nvPr/>
            </p:nvSpPr>
            <p:spPr>
              <a:xfrm>
                <a:off x="-3814151" y="1102679"/>
                <a:ext cx="9152" cy="30659"/>
              </a:xfrm>
              <a:custGeom>
                <a:rect b="b" l="l" r="r" t="t"/>
                <a:pathLst>
                  <a:path extrusionOk="0" h="402" w="120">
                    <a:moveTo>
                      <a:pt x="1" y="0"/>
                    </a:moveTo>
                    <a:lnTo>
                      <a:pt x="1" y="319"/>
                    </a:lnTo>
                    <a:lnTo>
                      <a:pt x="119" y="402"/>
                    </a:lnTo>
                    <a:lnTo>
                      <a:pt x="119" y="7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5" name="Google Shape;3385;p40"/>
              <p:cNvSpPr/>
              <p:nvPr/>
            </p:nvSpPr>
            <p:spPr>
              <a:xfrm>
                <a:off x="-3828566" y="1110763"/>
                <a:ext cx="9991" cy="29820"/>
              </a:xfrm>
              <a:custGeom>
                <a:rect b="b" l="l" r="r" t="t"/>
                <a:pathLst>
                  <a:path extrusionOk="0" h="391" w="131">
                    <a:moveTo>
                      <a:pt x="1" y="1"/>
                    </a:moveTo>
                    <a:lnTo>
                      <a:pt x="1" y="320"/>
                    </a:lnTo>
                    <a:lnTo>
                      <a:pt x="131" y="390"/>
                    </a:lnTo>
                    <a:lnTo>
                      <a:pt x="131" y="7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6" name="Google Shape;3386;p40"/>
              <p:cNvSpPr/>
              <p:nvPr/>
            </p:nvSpPr>
            <p:spPr>
              <a:xfrm>
                <a:off x="-3818651" y="1108094"/>
                <a:ext cx="14491" cy="183880"/>
              </a:xfrm>
              <a:custGeom>
                <a:rect b="b" l="l" r="r" t="t"/>
                <a:pathLst>
                  <a:path extrusionOk="0" h="2411" w="190">
                    <a:moveTo>
                      <a:pt x="178" y="0"/>
                    </a:moveTo>
                    <a:lnTo>
                      <a:pt x="1" y="107"/>
                    </a:lnTo>
                    <a:lnTo>
                      <a:pt x="1" y="425"/>
                    </a:lnTo>
                    <a:lnTo>
                      <a:pt x="13" y="2410"/>
                    </a:lnTo>
                    <a:lnTo>
                      <a:pt x="190" y="2292"/>
                    </a:lnTo>
                    <a:lnTo>
                      <a:pt x="178" y="331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7" name="Google Shape;3387;p40"/>
              <p:cNvSpPr/>
              <p:nvPr/>
            </p:nvSpPr>
            <p:spPr>
              <a:xfrm>
                <a:off x="-3828566" y="1102679"/>
                <a:ext cx="23566" cy="13576"/>
              </a:xfrm>
              <a:custGeom>
                <a:rect b="b" l="l" r="r" t="t"/>
                <a:pathLst>
                  <a:path extrusionOk="0" h="178" w="309">
                    <a:moveTo>
                      <a:pt x="190" y="0"/>
                    </a:moveTo>
                    <a:lnTo>
                      <a:pt x="1" y="107"/>
                    </a:lnTo>
                    <a:lnTo>
                      <a:pt x="131" y="178"/>
                    </a:lnTo>
                    <a:lnTo>
                      <a:pt x="308" y="71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8" name="Google Shape;3388;p40"/>
              <p:cNvSpPr/>
              <p:nvPr/>
            </p:nvSpPr>
            <p:spPr>
              <a:xfrm>
                <a:off x="-3842980" y="946789"/>
                <a:ext cx="52395" cy="30736"/>
              </a:xfrm>
              <a:custGeom>
                <a:rect b="b" l="l" r="r" t="t"/>
                <a:pathLst>
                  <a:path extrusionOk="0" h="403" w="687">
                    <a:moveTo>
                      <a:pt x="556" y="1"/>
                    </a:moveTo>
                    <a:lnTo>
                      <a:pt x="1" y="331"/>
                    </a:lnTo>
                    <a:lnTo>
                      <a:pt x="131" y="402"/>
                    </a:lnTo>
                    <a:lnTo>
                      <a:pt x="686" y="83"/>
                    </a:lnTo>
                    <a:lnTo>
                      <a:pt x="55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9" name="Google Shape;3389;p40"/>
              <p:cNvSpPr/>
              <p:nvPr/>
            </p:nvSpPr>
            <p:spPr>
              <a:xfrm>
                <a:off x="-3842980" y="972033"/>
                <a:ext cx="9991" cy="167635"/>
              </a:xfrm>
              <a:custGeom>
                <a:rect b="b" l="l" r="r" t="t"/>
                <a:pathLst>
                  <a:path extrusionOk="0" h="2198" w="131">
                    <a:moveTo>
                      <a:pt x="1" y="0"/>
                    </a:moveTo>
                    <a:lnTo>
                      <a:pt x="1" y="2127"/>
                    </a:lnTo>
                    <a:lnTo>
                      <a:pt x="131" y="2198"/>
                    </a:lnTo>
                    <a:lnTo>
                      <a:pt x="131" y="7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0" name="Google Shape;3390;p40"/>
              <p:cNvSpPr/>
              <p:nvPr/>
            </p:nvSpPr>
            <p:spPr>
              <a:xfrm>
                <a:off x="-3833066" y="953119"/>
                <a:ext cx="42481" cy="187464"/>
              </a:xfrm>
              <a:custGeom>
                <a:rect b="b" l="l" r="r" t="t"/>
                <a:pathLst>
                  <a:path extrusionOk="0" h="2458" w="557">
                    <a:moveTo>
                      <a:pt x="556" y="0"/>
                    </a:moveTo>
                    <a:lnTo>
                      <a:pt x="1" y="319"/>
                    </a:lnTo>
                    <a:lnTo>
                      <a:pt x="1" y="2446"/>
                    </a:lnTo>
                    <a:lnTo>
                      <a:pt x="190" y="2457"/>
                    </a:lnTo>
                    <a:lnTo>
                      <a:pt x="190" y="2139"/>
                    </a:lnTo>
                    <a:lnTo>
                      <a:pt x="367" y="2032"/>
                    </a:lnTo>
                    <a:lnTo>
                      <a:pt x="367" y="2363"/>
                    </a:lnTo>
                    <a:lnTo>
                      <a:pt x="556" y="2127"/>
                    </a:lnTo>
                    <a:lnTo>
                      <a:pt x="5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1" name="Google Shape;3391;p40"/>
              <p:cNvSpPr/>
              <p:nvPr/>
            </p:nvSpPr>
            <p:spPr>
              <a:xfrm>
                <a:off x="-4142100" y="829642"/>
                <a:ext cx="85724" cy="368598"/>
              </a:xfrm>
              <a:custGeom>
                <a:rect b="b" l="l" r="r" t="t"/>
                <a:pathLst>
                  <a:path extrusionOk="0" h="4833" w="1124">
                    <a:moveTo>
                      <a:pt x="1" y="1"/>
                    </a:moveTo>
                    <a:lnTo>
                      <a:pt x="25" y="4183"/>
                    </a:lnTo>
                    <a:lnTo>
                      <a:pt x="1123" y="4833"/>
                    </a:lnTo>
                    <a:lnTo>
                      <a:pt x="1111" y="63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2" name="Google Shape;3392;p40"/>
              <p:cNvSpPr/>
              <p:nvPr/>
            </p:nvSpPr>
            <p:spPr>
              <a:xfrm>
                <a:off x="-4110525" y="847718"/>
                <a:ext cx="16321" cy="328024"/>
              </a:xfrm>
              <a:custGeom>
                <a:rect b="b" l="l" r="r" t="t"/>
                <a:pathLst>
                  <a:path extrusionOk="0" h="4301" w="214">
                    <a:moveTo>
                      <a:pt x="0" y="0"/>
                    </a:moveTo>
                    <a:lnTo>
                      <a:pt x="0" y="4182"/>
                    </a:lnTo>
                    <a:lnTo>
                      <a:pt x="213" y="4300"/>
                    </a:lnTo>
                    <a:lnTo>
                      <a:pt x="213" y="1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3" name="Google Shape;3393;p40"/>
              <p:cNvSpPr/>
              <p:nvPr/>
            </p:nvSpPr>
            <p:spPr>
              <a:xfrm>
                <a:off x="-4142100" y="669329"/>
                <a:ext cx="363183" cy="209048"/>
              </a:xfrm>
              <a:custGeom>
                <a:rect b="b" l="l" r="r" t="t"/>
                <a:pathLst>
                  <a:path extrusionOk="0" h="2741" w="4762">
                    <a:moveTo>
                      <a:pt x="3651" y="0"/>
                    </a:moveTo>
                    <a:lnTo>
                      <a:pt x="1" y="2103"/>
                    </a:lnTo>
                    <a:lnTo>
                      <a:pt x="1111" y="2741"/>
                    </a:lnTo>
                    <a:lnTo>
                      <a:pt x="4762" y="650"/>
                    </a:lnTo>
                    <a:lnTo>
                      <a:pt x="36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4" name="Google Shape;3394;p40"/>
              <p:cNvSpPr/>
              <p:nvPr/>
            </p:nvSpPr>
            <p:spPr>
              <a:xfrm>
                <a:off x="-4110525" y="688243"/>
                <a:ext cx="294696" cy="168550"/>
              </a:xfrm>
              <a:custGeom>
                <a:rect b="b" l="l" r="r" t="t"/>
                <a:pathLst>
                  <a:path extrusionOk="0" h="2210" w="3864">
                    <a:moveTo>
                      <a:pt x="3651" y="0"/>
                    </a:moveTo>
                    <a:lnTo>
                      <a:pt x="0" y="2091"/>
                    </a:lnTo>
                    <a:lnTo>
                      <a:pt x="213" y="2209"/>
                    </a:lnTo>
                    <a:lnTo>
                      <a:pt x="3863" y="107"/>
                    </a:lnTo>
                    <a:lnTo>
                      <a:pt x="36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5" name="Google Shape;3395;p40"/>
              <p:cNvSpPr/>
              <p:nvPr/>
            </p:nvSpPr>
            <p:spPr>
              <a:xfrm>
                <a:off x="-4057367" y="718826"/>
                <a:ext cx="279366" cy="479414"/>
              </a:xfrm>
              <a:custGeom>
                <a:rect b="b" l="l" r="r" t="t"/>
                <a:pathLst>
                  <a:path extrusionOk="0" h="6286" w="3663">
                    <a:moveTo>
                      <a:pt x="3651" y="1"/>
                    </a:moveTo>
                    <a:lnTo>
                      <a:pt x="0" y="2092"/>
                    </a:lnTo>
                    <a:lnTo>
                      <a:pt x="12" y="6286"/>
                    </a:lnTo>
                    <a:lnTo>
                      <a:pt x="3663" y="4171"/>
                    </a:lnTo>
                    <a:lnTo>
                      <a:pt x="36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6" name="Google Shape;3396;p40"/>
              <p:cNvSpPr/>
              <p:nvPr/>
            </p:nvSpPr>
            <p:spPr>
              <a:xfrm>
                <a:off x="-4049283" y="716157"/>
                <a:ext cx="59565" cy="18990"/>
              </a:xfrm>
              <a:custGeom>
                <a:rect b="b" l="l" r="r" t="t"/>
                <a:pathLst>
                  <a:path extrusionOk="0" h="249" w="781">
                    <a:moveTo>
                      <a:pt x="615" y="0"/>
                    </a:moveTo>
                    <a:cubicBezTo>
                      <a:pt x="450" y="95"/>
                      <a:pt x="290" y="142"/>
                      <a:pt x="163" y="142"/>
                    </a:cubicBezTo>
                    <a:cubicBezTo>
                      <a:pt x="99" y="142"/>
                      <a:pt x="44" y="130"/>
                      <a:pt x="1" y="107"/>
                    </a:cubicBezTo>
                    <a:lnTo>
                      <a:pt x="1" y="107"/>
                    </a:lnTo>
                    <a:lnTo>
                      <a:pt x="166" y="213"/>
                    </a:lnTo>
                    <a:cubicBezTo>
                      <a:pt x="209" y="237"/>
                      <a:pt x="263" y="249"/>
                      <a:pt x="325" y="249"/>
                    </a:cubicBezTo>
                    <a:cubicBezTo>
                      <a:pt x="450" y="249"/>
                      <a:pt x="607" y="201"/>
                      <a:pt x="780" y="107"/>
                    </a:cubicBez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7" name="Google Shape;3397;p40"/>
              <p:cNvSpPr/>
              <p:nvPr/>
            </p:nvSpPr>
            <p:spPr>
              <a:xfrm>
                <a:off x="-4049283" y="623340"/>
                <a:ext cx="116308" cy="110664"/>
              </a:xfrm>
              <a:custGeom>
                <a:rect b="b" l="l" r="r" t="t"/>
                <a:pathLst>
                  <a:path extrusionOk="0" h="1451" w="1525">
                    <a:moveTo>
                      <a:pt x="1241" y="1"/>
                    </a:moveTo>
                    <a:lnTo>
                      <a:pt x="1241" y="1"/>
                    </a:lnTo>
                    <a:cubicBezTo>
                      <a:pt x="1312" y="48"/>
                      <a:pt x="1359" y="119"/>
                      <a:pt x="1359" y="225"/>
                    </a:cubicBezTo>
                    <a:cubicBezTo>
                      <a:pt x="1359" y="520"/>
                      <a:pt x="1028" y="969"/>
                      <a:pt x="615" y="1206"/>
                    </a:cubicBezTo>
                    <a:cubicBezTo>
                      <a:pt x="442" y="1300"/>
                      <a:pt x="284" y="1347"/>
                      <a:pt x="160" y="1347"/>
                    </a:cubicBezTo>
                    <a:cubicBezTo>
                      <a:pt x="98" y="1347"/>
                      <a:pt x="44" y="1336"/>
                      <a:pt x="1" y="1312"/>
                    </a:cubicBezTo>
                    <a:lnTo>
                      <a:pt x="1" y="1312"/>
                    </a:lnTo>
                    <a:lnTo>
                      <a:pt x="166" y="1406"/>
                    </a:lnTo>
                    <a:cubicBezTo>
                      <a:pt x="212" y="1436"/>
                      <a:pt x="272" y="1450"/>
                      <a:pt x="341" y="1450"/>
                    </a:cubicBezTo>
                    <a:cubicBezTo>
                      <a:pt x="466" y="1450"/>
                      <a:pt x="621" y="1403"/>
                      <a:pt x="780" y="1312"/>
                    </a:cubicBezTo>
                    <a:cubicBezTo>
                      <a:pt x="1194" y="1064"/>
                      <a:pt x="1525" y="639"/>
                      <a:pt x="1525" y="331"/>
                    </a:cubicBezTo>
                    <a:cubicBezTo>
                      <a:pt x="1525" y="225"/>
                      <a:pt x="1477" y="154"/>
                      <a:pt x="1407" y="107"/>
                    </a:cubicBezTo>
                    <a:lnTo>
                      <a:pt x="124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8" name="Google Shape;3398;p40"/>
              <p:cNvSpPr/>
              <p:nvPr/>
            </p:nvSpPr>
            <p:spPr>
              <a:xfrm>
                <a:off x="-4142100" y="577427"/>
                <a:ext cx="152381" cy="169465"/>
              </a:xfrm>
              <a:custGeom>
                <a:rect b="b" l="l" r="r" t="t"/>
                <a:pathLst>
                  <a:path extrusionOk="0" h="2222" w="1998">
                    <a:moveTo>
                      <a:pt x="1832" y="0"/>
                    </a:moveTo>
                    <a:lnTo>
                      <a:pt x="1" y="2127"/>
                    </a:lnTo>
                    <a:lnTo>
                      <a:pt x="178" y="2221"/>
                    </a:lnTo>
                    <a:lnTo>
                      <a:pt x="1997" y="95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9" name="Google Shape;3399;p40"/>
              <p:cNvSpPr/>
              <p:nvPr/>
            </p:nvSpPr>
            <p:spPr>
              <a:xfrm>
                <a:off x="-4142100" y="739571"/>
                <a:ext cx="13652" cy="98308"/>
              </a:xfrm>
              <a:custGeom>
                <a:rect b="b" l="l" r="r" t="t"/>
                <a:pathLst>
                  <a:path extrusionOk="0" h="1289" w="179">
                    <a:moveTo>
                      <a:pt x="1" y="1"/>
                    </a:moveTo>
                    <a:lnTo>
                      <a:pt x="25" y="1182"/>
                    </a:lnTo>
                    <a:lnTo>
                      <a:pt x="178" y="1288"/>
                    </a:lnTo>
                    <a:lnTo>
                      <a:pt x="178" y="9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0" name="Google Shape;3400;p40"/>
              <p:cNvSpPr/>
              <p:nvPr/>
            </p:nvSpPr>
            <p:spPr>
              <a:xfrm>
                <a:off x="-4128524" y="584596"/>
                <a:ext cx="278451" cy="252367"/>
              </a:xfrm>
              <a:custGeom>
                <a:rect b="b" l="l" r="r" t="t"/>
                <a:pathLst>
                  <a:path extrusionOk="0" h="3309" w="3651">
                    <a:moveTo>
                      <a:pt x="2276" y="576"/>
                    </a:moveTo>
                    <a:cubicBezTo>
                      <a:pt x="2451" y="576"/>
                      <a:pt x="2564" y="667"/>
                      <a:pt x="2564" y="839"/>
                    </a:cubicBezTo>
                    <a:cubicBezTo>
                      <a:pt x="2564" y="1147"/>
                      <a:pt x="2233" y="1572"/>
                      <a:pt x="1819" y="1820"/>
                    </a:cubicBezTo>
                    <a:cubicBezTo>
                      <a:pt x="1649" y="1920"/>
                      <a:pt x="1491" y="1969"/>
                      <a:pt x="1366" y="1969"/>
                    </a:cubicBezTo>
                    <a:cubicBezTo>
                      <a:pt x="1197" y="1969"/>
                      <a:pt x="1087" y="1879"/>
                      <a:pt x="1087" y="1702"/>
                    </a:cubicBezTo>
                    <a:cubicBezTo>
                      <a:pt x="1087" y="1383"/>
                      <a:pt x="1406" y="958"/>
                      <a:pt x="1819" y="721"/>
                    </a:cubicBezTo>
                    <a:cubicBezTo>
                      <a:pt x="1992" y="623"/>
                      <a:pt x="2150" y="576"/>
                      <a:pt x="2276" y="576"/>
                    </a:cubicBezTo>
                    <a:close/>
                    <a:moveTo>
                      <a:pt x="1819" y="1"/>
                    </a:moveTo>
                    <a:lnTo>
                      <a:pt x="0" y="2115"/>
                    </a:lnTo>
                    <a:lnTo>
                      <a:pt x="0" y="3308"/>
                    </a:lnTo>
                    <a:lnTo>
                      <a:pt x="3650" y="1206"/>
                    </a:lnTo>
                    <a:lnTo>
                      <a:pt x="3650" y="13"/>
                    </a:lnTo>
                    <a:lnTo>
                      <a:pt x="18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1" name="Google Shape;3401;p40"/>
              <p:cNvSpPr/>
              <p:nvPr/>
            </p:nvSpPr>
            <p:spPr>
              <a:xfrm>
                <a:off x="-4022208" y="778315"/>
                <a:ext cx="209048" cy="149636"/>
              </a:xfrm>
              <a:custGeom>
                <a:rect b="b" l="l" r="r" t="t"/>
                <a:pathLst>
                  <a:path extrusionOk="0" h="1962" w="2741">
                    <a:moveTo>
                      <a:pt x="2729" y="1"/>
                    </a:moveTo>
                    <a:lnTo>
                      <a:pt x="0" y="1584"/>
                    </a:lnTo>
                    <a:lnTo>
                      <a:pt x="12" y="1962"/>
                    </a:lnTo>
                    <a:lnTo>
                      <a:pt x="2741" y="379"/>
                    </a:lnTo>
                    <a:lnTo>
                      <a:pt x="272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2" name="Google Shape;3402;p40"/>
              <p:cNvSpPr/>
              <p:nvPr/>
            </p:nvSpPr>
            <p:spPr>
              <a:xfrm>
                <a:off x="-4022208" y="829642"/>
                <a:ext cx="209048" cy="150551"/>
              </a:xfrm>
              <a:custGeom>
                <a:rect b="b" l="l" r="r" t="t"/>
                <a:pathLst>
                  <a:path extrusionOk="0" h="1974" w="2741">
                    <a:moveTo>
                      <a:pt x="2729" y="1"/>
                    </a:moveTo>
                    <a:lnTo>
                      <a:pt x="0" y="1584"/>
                    </a:lnTo>
                    <a:lnTo>
                      <a:pt x="12" y="1974"/>
                    </a:lnTo>
                    <a:lnTo>
                      <a:pt x="2741" y="391"/>
                    </a:lnTo>
                    <a:lnTo>
                      <a:pt x="272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3" name="Google Shape;3403;p40"/>
              <p:cNvSpPr/>
              <p:nvPr/>
            </p:nvSpPr>
            <p:spPr>
              <a:xfrm>
                <a:off x="-4022208" y="882801"/>
                <a:ext cx="209048" cy="149636"/>
              </a:xfrm>
              <a:custGeom>
                <a:rect b="b" l="l" r="r" t="t"/>
                <a:pathLst>
                  <a:path extrusionOk="0" h="1962" w="2741">
                    <a:moveTo>
                      <a:pt x="2729" y="1"/>
                    </a:moveTo>
                    <a:lnTo>
                      <a:pt x="0" y="1584"/>
                    </a:lnTo>
                    <a:lnTo>
                      <a:pt x="12" y="1962"/>
                    </a:lnTo>
                    <a:lnTo>
                      <a:pt x="2741" y="391"/>
                    </a:lnTo>
                    <a:lnTo>
                      <a:pt x="272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4" name="Google Shape;3404;p40"/>
              <p:cNvSpPr/>
              <p:nvPr/>
            </p:nvSpPr>
            <p:spPr>
              <a:xfrm>
                <a:off x="-4015954" y="1244078"/>
                <a:ext cx="10906" cy="155967"/>
              </a:xfrm>
              <a:custGeom>
                <a:rect b="b" l="l" r="r" t="t"/>
                <a:pathLst>
                  <a:path extrusionOk="0" h="2045" w="143">
                    <a:moveTo>
                      <a:pt x="1" y="1"/>
                    </a:moveTo>
                    <a:lnTo>
                      <a:pt x="24" y="1974"/>
                    </a:lnTo>
                    <a:lnTo>
                      <a:pt x="143" y="2045"/>
                    </a:lnTo>
                    <a:lnTo>
                      <a:pt x="143" y="8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5" name="Google Shape;3405;p40"/>
              <p:cNvSpPr/>
              <p:nvPr/>
            </p:nvSpPr>
            <p:spPr>
              <a:xfrm>
                <a:off x="-4030369" y="1080104"/>
                <a:ext cx="9991" cy="168627"/>
              </a:xfrm>
              <a:custGeom>
                <a:rect b="b" l="l" r="r" t="t"/>
                <a:pathLst>
                  <a:path extrusionOk="0" h="2211" w="131">
                    <a:moveTo>
                      <a:pt x="1" y="1"/>
                    </a:moveTo>
                    <a:lnTo>
                      <a:pt x="1" y="2139"/>
                    </a:lnTo>
                    <a:lnTo>
                      <a:pt x="131" y="2210"/>
                    </a:lnTo>
                    <a:lnTo>
                      <a:pt x="119" y="7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6" name="Google Shape;3406;p40"/>
              <p:cNvSpPr/>
              <p:nvPr/>
            </p:nvSpPr>
            <p:spPr>
              <a:xfrm>
                <a:off x="-3915053" y="1187335"/>
                <a:ext cx="9991" cy="155052"/>
              </a:xfrm>
              <a:custGeom>
                <a:rect b="b" l="l" r="r" t="t"/>
                <a:pathLst>
                  <a:path extrusionOk="0" h="2033" w="131">
                    <a:moveTo>
                      <a:pt x="1" y="1"/>
                    </a:moveTo>
                    <a:lnTo>
                      <a:pt x="1" y="1962"/>
                    </a:lnTo>
                    <a:lnTo>
                      <a:pt x="131" y="2033"/>
                    </a:lnTo>
                    <a:lnTo>
                      <a:pt x="119" y="7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7" name="Google Shape;3407;p40"/>
              <p:cNvSpPr/>
              <p:nvPr/>
            </p:nvSpPr>
            <p:spPr>
              <a:xfrm>
                <a:off x="-3931221" y="1022446"/>
                <a:ext cx="9991" cy="167712"/>
              </a:xfrm>
              <a:custGeom>
                <a:rect b="b" l="l" r="r" t="t"/>
                <a:pathLst>
                  <a:path extrusionOk="0" h="2199" w="131">
                    <a:moveTo>
                      <a:pt x="0" y="1"/>
                    </a:moveTo>
                    <a:lnTo>
                      <a:pt x="12" y="2127"/>
                    </a:lnTo>
                    <a:lnTo>
                      <a:pt x="130" y="2198"/>
                    </a:lnTo>
                    <a:lnTo>
                      <a:pt x="130" y="7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8" name="Google Shape;3408;p40"/>
              <p:cNvSpPr/>
              <p:nvPr/>
            </p:nvSpPr>
            <p:spPr>
              <a:xfrm>
                <a:off x="-3828566" y="1135092"/>
                <a:ext cx="10906" cy="156882"/>
              </a:xfrm>
              <a:custGeom>
                <a:rect b="b" l="l" r="r" t="t"/>
                <a:pathLst>
                  <a:path extrusionOk="0" h="2057" w="143">
                    <a:moveTo>
                      <a:pt x="1" y="1"/>
                    </a:moveTo>
                    <a:lnTo>
                      <a:pt x="13" y="1985"/>
                    </a:lnTo>
                    <a:lnTo>
                      <a:pt x="143" y="2056"/>
                    </a:lnTo>
                    <a:lnTo>
                      <a:pt x="131" y="7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9" name="Google Shape;3409;p40"/>
              <p:cNvSpPr/>
              <p:nvPr/>
            </p:nvSpPr>
            <p:spPr>
              <a:xfrm>
                <a:off x="-3842980" y="972033"/>
                <a:ext cx="9991" cy="167636"/>
              </a:xfrm>
              <a:custGeom>
                <a:rect b="b" l="l" r="r" t="t"/>
                <a:pathLst>
                  <a:path extrusionOk="0" h="2198" w="131">
                    <a:moveTo>
                      <a:pt x="1" y="0"/>
                    </a:moveTo>
                    <a:lnTo>
                      <a:pt x="1" y="2127"/>
                    </a:lnTo>
                    <a:lnTo>
                      <a:pt x="131" y="2198"/>
                    </a:lnTo>
                    <a:lnTo>
                      <a:pt x="131" y="7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0" name="Google Shape;3410;p40"/>
              <p:cNvSpPr/>
              <p:nvPr/>
            </p:nvSpPr>
            <p:spPr>
              <a:xfrm>
                <a:off x="-4049283" y="623340"/>
                <a:ext cx="116308" cy="110664"/>
              </a:xfrm>
              <a:custGeom>
                <a:rect b="b" l="l" r="r" t="t"/>
                <a:pathLst>
                  <a:path extrusionOk="0" h="1451" w="1525">
                    <a:moveTo>
                      <a:pt x="1241" y="1"/>
                    </a:moveTo>
                    <a:lnTo>
                      <a:pt x="1241" y="1"/>
                    </a:lnTo>
                    <a:cubicBezTo>
                      <a:pt x="1312" y="48"/>
                      <a:pt x="1359" y="119"/>
                      <a:pt x="1359" y="225"/>
                    </a:cubicBezTo>
                    <a:cubicBezTo>
                      <a:pt x="1359" y="520"/>
                      <a:pt x="1028" y="969"/>
                      <a:pt x="615" y="1206"/>
                    </a:cubicBezTo>
                    <a:cubicBezTo>
                      <a:pt x="442" y="1300"/>
                      <a:pt x="284" y="1347"/>
                      <a:pt x="160" y="1347"/>
                    </a:cubicBezTo>
                    <a:cubicBezTo>
                      <a:pt x="98" y="1347"/>
                      <a:pt x="44" y="1336"/>
                      <a:pt x="1" y="1312"/>
                    </a:cubicBezTo>
                    <a:lnTo>
                      <a:pt x="1" y="1312"/>
                    </a:lnTo>
                    <a:lnTo>
                      <a:pt x="166" y="1406"/>
                    </a:lnTo>
                    <a:cubicBezTo>
                      <a:pt x="212" y="1436"/>
                      <a:pt x="272" y="1450"/>
                      <a:pt x="341" y="1450"/>
                    </a:cubicBezTo>
                    <a:cubicBezTo>
                      <a:pt x="466" y="1450"/>
                      <a:pt x="621" y="1403"/>
                      <a:pt x="780" y="1312"/>
                    </a:cubicBezTo>
                    <a:cubicBezTo>
                      <a:pt x="1194" y="1064"/>
                      <a:pt x="1525" y="639"/>
                      <a:pt x="1525" y="331"/>
                    </a:cubicBezTo>
                    <a:cubicBezTo>
                      <a:pt x="1525" y="225"/>
                      <a:pt x="1477" y="154"/>
                      <a:pt x="1407" y="107"/>
                    </a:cubicBezTo>
                    <a:lnTo>
                      <a:pt x="1241" y="1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1" name="Google Shape;3411;p40"/>
              <p:cNvSpPr/>
              <p:nvPr/>
            </p:nvSpPr>
            <p:spPr>
              <a:xfrm>
                <a:off x="-4142100" y="577427"/>
                <a:ext cx="152382" cy="169466"/>
              </a:xfrm>
              <a:custGeom>
                <a:rect b="b" l="l" r="r" t="t"/>
                <a:pathLst>
                  <a:path extrusionOk="0" h="2222" w="1998">
                    <a:moveTo>
                      <a:pt x="1832" y="0"/>
                    </a:moveTo>
                    <a:lnTo>
                      <a:pt x="1" y="2127"/>
                    </a:lnTo>
                    <a:lnTo>
                      <a:pt x="178" y="2221"/>
                    </a:lnTo>
                    <a:lnTo>
                      <a:pt x="1997" y="95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12" name="Google Shape;3412;p40"/>
            <p:cNvGrpSpPr/>
            <p:nvPr/>
          </p:nvGrpSpPr>
          <p:grpSpPr>
            <a:xfrm>
              <a:off x="1124485" y="1990330"/>
              <a:ext cx="1791330" cy="1162830"/>
              <a:chOff x="-4004340" y="2465518"/>
              <a:chExt cx="1791330" cy="1162830"/>
            </a:xfrm>
          </p:grpSpPr>
          <p:sp>
            <p:nvSpPr>
              <p:cNvPr id="3413" name="Google Shape;3413;p40"/>
              <p:cNvSpPr/>
              <p:nvPr/>
            </p:nvSpPr>
            <p:spPr>
              <a:xfrm>
                <a:off x="-3238869" y="3540443"/>
                <a:ext cx="296385" cy="76121"/>
              </a:xfrm>
              <a:custGeom>
                <a:rect b="b" l="l" r="r" t="t"/>
                <a:pathLst>
                  <a:path extrusionOk="0" h="686" w="2671">
                    <a:moveTo>
                      <a:pt x="1" y="0"/>
                    </a:moveTo>
                    <a:lnTo>
                      <a:pt x="1" y="685"/>
                    </a:lnTo>
                    <a:lnTo>
                      <a:pt x="2671" y="685"/>
                    </a:lnTo>
                    <a:lnTo>
                      <a:pt x="267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4" name="Google Shape;3414;p40"/>
              <p:cNvSpPr/>
              <p:nvPr/>
            </p:nvSpPr>
            <p:spPr>
              <a:xfrm>
                <a:off x="-2741963" y="2725067"/>
                <a:ext cx="14536" cy="14536"/>
              </a:xfrm>
              <a:custGeom>
                <a:rect b="b" l="l" r="r" t="t"/>
                <a:pathLst>
                  <a:path extrusionOk="0" h="131" w="131">
                    <a:moveTo>
                      <a:pt x="0" y="0"/>
                    </a:moveTo>
                    <a:lnTo>
                      <a:pt x="0" y="60"/>
                    </a:lnTo>
                    <a:lnTo>
                      <a:pt x="130" y="130"/>
                    </a:lnTo>
                    <a:lnTo>
                      <a:pt x="130" y="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5" name="Google Shape;3415;p40"/>
              <p:cNvSpPr/>
              <p:nvPr/>
            </p:nvSpPr>
            <p:spPr>
              <a:xfrm>
                <a:off x="-3461689" y="2727730"/>
                <a:ext cx="14536" cy="15757"/>
              </a:xfrm>
              <a:custGeom>
                <a:rect b="b" l="l" r="r" t="t"/>
                <a:pathLst>
                  <a:path extrusionOk="0" h="142" w="131">
                    <a:moveTo>
                      <a:pt x="131" y="0"/>
                    </a:moveTo>
                    <a:lnTo>
                      <a:pt x="1" y="83"/>
                    </a:lnTo>
                    <a:lnTo>
                      <a:pt x="1" y="142"/>
                    </a:lnTo>
                    <a:lnTo>
                      <a:pt x="131" y="47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6" name="Google Shape;3416;p40"/>
              <p:cNvSpPr/>
              <p:nvPr/>
            </p:nvSpPr>
            <p:spPr>
              <a:xfrm>
                <a:off x="-2942590" y="3124876"/>
                <a:ext cx="714504" cy="491686"/>
              </a:xfrm>
              <a:custGeom>
                <a:rect b="b" l="l" r="r" t="t"/>
                <a:pathLst>
                  <a:path extrusionOk="0" h="4431" w="6439">
                    <a:moveTo>
                      <a:pt x="6439" y="0"/>
                    </a:moveTo>
                    <a:lnTo>
                      <a:pt x="1" y="3745"/>
                    </a:lnTo>
                    <a:lnTo>
                      <a:pt x="1" y="4430"/>
                    </a:lnTo>
                    <a:lnTo>
                      <a:pt x="6439" y="697"/>
                    </a:lnTo>
                    <a:lnTo>
                      <a:pt x="64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7" name="Google Shape;3417;p40"/>
              <p:cNvSpPr/>
              <p:nvPr/>
            </p:nvSpPr>
            <p:spPr>
              <a:xfrm>
                <a:off x="-3958484" y="3126208"/>
                <a:ext cx="719719" cy="490354"/>
              </a:xfrm>
              <a:custGeom>
                <a:rect b="b" l="l" r="r" t="t"/>
                <a:pathLst>
                  <a:path extrusionOk="0" h="4419" w="6486">
                    <a:moveTo>
                      <a:pt x="1" y="0"/>
                    </a:moveTo>
                    <a:lnTo>
                      <a:pt x="1" y="685"/>
                    </a:lnTo>
                    <a:lnTo>
                      <a:pt x="6486" y="4418"/>
                    </a:lnTo>
                    <a:lnTo>
                      <a:pt x="6486" y="37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8" name="Google Shape;3418;p40"/>
              <p:cNvSpPr/>
              <p:nvPr/>
            </p:nvSpPr>
            <p:spPr>
              <a:xfrm>
                <a:off x="-3958484" y="2537645"/>
                <a:ext cx="1730388" cy="1002902"/>
              </a:xfrm>
              <a:custGeom>
                <a:rect b="b" l="l" r="r" t="t"/>
                <a:pathLst>
                  <a:path extrusionOk="0" h="9038" w="15594">
                    <a:moveTo>
                      <a:pt x="6427" y="0"/>
                    </a:moveTo>
                    <a:lnTo>
                      <a:pt x="1" y="3745"/>
                    </a:lnTo>
                    <a:lnTo>
                      <a:pt x="1" y="5304"/>
                    </a:lnTo>
                    <a:lnTo>
                      <a:pt x="6486" y="9037"/>
                    </a:lnTo>
                    <a:lnTo>
                      <a:pt x="9156" y="9037"/>
                    </a:lnTo>
                    <a:lnTo>
                      <a:pt x="15594" y="5292"/>
                    </a:lnTo>
                    <a:lnTo>
                      <a:pt x="15594" y="3745"/>
                    </a:lnTo>
                    <a:lnTo>
                      <a:pt x="91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9" name="Google Shape;3419;p40"/>
              <p:cNvSpPr/>
              <p:nvPr/>
            </p:nvSpPr>
            <p:spPr>
              <a:xfrm>
                <a:off x="-2709228" y="2744708"/>
                <a:ext cx="15868" cy="14536"/>
              </a:xfrm>
              <a:custGeom>
                <a:rect b="b" l="l" r="r" t="t"/>
                <a:pathLst>
                  <a:path extrusionOk="0" h="131" w="143">
                    <a:moveTo>
                      <a:pt x="1" y="1"/>
                    </a:moveTo>
                    <a:lnTo>
                      <a:pt x="12" y="60"/>
                    </a:lnTo>
                    <a:lnTo>
                      <a:pt x="142" y="131"/>
                    </a:lnTo>
                    <a:lnTo>
                      <a:pt x="142" y="8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0" name="Google Shape;3420;p40"/>
              <p:cNvSpPr/>
              <p:nvPr/>
            </p:nvSpPr>
            <p:spPr>
              <a:xfrm>
                <a:off x="-2709228" y="2725067"/>
                <a:ext cx="48603" cy="28962"/>
              </a:xfrm>
              <a:custGeom>
                <a:rect b="b" l="l" r="r" t="t"/>
                <a:pathLst>
                  <a:path extrusionOk="0" h="261" w="438">
                    <a:moveTo>
                      <a:pt x="308" y="0"/>
                    </a:moveTo>
                    <a:lnTo>
                      <a:pt x="1" y="178"/>
                    </a:lnTo>
                    <a:lnTo>
                      <a:pt x="142" y="260"/>
                    </a:lnTo>
                    <a:lnTo>
                      <a:pt x="438" y="83"/>
                    </a:lnTo>
                    <a:lnTo>
                      <a:pt x="3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1" name="Google Shape;3421;p40"/>
              <p:cNvSpPr/>
              <p:nvPr/>
            </p:nvSpPr>
            <p:spPr>
              <a:xfrm>
                <a:off x="-3495755" y="2747371"/>
                <a:ext cx="15868" cy="15868"/>
              </a:xfrm>
              <a:custGeom>
                <a:rect b="b" l="l" r="r" t="t"/>
                <a:pathLst>
                  <a:path extrusionOk="0" h="143" w="143">
                    <a:moveTo>
                      <a:pt x="142" y="0"/>
                    </a:moveTo>
                    <a:lnTo>
                      <a:pt x="1" y="83"/>
                    </a:lnTo>
                    <a:lnTo>
                      <a:pt x="1" y="142"/>
                    </a:lnTo>
                    <a:lnTo>
                      <a:pt x="142" y="48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2" name="Google Shape;3422;p40"/>
              <p:cNvSpPr/>
              <p:nvPr/>
            </p:nvSpPr>
            <p:spPr>
              <a:xfrm>
                <a:off x="-3528490" y="2727730"/>
                <a:ext cx="48603" cy="28851"/>
              </a:xfrm>
              <a:custGeom>
                <a:rect b="b" l="l" r="r" t="t"/>
                <a:pathLst>
                  <a:path extrusionOk="0" h="260" w="438">
                    <a:moveTo>
                      <a:pt x="130" y="0"/>
                    </a:moveTo>
                    <a:lnTo>
                      <a:pt x="0" y="83"/>
                    </a:lnTo>
                    <a:lnTo>
                      <a:pt x="296" y="260"/>
                    </a:lnTo>
                    <a:lnTo>
                      <a:pt x="437" y="177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3" name="Google Shape;3423;p40"/>
              <p:cNvSpPr/>
              <p:nvPr/>
            </p:nvSpPr>
            <p:spPr>
              <a:xfrm>
                <a:off x="-2942590" y="3054080"/>
                <a:ext cx="714504" cy="462835"/>
              </a:xfrm>
              <a:custGeom>
                <a:rect b="b" l="l" r="r" t="t"/>
                <a:pathLst>
                  <a:path extrusionOk="0" h="4171" w="6439">
                    <a:moveTo>
                      <a:pt x="6439" y="1"/>
                    </a:moveTo>
                    <a:lnTo>
                      <a:pt x="1" y="3734"/>
                    </a:lnTo>
                    <a:lnTo>
                      <a:pt x="1" y="4171"/>
                    </a:lnTo>
                    <a:lnTo>
                      <a:pt x="6439" y="414"/>
                    </a:lnTo>
                    <a:lnTo>
                      <a:pt x="643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4" name="Google Shape;3424;p40"/>
              <p:cNvSpPr/>
              <p:nvPr/>
            </p:nvSpPr>
            <p:spPr>
              <a:xfrm>
                <a:off x="-3958484" y="3054080"/>
                <a:ext cx="719719" cy="462835"/>
              </a:xfrm>
              <a:custGeom>
                <a:rect b="b" l="l" r="r" t="t"/>
                <a:pathLst>
                  <a:path extrusionOk="0" h="4171" w="6486">
                    <a:moveTo>
                      <a:pt x="1" y="1"/>
                    </a:moveTo>
                    <a:lnTo>
                      <a:pt x="1" y="414"/>
                    </a:lnTo>
                    <a:lnTo>
                      <a:pt x="6486" y="4171"/>
                    </a:lnTo>
                    <a:lnTo>
                      <a:pt x="6486" y="373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5" name="Google Shape;3425;p40"/>
              <p:cNvSpPr/>
              <p:nvPr/>
            </p:nvSpPr>
            <p:spPr>
              <a:xfrm>
                <a:off x="-3238869" y="3468316"/>
                <a:ext cx="296388" cy="48603"/>
              </a:xfrm>
              <a:custGeom>
                <a:rect b="b" l="l" r="r" t="t"/>
                <a:pathLst>
                  <a:path extrusionOk="0" h="438" w="2671">
                    <a:moveTo>
                      <a:pt x="1" y="1"/>
                    </a:moveTo>
                    <a:lnTo>
                      <a:pt x="1" y="438"/>
                    </a:lnTo>
                    <a:lnTo>
                      <a:pt x="2671" y="438"/>
                    </a:lnTo>
                    <a:lnTo>
                      <a:pt x="267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6" name="Google Shape;3426;p40"/>
              <p:cNvSpPr/>
              <p:nvPr/>
            </p:nvSpPr>
            <p:spPr>
              <a:xfrm>
                <a:off x="-3958484" y="2465518"/>
                <a:ext cx="1730388" cy="1002902"/>
              </a:xfrm>
              <a:custGeom>
                <a:rect b="b" l="l" r="r" t="t"/>
                <a:pathLst>
                  <a:path extrusionOk="0" h="9038" w="15594">
                    <a:moveTo>
                      <a:pt x="6427" y="0"/>
                    </a:moveTo>
                    <a:lnTo>
                      <a:pt x="1" y="3745"/>
                    </a:lnTo>
                    <a:lnTo>
                      <a:pt x="1" y="5305"/>
                    </a:lnTo>
                    <a:lnTo>
                      <a:pt x="6486" y="9038"/>
                    </a:lnTo>
                    <a:lnTo>
                      <a:pt x="9156" y="9038"/>
                    </a:lnTo>
                    <a:lnTo>
                      <a:pt x="15594" y="5305"/>
                    </a:lnTo>
                    <a:lnTo>
                      <a:pt x="15594" y="3745"/>
                    </a:lnTo>
                    <a:lnTo>
                      <a:pt x="91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7" name="Google Shape;3427;p40"/>
              <p:cNvSpPr/>
              <p:nvPr/>
            </p:nvSpPr>
            <p:spPr>
              <a:xfrm>
                <a:off x="-3904776" y="2516673"/>
                <a:ext cx="1625637" cy="899371"/>
              </a:xfrm>
              <a:custGeom>
                <a:rect b="b" l="l" r="r" t="t"/>
                <a:pathLst>
                  <a:path extrusionOk="0" h="8105" w="14650">
                    <a:moveTo>
                      <a:pt x="8412" y="402"/>
                    </a:moveTo>
                    <a:lnTo>
                      <a:pt x="14271" y="3769"/>
                    </a:lnTo>
                    <a:lnTo>
                      <a:pt x="14271" y="4347"/>
                    </a:lnTo>
                    <a:lnTo>
                      <a:pt x="8447" y="7726"/>
                    </a:lnTo>
                    <a:lnTo>
                      <a:pt x="6226" y="7726"/>
                    </a:lnTo>
                    <a:lnTo>
                      <a:pt x="355" y="4347"/>
                    </a:lnTo>
                    <a:lnTo>
                      <a:pt x="355" y="3780"/>
                    </a:lnTo>
                    <a:lnTo>
                      <a:pt x="6179" y="402"/>
                    </a:lnTo>
                    <a:close/>
                    <a:moveTo>
                      <a:pt x="6085" y="0"/>
                    </a:moveTo>
                    <a:lnTo>
                      <a:pt x="1" y="3544"/>
                    </a:lnTo>
                    <a:lnTo>
                      <a:pt x="1" y="4560"/>
                    </a:lnTo>
                    <a:lnTo>
                      <a:pt x="6132" y="8104"/>
                    </a:lnTo>
                    <a:lnTo>
                      <a:pt x="8565" y="8104"/>
                    </a:lnTo>
                    <a:lnTo>
                      <a:pt x="14649" y="4560"/>
                    </a:lnTo>
                    <a:lnTo>
                      <a:pt x="14649" y="3544"/>
                    </a:lnTo>
                    <a:lnTo>
                      <a:pt x="8518" y="0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8" name="Google Shape;3428;p40"/>
              <p:cNvSpPr/>
              <p:nvPr/>
            </p:nvSpPr>
            <p:spPr>
              <a:xfrm>
                <a:off x="-3722570" y="2675243"/>
                <a:ext cx="668675" cy="385492"/>
              </a:xfrm>
              <a:custGeom>
                <a:rect b="b" l="l" r="r" t="t"/>
                <a:pathLst>
                  <a:path extrusionOk="0" h="3474" w="6026">
                    <a:moveTo>
                      <a:pt x="4502" y="1"/>
                    </a:moveTo>
                    <a:lnTo>
                      <a:pt x="1" y="2599"/>
                    </a:lnTo>
                    <a:lnTo>
                      <a:pt x="1525" y="3474"/>
                    </a:lnTo>
                    <a:lnTo>
                      <a:pt x="6026" y="875"/>
                    </a:lnTo>
                    <a:lnTo>
                      <a:pt x="4502" y="1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9" name="Google Shape;3429;p40"/>
              <p:cNvSpPr/>
              <p:nvPr/>
            </p:nvSpPr>
            <p:spPr>
              <a:xfrm>
                <a:off x="-3537701" y="2688337"/>
                <a:ext cx="778752" cy="449741"/>
              </a:xfrm>
              <a:custGeom>
                <a:rect b="b" l="l" r="r" t="t"/>
                <a:pathLst>
                  <a:path extrusionOk="0" h="4053" w="7018">
                    <a:moveTo>
                      <a:pt x="5966" y="1"/>
                    </a:moveTo>
                    <a:lnTo>
                      <a:pt x="1" y="3450"/>
                    </a:lnTo>
                    <a:lnTo>
                      <a:pt x="1052" y="4053"/>
                    </a:lnTo>
                    <a:lnTo>
                      <a:pt x="7018" y="615"/>
                    </a:lnTo>
                    <a:lnTo>
                      <a:pt x="5966" y="1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0" name="Google Shape;3430;p40"/>
              <p:cNvSpPr/>
              <p:nvPr/>
            </p:nvSpPr>
            <p:spPr>
              <a:xfrm>
                <a:off x="-3402655" y="2832593"/>
                <a:ext cx="624067" cy="360525"/>
              </a:xfrm>
              <a:custGeom>
                <a:rect b="b" l="l" r="r" t="t"/>
                <a:pathLst>
                  <a:path extrusionOk="0" h="3249" w="5624">
                    <a:moveTo>
                      <a:pt x="4915" y="0"/>
                    </a:moveTo>
                    <a:lnTo>
                      <a:pt x="0" y="2859"/>
                    </a:lnTo>
                    <a:lnTo>
                      <a:pt x="709" y="3249"/>
                    </a:lnTo>
                    <a:lnTo>
                      <a:pt x="5623" y="414"/>
                    </a:lnTo>
                    <a:lnTo>
                      <a:pt x="4915" y="0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1" name="Google Shape;3431;p40"/>
              <p:cNvSpPr/>
              <p:nvPr/>
            </p:nvSpPr>
            <p:spPr>
              <a:xfrm>
                <a:off x="-3210018" y="2946554"/>
                <a:ext cx="626730" cy="360636"/>
              </a:xfrm>
              <a:custGeom>
                <a:rect b="b" l="l" r="r" t="t"/>
                <a:pathLst>
                  <a:path extrusionOk="0" h="3250" w="5648">
                    <a:moveTo>
                      <a:pt x="4939" y="1"/>
                    </a:moveTo>
                    <a:lnTo>
                      <a:pt x="1" y="2836"/>
                    </a:lnTo>
                    <a:lnTo>
                      <a:pt x="733" y="3250"/>
                    </a:lnTo>
                    <a:lnTo>
                      <a:pt x="5648" y="391"/>
                    </a:lnTo>
                    <a:lnTo>
                      <a:pt x="4939" y="1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2" name="Google Shape;3432;p40"/>
              <p:cNvSpPr/>
              <p:nvPr/>
            </p:nvSpPr>
            <p:spPr>
              <a:xfrm>
                <a:off x="-3305671" y="3060627"/>
                <a:ext cx="329122" cy="188862"/>
              </a:xfrm>
              <a:custGeom>
                <a:rect b="b" l="l" r="r" t="t"/>
                <a:pathLst>
                  <a:path extrusionOk="0" h="1702" w="2966">
                    <a:moveTo>
                      <a:pt x="2257" y="1"/>
                    </a:moveTo>
                    <a:lnTo>
                      <a:pt x="0" y="1300"/>
                    </a:lnTo>
                    <a:lnTo>
                      <a:pt x="709" y="1702"/>
                    </a:lnTo>
                    <a:lnTo>
                      <a:pt x="2966" y="402"/>
                    </a:lnTo>
                    <a:lnTo>
                      <a:pt x="2257" y="1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3" name="Google Shape;3433;p40"/>
              <p:cNvSpPr/>
              <p:nvPr/>
            </p:nvSpPr>
            <p:spPr>
              <a:xfrm>
                <a:off x="-3009391" y="2888963"/>
                <a:ext cx="327791" cy="190194"/>
              </a:xfrm>
              <a:custGeom>
                <a:rect b="b" l="l" r="r" t="t"/>
                <a:pathLst>
                  <a:path extrusionOk="0" h="1714" w="2954">
                    <a:moveTo>
                      <a:pt x="2245" y="0"/>
                    </a:moveTo>
                    <a:lnTo>
                      <a:pt x="0" y="1300"/>
                    </a:lnTo>
                    <a:lnTo>
                      <a:pt x="709" y="1713"/>
                    </a:lnTo>
                    <a:lnTo>
                      <a:pt x="2954" y="414"/>
                    </a:lnTo>
                    <a:lnTo>
                      <a:pt x="2245" y="0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434" name="Google Shape;3434;p40"/>
              <p:cNvGrpSpPr/>
              <p:nvPr/>
            </p:nvGrpSpPr>
            <p:grpSpPr>
              <a:xfrm>
                <a:off x="-4004340" y="3104789"/>
                <a:ext cx="1791330" cy="523558"/>
                <a:chOff x="-4004340" y="3104789"/>
                <a:chExt cx="1791330" cy="523558"/>
              </a:xfrm>
            </p:grpSpPr>
            <p:grpSp>
              <p:nvGrpSpPr>
                <p:cNvPr id="3435" name="Google Shape;3435;p40"/>
                <p:cNvGrpSpPr/>
                <p:nvPr/>
              </p:nvGrpSpPr>
              <p:grpSpPr>
                <a:xfrm>
                  <a:off x="-2940565" y="3136014"/>
                  <a:ext cx="727555" cy="492333"/>
                  <a:chOff x="-2940565" y="3136014"/>
                  <a:chExt cx="727555" cy="492333"/>
                </a:xfrm>
              </p:grpSpPr>
              <p:grpSp>
                <p:nvGrpSpPr>
                  <p:cNvPr id="3436" name="Google Shape;3436;p40"/>
                  <p:cNvGrpSpPr/>
                  <p:nvPr/>
                </p:nvGrpSpPr>
                <p:grpSpPr>
                  <a:xfrm>
                    <a:off x="-2940565" y="349062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3437" name="Google Shape;3437;p40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rect b="b" l="l" r="r" t="t"/>
                      <a:pathLst>
                        <a:path extrusionOk="0" h="131" w="154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38" name="Google Shape;3438;p40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39" name="Google Shape;3439;p40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40" name="Google Shape;3440;p40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41" name="Google Shape;3441;p40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42" name="Google Shape;3442;p40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43" name="Google Shape;3443;p40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44" name="Google Shape;3444;p40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45" name="Google Shape;3445;p40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3446" name="Google Shape;3446;p40"/>
                  <p:cNvGrpSpPr/>
                  <p:nvPr/>
                </p:nvGrpSpPr>
                <p:grpSpPr>
                  <a:xfrm>
                    <a:off x="-2901816" y="3468463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3447" name="Google Shape;3447;p40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rect b="b" l="l" r="r" t="t"/>
                      <a:pathLst>
                        <a:path extrusionOk="0" h="131" w="154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48" name="Google Shape;3448;p40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49" name="Google Shape;3449;p40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50" name="Google Shape;3450;p40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51" name="Google Shape;3451;p40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52" name="Google Shape;3452;p40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53" name="Google Shape;3453;p40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54" name="Google Shape;3454;p40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55" name="Google Shape;3455;p40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3456" name="Google Shape;3456;p40"/>
                  <p:cNvGrpSpPr/>
                  <p:nvPr/>
                </p:nvGrpSpPr>
                <p:grpSpPr>
                  <a:xfrm>
                    <a:off x="-2863068" y="344630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3457" name="Google Shape;3457;p40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rect b="b" l="l" r="r" t="t"/>
                      <a:pathLst>
                        <a:path extrusionOk="0" h="131" w="154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58" name="Google Shape;3458;p40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59" name="Google Shape;3459;p40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60" name="Google Shape;3460;p40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61" name="Google Shape;3461;p40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62" name="Google Shape;3462;p40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63" name="Google Shape;3463;p40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64" name="Google Shape;3464;p40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65" name="Google Shape;3465;p40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3466" name="Google Shape;3466;p40"/>
                  <p:cNvGrpSpPr/>
                  <p:nvPr/>
                </p:nvGrpSpPr>
                <p:grpSpPr>
                  <a:xfrm>
                    <a:off x="-2824319" y="342413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3467" name="Google Shape;3467;p40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rect b="b" l="l" r="r" t="t"/>
                      <a:pathLst>
                        <a:path extrusionOk="0" h="131" w="154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68" name="Google Shape;3468;p40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69" name="Google Shape;3469;p40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70" name="Google Shape;3470;p40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71" name="Google Shape;3471;p40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72" name="Google Shape;3472;p40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73" name="Google Shape;3473;p40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74" name="Google Shape;3474;p40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75" name="Google Shape;3475;p40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3476" name="Google Shape;3476;p40"/>
                  <p:cNvGrpSpPr/>
                  <p:nvPr/>
                </p:nvGrpSpPr>
                <p:grpSpPr>
                  <a:xfrm>
                    <a:off x="-2785571" y="3401973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3477" name="Google Shape;3477;p40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rect b="b" l="l" r="r" t="t"/>
                      <a:pathLst>
                        <a:path extrusionOk="0" h="131" w="154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78" name="Google Shape;3478;p40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79" name="Google Shape;3479;p40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80" name="Google Shape;3480;p40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81" name="Google Shape;3481;p40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82" name="Google Shape;3482;p40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83" name="Google Shape;3483;p40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84" name="Google Shape;3484;p40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85" name="Google Shape;3485;p40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3486" name="Google Shape;3486;p40"/>
                  <p:cNvGrpSpPr/>
                  <p:nvPr/>
                </p:nvGrpSpPr>
                <p:grpSpPr>
                  <a:xfrm>
                    <a:off x="-2746822" y="337981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3487" name="Google Shape;3487;p40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rect b="b" l="l" r="r" t="t"/>
                      <a:pathLst>
                        <a:path extrusionOk="0" h="131" w="154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88" name="Google Shape;3488;p40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89" name="Google Shape;3489;p40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90" name="Google Shape;3490;p40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91" name="Google Shape;3491;p40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92" name="Google Shape;3492;p40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93" name="Google Shape;3493;p40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94" name="Google Shape;3494;p40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95" name="Google Shape;3495;p40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3496" name="Google Shape;3496;p40"/>
                  <p:cNvGrpSpPr/>
                  <p:nvPr/>
                </p:nvGrpSpPr>
                <p:grpSpPr>
                  <a:xfrm>
                    <a:off x="-2708074" y="335764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3497" name="Google Shape;3497;p40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rect b="b" l="l" r="r" t="t"/>
                      <a:pathLst>
                        <a:path extrusionOk="0" h="131" w="154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98" name="Google Shape;3498;p40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99" name="Google Shape;3499;p40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00" name="Google Shape;3500;p40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01" name="Google Shape;3501;p40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02" name="Google Shape;3502;p40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03" name="Google Shape;3503;p40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04" name="Google Shape;3504;p40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05" name="Google Shape;3505;p40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3506" name="Google Shape;3506;p40"/>
                  <p:cNvGrpSpPr/>
                  <p:nvPr/>
                </p:nvGrpSpPr>
                <p:grpSpPr>
                  <a:xfrm>
                    <a:off x="-2669325" y="333548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3507" name="Google Shape;3507;p40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rect b="b" l="l" r="r" t="t"/>
                      <a:pathLst>
                        <a:path extrusionOk="0" h="131" w="154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08" name="Google Shape;3508;p40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09" name="Google Shape;3509;p40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10" name="Google Shape;3510;p40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11" name="Google Shape;3511;p40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12" name="Google Shape;3512;p40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13" name="Google Shape;3513;p40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14" name="Google Shape;3514;p40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15" name="Google Shape;3515;p40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3516" name="Google Shape;3516;p40"/>
                  <p:cNvGrpSpPr/>
                  <p:nvPr/>
                </p:nvGrpSpPr>
                <p:grpSpPr>
                  <a:xfrm>
                    <a:off x="-2630577" y="331332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3517" name="Google Shape;3517;p40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rect b="b" l="l" r="r" t="t"/>
                      <a:pathLst>
                        <a:path extrusionOk="0" h="131" w="154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18" name="Google Shape;3518;p40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19" name="Google Shape;3519;p40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20" name="Google Shape;3520;p40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21" name="Google Shape;3521;p40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22" name="Google Shape;3522;p40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23" name="Google Shape;3523;p40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24" name="Google Shape;3524;p40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25" name="Google Shape;3525;p40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3526" name="Google Shape;3526;p40"/>
                  <p:cNvGrpSpPr/>
                  <p:nvPr/>
                </p:nvGrpSpPr>
                <p:grpSpPr>
                  <a:xfrm>
                    <a:off x="-2591829" y="329115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3527" name="Google Shape;3527;p40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rect b="b" l="l" r="r" t="t"/>
                      <a:pathLst>
                        <a:path extrusionOk="0" h="131" w="154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28" name="Google Shape;3528;p40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29" name="Google Shape;3529;p40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30" name="Google Shape;3530;p40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31" name="Google Shape;3531;p40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32" name="Google Shape;3532;p40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33" name="Google Shape;3533;p40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34" name="Google Shape;3534;p40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35" name="Google Shape;3535;p40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3536" name="Google Shape;3536;p40"/>
                  <p:cNvGrpSpPr/>
                  <p:nvPr/>
                </p:nvGrpSpPr>
                <p:grpSpPr>
                  <a:xfrm>
                    <a:off x="-2553080" y="326899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3537" name="Google Shape;3537;p40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rect b="b" l="l" r="r" t="t"/>
                      <a:pathLst>
                        <a:path extrusionOk="0" h="131" w="154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38" name="Google Shape;3538;p40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39" name="Google Shape;3539;p40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40" name="Google Shape;3540;p40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41" name="Google Shape;3541;p40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42" name="Google Shape;3542;p40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43" name="Google Shape;3543;p40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44" name="Google Shape;3544;p40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45" name="Google Shape;3545;p40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3546" name="Google Shape;3546;p40"/>
                  <p:cNvGrpSpPr/>
                  <p:nvPr/>
                </p:nvGrpSpPr>
                <p:grpSpPr>
                  <a:xfrm>
                    <a:off x="-2514332" y="324683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3547" name="Google Shape;3547;p40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rect b="b" l="l" r="r" t="t"/>
                      <a:pathLst>
                        <a:path extrusionOk="0" h="131" w="154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48" name="Google Shape;3548;p40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49" name="Google Shape;3549;p40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50" name="Google Shape;3550;p40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51" name="Google Shape;3551;p40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52" name="Google Shape;3552;p40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53" name="Google Shape;3553;p40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54" name="Google Shape;3554;p40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55" name="Google Shape;3555;p40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3556" name="Google Shape;3556;p40"/>
                  <p:cNvGrpSpPr/>
                  <p:nvPr/>
                </p:nvGrpSpPr>
                <p:grpSpPr>
                  <a:xfrm>
                    <a:off x="-2475583" y="322466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3557" name="Google Shape;3557;p40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rect b="b" l="l" r="r" t="t"/>
                      <a:pathLst>
                        <a:path extrusionOk="0" h="131" w="154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58" name="Google Shape;3558;p40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59" name="Google Shape;3559;p40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60" name="Google Shape;3560;p40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61" name="Google Shape;3561;p40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62" name="Google Shape;3562;p40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63" name="Google Shape;3563;p40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64" name="Google Shape;3564;p40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65" name="Google Shape;3565;p40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3566" name="Google Shape;3566;p40"/>
                  <p:cNvGrpSpPr/>
                  <p:nvPr/>
                </p:nvGrpSpPr>
                <p:grpSpPr>
                  <a:xfrm>
                    <a:off x="-2436835" y="320250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3567" name="Google Shape;3567;p40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rect b="b" l="l" r="r" t="t"/>
                      <a:pathLst>
                        <a:path extrusionOk="0" h="131" w="154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68" name="Google Shape;3568;p40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69" name="Google Shape;3569;p40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70" name="Google Shape;3570;p40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71" name="Google Shape;3571;p40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72" name="Google Shape;3572;p40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73" name="Google Shape;3573;p40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74" name="Google Shape;3574;p40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75" name="Google Shape;3575;p40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3576" name="Google Shape;3576;p40"/>
                  <p:cNvGrpSpPr/>
                  <p:nvPr/>
                </p:nvGrpSpPr>
                <p:grpSpPr>
                  <a:xfrm>
                    <a:off x="-2398086" y="3180341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3577" name="Google Shape;3577;p40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rect b="b" l="l" r="r" t="t"/>
                      <a:pathLst>
                        <a:path extrusionOk="0" h="131" w="154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78" name="Google Shape;3578;p40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79" name="Google Shape;3579;p40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80" name="Google Shape;3580;p40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81" name="Google Shape;3581;p40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82" name="Google Shape;3582;p40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83" name="Google Shape;3583;p40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84" name="Google Shape;3584;p40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85" name="Google Shape;3585;p40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3586" name="Google Shape;3586;p40"/>
                  <p:cNvGrpSpPr/>
                  <p:nvPr/>
                </p:nvGrpSpPr>
                <p:grpSpPr>
                  <a:xfrm>
                    <a:off x="-2359338" y="315817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3587" name="Google Shape;3587;p40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rect b="b" l="l" r="r" t="t"/>
                      <a:pathLst>
                        <a:path extrusionOk="0" h="131" w="154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88" name="Google Shape;3588;p40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89" name="Google Shape;3589;p40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90" name="Google Shape;3590;p40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91" name="Google Shape;3591;p40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92" name="Google Shape;3592;p40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93" name="Google Shape;3593;p40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94" name="Google Shape;3594;p40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95" name="Google Shape;3595;p40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3596" name="Google Shape;3596;p40"/>
                  <p:cNvGrpSpPr/>
                  <p:nvPr/>
                </p:nvGrpSpPr>
                <p:grpSpPr>
                  <a:xfrm>
                    <a:off x="-2320590" y="313601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3597" name="Google Shape;3597;p40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rect b="b" l="l" r="r" t="t"/>
                      <a:pathLst>
                        <a:path extrusionOk="0" h="131" w="154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98" name="Google Shape;3598;p40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99" name="Google Shape;3599;p40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00" name="Google Shape;3600;p40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01" name="Google Shape;3601;p40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02" name="Google Shape;3602;p40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03" name="Google Shape;3603;p40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04" name="Google Shape;3604;p40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05" name="Google Shape;3605;p40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3606" name="Google Shape;3606;p40"/>
                <p:cNvGrpSpPr/>
                <p:nvPr/>
              </p:nvGrpSpPr>
              <p:grpSpPr>
                <a:xfrm flipH="1">
                  <a:off x="-4004340" y="3104789"/>
                  <a:ext cx="727555" cy="492333"/>
                  <a:chOff x="-2940565" y="3136014"/>
                  <a:chExt cx="727555" cy="492333"/>
                </a:xfrm>
              </p:grpSpPr>
              <p:grpSp>
                <p:nvGrpSpPr>
                  <p:cNvPr id="3607" name="Google Shape;3607;p40"/>
                  <p:cNvGrpSpPr/>
                  <p:nvPr/>
                </p:nvGrpSpPr>
                <p:grpSpPr>
                  <a:xfrm>
                    <a:off x="-2940565" y="349062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3608" name="Google Shape;3608;p40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rect b="b" l="l" r="r" t="t"/>
                      <a:pathLst>
                        <a:path extrusionOk="0" h="131" w="154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09" name="Google Shape;3609;p40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10" name="Google Shape;3610;p40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11" name="Google Shape;3611;p40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12" name="Google Shape;3612;p40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13" name="Google Shape;3613;p40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14" name="Google Shape;3614;p40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15" name="Google Shape;3615;p40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16" name="Google Shape;3616;p40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3617" name="Google Shape;3617;p40"/>
                  <p:cNvGrpSpPr/>
                  <p:nvPr/>
                </p:nvGrpSpPr>
                <p:grpSpPr>
                  <a:xfrm>
                    <a:off x="-2901816" y="3468463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3618" name="Google Shape;3618;p40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rect b="b" l="l" r="r" t="t"/>
                      <a:pathLst>
                        <a:path extrusionOk="0" h="131" w="154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19" name="Google Shape;3619;p40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20" name="Google Shape;3620;p40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21" name="Google Shape;3621;p40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22" name="Google Shape;3622;p40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23" name="Google Shape;3623;p40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24" name="Google Shape;3624;p40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25" name="Google Shape;3625;p40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26" name="Google Shape;3626;p40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3627" name="Google Shape;3627;p40"/>
                  <p:cNvGrpSpPr/>
                  <p:nvPr/>
                </p:nvGrpSpPr>
                <p:grpSpPr>
                  <a:xfrm>
                    <a:off x="-2863068" y="344630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3628" name="Google Shape;3628;p40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rect b="b" l="l" r="r" t="t"/>
                      <a:pathLst>
                        <a:path extrusionOk="0" h="131" w="154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29" name="Google Shape;3629;p40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30" name="Google Shape;3630;p40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31" name="Google Shape;3631;p40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32" name="Google Shape;3632;p40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33" name="Google Shape;3633;p40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34" name="Google Shape;3634;p40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35" name="Google Shape;3635;p40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36" name="Google Shape;3636;p40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3637" name="Google Shape;3637;p40"/>
                  <p:cNvGrpSpPr/>
                  <p:nvPr/>
                </p:nvGrpSpPr>
                <p:grpSpPr>
                  <a:xfrm>
                    <a:off x="-2824319" y="342413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3638" name="Google Shape;3638;p40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rect b="b" l="l" r="r" t="t"/>
                      <a:pathLst>
                        <a:path extrusionOk="0" h="131" w="154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39" name="Google Shape;3639;p40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40" name="Google Shape;3640;p40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41" name="Google Shape;3641;p40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42" name="Google Shape;3642;p40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43" name="Google Shape;3643;p40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44" name="Google Shape;3644;p40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45" name="Google Shape;3645;p40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46" name="Google Shape;3646;p40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3647" name="Google Shape;3647;p40"/>
                  <p:cNvGrpSpPr/>
                  <p:nvPr/>
                </p:nvGrpSpPr>
                <p:grpSpPr>
                  <a:xfrm>
                    <a:off x="-2785571" y="3401973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3648" name="Google Shape;3648;p40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rect b="b" l="l" r="r" t="t"/>
                      <a:pathLst>
                        <a:path extrusionOk="0" h="131" w="154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49" name="Google Shape;3649;p40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50" name="Google Shape;3650;p40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51" name="Google Shape;3651;p40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52" name="Google Shape;3652;p40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53" name="Google Shape;3653;p40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54" name="Google Shape;3654;p40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55" name="Google Shape;3655;p40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56" name="Google Shape;3656;p40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3657" name="Google Shape;3657;p40"/>
                  <p:cNvGrpSpPr/>
                  <p:nvPr/>
                </p:nvGrpSpPr>
                <p:grpSpPr>
                  <a:xfrm>
                    <a:off x="-2746822" y="337981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3658" name="Google Shape;3658;p40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rect b="b" l="l" r="r" t="t"/>
                      <a:pathLst>
                        <a:path extrusionOk="0" h="131" w="154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59" name="Google Shape;3659;p40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60" name="Google Shape;3660;p40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61" name="Google Shape;3661;p40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62" name="Google Shape;3662;p40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63" name="Google Shape;3663;p40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64" name="Google Shape;3664;p40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65" name="Google Shape;3665;p40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66" name="Google Shape;3666;p40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3667" name="Google Shape;3667;p40"/>
                  <p:cNvGrpSpPr/>
                  <p:nvPr/>
                </p:nvGrpSpPr>
                <p:grpSpPr>
                  <a:xfrm>
                    <a:off x="-2708074" y="335764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3668" name="Google Shape;3668;p40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rect b="b" l="l" r="r" t="t"/>
                      <a:pathLst>
                        <a:path extrusionOk="0" h="131" w="154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69" name="Google Shape;3669;p40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70" name="Google Shape;3670;p40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71" name="Google Shape;3671;p40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72" name="Google Shape;3672;p40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73" name="Google Shape;3673;p40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74" name="Google Shape;3674;p40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75" name="Google Shape;3675;p40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76" name="Google Shape;3676;p40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3677" name="Google Shape;3677;p40"/>
                  <p:cNvGrpSpPr/>
                  <p:nvPr/>
                </p:nvGrpSpPr>
                <p:grpSpPr>
                  <a:xfrm>
                    <a:off x="-2669325" y="333548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3678" name="Google Shape;3678;p40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rect b="b" l="l" r="r" t="t"/>
                      <a:pathLst>
                        <a:path extrusionOk="0" h="131" w="154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79" name="Google Shape;3679;p40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80" name="Google Shape;3680;p40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81" name="Google Shape;3681;p40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82" name="Google Shape;3682;p40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83" name="Google Shape;3683;p40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84" name="Google Shape;3684;p40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85" name="Google Shape;3685;p40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86" name="Google Shape;3686;p40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3687" name="Google Shape;3687;p40"/>
                  <p:cNvGrpSpPr/>
                  <p:nvPr/>
                </p:nvGrpSpPr>
                <p:grpSpPr>
                  <a:xfrm>
                    <a:off x="-2630577" y="331332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3688" name="Google Shape;3688;p40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rect b="b" l="l" r="r" t="t"/>
                      <a:pathLst>
                        <a:path extrusionOk="0" h="131" w="154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89" name="Google Shape;3689;p40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90" name="Google Shape;3690;p40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91" name="Google Shape;3691;p40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92" name="Google Shape;3692;p40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93" name="Google Shape;3693;p40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94" name="Google Shape;3694;p40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95" name="Google Shape;3695;p40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96" name="Google Shape;3696;p40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3697" name="Google Shape;3697;p40"/>
                  <p:cNvGrpSpPr/>
                  <p:nvPr/>
                </p:nvGrpSpPr>
                <p:grpSpPr>
                  <a:xfrm>
                    <a:off x="-2591829" y="329115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3698" name="Google Shape;3698;p40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rect b="b" l="l" r="r" t="t"/>
                      <a:pathLst>
                        <a:path extrusionOk="0" h="131" w="154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99" name="Google Shape;3699;p40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700" name="Google Shape;3700;p40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701" name="Google Shape;3701;p40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702" name="Google Shape;3702;p40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703" name="Google Shape;3703;p40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704" name="Google Shape;3704;p40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705" name="Google Shape;3705;p40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706" name="Google Shape;3706;p40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3707" name="Google Shape;3707;p40"/>
                  <p:cNvGrpSpPr/>
                  <p:nvPr/>
                </p:nvGrpSpPr>
                <p:grpSpPr>
                  <a:xfrm>
                    <a:off x="-2553080" y="326899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3708" name="Google Shape;3708;p40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rect b="b" l="l" r="r" t="t"/>
                      <a:pathLst>
                        <a:path extrusionOk="0" h="131" w="154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709" name="Google Shape;3709;p40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710" name="Google Shape;3710;p40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711" name="Google Shape;3711;p40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712" name="Google Shape;3712;p40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713" name="Google Shape;3713;p40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714" name="Google Shape;3714;p40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715" name="Google Shape;3715;p40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716" name="Google Shape;3716;p40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3717" name="Google Shape;3717;p40"/>
                  <p:cNvGrpSpPr/>
                  <p:nvPr/>
                </p:nvGrpSpPr>
                <p:grpSpPr>
                  <a:xfrm>
                    <a:off x="-2514332" y="324683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3718" name="Google Shape;3718;p40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rect b="b" l="l" r="r" t="t"/>
                      <a:pathLst>
                        <a:path extrusionOk="0" h="131" w="154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719" name="Google Shape;3719;p40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720" name="Google Shape;3720;p40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721" name="Google Shape;3721;p40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722" name="Google Shape;3722;p40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723" name="Google Shape;3723;p40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724" name="Google Shape;3724;p40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725" name="Google Shape;3725;p40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726" name="Google Shape;3726;p40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3727" name="Google Shape;3727;p40"/>
                  <p:cNvGrpSpPr/>
                  <p:nvPr/>
                </p:nvGrpSpPr>
                <p:grpSpPr>
                  <a:xfrm>
                    <a:off x="-2475583" y="322466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3728" name="Google Shape;3728;p40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rect b="b" l="l" r="r" t="t"/>
                      <a:pathLst>
                        <a:path extrusionOk="0" h="131" w="154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729" name="Google Shape;3729;p40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730" name="Google Shape;3730;p40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731" name="Google Shape;3731;p40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732" name="Google Shape;3732;p40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733" name="Google Shape;3733;p40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734" name="Google Shape;3734;p40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735" name="Google Shape;3735;p40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736" name="Google Shape;3736;p40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3737" name="Google Shape;3737;p40"/>
                  <p:cNvGrpSpPr/>
                  <p:nvPr/>
                </p:nvGrpSpPr>
                <p:grpSpPr>
                  <a:xfrm>
                    <a:off x="-2436835" y="320250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3738" name="Google Shape;3738;p40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rect b="b" l="l" r="r" t="t"/>
                      <a:pathLst>
                        <a:path extrusionOk="0" h="131" w="154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739" name="Google Shape;3739;p40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740" name="Google Shape;3740;p40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741" name="Google Shape;3741;p40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742" name="Google Shape;3742;p40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743" name="Google Shape;3743;p40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744" name="Google Shape;3744;p40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745" name="Google Shape;3745;p40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746" name="Google Shape;3746;p40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3747" name="Google Shape;3747;p40"/>
                  <p:cNvGrpSpPr/>
                  <p:nvPr/>
                </p:nvGrpSpPr>
                <p:grpSpPr>
                  <a:xfrm>
                    <a:off x="-2398086" y="3180341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3748" name="Google Shape;3748;p40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rect b="b" l="l" r="r" t="t"/>
                      <a:pathLst>
                        <a:path extrusionOk="0" h="131" w="154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749" name="Google Shape;3749;p40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750" name="Google Shape;3750;p40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751" name="Google Shape;3751;p40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752" name="Google Shape;3752;p40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753" name="Google Shape;3753;p40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754" name="Google Shape;3754;p40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755" name="Google Shape;3755;p40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756" name="Google Shape;3756;p40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3757" name="Google Shape;3757;p40"/>
                  <p:cNvGrpSpPr/>
                  <p:nvPr/>
                </p:nvGrpSpPr>
                <p:grpSpPr>
                  <a:xfrm>
                    <a:off x="-2359338" y="315817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3758" name="Google Shape;3758;p40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rect b="b" l="l" r="r" t="t"/>
                      <a:pathLst>
                        <a:path extrusionOk="0" h="131" w="154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759" name="Google Shape;3759;p40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760" name="Google Shape;3760;p40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761" name="Google Shape;3761;p40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762" name="Google Shape;3762;p40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763" name="Google Shape;3763;p40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764" name="Google Shape;3764;p40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765" name="Google Shape;3765;p40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766" name="Google Shape;3766;p40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3767" name="Google Shape;3767;p40"/>
                  <p:cNvGrpSpPr/>
                  <p:nvPr/>
                </p:nvGrpSpPr>
                <p:grpSpPr>
                  <a:xfrm>
                    <a:off x="-2320590" y="313601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3768" name="Google Shape;3768;p40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rect b="b" l="l" r="r" t="t"/>
                      <a:pathLst>
                        <a:path extrusionOk="0" h="131" w="154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769" name="Google Shape;3769;p40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770" name="Google Shape;3770;p40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771" name="Google Shape;3771;p40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772" name="Google Shape;3772;p40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773" name="Google Shape;3773;p40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774" name="Google Shape;3774;p40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rect b="b" l="l" r="r" t="t"/>
                      <a:pathLst>
                        <a:path extrusionOk="0" h="249" w="45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775" name="Google Shape;3775;p40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rect b="b" l="l" r="r" t="t"/>
                      <a:pathLst>
                        <a:path extrusionOk="0" h="1147" w="805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776" name="Google Shape;3776;p40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rect b="b" l="l" r="r" t="t"/>
                      <a:pathLst>
                        <a:path extrusionOk="0" h="828" w="343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rotWithShape="0" algn="bl" dir="5400000" dist="1905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</p:grpSp>
        <p:grpSp>
          <p:nvGrpSpPr>
            <p:cNvPr id="3777" name="Google Shape;3777;p40"/>
            <p:cNvGrpSpPr/>
            <p:nvPr/>
          </p:nvGrpSpPr>
          <p:grpSpPr>
            <a:xfrm>
              <a:off x="2803786" y="3205907"/>
              <a:ext cx="664880" cy="790316"/>
              <a:chOff x="-2482589" y="3634532"/>
              <a:chExt cx="664880" cy="790316"/>
            </a:xfrm>
          </p:grpSpPr>
          <p:sp>
            <p:nvSpPr>
              <p:cNvPr id="3778" name="Google Shape;3778;p40"/>
              <p:cNvSpPr/>
              <p:nvPr/>
            </p:nvSpPr>
            <p:spPr>
              <a:xfrm>
                <a:off x="-2430238" y="3857088"/>
                <a:ext cx="47925" cy="403375"/>
              </a:xfrm>
              <a:custGeom>
                <a:rect b="b" l="l" r="r" t="t"/>
                <a:pathLst>
                  <a:path extrusionOk="0" h="3190" w="379">
                    <a:moveTo>
                      <a:pt x="0" y="0"/>
                    </a:moveTo>
                    <a:lnTo>
                      <a:pt x="0" y="3001"/>
                    </a:lnTo>
                    <a:cubicBezTo>
                      <a:pt x="0" y="3107"/>
                      <a:pt x="83" y="3190"/>
                      <a:pt x="189" y="3190"/>
                    </a:cubicBezTo>
                    <a:cubicBezTo>
                      <a:pt x="295" y="3190"/>
                      <a:pt x="378" y="3095"/>
                      <a:pt x="378" y="3001"/>
                    </a:cubicBez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9" name="Google Shape;3779;p40"/>
              <p:cNvSpPr/>
              <p:nvPr/>
            </p:nvSpPr>
            <p:spPr>
              <a:xfrm>
                <a:off x="-2174805" y="3857088"/>
                <a:ext cx="49315" cy="551322"/>
              </a:xfrm>
              <a:custGeom>
                <a:rect b="b" l="l" r="r" t="t"/>
                <a:pathLst>
                  <a:path extrusionOk="0" h="4360" w="390">
                    <a:moveTo>
                      <a:pt x="0" y="0"/>
                    </a:moveTo>
                    <a:lnTo>
                      <a:pt x="0" y="4170"/>
                    </a:lnTo>
                    <a:cubicBezTo>
                      <a:pt x="0" y="4265"/>
                      <a:pt x="95" y="4359"/>
                      <a:pt x="189" y="4359"/>
                    </a:cubicBezTo>
                    <a:cubicBezTo>
                      <a:pt x="295" y="4359"/>
                      <a:pt x="390" y="4265"/>
                      <a:pt x="390" y="4170"/>
                    </a:cubicBezTo>
                    <a:lnTo>
                      <a:pt x="39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0" name="Google Shape;3780;p40"/>
              <p:cNvSpPr/>
              <p:nvPr/>
            </p:nvSpPr>
            <p:spPr>
              <a:xfrm>
                <a:off x="-1919371" y="3857088"/>
                <a:ext cx="49442" cy="403375"/>
              </a:xfrm>
              <a:custGeom>
                <a:rect b="b" l="l" r="r" t="t"/>
                <a:pathLst>
                  <a:path extrusionOk="0" h="3190" w="391">
                    <a:moveTo>
                      <a:pt x="0" y="0"/>
                    </a:moveTo>
                    <a:lnTo>
                      <a:pt x="0" y="3001"/>
                    </a:lnTo>
                    <a:cubicBezTo>
                      <a:pt x="0" y="3107"/>
                      <a:pt x="95" y="3190"/>
                      <a:pt x="201" y="3190"/>
                    </a:cubicBezTo>
                    <a:cubicBezTo>
                      <a:pt x="296" y="3190"/>
                      <a:pt x="390" y="3095"/>
                      <a:pt x="390" y="3001"/>
                    </a:cubicBezTo>
                    <a:lnTo>
                      <a:pt x="39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1" name="Google Shape;3781;p40"/>
              <p:cNvSpPr/>
              <p:nvPr/>
            </p:nvSpPr>
            <p:spPr>
              <a:xfrm>
                <a:off x="-2174805" y="3873526"/>
                <a:ext cx="49315" cy="551322"/>
              </a:xfrm>
              <a:custGeom>
                <a:rect b="b" l="l" r="r" t="t"/>
                <a:pathLst>
                  <a:path extrusionOk="0" h="4360" w="390">
                    <a:moveTo>
                      <a:pt x="0" y="0"/>
                    </a:moveTo>
                    <a:lnTo>
                      <a:pt x="0" y="4170"/>
                    </a:lnTo>
                    <a:cubicBezTo>
                      <a:pt x="0" y="4277"/>
                      <a:pt x="95" y="4359"/>
                      <a:pt x="189" y="4359"/>
                    </a:cubicBezTo>
                    <a:cubicBezTo>
                      <a:pt x="295" y="4359"/>
                      <a:pt x="390" y="4265"/>
                      <a:pt x="390" y="4170"/>
                    </a:cubicBezTo>
                    <a:lnTo>
                      <a:pt x="39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2" name="Google Shape;3782;p40"/>
              <p:cNvSpPr/>
              <p:nvPr/>
            </p:nvSpPr>
            <p:spPr>
              <a:xfrm>
                <a:off x="-2150905" y="3827118"/>
                <a:ext cx="333196" cy="378085"/>
              </a:xfrm>
              <a:custGeom>
                <a:rect b="b" l="l" r="r" t="t"/>
                <a:pathLst>
                  <a:path extrusionOk="0" h="2990" w="2635">
                    <a:moveTo>
                      <a:pt x="2634" y="1"/>
                    </a:moveTo>
                    <a:lnTo>
                      <a:pt x="0" y="1525"/>
                    </a:lnTo>
                    <a:lnTo>
                      <a:pt x="0" y="2990"/>
                    </a:lnTo>
                    <a:lnTo>
                      <a:pt x="2623" y="1466"/>
                    </a:lnTo>
                    <a:lnTo>
                      <a:pt x="263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3" name="Google Shape;3783;p40"/>
              <p:cNvSpPr/>
              <p:nvPr/>
            </p:nvSpPr>
            <p:spPr>
              <a:xfrm>
                <a:off x="-2482589" y="3827118"/>
                <a:ext cx="331805" cy="378085"/>
              </a:xfrm>
              <a:custGeom>
                <a:rect b="b" l="l" r="r" t="t"/>
                <a:pathLst>
                  <a:path extrusionOk="0" h="2990" w="2624">
                    <a:moveTo>
                      <a:pt x="1" y="1"/>
                    </a:moveTo>
                    <a:lnTo>
                      <a:pt x="1" y="1466"/>
                    </a:lnTo>
                    <a:lnTo>
                      <a:pt x="2623" y="2990"/>
                    </a:lnTo>
                    <a:lnTo>
                      <a:pt x="2623" y="152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4" name="Google Shape;3784;p40"/>
              <p:cNvSpPr/>
              <p:nvPr/>
            </p:nvSpPr>
            <p:spPr>
              <a:xfrm>
                <a:off x="-2482589" y="3634532"/>
                <a:ext cx="664874" cy="385419"/>
              </a:xfrm>
              <a:custGeom>
                <a:rect b="b" l="l" r="r" t="t"/>
                <a:pathLst>
                  <a:path extrusionOk="0" h="3048" w="5258">
                    <a:moveTo>
                      <a:pt x="2611" y="0"/>
                    </a:moveTo>
                    <a:lnTo>
                      <a:pt x="1" y="1524"/>
                    </a:lnTo>
                    <a:lnTo>
                      <a:pt x="2623" y="3048"/>
                    </a:lnTo>
                    <a:lnTo>
                      <a:pt x="5257" y="1524"/>
                    </a:lnTo>
                    <a:lnTo>
                      <a:pt x="26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5" name="Google Shape;3785;p40"/>
              <p:cNvSpPr/>
              <p:nvPr/>
            </p:nvSpPr>
            <p:spPr>
              <a:xfrm>
                <a:off x="-2437825" y="3661340"/>
                <a:ext cx="321309" cy="185376"/>
              </a:xfrm>
              <a:custGeom>
                <a:rect b="b" l="l" r="r" t="t"/>
                <a:pathLst>
                  <a:path extrusionOk="0" h="1466" w="2541">
                    <a:moveTo>
                      <a:pt x="2293" y="1"/>
                    </a:moveTo>
                    <a:lnTo>
                      <a:pt x="1" y="1312"/>
                    </a:lnTo>
                    <a:lnTo>
                      <a:pt x="249" y="1466"/>
                    </a:lnTo>
                    <a:lnTo>
                      <a:pt x="2541" y="131"/>
                    </a:lnTo>
                    <a:lnTo>
                      <a:pt x="229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6" name="Google Shape;3786;p40"/>
              <p:cNvSpPr/>
              <p:nvPr/>
            </p:nvSpPr>
            <p:spPr>
              <a:xfrm>
                <a:off x="-2349688" y="3801828"/>
                <a:ext cx="213827" cy="122530"/>
              </a:xfrm>
              <a:custGeom>
                <a:rect b="b" l="l" r="r" t="t"/>
                <a:pathLst>
                  <a:path extrusionOk="0" h="969" w="1691">
                    <a:moveTo>
                      <a:pt x="1064" y="0"/>
                    </a:moveTo>
                    <a:lnTo>
                      <a:pt x="1" y="603"/>
                    </a:lnTo>
                    <a:lnTo>
                      <a:pt x="627" y="969"/>
                    </a:lnTo>
                    <a:lnTo>
                      <a:pt x="1690" y="355"/>
                    </a:lnTo>
                    <a:lnTo>
                      <a:pt x="106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7" name="Google Shape;3787;p40"/>
              <p:cNvSpPr/>
              <p:nvPr/>
            </p:nvSpPr>
            <p:spPr>
              <a:xfrm>
                <a:off x="-2392935" y="3774894"/>
                <a:ext cx="164385" cy="95723"/>
              </a:xfrm>
              <a:custGeom>
                <a:rect b="b" l="l" r="r" t="t"/>
                <a:pathLst>
                  <a:path extrusionOk="0" h="757" w="1300">
                    <a:moveTo>
                      <a:pt x="1064" y="1"/>
                    </a:moveTo>
                    <a:lnTo>
                      <a:pt x="0" y="615"/>
                    </a:lnTo>
                    <a:lnTo>
                      <a:pt x="237" y="757"/>
                    </a:lnTo>
                    <a:lnTo>
                      <a:pt x="1300" y="154"/>
                    </a:lnTo>
                    <a:lnTo>
                      <a:pt x="106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8" name="Google Shape;3788;p40"/>
              <p:cNvSpPr/>
              <p:nvPr/>
            </p:nvSpPr>
            <p:spPr>
              <a:xfrm>
                <a:off x="-2240560" y="3685239"/>
                <a:ext cx="167420" cy="97240"/>
              </a:xfrm>
              <a:custGeom>
                <a:rect b="b" l="l" r="r" t="t"/>
                <a:pathLst>
                  <a:path extrusionOk="0" h="769" w="1324">
                    <a:moveTo>
                      <a:pt x="1064" y="1"/>
                    </a:moveTo>
                    <a:lnTo>
                      <a:pt x="0" y="627"/>
                    </a:lnTo>
                    <a:lnTo>
                      <a:pt x="260" y="769"/>
                    </a:lnTo>
                    <a:lnTo>
                      <a:pt x="1323" y="154"/>
                    </a:lnTo>
                    <a:lnTo>
                      <a:pt x="106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9" name="Google Shape;3789;p40"/>
              <p:cNvSpPr/>
              <p:nvPr/>
            </p:nvSpPr>
            <p:spPr>
              <a:xfrm>
                <a:off x="-2195796" y="3712174"/>
                <a:ext cx="167420" cy="94205"/>
              </a:xfrm>
              <a:custGeom>
                <a:rect b="b" l="l" r="r" t="t"/>
                <a:pathLst>
                  <a:path extrusionOk="0" h="745" w="1324">
                    <a:moveTo>
                      <a:pt x="1064" y="0"/>
                    </a:moveTo>
                    <a:lnTo>
                      <a:pt x="1" y="615"/>
                    </a:lnTo>
                    <a:lnTo>
                      <a:pt x="261" y="745"/>
                    </a:lnTo>
                    <a:lnTo>
                      <a:pt x="1324" y="142"/>
                    </a:lnTo>
                    <a:lnTo>
                      <a:pt x="106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0" name="Google Shape;3790;p40"/>
              <p:cNvSpPr/>
              <p:nvPr/>
            </p:nvSpPr>
            <p:spPr>
              <a:xfrm>
                <a:off x="-2146479" y="3739108"/>
                <a:ext cx="164511" cy="95723"/>
              </a:xfrm>
              <a:custGeom>
                <a:rect b="b" l="l" r="r" t="t"/>
                <a:pathLst>
                  <a:path extrusionOk="0" h="757" w="1301">
                    <a:moveTo>
                      <a:pt x="1064" y="0"/>
                    </a:moveTo>
                    <a:lnTo>
                      <a:pt x="1" y="602"/>
                    </a:lnTo>
                    <a:lnTo>
                      <a:pt x="237" y="756"/>
                    </a:lnTo>
                    <a:lnTo>
                      <a:pt x="1300" y="142"/>
                    </a:lnTo>
                    <a:lnTo>
                      <a:pt x="106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1" name="Google Shape;3791;p40"/>
              <p:cNvSpPr/>
              <p:nvPr/>
            </p:nvSpPr>
            <p:spPr>
              <a:xfrm>
                <a:off x="-2031408" y="3754029"/>
                <a:ext cx="159959" cy="122530"/>
              </a:xfrm>
              <a:custGeom>
                <a:rect b="b" l="l" r="r" t="t"/>
                <a:pathLst>
                  <a:path extrusionOk="0" h="969" w="1265">
                    <a:moveTo>
                      <a:pt x="0" y="0"/>
                    </a:moveTo>
                    <a:lnTo>
                      <a:pt x="0" y="591"/>
                    </a:lnTo>
                    <a:cubicBezTo>
                      <a:pt x="0" y="697"/>
                      <a:pt x="83" y="792"/>
                      <a:pt x="201" y="862"/>
                    </a:cubicBezTo>
                    <a:cubicBezTo>
                      <a:pt x="319" y="933"/>
                      <a:pt x="476" y="969"/>
                      <a:pt x="635" y="969"/>
                    </a:cubicBezTo>
                    <a:cubicBezTo>
                      <a:pt x="795" y="969"/>
                      <a:pt x="957" y="933"/>
                      <a:pt x="1087" y="862"/>
                    </a:cubicBezTo>
                    <a:cubicBezTo>
                      <a:pt x="1205" y="803"/>
                      <a:pt x="1264" y="697"/>
                      <a:pt x="1264" y="614"/>
                    </a:cubicBezTo>
                    <a:lnTo>
                      <a:pt x="1264" y="24"/>
                    </a:lnTo>
                    <a:cubicBezTo>
                      <a:pt x="1264" y="106"/>
                      <a:pt x="1205" y="189"/>
                      <a:pt x="1087" y="272"/>
                    </a:cubicBezTo>
                    <a:cubicBezTo>
                      <a:pt x="969" y="343"/>
                      <a:pt x="809" y="378"/>
                      <a:pt x="648" y="378"/>
                    </a:cubicBezTo>
                    <a:cubicBezTo>
                      <a:pt x="487" y="378"/>
                      <a:pt x="325" y="343"/>
                      <a:pt x="201" y="272"/>
                    </a:cubicBezTo>
                    <a:cubicBezTo>
                      <a:pt x="59" y="201"/>
                      <a:pt x="0" y="95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2" name="Google Shape;3792;p40"/>
              <p:cNvSpPr/>
              <p:nvPr/>
            </p:nvSpPr>
            <p:spPr>
              <a:xfrm>
                <a:off x="-2013578" y="3755420"/>
                <a:ext cx="142130" cy="120380"/>
              </a:xfrm>
              <a:custGeom>
                <a:rect b="b" l="l" r="r" t="t"/>
                <a:pathLst>
                  <a:path extrusionOk="0" h="952" w="1124">
                    <a:moveTo>
                      <a:pt x="1123" y="1"/>
                    </a:moveTo>
                    <a:cubicBezTo>
                      <a:pt x="1123" y="95"/>
                      <a:pt x="1064" y="178"/>
                      <a:pt x="946" y="261"/>
                    </a:cubicBezTo>
                    <a:cubicBezTo>
                      <a:pt x="851" y="296"/>
                      <a:pt x="769" y="332"/>
                      <a:pt x="662" y="344"/>
                    </a:cubicBezTo>
                    <a:cubicBezTo>
                      <a:pt x="609" y="355"/>
                      <a:pt x="556" y="361"/>
                      <a:pt x="502" y="361"/>
                    </a:cubicBezTo>
                    <a:cubicBezTo>
                      <a:pt x="447" y="361"/>
                      <a:pt x="391" y="355"/>
                      <a:pt x="332" y="344"/>
                    </a:cubicBezTo>
                    <a:cubicBezTo>
                      <a:pt x="237" y="332"/>
                      <a:pt x="131" y="308"/>
                      <a:pt x="36" y="261"/>
                    </a:cubicBezTo>
                    <a:cubicBezTo>
                      <a:pt x="25" y="237"/>
                      <a:pt x="13" y="237"/>
                      <a:pt x="1" y="225"/>
                    </a:cubicBezTo>
                    <a:lnTo>
                      <a:pt x="1" y="816"/>
                    </a:lnTo>
                    <a:cubicBezTo>
                      <a:pt x="13" y="828"/>
                      <a:pt x="25" y="828"/>
                      <a:pt x="36" y="851"/>
                    </a:cubicBezTo>
                    <a:cubicBezTo>
                      <a:pt x="131" y="887"/>
                      <a:pt x="214" y="922"/>
                      <a:pt x="332" y="934"/>
                    </a:cubicBezTo>
                    <a:cubicBezTo>
                      <a:pt x="385" y="946"/>
                      <a:pt x="438" y="952"/>
                      <a:pt x="493" y="952"/>
                    </a:cubicBezTo>
                    <a:cubicBezTo>
                      <a:pt x="547" y="952"/>
                      <a:pt x="603" y="946"/>
                      <a:pt x="662" y="934"/>
                    </a:cubicBezTo>
                    <a:cubicBezTo>
                      <a:pt x="769" y="922"/>
                      <a:pt x="863" y="899"/>
                      <a:pt x="946" y="851"/>
                    </a:cubicBezTo>
                    <a:cubicBezTo>
                      <a:pt x="1064" y="769"/>
                      <a:pt x="1123" y="686"/>
                      <a:pt x="1123" y="592"/>
                    </a:cubicBezTo>
                    <a:lnTo>
                      <a:pt x="11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3" name="Google Shape;3793;p40"/>
              <p:cNvSpPr/>
              <p:nvPr/>
            </p:nvSpPr>
            <p:spPr>
              <a:xfrm>
                <a:off x="-2032925" y="3754029"/>
                <a:ext cx="18082" cy="104701"/>
              </a:xfrm>
              <a:custGeom>
                <a:rect b="b" l="l" r="r" t="t"/>
                <a:pathLst>
                  <a:path extrusionOk="0" h="828" w="143">
                    <a:moveTo>
                      <a:pt x="0" y="0"/>
                    </a:moveTo>
                    <a:lnTo>
                      <a:pt x="0" y="591"/>
                    </a:lnTo>
                    <a:cubicBezTo>
                      <a:pt x="0" y="614"/>
                      <a:pt x="0" y="638"/>
                      <a:pt x="12" y="650"/>
                    </a:cubicBezTo>
                    <a:cubicBezTo>
                      <a:pt x="36" y="709"/>
                      <a:pt x="71" y="768"/>
                      <a:pt x="142" y="827"/>
                    </a:cubicBezTo>
                    <a:lnTo>
                      <a:pt x="142" y="236"/>
                    </a:lnTo>
                    <a:cubicBezTo>
                      <a:pt x="71" y="201"/>
                      <a:pt x="24" y="142"/>
                      <a:pt x="12" y="59"/>
                    </a:cubicBezTo>
                    <a:cubicBezTo>
                      <a:pt x="12" y="47"/>
                      <a:pt x="0" y="24"/>
                      <a:pt x="0" y="0"/>
                    </a:cubicBezTo>
                    <a:close/>
                  </a:path>
                </a:pathLst>
              </a:custGeom>
              <a:solidFill>
                <a:srgbClr val="282A2E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4" name="Google Shape;3794;p40"/>
              <p:cNvSpPr/>
              <p:nvPr/>
            </p:nvSpPr>
            <p:spPr>
              <a:xfrm>
                <a:off x="-2040386" y="3709139"/>
                <a:ext cx="174880" cy="92814"/>
              </a:xfrm>
              <a:custGeom>
                <a:rect b="b" l="l" r="r" t="t"/>
                <a:pathLst>
                  <a:path extrusionOk="0" h="734" w="1383">
                    <a:moveTo>
                      <a:pt x="696" y="1"/>
                    </a:moveTo>
                    <a:cubicBezTo>
                      <a:pt x="535" y="1"/>
                      <a:pt x="372" y="36"/>
                      <a:pt x="248" y="107"/>
                    </a:cubicBezTo>
                    <a:cubicBezTo>
                      <a:pt x="0" y="249"/>
                      <a:pt x="0" y="473"/>
                      <a:pt x="248" y="627"/>
                    </a:cubicBezTo>
                    <a:cubicBezTo>
                      <a:pt x="367" y="698"/>
                      <a:pt x="526" y="733"/>
                      <a:pt x="687" y="733"/>
                    </a:cubicBezTo>
                    <a:cubicBezTo>
                      <a:pt x="848" y="733"/>
                      <a:pt x="1010" y="698"/>
                      <a:pt x="1134" y="627"/>
                    </a:cubicBezTo>
                    <a:cubicBezTo>
                      <a:pt x="1382" y="473"/>
                      <a:pt x="1382" y="261"/>
                      <a:pt x="1134" y="107"/>
                    </a:cubicBezTo>
                    <a:cubicBezTo>
                      <a:pt x="1016" y="36"/>
                      <a:pt x="857" y="1"/>
                      <a:pt x="6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5" name="Google Shape;3795;p40"/>
              <p:cNvSpPr/>
              <p:nvPr/>
            </p:nvSpPr>
            <p:spPr>
              <a:xfrm>
                <a:off x="-2040386" y="3709139"/>
                <a:ext cx="174880" cy="92814"/>
              </a:xfrm>
              <a:custGeom>
                <a:rect b="b" l="l" r="r" t="t"/>
                <a:pathLst>
                  <a:path extrusionOk="0" h="734" w="1383">
                    <a:moveTo>
                      <a:pt x="696" y="1"/>
                    </a:moveTo>
                    <a:cubicBezTo>
                      <a:pt x="535" y="1"/>
                      <a:pt x="372" y="36"/>
                      <a:pt x="248" y="107"/>
                    </a:cubicBezTo>
                    <a:cubicBezTo>
                      <a:pt x="0" y="249"/>
                      <a:pt x="0" y="473"/>
                      <a:pt x="248" y="627"/>
                    </a:cubicBezTo>
                    <a:cubicBezTo>
                      <a:pt x="367" y="698"/>
                      <a:pt x="526" y="733"/>
                      <a:pt x="687" y="733"/>
                    </a:cubicBezTo>
                    <a:cubicBezTo>
                      <a:pt x="848" y="733"/>
                      <a:pt x="1010" y="698"/>
                      <a:pt x="1134" y="627"/>
                    </a:cubicBezTo>
                    <a:cubicBezTo>
                      <a:pt x="1382" y="473"/>
                      <a:pt x="1382" y="261"/>
                      <a:pt x="1134" y="107"/>
                    </a:cubicBezTo>
                    <a:cubicBezTo>
                      <a:pt x="1016" y="36"/>
                      <a:pt x="857" y="1"/>
                      <a:pt x="696" y="1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6" name="Google Shape;3796;p40"/>
              <p:cNvSpPr/>
              <p:nvPr/>
            </p:nvSpPr>
            <p:spPr>
              <a:xfrm>
                <a:off x="-2014969" y="3722669"/>
                <a:ext cx="125565" cy="65375"/>
              </a:xfrm>
              <a:custGeom>
                <a:rect b="b" l="l" r="r" t="t"/>
                <a:pathLst>
                  <a:path extrusionOk="0" h="517" w="993">
                    <a:moveTo>
                      <a:pt x="501" y="0"/>
                    </a:moveTo>
                    <a:cubicBezTo>
                      <a:pt x="387" y="0"/>
                      <a:pt x="272" y="24"/>
                      <a:pt x="177" y="71"/>
                    </a:cubicBezTo>
                    <a:cubicBezTo>
                      <a:pt x="0" y="177"/>
                      <a:pt x="0" y="343"/>
                      <a:pt x="177" y="437"/>
                    </a:cubicBezTo>
                    <a:cubicBezTo>
                      <a:pt x="266" y="490"/>
                      <a:pt x="381" y="517"/>
                      <a:pt x="496" y="517"/>
                    </a:cubicBezTo>
                    <a:cubicBezTo>
                      <a:pt x="611" y="517"/>
                      <a:pt x="727" y="490"/>
                      <a:pt x="815" y="437"/>
                    </a:cubicBezTo>
                    <a:cubicBezTo>
                      <a:pt x="992" y="343"/>
                      <a:pt x="992" y="177"/>
                      <a:pt x="815" y="71"/>
                    </a:cubicBezTo>
                    <a:cubicBezTo>
                      <a:pt x="727" y="24"/>
                      <a:pt x="614" y="0"/>
                      <a:pt x="5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7" name="Google Shape;3797;p40"/>
              <p:cNvSpPr/>
              <p:nvPr/>
            </p:nvSpPr>
            <p:spPr>
              <a:xfrm>
                <a:off x="-2010543" y="3722669"/>
                <a:ext cx="116587" cy="37429"/>
              </a:xfrm>
              <a:custGeom>
                <a:rect b="b" l="l" r="r" t="t"/>
                <a:pathLst>
                  <a:path extrusionOk="0" h="296" w="922">
                    <a:moveTo>
                      <a:pt x="449" y="0"/>
                    </a:moveTo>
                    <a:cubicBezTo>
                      <a:pt x="334" y="0"/>
                      <a:pt x="219" y="24"/>
                      <a:pt x="131" y="71"/>
                    </a:cubicBezTo>
                    <a:cubicBezTo>
                      <a:pt x="48" y="130"/>
                      <a:pt x="1" y="225"/>
                      <a:pt x="12" y="295"/>
                    </a:cubicBezTo>
                    <a:cubicBezTo>
                      <a:pt x="12" y="236"/>
                      <a:pt x="60" y="189"/>
                      <a:pt x="131" y="142"/>
                    </a:cubicBezTo>
                    <a:cubicBezTo>
                      <a:pt x="219" y="95"/>
                      <a:pt x="334" y="71"/>
                      <a:pt x="449" y="71"/>
                    </a:cubicBezTo>
                    <a:cubicBezTo>
                      <a:pt x="565" y="71"/>
                      <a:pt x="680" y="95"/>
                      <a:pt x="768" y="142"/>
                    </a:cubicBezTo>
                    <a:cubicBezTo>
                      <a:pt x="839" y="189"/>
                      <a:pt x="887" y="236"/>
                      <a:pt x="898" y="295"/>
                    </a:cubicBezTo>
                    <a:cubicBezTo>
                      <a:pt x="922" y="225"/>
                      <a:pt x="887" y="130"/>
                      <a:pt x="768" y="71"/>
                    </a:cubicBezTo>
                    <a:cubicBezTo>
                      <a:pt x="680" y="24"/>
                      <a:pt x="565" y="0"/>
                      <a:pt x="44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8" name="Google Shape;3798;p40"/>
              <p:cNvSpPr/>
              <p:nvPr/>
            </p:nvSpPr>
            <p:spPr>
              <a:xfrm>
                <a:off x="-2014969" y="3783872"/>
                <a:ext cx="53868" cy="92688"/>
              </a:xfrm>
              <a:custGeom>
                <a:rect b="b" l="l" r="r" t="t"/>
                <a:pathLst>
                  <a:path extrusionOk="0" h="733" w="426">
                    <a:moveTo>
                      <a:pt x="0" y="0"/>
                    </a:moveTo>
                    <a:lnTo>
                      <a:pt x="0" y="591"/>
                    </a:lnTo>
                    <a:cubicBezTo>
                      <a:pt x="24" y="603"/>
                      <a:pt x="36" y="603"/>
                      <a:pt x="47" y="626"/>
                    </a:cubicBezTo>
                    <a:cubicBezTo>
                      <a:pt x="142" y="662"/>
                      <a:pt x="225" y="697"/>
                      <a:pt x="343" y="709"/>
                    </a:cubicBezTo>
                    <a:cubicBezTo>
                      <a:pt x="378" y="709"/>
                      <a:pt x="402" y="709"/>
                      <a:pt x="425" y="733"/>
                    </a:cubicBezTo>
                    <a:lnTo>
                      <a:pt x="425" y="142"/>
                    </a:lnTo>
                    <a:cubicBezTo>
                      <a:pt x="390" y="142"/>
                      <a:pt x="366" y="142"/>
                      <a:pt x="343" y="119"/>
                    </a:cubicBezTo>
                    <a:cubicBezTo>
                      <a:pt x="248" y="107"/>
                      <a:pt x="142" y="83"/>
                      <a:pt x="47" y="36"/>
                    </a:cubicBezTo>
                    <a:cubicBezTo>
                      <a:pt x="36" y="12"/>
                      <a:pt x="24" y="12"/>
                      <a:pt x="0" y="0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9" name="Google Shape;3799;p40"/>
              <p:cNvSpPr/>
              <p:nvPr/>
            </p:nvSpPr>
            <p:spPr>
              <a:xfrm>
                <a:off x="-2457172" y="3877952"/>
                <a:ext cx="280972" cy="245060"/>
              </a:xfrm>
              <a:custGeom>
                <a:rect b="b" l="l" r="r" t="t"/>
                <a:pathLst>
                  <a:path extrusionOk="0" h="1938" w="2222">
                    <a:moveTo>
                      <a:pt x="0" y="1"/>
                    </a:moveTo>
                    <a:lnTo>
                      <a:pt x="0" y="650"/>
                    </a:lnTo>
                    <a:lnTo>
                      <a:pt x="2221" y="1938"/>
                    </a:lnTo>
                    <a:lnTo>
                      <a:pt x="2221" y="126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0" name="Google Shape;3800;p40"/>
              <p:cNvSpPr/>
              <p:nvPr/>
            </p:nvSpPr>
            <p:spPr>
              <a:xfrm>
                <a:off x="-2150905" y="3827118"/>
                <a:ext cx="333196" cy="378086"/>
              </a:xfrm>
              <a:custGeom>
                <a:rect b="b" l="l" r="r" t="t"/>
                <a:pathLst>
                  <a:path extrusionOk="0" h="2990" w="2635">
                    <a:moveTo>
                      <a:pt x="2634" y="1"/>
                    </a:moveTo>
                    <a:lnTo>
                      <a:pt x="0" y="1525"/>
                    </a:lnTo>
                    <a:lnTo>
                      <a:pt x="0" y="2990"/>
                    </a:lnTo>
                    <a:lnTo>
                      <a:pt x="2623" y="1466"/>
                    </a:lnTo>
                    <a:lnTo>
                      <a:pt x="2634" y="1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801" name="Google Shape;3801;p40"/>
          <p:cNvSpPr txBox="1"/>
          <p:nvPr>
            <p:ph type="title"/>
          </p:nvPr>
        </p:nvSpPr>
        <p:spPr>
          <a:xfrm>
            <a:off x="4351275" y="1080275"/>
            <a:ext cx="3965700" cy="107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₹3750</a:t>
            </a:r>
            <a:endParaRPr sz="7200"/>
          </a:p>
        </p:txBody>
      </p:sp>
      <p:sp>
        <p:nvSpPr>
          <p:cNvPr id="3802" name="Google Shape;3802;p40"/>
          <p:cNvSpPr txBox="1"/>
          <p:nvPr>
            <p:ph type="title"/>
          </p:nvPr>
        </p:nvSpPr>
        <p:spPr>
          <a:xfrm>
            <a:off x="4041675" y="2446513"/>
            <a:ext cx="4584900" cy="62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Estimated date of completion</a:t>
            </a:r>
            <a:endParaRPr sz="2500"/>
          </a:p>
        </p:txBody>
      </p:sp>
      <p:sp>
        <p:nvSpPr>
          <p:cNvPr id="3803" name="Google Shape;3803;p40"/>
          <p:cNvSpPr txBox="1"/>
          <p:nvPr>
            <p:ph type="title"/>
          </p:nvPr>
        </p:nvSpPr>
        <p:spPr>
          <a:xfrm>
            <a:off x="4445450" y="3450050"/>
            <a:ext cx="3965700" cy="12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October 14</a:t>
            </a:r>
            <a:endParaRPr sz="5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0"/>
          </a:p>
        </p:txBody>
      </p:sp>
      <p:sp>
        <p:nvSpPr>
          <p:cNvPr id="3804" name="Google Shape;3804;p40"/>
          <p:cNvSpPr txBox="1"/>
          <p:nvPr>
            <p:ph type="title"/>
          </p:nvPr>
        </p:nvSpPr>
        <p:spPr>
          <a:xfrm>
            <a:off x="4073575" y="3713997"/>
            <a:ext cx="4584900" cy="4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(20 Days)</a:t>
            </a:r>
            <a:endParaRPr sz="2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8" name="Shape 3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" name="Google Shape;3809;p41"/>
          <p:cNvSpPr txBox="1"/>
          <p:nvPr>
            <p:ph type="title"/>
          </p:nvPr>
        </p:nvSpPr>
        <p:spPr>
          <a:xfrm>
            <a:off x="811800" y="312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Voltage Measurement </a:t>
            </a:r>
            <a:endParaRPr/>
          </a:p>
        </p:txBody>
      </p:sp>
      <p:sp>
        <p:nvSpPr>
          <p:cNvPr id="3810" name="Google Shape;3810;p41"/>
          <p:cNvSpPr txBox="1"/>
          <p:nvPr>
            <p:ph idx="1" type="subTitle"/>
          </p:nvPr>
        </p:nvSpPr>
        <p:spPr>
          <a:xfrm>
            <a:off x="5536150" y="453600"/>
            <a:ext cx="25113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Concept: </a:t>
            </a:r>
            <a:r>
              <a:rPr b="1" lang="en" sz="1600"/>
              <a:t>Voltage Division</a:t>
            </a:r>
            <a:endParaRPr b="1" sz="1600"/>
          </a:p>
        </p:txBody>
      </p:sp>
      <p:sp>
        <p:nvSpPr>
          <p:cNvPr id="3811" name="Google Shape;3811;p41"/>
          <p:cNvSpPr txBox="1"/>
          <p:nvPr>
            <p:ph idx="2" type="subTitle"/>
          </p:nvPr>
        </p:nvSpPr>
        <p:spPr>
          <a:xfrm>
            <a:off x="935100" y="669000"/>
            <a:ext cx="7830900" cy="9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DC Voltage: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Measured directly through an analog pin.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 Voltage: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Detected using a peak-to-peak detector that converts AC voltage into a readable DC level.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812" name="Google Shape;3812;p41"/>
          <p:cNvSpPr txBox="1"/>
          <p:nvPr>
            <p:ph type="title"/>
          </p:nvPr>
        </p:nvSpPr>
        <p:spPr>
          <a:xfrm>
            <a:off x="740925" y="1597425"/>
            <a:ext cx="47412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/>
              <a:t>Current Measurement</a:t>
            </a:r>
            <a:endParaRPr/>
          </a:p>
        </p:txBody>
      </p:sp>
      <p:sp>
        <p:nvSpPr>
          <p:cNvPr id="3813" name="Google Shape;3813;p41"/>
          <p:cNvSpPr txBox="1"/>
          <p:nvPr>
            <p:ph idx="1" type="subTitle"/>
          </p:nvPr>
        </p:nvSpPr>
        <p:spPr>
          <a:xfrm>
            <a:off x="5536150" y="1693863"/>
            <a:ext cx="25113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Concept: </a:t>
            </a:r>
            <a:r>
              <a:rPr b="1" lang="en" sz="1600"/>
              <a:t>Current Division</a:t>
            </a:r>
            <a:endParaRPr b="1" sz="1600"/>
          </a:p>
        </p:txBody>
      </p:sp>
      <p:sp>
        <p:nvSpPr>
          <p:cNvPr id="3814" name="Google Shape;3814;p41"/>
          <p:cNvSpPr txBox="1"/>
          <p:nvPr>
            <p:ph type="title"/>
          </p:nvPr>
        </p:nvSpPr>
        <p:spPr>
          <a:xfrm>
            <a:off x="897200" y="3578375"/>
            <a:ext cx="47412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Resistance Measurement</a:t>
            </a:r>
            <a:endParaRPr/>
          </a:p>
        </p:txBody>
      </p:sp>
      <p:sp>
        <p:nvSpPr>
          <p:cNvPr id="3815" name="Google Shape;3815;p41"/>
          <p:cNvSpPr txBox="1"/>
          <p:nvPr>
            <p:ph idx="1" type="subTitle"/>
          </p:nvPr>
        </p:nvSpPr>
        <p:spPr>
          <a:xfrm>
            <a:off x="5640350" y="3674825"/>
            <a:ext cx="30096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Concept: </a:t>
            </a:r>
            <a:r>
              <a:rPr b="1" lang="en" sz="1600"/>
              <a:t>Wheatstone Bridge</a:t>
            </a:r>
            <a:endParaRPr b="1" sz="1600"/>
          </a:p>
        </p:txBody>
      </p:sp>
      <p:sp>
        <p:nvSpPr>
          <p:cNvPr id="3816" name="Google Shape;3816;p41"/>
          <p:cNvSpPr txBox="1"/>
          <p:nvPr>
            <p:ph idx="2" type="subTitle"/>
          </p:nvPr>
        </p:nvSpPr>
        <p:spPr>
          <a:xfrm>
            <a:off x="935100" y="4020325"/>
            <a:ext cx="72738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bridge balances when the voltage across the two branches is zero, allowing you to calculate the unknown resistance based on known resistances.</a:t>
            </a:r>
            <a:endParaRPr/>
          </a:p>
        </p:txBody>
      </p:sp>
      <p:sp>
        <p:nvSpPr>
          <p:cNvPr id="3817" name="Google Shape;3817;p41"/>
          <p:cNvSpPr txBox="1"/>
          <p:nvPr>
            <p:ph idx="2" type="subTitle"/>
          </p:nvPr>
        </p:nvSpPr>
        <p:spPr>
          <a:xfrm>
            <a:off x="897200" y="1958745"/>
            <a:ext cx="7830900" cy="9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DC Voltage: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Measured directly through an analog pin.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 Voltage: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Detected using a peak-to-peak detector that converts AC voltage into a readable DC level.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818" name="Google Shape;3818;p41"/>
          <p:cNvSpPr txBox="1"/>
          <p:nvPr>
            <p:ph type="title"/>
          </p:nvPr>
        </p:nvSpPr>
        <p:spPr>
          <a:xfrm>
            <a:off x="821000" y="2726100"/>
            <a:ext cx="47412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Frequency</a:t>
            </a:r>
            <a:r>
              <a:rPr lang="en"/>
              <a:t> Measurement</a:t>
            </a:r>
            <a:endParaRPr/>
          </a:p>
        </p:txBody>
      </p:sp>
      <p:sp>
        <p:nvSpPr>
          <p:cNvPr id="3819" name="Google Shape;3819;p41"/>
          <p:cNvSpPr txBox="1"/>
          <p:nvPr>
            <p:ph idx="1" type="subTitle"/>
          </p:nvPr>
        </p:nvSpPr>
        <p:spPr>
          <a:xfrm>
            <a:off x="5562200" y="2857100"/>
            <a:ext cx="31659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Concept: </a:t>
            </a:r>
            <a:r>
              <a:rPr b="1" lang="en" sz="1600"/>
              <a:t>Pulse count per second</a:t>
            </a:r>
            <a:endParaRPr b="1" sz="1600"/>
          </a:p>
        </p:txBody>
      </p:sp>
      <p:sp>
        <p:nvSpPr>
          <p:cNvPr id="3820" name="Google Shape;3820;p41"/>
          <p:cNvSpPr txBox="1"/>
          <p:nvPr>
            <p:ph idx="2" type="subTitle"/>
          </p:nvPr>
        </p:nvSpPr>
        <p:spPr>
          <a:xfrm>
            <a:off x="770550" y="3141788"/>
            <a:ext cx="77865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Frequency is determined by counting the number of signal pulses over a specific time interval.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4" name="Shape 3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5" name="Google Shape;3825;p42"/>
          <p:cNvSpPr txBox="1"/>
          <p:nvPr>
            <p:ph type="title"/>
          </p:nvPr>
        </p:nvSpPr>
        <p:spPr>
          <a:xfrm>
            <a:off x="811800" y="3896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Capacitance</a:t>
            </a:r>
            <a:r>
              <a:rPr lang="en"/>
              <a:t> Measurement </a:t>
            </a:r>
            <a:endParaRPr/>
          </a:p>
        </p:txBody>
      </p:sp>
      <p:sp>
        <p:nvSpPr>
          <p:cNvPr id="3826" name="Google Shape;3826;p42"/>
          <p:cNvSpPr txBox="1"/>
          <p:nvPr>
            <p:ph idx="1" type="subTitle"/>
          </p:nvPr>
        </p:nvSpPr>
        <p:spPr>
          <a:xfrm>
            <a:off x="5734950" y="531275"/>
            <a:ext cx="27660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Concept: </a:t>
            </a:r>
            <a:r>
              <a:rPr b="1" lang="en" sz="1600"/>
              <a:t>RC Charging Circuit</a:t>
            </a:r>
            <a:endParaRPr b="1" sz="1600"/>
          </a:p>
        </p:txBody>
      </p:sp>
      <p:sp>
        <p:nvSpPr>
          <p:cNvPr id="3827" name="Google Shape;3827;p42"/>
          <p:cNvSpPr txBox="1"/>
          <p:nvPr>
            <p:ph idx="2" type="subTitle"/>
          </p:nvPr>
        </p:nvSpPr>
        <p:spPr>
          <a:xfrm>
            <a:off x="841750" y="877625"/>
            <a:ext cx="7704000" cy="8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sap Medium"/>
                <a:ea typeface="Asap Medium"/>
                <a:cs typeface="Asap Medium"/>
                <a:sym typeface="Asap Medium"/>
              </a:rPr>
              <a:t>Measured by timing the charge and discharge cycles of a capacitor through a known resistor.</a:t>
            </a:r>
            <a:endParaRPr>
              <a:solidFill>
                <a:srgbClr val="000000"/>
              </a:solidFill>
              <a:latin typeface="Asap Medium"/>
              <a:ea typeface="Asap Medium"/>
              <a:cs typeface="Asap Medium"/>
              <a:sym typeface="Asap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8" name="Google Shape;3828;p42"/>
          <p:cNvSpPr txBox="1"/>
          <p:nvPr>
            <p:ph type="title"/>
          </p:nvPr>
        </p:nvSpPr>
        <p:spPr>
          <a:xfrm>
            <a:off x="841750" y="1376063"/>
            <a:ext cx="45849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Continuity Test</a:t>
            </a:r>
            <a:endParaRPr/>
          </a:p>
        </p:txBody>
      </p:sp>
      <p:sp>
        <p:nvSpPr>
          <p:cNvPr id="3829" name="Google Shape;3829;p42"/>
          <p:cNvSpPr txBox="1"/>
          <p:nvPr>
            <p:ph idx="1" type="subTitle"/>
          </p:nvPr>
        </p:nvSpPr>
        <p:spPr>
          <a:xfrm>
            <a:off x="5734950" y="1472513"/>
            <a:ext cx="25113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Concept: </a:t>
            </a:r>
            <a:r>
              <a:rPr b="1" lang="en" sz="1600"/>
              <a:t>Flow of Current</a:t>
            </a:r>
            <a:endParaRPr b="1" sz="1600"/>
          </a:p>
        </p:txBody>
      </p:sp>
      <p:sp>
        <p:nvSpPr>
          <p:cNvPr id="3830" name="Google Shape;3830;p42"/>
          <p:cNvSpPr txBox="1"/>
          <p:nvPr>
            <p:ph idx="2" type="subTitle"/>
          </p:nvPr>
        </p:nvSpPr>
        <p:spPr>
          <a:xfrm>
            <a:off x="907350" y="1919925"/>
            <a:ext cx="73293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Checks if the resistance between two points is low enough to allow current flow, indicated by a buzzer or LED.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1" name="Google Shape;3831;p42"/>
          <p:cNvSpPr txBox="1"/>
          <p:nvPr>
            <p:ph type="title"/>
          </p:nvPr>
        </p:nvSpPr>
        <p:spPr>
          <a:xfrm>
            <a:off x="841750" y="2571750"/>
            <a:ext cx="4283100" cy="9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Temperature</a:t>
            </a:r>
            <a:r>
              <a:rPr lang="en"/>
              <a:t> Reading (customized feature)</a:t>
            </a:r>
            <a:endParaRPr/>
          </a:p>
        </p:txBody>
      </p:sp>
      <p:sp>
        <p:nvSpPr>
          <p:cNvPr id="3832" name="Google Shape;3832;p42"/>
          <p:cNvSpPr txBox="1"/>
          <p:nvPr>
            <p:ph idx="1" type="subTitle"/>
          </p:nvPr>
        </p:nvSpPr>
        <p:spPr>
          <a:xfrm>
            <a:off x="5734950" y="2855250"/>
            <a:ext cx="30096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Concept: </a:t>
            </a:r>
            <a:r>
              <a:rPr b="1" lang="en" sz="1600"/>
              <a:t>Thermocouple</a:t>
            </a:r>
            <a:endParaRPr b="1" sz="1600"/>
          </a:p>
        </p:txBody>
      </p:sp>
      <p:sp>
        <p:nvSpPr>
          <p:cNvPr id="3833" name="Google Shape;3833;p42"/>
          <p:cNvSpPr txBox="1"/>
          <p:nvPr>
            <p:ph idx="2" type="subTitle"/>
          </p:nvPr>
        </p:nvSpPr>
        <p:spPr>
          <a:xfrm>
            <a:off x="869500" y="3721925"/>
            <a:ext cx="7813200" cy="9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thermocouple is made using two dissimilar metals (e.g., copper and constantan). The voltage difference between the metals generates a tiny voltage, which is amplified using an Operational Amplifier (op-amp) circuit. This is then sent to an analog temperature gauge calibrated to read temperature values.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7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8" name="Google Shape;383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475" y="398475"/>
            <a:ext cx="8158499" cy="436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2" name="Shape 3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3" name="Google Shape;384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450" y="395425"/>
            <a:ext cx="4657750" cy="436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4" name="Google Shape;384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1675" y="395425"/>
            <a:ext cx="3919150" cy="43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emiconductor Material by Slidesgo">
  <a:themeElements>
    <a:clrScheme name="Simple Light">
      <a:dk1>
        <a:srgbClr val="282A2E"/>
      </a:dk1>
      <a:lt1>
        <a:srgbClr val="EBEAEA"/>
      </a:lt1>
      <a:dk2>
        <a:srgbClr val="0E746B"/>
      </a:dk2>
      <a:lt2>
        <a:srgbClr val="2D9DD5"/>
      </a:lt2>
      <a:accent1>
        <a:srgbClr val="3D2BA1"/>
      </a:accent1>
      <a:accent2>
        <a:srgbClr val="0E2A47"/>
      </a:accent2>
      <a:accent3>
        <a:srgbClr val="D61818"/>
      </a:accent3>
      <a:accent4>
        <a:srgbClr val="FFBB33"/>
      </a:accent4>
      <a:accent5>
        <a:srgbClr val="CDCDCD"/>
      </a:accent5>
      <a:accent6>
        <a:srgbClr val="FFFFFF"/>
      </a:accent6>
      <a:hlink>
        <a:srgbClr val="282A2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