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535fbb0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535fbb0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b535fbb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b535fbb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535fbb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b535fbb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535fbb0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b535fbb0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535fbb0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b535fbb0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535fbb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b535fbb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b535fbb0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b535fbb0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4d249e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4d249e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535fbb0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b535fbb0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b535fbb0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b535fbb0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e4d249e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e4d249e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4d249e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4d249e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4d249e6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4d249e6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535fbb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535fbb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535fbb0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535fbb0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535fbb0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535fbb0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535fbb0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535fbb0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535fbb0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b535fbb0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Malayalam Parser for Dataset Creation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7157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Presentation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668775"/>
            <a:ext cx="3052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Guided by: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Dr. Mary Priya Sebastian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37725" y="3668775"/>
            <a:ext cx="1980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Fathima Jennath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Gautham C Sudheer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Godwin Gino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Mohammed Basil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Data Collection and Cleaning Phase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68718" l="25213" r="45685" t="0"/>
          <a:stretch/>
        </p:blipFill>
        <p:spPr>
          <a:xfrm>
            <a:off x="2219613" y="1636950"/>
            <a:ext cx="4704774" cy="2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20465" l="17823" r="39505" t="25118"/>
          <a:stretch/>
        </p:blipFill>
        <p:spPr>
          <a:xfrm>
            <a:off x="2303187" y="1472150"/>
            <a:ext cx="4537626" cy="32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6770375" y="4180100"/>
            <a:ext cx="161100" cy="2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572000" y="4485525"/>
            <a:ext cx="161100" cy="2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 and Testing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6536" l="61399" r="16435" t="6081"/>
          <a:stretch/>
        </p:blipFill>
        <p:spPr>
          <a:xfrm>
            <a:off x="3761875" y="1201925"/>
            <a:ext cx="1620250" cy="359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20466" l="49189" r="39504" t="67059"/>
          <a:stretch/>
        </p:blipFill>
        <p:spPr>
          <a:xfrm>
            <a:off x="2796975" y="3664450"/>
            <a:ext cx="964899" cy="5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19413" r="40039" t="66784"/>
          <a:stretch/>
        </p:blipFill>
        <p:spPr>
          <a:xfrm>
            <a:off x="1001700" y="1536050"/>
            <a:ext cx="7140602" cy="32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50" y="1325000"/>
            <a:ext cx="5490276" cy="356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75" y="1279600"/>
            <a:ext cx="3058458" cy="366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Work Division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38" y="1382525"/>
            <a:ext cx="6047126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Software / Hardware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27650" y="1267175"/>
            <a:ext cx="81237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MacOS 10.13 High Sierra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18.04 LTS or later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modern processor (e.g., Intel Core i5 or equivalent)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RAM (at least 4GB)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storage space for software installation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(version 3.6 or later)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programming languages and frameworks suitable for NLP development like NLTK, spaCy, scikit-learn, TensorFlow, etc. may be necessary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97200" y="1441200"/>
            <a:ext cx="74958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Malayalam language processing tool facilitating accurate linguistic analysis and dataset generation for NLP applications.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and analysis of Malayalam text, enabling identification of linguistic components and determination of grammatical structure, syntax, and semantics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part-of-speech tagged, named entity, and sentiment-tagged datasets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significantly to the advancement of language processing technologies in Malayalam.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97200" y="1441200"/>
            <a:ext cx="7495800" cy="30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288800"/>
            <a:ext cx="76887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Functional Requir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ments of the Product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Datasets (if any)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Work Division – Gantt Chart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77425" y="1441200"/>
            <a:ext cx="83775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Natural Language Processing (NLP) in regional languages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specific relevance of Malayalam in the context of NLP applications.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associated with the scarcity of annotated datasets.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both the syntactic and semantic structures of Malayalam sentences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such as sentiment analysis, named entity recognition, etc.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impact on advancing research and applications specific to the Malayalam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7650" y="1724375"/>
            <a:ext cx="7688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Malayalam Parser for dataset creation, involving data collection, preprocessing, manual annotation, and training using various parsing approaches to address the scarcity of annotated datasets in Malayalam for NLP applications.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27650" y="1571975"/>
            <a:ext cx="768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text data from diverse sources in Malayalam language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for a sufficient volume of data to represent the language's usage patterns adequately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tokenization, normalization, and cleaning of the collected data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arenR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any inconsistencies or noise in the data to ensure quality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27650" y="1571975"/>
            <a:ext cx="7688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Annotation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 a representative subset of the preprocessed data with grammatical and syntactic information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linguistic experts or proficient annotators to ensure accurate annotations.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 Development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parser using the annotated dataset to understand Malayalam syntax and semantics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27650" y="1571975"/>
            <a:ext cx="7688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and analyze Malayalam language text to identify linguistic components such as words, phrases, and sentences.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grammatical structure, syntax, and semantics of Malayalam sentences to facilitate accurate linguistic analysis.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functionality for part-of-speech tagging, syntactic parsing, and semantic analysis tailored for the Malayalam language.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6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27650" y="1571975"/>
            <a:ext cx="7688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handling compound words, inflections, and variations in word forms commonly found in Malayalam text.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a part-of-speech tagged dataset, named entity dataset, and sentimental tagged dataset, contributing to the advancement of language processing technologies in Malayalam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user-friendly interface that allows users to input Malayalam text for analysis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41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50" y="1175425"/>
            <a:ext cx="6512490" cy="36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