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bold.fntdata"/><Relationship Id="rId10" Type="http://schemas.openxmlformats.org/officeDocument/2006/relationships/slide" Target="slides/slide5.xml"/><Relationship Id="rId32" Type="http://schemas.openxmlformats.org/officeDocument/2006/relationships/font" Target="fonts/Raleway-regular.fntdata"/><Relationship Id="rId13" Type="http://schemas.openxmlformats.org/officeDocument/2006/relationships/slide" Target="slides/slide8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b535fbb03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b535fbb03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b535fbb0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b535fbb0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b535fbb0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b535fbb0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b535fbb03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b535fbb03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b81f5207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cb81f5207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b81f5207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b81f5207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b81f5207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cb81f5207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cb535fbb03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cb535fbb03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b535fbb03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cb535fbb03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b535fbb03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cb535fbb03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e4d249e6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e4d249e6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e4d249e6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6e4d249e6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cb535fbb03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cb535fbb03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b81f520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cb81f520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b81f5207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cb81f5207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cb81f5207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cb81f5207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b81f5207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cb81f5207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cb535fbb03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cb535fbb03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e4d249e6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e4d249e6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e4d249e6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e4d249e6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b535fbb0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b535fbb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b535fbb0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b535fbb0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b535fbb03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b535fbb03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b535fbb03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b535fbb03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b535fbb03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b535fbb0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548875" y="1246250"/>
            <a:ext cx="80496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Malayalam Parser for Dataset Creation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2715700"/>
            <a:ext cx="76881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Presentation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729450" y="3668775"/>
            <a:ext cx="3052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Guided by: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Dr. Mary Priya Sebastian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437725" y="3668775"/>
            <a:ext cx="1980000" cy="9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Fathima Jennath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Gautham C Sudheer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Godwin Gino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Mohammed Basil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7650" y="64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Data Collection and Cleaning Phase</a:t>
            </a:r>
            <a:endParaRPr sz="2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68718" l="25213" r="45685" t="0"/>
          <a:stretch/>
        </p:blipFill>
        <p:spPr>
          <a:xfrm>
            <a:off x="2219613" y="1636950"/>
            <a:ext cx="4704774" cy="284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7650" y="64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sz="2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20465" l="17823" r="39505" t="25118"/>
          <a:stretch/>
        </p:blipFill>
        <p:spPr>
          <a:xfrm>
            <a:off x="2303187" y="1472150"/>
            <a:ext cx="4537626" cy="325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/>
          <p:nvPr/>
        </p:nvSpPr>
        <p:spPr>
          <a:xfrm>
            <a:off x="6770375" y="4180100"/>
            <a:ext cx="161100" cy="24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4572000" y="4485525"/>
            <a:ext cx="161100" cy="24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7650" y="64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Training</a:t>
            </a: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 and Testing</a:t>
            </a:r>
            <a:endParaRPr sz="2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 rotWithShape="1">
          <a:blip r:embed="rId3">
            <a:alphaModFix/>
          </a:blip>
          <a:srcRect b="6536" l="61399" r="16435" t="6081"/>
          <a:stretch/>
        </p:blipFill>
        <p:spPr>
          <a:xfrm>
            <a:off x="3761875" y="1201925"/>
            <a:ext cx="1620250" cy="3593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 rotWithShape="1">
          <a:blip r:embed="rId3">
            <a:alphaModFix/>
          </a:blip>
          <a:srcRect b="20466" l="49189" r="39504" t="67059"/>
          <a:stretch/>
        </p:blipFill>
        <p:spPr>
          <a:xfrm>
            <a:off x="2796975" y="3664450"/>
            <a:ext cx="964899" cy="59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7650" y="64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sz="2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 b="0" l="19413" r="40039" t="66784"/>
          <a:stretch/>
        </p:blipFill>
        <p:spPr>
          <a:xfrm>
            <a:off x="1001700" y="1536050"/>
            <a:ext cx="7140602" cy="32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7650" y="64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 sz="2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445050" y="1335850"/>
            <a:ext cx="82539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Data Collection:</a:t>
            </a:r>
            <a:endParaRPr sz="17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Use web scraping techniques to gather Malayalam text data from online sources.</a:t>
            </a:r>
            <a:endParaRPr sz="17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Apply language filtering to ensure only Malayalam text is retained.</a:t>
            </a:r>
            <a:endParaRPr sz="17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Store the collected data in a structured format for further processing.</a:t>
            </a:r>
            <a:endParaRPr sz="17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Data Cleaning:</a:t>
            </a:r>
            <a:endParaRPr sz="17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Remove irrelevant information or non-textual content.</a:t>
            </a:r>
            <a:endParaRPr sz="17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Eliminate errors and inconsistencies, such as misspellings or formatting issues.</a:t>
            </a:r>
            <a:endParaRPr sz="17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Filter out special characters or symbols that do not contribute to the linguistic content.</a:t>
            </a:r>
            <a:endParaRPr sz="17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Preprocessing:</a:t>
            </a:r>
            <a:endParaRPr sz="17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Tokenization: Split the cleaned text into individual words or tokens.</a:t>
            </a:r>
            <a:endParaRPr sz="17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Stemming: Reduce inflected words to their base form to simplify the text for analysis.</a:t>
            </a:r>
            <a:endParaRPr sz="17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727650" y="64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 sz="2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331050" y="1412050"/>
            <a:ext cx="84819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Annotation:</a:t>
            </a:r>
            <a:endParaRPr sz="17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Manually annotate a subset of the preprocessed data with desired linguistic information </a:t>
            </a:r>
            <a:endParaRPr sz="17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Use linguistic expertise to ensure the accuracy and consistency of annotations.</a:t>
            </a:r>
            <a:endParaRPr sz="17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Feature Extraction:</a:t>
            </a:r>
            <a:endParaRPr sz="17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Extract relevant features from the annotated data</a:t>
            </a:r>
            <a:endParaRPr sz="17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 embeddings, syntactic features, or semantic features.</a:t>
            </a:r>
            <a:endParaRPr sz="17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Design feature representations that capture linguistic properties essential for the parsing.</a:t>
            </a:r>
            <a:endParaRPr sz="17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Model Selection:</a:t>
            </a:r>
            <a:endParaRPr sz="17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Rule-set generation	</a:t>
            </a:r>
            <a:endParaRPr sz="17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Rule-based parsing and machine learning-based parsing.</a:t>
            </a:r>
            <a:endParaRPr sz="17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727650" y="64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 sz="2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331050" y="1259650"/>
            <a:ext cx="84819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Model Training:</a:t>
            </a:r>
            <a:endParaRPr sz="17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Train the selected parsing model using the annotated data and extracted features.</a:t>
            </a:r>
            <a:endParaRPr sz="17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Optimize model parameters and hyperparameters to improve performance.</a:t>
            </a:r>
            <a:endParaRPr sz="17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Validate the model using cross-validation techniques to ensure generalization</a:t>
            </a:r>
            <a:endParaRPr sz="17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Evaluation:</a:t>
            </a:r>
            <a:endParaRPr sz="17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Evaluate the trained model's performance on a separate test set</a:t>
            </a:r>
            <a:endParaRPr sz="17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Analyze the model's strengths and weaknesses to identify areas for improvement.</a:t>
            </a:r>
            <a:endParaRPr sz="17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Refinement:</a:t>
            </a:r>
            <a:endParaRPr sz="17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Refine the parsing model based on the evaluation results and feedback</a:t>
            </a:r>
            <a:endParaRPr sz="17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Iteratively improve the model's accuracy and robustness</a:t>
            </a:r>
            <a:endParaRPr sz="17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27650" y="64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UI Design</a:t>
            </a:r>
            <a:endParaRPr sz="2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850" y="1325000"/>
            <a:ext cx="5490276" cy="3565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7650" y="64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UI Design</a:t>
            </a:r>
            <a:endParaRPr sz="2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2775" y="1279600"/>
            <a:ext cx="3058458" cy="3663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7650" y="64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Work Division</a:t>
            </a:r>
            <a:endParaRPr sz="2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438" y="1382525"/>
            <a:ext cx="6047126" cy="34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7650" y="64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2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7650" y="1288800"/>
            <a:ext cx="7688700" cy="3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Problem Definition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Functional Requir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ments of the Product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System Architecture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Datasets (if any)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UI Design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Work Division – Gantt Chart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Software/Hardware Requirements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7650" y="64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Software / Hardware Requirements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32"/>
          <p:cNvSpPr txBox="1"/>
          <p:nvPr/>
        </p:nvSpPr>
        <p:spPr>
          <a:xfrm>
            <a:off x="727650" y="1267175"/>
            <a:ext cx="8123700" cy="41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Windows 10 or later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MacOS 10.13 High Sierra or later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Ubuntu 18.04 LTS or later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modern processor (e.g., Intel Core i5 or equivalent)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Sufficient RAM (at least 4GB)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Available storage space for software installation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(version 3.6 or later)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programming languages and frameworks suitable for NLP development like NLTK, spaCy, scikit-learn, TensorFlow, etc. may be necessary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727650" y="64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797200" y="1441200"/>
            <a:ext cx="7495800" cy="30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comprehensive Malayalam language processing tool facilitating accurate linguistic analysis and dataset generation for NLP applications.</a:t>
            </a:r>
            <a:endParaRPr sz="17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34F5C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Parsing and analysis of Malayalam text, enabling identification of linguistic components and determination of grammatical structure, syntax, and semantics</a:t>
            </a:r>
            <a:endParaRPr sz="17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Generates part-of-speech tagged, named entity, and sentiment-tagged datasets</a:t>
            </a:r>
            <a:endParaRPr sz="17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Contribute significantly to the advancement of language processing technologies in Malayalam.</a:t>
            </a:r>
            <a:endParaRPr sz="17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727650" y="64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34"/>
          <p:cNvSpPr txBox="1"/>
          <p:nvPr/>
        </p:nvSpPr>
        <p:spPr>
          <a:xfrm>
            <a:off x="346650" y="1190975"/>
            <a:ext cx="83871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Asopa, S., and Sharma, N. (2021) A Hybrid Parser Model for Hindi Language. Indian Journal of Computer Science and Engineering (IJCSE), Vol. 12(1).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Chen, D., and Manning, C. D. (2014). A Fast and Accurate Dependency Parser using Neural Networks. Proceedings of the 2014 Conference on Empirical Methods in Natural Language Processing (EMNLP).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Nair, L. R. (2013). Language Parsing and Syntax of Malayalam Language. 2nd International Symposium on Computer, Communication, Control and Automation (3CA 2013).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Berger, A. L., Della Pietra, V. J., and Della Pietra, S. A. (1996). A Maximum Entropy Approach to Natural Language Processing. Association for Computational Linguistics, Vol 22(1).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Mestry, A., Shende, S., Mahadik, A., and Virnodkar, S. (2014). A Parser: Simple English Sentence Detector and Correction. International Journal of Engineering Research and Technology (IJERT).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727650" y="64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35"/>
          <p:cNvSpPr txBox="1"/>
          <p:nvPr/>
        </p:nvSpPr>
        <p:spPr>
          <a:xfrm>
            <a:off x="346650" y="1114775"/>
            <a:ext cx="83871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Sethi, N., Agrawal, P., Madaan, V., and Singh, S. K. (2016). A Novel Approach to Paraphrase Hindi Sentences using Natural Language Processing. Indian Journal of Science and Technology, Vol 9(28).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Smith, D. A., and Eisner, J. (2008). Dependency Parsing by Belief Propagation. Proceedings of the 2008 Conference on Empirical Methods in Natural Language Processing, Page 145- 156.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Bharati,</a:t>
            </a: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A., Kulkarni, A., and Chaudhury, S. (2007). English Parsers: Some Information- based Observations.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Jayan, J. P., and R, R. (2009). A Morphological Analyzer for Malayalam - A Comparison of Different Approaches. International Journal of Computer Science and Information Technology. Vol 2(2), Page 155-160.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Vaidya, A., Choi, J. D., Palmer, M., and Narasimhan, B. (2011). Analysis of the Hindi Proposition Bank using Dependency Structure. Proceedings of the Fifth Law Workshop (LAW V), Page 21-29.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727650" y="64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36"/>
          <p:cNvSpPr txBox="1"/>
          <p:nvPr/>
        </p:nvSpPr>
        <p:spPr>
          <a:xfrm>
            <a:off x="346650" y="1267175"/>
            <a:ext cx="83871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Rajan, M., T.S, R., and Bhojane, V. (2014). Information Retrieval in Malayalam Using Natural Language Processing. International Journal of Scientific and Engineering Research, Vol 5(6)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Rajan, M., Thirumalai, R., and Kumar, V. (2006). Development of a Tamil Parser using Natural Language Processing Techniques. A survey of the state of the art in tamil language technology Vol 6(10).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Venkatesh, R., Kumar, S., and Arumugam, P. (2014). Building a Lexical Analyzer for Tamil Texts using NLP Approaches. 2014 International Conference on Advances in ICT for Emerging Regions (ICTer).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Thavareesan, S., and Mahesan, S. (2019). Sentiment Analysis in Tamil Texts: A Study on Machine Learning Techniques and Feature Representation.2019 IEEE 14th Conference on Industrial and Information Systems (ICIIS).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727650" y="64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37"/>
          <p:cNvSpPr txBox="1"/>
          <p:nvPr/>
        </p:nvSpPr>
        <p:spPr>
          <a:xfrm>
            <a:off x="346650" y="1267175"/>
            <a:ext cx="8387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Pai, T. V., Devi, J. A., and Aithal, P. S. (2020). A Systematic Literature Review of Lexical Analyzer Implementation Techniques in Compiler Design. International Journal of Applied Engineering and Management Letters (IJAEML), Vol 4(2), Page 285-301.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Simmons, R. F., and Burger, J. F. (1968). A Semantic Analyzer for English Sentences. Mechanical Translation and Computational Linguistics, Vol 11.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797200" y="1441200"/>
            <a:ext cx="7495800" cy="30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7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7650" y="64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77425" y="1441200"/>
            <a:ext cx="8377500" cy="34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Importance of Natural Language Processing (NLP) in regional languages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 on the specific relevance of Malayalam in the context of NLP applications.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 associated with the scarcity of annotated datasets.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 both the syntactic and semantic structures of Malayalam sentences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such as sentiment analysis, named entity recognition, etc.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Potential impact on advancing research and applications specific to the Malayalam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7650" y="64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Problem Definition</a:t>
            </a:r>
            <a:endParaRPr sz="2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727650" y="1724375"/>
            <a:ext cx="76887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a Malayalam Parser for dataset creation, involving data collection, preprocessing, manual annotation, and training using various parsing approaches to address the scarcity of annotated datasets in Malayalam for NLP applications.</a:t>
            </a:r>
            <a:endParaRPr sz="20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7650" y="64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2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727650" y="1571975"/>
            <a:ext cx="7688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AutoNum type="alphaLcParenR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Gather text data from diverse sources in Malayalam language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AutoNum type="alphaLcParenR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 for a sufficient volume of data to represent the language's usage patterns adequately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AutoNum type="alphaLcParenR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tokenization, normalization, and cleaning of the collected data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AutoNum type="alphaLcParenR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 any inconsistencies or noise in the data to ensure quality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7650" y="64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2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727650" y="1571975"/>
            <a:ext cx="7688700" cy="30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 Annotation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AutoNum type="alphaLcPeriod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Annotate a representative subset of the preprocessed data with grammatical and syntactic information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AutoNum type="alphaLcPeriod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 linguistic experts or proficient annotators to ensure accurate annotations.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Parser Development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AutoNum type="alphaLcPeriod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the parser using the annotated dataset to understand Malayalam syntax and semantics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7650" y="64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Functional Requirements</a:t>
            </a:r>
            <a:endParaRPr sz="2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727650" y="1571975"/>
            <a:ext cx="76887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Parse and analyze Malayalam language text to identify linguistic components such as words, phrases, and sentences.</a:t>
            </a:r>
            <a:endParaRPr sz="20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grammatical structure, syntax, and semantics of Malayalam sentences to facilitate accurate linguistic analysis.</a:t>
            </a:r>
            <a:endParaRPr sz="20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functionality for part-of-speech tagging, syntactic parsing, and semantic analysis tailored for the Malayalam language.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7650" y="64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Functional Requirements</a:t>
            </a:r>
            <a:endParaRPr sz="2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727650" y="1571975"/>
            <a:ext cx="76887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for handling compound words, inflections, and variations in word forms commonly found in Malayalam text.</a:t>
            </a:r>
            <a:endParaRPr sz="20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Generation of a part-of-speech tagged dataset, named entity dataset, and sentimental tagged dataset, contributing to the advancement of language processing technologies in Malayalam</a:t>
            </a:r>
            <a:endParaRPr sz="20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a user-friendly interface that allows users to input Malayalam text for analysis</a:t>
            </a:r>
            <a:endParaRPr sz="20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7650" y="411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System Design</a:t>
            </a:r>
            <a:endParaRPr sz="2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750" y="1175425"/>
            <a:ext cx="6512490" cy="366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