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a-taxonomy-of-natural-language-processing-dfc790cb4c01" TargetMode="External"/><Relationship Id="rId3" Type="http://schemas.openxmlformats.org/officeDocument/2006/relationships/hyperlink" Target="https://link.springer.com/article/10.1007/s10462-018-9670-y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29b3b65d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29b3b65d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Bullet points for features offered by your product/ project/ web app / android app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line description for one feature.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Maximum 3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b95a21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b95a21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 the Software to be used in your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the Hardware (needed to run your project/ specifications of the PC in which you can run the product)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b95a216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b95a216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2f1a589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2f1a589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29b3b65d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29b3b65d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2f1a589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2f1a589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https://towardsdatascience.com/a-taxonomy-of-natural-language-processing-dfc790cb4c01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https://link.springer.com/article/10.1007/s10462-018-9670-y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29b3b65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29b3b65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Mention the relevance of the domain of the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 brief introduction related to your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Highlight the need of your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1 slide with 4 or 5 bullet points need to be mentioned.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29b3b65d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29b3b65d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work you are going to implement in a single/two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1 – To develop a software for content summarization using NLP techniques, which can support applications in the field of education and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– To design, develop and implement a multimodal transport app for Kochi.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29b3b65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29b3b65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scope of the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clearly what all aspects are covered in your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input is necessary to understand what will not be available in your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29b3b65d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29b3b65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Functional Requirements from your SRS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Consolidate to maximum of 2 slides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9b3b65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9b3b65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Functional Requirements from your SRS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Consolidate to maximum of 2 slides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29b3b65d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29b3b65d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Bullet points for features offered by your product/ project/ web app / android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line description for one feature.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3 slides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242500"/>
            <a:ext cx="8520600" cy="10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Malayalam Parser for Dataset Creation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0827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Abstract Presentation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86200" y="3370125"/>
            <a:ext cx="3447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Mary Priya Sebastian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947025" y="3322800"/>
            <a:ext cx="27687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Fathima Jennath N K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Gautham C Sudheer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Godwin Gino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Basil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597425"/>
            <a:ext cx="85206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System Features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08300" y="1446900"/>
            <a:ext cx="7998900" cy="3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50"/>
              <a:buFont typeface="Times New Roman"/>
              <a:buChar char="●"/>
            </a:pPr>
            <a:r>
              <a:rPr lang="en" sz="18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Analysis: The system determines the meaning and interpretation of Malayalam text, capturing semantic relationships between words and phrases.</a:t>
            </a:r>
            <a:endParaRPr sz="18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50"/>
              <a:buFont typeface="Times New Roman"/>
              <a:buChar char="●"/>
            </a:pPr>
            <a:r>
              <a:rPr lang="en" sz="18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Part-of-Speech Tagging: Each word in a Malayalam sentence is assigned appropriate part-of-speech tags, indicating its grammatical function.</a:t>
            </a:r>
            <a:endParaRPr sz="18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50"/>
              <a:buFont typeface="Times New Roman"/>
              <a:buChar char="●"/>
            </a:pPr>
            <a:r>
              <a:rPr lang="en" sz="18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 Parsing: It analyzes the syntactic structure of Malayalam sentences, identifying constituents and their hierarchical relationships.</a:t>
            </a:r>
            <a:endParaRPr sz="18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50"/>
              <a:buFont typeface="Times New Roman"/>
              <a:buChar char="●"/>
            </a:pPr>
            <a:r>
              <a:rPr lang="en" sz="18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Handling: Mechanisms are in place to detect and handle errors or inconsistencies in input Malayalam text, ensuring parsing reliability.</a:t>
            </a:r>
            <a:endParaRPr sz="18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Software / Hardware Requirements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24650" y="1393075"/>
            <a:ext cx="82041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10 or later</a:t>
            </a:r>
            <a:endParaRPr sz="17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MacOS 10.13 High Sierra or later</a:t>
            </a:r>
            <a:endParaRPr sz="17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Ubuntu 18.04 LTS or later</a:t>
            </a:r>
            <a:endParaRPr sz="17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modern processor (e.g., Intel Core i5 or equivalent)</a:t>
            </a:r>
            <a:endParaRPr sz="17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Sufficient RAM (at least 4GB)</a:t>
            </a:r>
            <a:endParaRPr sz="17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storage space for software installation</a:t>
            </a:r>
            <a:endParaRPr sz="17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(version 3.6 or later)</a:t>
            </a:r>
            <a:endParaRPr sz="17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50"/>
              <a:buFont typeface="Times New Roman"/>
              <a:buChar char="●"/>
            </a:pP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programming languages and frameworks suitable for NLP </a:t>
            </a: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</a:t>
            </a:r>
            <a:r>
              <a:rPr lang="en" sz="175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NLTK, spaCy, scikit-learn, TensorFlow, etc. may be necessary</a:t>
            </a:r>
            <a:endParaRPr sz="175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1469275"/>
            <a:ext cx="76887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comprehensive Malayalam language processing tool facilitating accurate linguistic analysis and dataset generation for NLP applications.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Parsing and analysis of Malayalam text, enabling identification of linguistic components and determination of grammatical structure, syntax, and semantics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part-of-speech tagged, named entity, and sentiment-tagged datasets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 significantly to the advancement of language processing technologies in Malayalam.</a:t>
            </a:r>
            <a:endParaRPr sz="17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1644450" y="2017650"/>
            <a:ext cx="585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</a:t>
            </a:r>
            <a:r>
              <a:rPr lang="en" sz="7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you</a:t>
            </a:r>
            <a:endParaRPr sz="7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6156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249050" y="1454950"/>
            <a:ext cx="66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of Project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Requirements of the Product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Features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Software/Hardware Requirements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775"/>
            <a:ext cx="8839202" cy="2671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3062742"/>
            <a:ext cx="2519642" cy="200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6417" y="2986967"/>
            <a:ext cx="4386971" cy="200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78550" y="1457275"/>
            <a:ext cx="83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Natural Language Processing (NLP) in regional languages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the specific relevance of Malayalam in the context of NLP applications.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hallenges associated with the scarcity of annotated datasets.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both the syntactic and semantic structures of Malayalam sentences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such as sentiment analysis, named entity recognition, etc.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impact on advancing research and applications specific to the Malayalam</a:t>
            </a:r>
            <a:endParaRPr sz="18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Description of Project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5400" y="1901700"/>
            <a:ext cx="7693200" cy="22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Malayalam Parser for dataset creation, involving data collection, preprocessing, manual annotation, and training using various parsing approaches to address the scarcity of annotated datasets in Malayalam for NLP applications.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61510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Scope of the Project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29075" y="1506075"/>
            <a:ext cx="7446900" cy="32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the scarcity of annotated datasets in the Malayalam language for Natural Language Processing (NLP) applications.</a:t>
            </a:r>
            <a:endParaRPr sz="19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grammatical structures in Malayalam text data.</a:t>
            </a:r>
            <a:endParaRPr sz="19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Contributing to the overall improvement of Malayalam language processing technologies.</a:t>
            </a:r>
            <a:endParaRPr sz="19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include specific application development for sentiment analysis, named entity recognition, or machine translation.</a:t>
            </a:r>
            <a:endParaRPr sz="19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16500" y="1533475"/>
            <a:ext cx="805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 and analyze Malayalam language text to identify linguistic components such as words, phrases, and sentences.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grammatical structure, syntax, and semantics of Malayalam sentences to facilitate accurate linguistic analysis.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functionality for part-of-speech tagging, syntactic parsing, and semantic analysis tailored for the Malayalam language.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38200" y="14572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handling compound words, inflections, and variations in word forms commonly found in Malayalam text.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Generation of a part-of-speech tagged dataset, named entity dataset, and sentimental tagged dataset, contributing to the advancement of language processing technologies in Malayalam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user-friendly interface that allows users to input Malayalam text for analysis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System Features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1533475"/>
            <a:ext cx="76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Parsing: The parser breaks down Malayalam language text into its constituent components such as words, phrases, and sentences.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 and Morphological analysis: Identifying the base forms of words and analyzing word forms to determine grammatical properties in Malayalam text 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Parsing: Identifying the syntactic dependencies between words in a Malayalam sentence.</a:t>
            </a:r>
            <a:endParaRPr sz="20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