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1" r:id="rId27"/>
  </p:sldIdLst>
  <p:sldSz cx="8102600" cy="6070600"/>
  <p:notesSz cx="8102600" cy="6070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74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285469"/>
            <a:ext cx="8102600" cy="785131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8103" y="5358316"/>
            <a:ext cx="1993240" cy="63134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90471" y="5350222"/>
            <a:ext cx="6012129" cy="63134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93172" y="3574909"/>
            <a:ext cx="5739342" cy="1618827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93172" y="5355403"/>
            <a:ext cx="5941907" cy="607060"/>
          </a:xfrm>
        </p:spPr>
        <p:txBody>
          <a:bodyPr anchor="ctr">
            <a:normAutofit/>
          </a:bodyPr>
          <a:lstStyle>
            <a:lvl1pPr marL="0" indent="0" algn="l">
              <a:buNone/>
              <a:defRPr sz="2300">
                <a:solidFill>
                  <a:srgbClr val="FFFFFF"/>
                </a:solidFill>
              </a:defRPr>
            </a:lvl1pPr>
            <a:lvl2pPr marL="404942" indent="0" algn="ctr">
              <a:buNone/>
            </a:lvl2pPr>
            <a:lvl3pPr marL="809884" indent="0" algn="ctr">
              <a:buNone/>
            </a:lvl3pPr>
            <a:lvl4pPr marL="1214826" indent="0" algn="ctr">
              <a:buNone/>
            </a:lvl4pPr>
            <a:lvl5pPr marL="1619768" indent="0" algn="ctr">
              <a:buNone/>
            </a:lvl5pPr>
            <a:lvl6pPr marL="2024710" indent="0" algn="ctr">
              <a:buNone/>
            </a:lvl6pPr>
            <a:lvl7pPr marL="2429652" indent="0" algn="ctr">
              <a:buNone/>
            </a:lvl7pPr>
            <a:lvl8pPr marL="2834594" indent="0" algn="ctr">
              <a:buNone/>
            </a:lvl8pPr>
            <a:lvl9pPr marL="323953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522" y="5371922"/>
            <a:ext cx="1823085" cy="607060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47890" y="209380"/>
            <a:ext cx="5199168" cy="323203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089775" y="202353"/>
            <a:ext cx="742738" cy="3372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06863" y="539609"/>
            <a:ext cx="1823085" cy="488318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130" y="539609"/>
            <a:ext cx="4929082" cy="488318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6864" y="5530993"/>
            <a:ext cx="1958128" cy="3232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131" y="5530821"/>
            <a:ext cx="4938725" cy="3232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5402015" y="0"/>
            <a:ext cx="283591" cy="6070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5442528" y="539609"/>
            <a:ext cx="202565" cy="5530991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442528" y="0"/>
            <a:ext cx="202565" cy="472158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88" tIns="40494" rIns="80988" bIns="4049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307732" y="127762"/>
            <a:ext cx="472158" cy="2166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74" y="202354"/>
            <a:ext cx="7224818" cy="87686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2874" y="1416473"/>
            <a:ext cx="7224818" cy="39796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2428240"/>
            <a:ext cx="6311870" cy="1481114"/>
          </a:xfrm>
        </p:spPr>
        <p:txBody>
          <a:bodyPr anchor="t"/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349022"/>
            <a:ext cx="8102600" cy="101176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416474"/>
            <a:ext cx="1147868" cy="876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215390" y="1416474"/>
            <a:ext cx="6887210" cy="87686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390" y="1416474"/>
            <a:ext cx="6752167" cy="876864"/>
          </a:xfrm>
        </p:spPr>
        <p:txBody>
          <a:bodyPr/>
          <a:lstStyle>
            <a:lvl1pPr algn="l">
              <a:buNone/>
              <a:defRPr sz="39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551376"/>
            <a:ext cx="1147868" cy="621113"/>
          </a:xfrm>
        </p:spPr>
        <p:txBody>
          <a:bodyPr>
            <a:noAutofit/>
          </a:bodyPr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0173" y="1407061"/>
            <a:ext cx="3443605" cy="404706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93121" y="1407061"/>
            <a:ext cx="3443605" cy="404706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52" y="241700"/>
            <a:ext cx="7224818" cy="77006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0173" y="2158436"/>
            <a:ext cx="3443605" cy="317020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53865" y="2158436"/>
            <a:ext cx="3443605" cy="317020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540173" y="1551376"/>
            <a:ext cx="3443605" cy="566589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253865" y="1551376"/>
            <a:ext cx="3443605" cy="566589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530991"/>
            <a:ext cx="472652" cy="3372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73" y="241700"/>
            <a:ext cx="7157297" cy="770067"/>
          </a:xfrm>
        </p:spPr>
        <p:txBody>
          <a:bodyPr anchor="ctr"/>
          <a:lstStyle>
            <a:lvl1pPr algn="l">
              <a:buNone/>
              <a:defRPr sz="3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0173" y="1551376"/>
            <a:ext cx="1417955" cy="384471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1483" tIns="161977" rIns="121483" bIns="80988"/>
          <a:lstStyle>
            <a:lvl1pPr marL="0" indent="0">
              <a:spcAft>
                <a:spcPts val="886"/>
              </a:spcAft>
              <a:buNone/>
              <a:defRPr sz="1600"/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093172" y="1551376"/>
            <a:ext cx="5671820" cy="391216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955" y="4856480"/>
            <a:ext cx="6482080" cy="607060"/>
          </a:xfrm>
        </p:spPr>
        <p:txBody>
          <a:bodyPr/>
          <a:lstStyle>
            <a:lvl1pPr marL="0" indent="0">
              <a:buFontTx/>
              <a:buNone/>
              <a:defRPr sz="1500"/>
            </a:lvl1pPr>
            <a:lvl2pPr>
              <a:buFontTx/>
              <a:buNone/>
              <a:defRPr sz="1100"/>
            </a:lvl2pPr>
            <a:lvl3pPr>
              <a:buFontTx/>
              <a:buNone/>
              <a:defRPr sz="9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8103" y="4047067"/>
            <a:ext cx="8102600" cy="785131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8103" y="4128008"/>
            <a:ext cx="1296416" cy="63134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69339" y="4119914"/>
            <a:ext cx="6733261" cy="63134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55" y="4114518"/>
            <a:ext cx="6482080" cy="607060"/>
          </a:xfrm>
        </p:spPr>
        <p:txBody>
          <a:bodyPr anchor="ctr"/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282911" y="0"/>
            <a:ext cx="89129" cy="607869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5536777" y="5530992"/>
            <a:ext cx="2363258" cy="323203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131380"/>
            <a:ext cx="1282912" cy="587389"/>
          </a:xfrm>
        </p:spPr>
        <p:txBody>
          <a:bodyPr rtlCol="0"/>
          <a:lstStyle>
            <a:lvl1pPr>
              <a:defRPr sz="25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417955" y="5530820"/>
            <a:ext cx="4051300" cy="323203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82844" y="0"/>
            <a:ext cx="6719756" cy="404436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0173" y="202354"/>
            <a:ext cx="7224818" cy="876864"/>
          </a:xfrm>
          <a:prstGeom prst="rect">
            <a:avLst/>
          </a:prstGeom>
        </p:spPr>
        <p:txBody>
          <a:bodyPr vert="horz" lIns="80988" tIns="40494" rIns="80988" bIns="40494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2874" y="1416473"/>
            <a:ext cx="7224818" cy="4006596"/>
          </a:xfrm>
          <a:prstGeom prst="rect">
            <a:avLst/>
          </a:prstGeom>
        </p:spPr>
        <p:txBody>
          <a:bodyPr vert="horz" lIns="80988" tIns="40494" rIns="80988" bIns="40494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401734" y="5530992"/>
            <a:ext cx="2363258" cy="323203"/>
          </a:xfrm>
          <a:prstGeom prst="rect">
            <a:avLst/>
          </a:prstGeom>
        </p:spPr>
        <p:txBody>
          <a:bodyPr vert="horz" lIns="80988" tIns="40494" rIns="80988" bIns="40494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0174" y="5530820"/>
            <a:ext cx="4803682" cy="323203"/>
          </a:xfrm>
          <a:prstGeom prst="rect">
            <a:avLst/>
          </a:prstGeom>
        </p:spPr>
        <p:txBody>
          <a:bodyPr vert="horz" lIns="80988" tIns="40494" rIns="80988" bIns="40494" anchor="ctr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092708"/>
            <a:ext cx="8102600" cy="28329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33179"/>
            <a:ext cx="472652" cy="20235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23293" y="1133179"/>
            <a:ext cx="7579307" cy="2023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0988" tIns="40494" rIns="80988" bIns="4049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6152"/>
            <a:ext cx="472652" cy="216407"/>
          </a:xfrm>
          <a:prstGeom prst="rect">
            <a:avLst/>
          </a:prstGeom>
        </p:spPr>
        <p:txBody>
          <a:bodyPr vert="horz" lIns="80988" tIns="40494" rIns="80988" bIns="40494" anchor="ctr" anchorCtr="0">
            <a:normAutofit/>
          </a:bodyPr>
          <a:lstStyle>
            <a:lvl1pPr algn="ctr" eaLnBrk="1" latinLnBrk="0" hangingPunct="1">
              <a:defRPr kumimoji="0" sz="12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3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3459" indent="-283459" algn="l" rtl="0" eaLnBrk="1" latinLnBrk="0" hangingPunct="1">
        <a:spcBef>
          <a:spcPts val="62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19" indent="-242965" algn="l" rtl="0" eaLnBrk="1" latinLnBrk="0" hangingPunct="1">
        <a:spcBef>
          <a:spcPts val="487"/>
        </a:spcBef>
        <a:buClr>
          <a:schemeClr val="accent1"/>
        </a:buClr>
        <a:buSzPct val="70000"/>
        <a:buFont typeface="Wingdings 2"/>
        <a:buChar char="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09884" indent="-202471" algn="l" rtl="0" eaLnBrk="1" latinLnBrk="0" hangingPunct="1">
        <a:spcBef>
          <a:spcPts val="443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4826" indent="-202471" algn="l" rtl="0" eaLnBrk="1" latinLnBrk="0" hangingPunct="1">
        <a:spcBef>
          <a:spcPts val="354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68" indent="-202471" algn="l" rtl="0" eaLnBrk="1" latinLnBrk="0" hangingPunct="1">
        <a:spcBef>
          <a:spcPts val="354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62733" indent="-202471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05699" indent="-202471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8664" indent="-202471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91629" indent="-202471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4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098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48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247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296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345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395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b="35698"/>
          <a:stretch>
            <a:fillRect/>
          </a:stretch>
        </p:blipFill>
        <p:spPr>
          <a:xfrm>
            <a:off x="317500" y="0"/>
            <a:ext cx="7531100" cy="3568700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2" cstate="print"/>
          <a:srcRect t="94213"/>
          <a:stretch>
            <a:fillRect/>
          </a:stretch>
        </p:blipFill>
        <p:spPr>
          <a:xfrm>
            <a:off x="317500" y="5168900"/>
            <a:ext cx="75311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0"/>
            <a:ext cx="7531100" cy="549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508000"/>
            <a:ext cx="7340600" cy="3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101600"/>
            <a:ext cx="7531100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vinutha</cp:lastModifiedBy>
  <cp:revision>3</cp:revision>
  <dcterms:created xsi:type="dcterms:W3CDTF">2023-02-20T09:40:39Z</dcterms:created>
  <dcterms:modified xsi:type="dcterms:W3CDTF">2023-02-20T10:02:21Z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LastSaved">
    <vt:filetime>2023-02-20T00:00:00Z</vt:filetime>
  </property>
</Properties>
</file>