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BJT5aaQYGvAzAJysKkWQDo/AO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0000">
              <a:srgbClr val="FDFDFD"/>
            </a:gs>
            <a:gs pos="100000">
              <a:srgbClr val="7A7A7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9.png"/><Relationship Id="rId7" Type="http://schemas.openxmlformats.org/officeDocument/2006/relationships/image" Target="../media/image7.jp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7000"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body"/>
          </p:nvPr>
        </p:nvSpPr>
        <p:spPr>
          <a:xfrm>
            <a:off x="358050" y="2355002"/>
            <a:ext cx="84279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GB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       </a:t>
            </a:r>
            <a:r>
              <a:rPr b="1" lang="en-GB" sz="4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HEART BEAT SENSOR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b="1" lang="en-GB" sz="4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           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b="1" lang="en-GB" sz="4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P.jpg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642910" y="1214422"/>
            <a:ext cx="734481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heart beat monitoring system using GSM technology is used for periodic monitoring of patients those who are suffering from heart disease (cardiac disease)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heart beat sensor named pulse oximeter is interfaced with GSM modem to send the heartrate to the user interfaced with the system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action is taken by Arduino &amp; communication is taken by GSM with the help of UART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 flipH="1">
            <a:off x="2500298" y="357166"/>
            <a:ext cx="37707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214282" y="1500174"/>
            <a:ext cx="855402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 range of BPM is 60-80 BPM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heart beat &lt;40 times a minute, BRADYCARDIA occurs leads to short of breath. 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heart beat&gt;100 times a minute, TACHYCARDIA occurs leads to heart failure, stroke or sudden cardiac death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0"/>
            <a:ext cx="9144000" cy="1214398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 VALUE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642910" y="1643050"/>
            <a:ext cx="8072494" cy="1214446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SENSOR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heart beat is sensed by heart beat sensor and given to the arduino through op-amp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42910" y="3143248"/>
            <a:ext cx="8072494" cy="1000132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ARDUINO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with the corresponding program and interface with the GSM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642910" y="4429132"/>
            <a:ext cx="8072494" cy="1143008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GSM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 is inserted to the GSM and 12v 1A power supply is given to the GSM 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642910" y="5786454"/>
            <a:ext cx="8072494" cy="857256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PHONE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or message received by a  relative mobile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2571736" y="285728"/>
            <a:ext cx="4286280" cy="1000132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/>
          </a:p>
        </p:txBody>
      </p:sp>
      <p:cxnSp>
        <p:nvCxnSpPr>
          <p:cNvPr id="110" name="Google Shape;110;p4"/>
          <p:cNvCxnSpPr>
            <a:stCxn id="105" idx="2"/>
            <a:endCxn id="106" idx="0"/>
          </p:cNvCxnSpPr>
          <p:nvPr/>
        </p:nvCxnSpPr>
        <p:spPr>
          <a:xfrm>
            <a:off x="4679157" y="2857496"/>
            <a:ext cx="0" cy="285900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1" name="Google Shape;111;p4"/>
          <p:cNvCxnSpPr/>
          <p:nvPr/>
        </p:nvCxnSpPr>
        <p:spPr>
          <a:xfrm rot="5400000">
            <a:off x="4429918" y="5642784"/>
            <a:ext cx="285752" cy="1588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" name="Google Shape;112;p4"/>
          <p:cNvCxnSpPr/>
          <p:nvPr/>
        </p:nvCxnSpPr>
        <p:spPr>
          <a:xfrm rot="5400000">
            <a:off x="4429918" y="4285462"/>
            <a:ext cx="285752" cy="1588"/>
          </a:xfrm>
          <a:prstGeom prst="straightConnector1">
            <a:avLst/>
          </a:prstGeom>
          <a:noFill/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beat.png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306" y="857232"/>
            <a:ext cx="1643074" cy="1285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.jpg"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72" y="785795"/>
            <a:ext cx="1500198" cy="1153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.jpg"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0826" y="714356"/>
            <a:ext cx="1714513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GGG.png" id="120" name="Google Shape;12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6116" y="2643182"/>
            <a:ext cx="2286016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VVV.jpg" id="121" name="Google Shape;12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910" y="2643182"/>
            <a:ext cx="2000264" cy="1857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KK.jpg" id="122" name="Google Shape;12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8992" y="5000636"/>
            <a:ext cx="2357454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2714612" y="1357298"/>
            <a:ext cx="857256" cy="1428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571736" y="3500438"/>
            <a:ext cx="857256" cy="1428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357818" y="1428736"/>
            <a:ext cx="857256" cy="1428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 rot="10800000">
            <a:off x="5643570" y="3429000"/>
            <a:ext cx="857256" cy="1428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 flipH="1">
            <a:off x="4571999" y="4572008"/>
            <a:ext cx="45719" cy="42862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3714744" y="4500570"/>
            <a:ext cx="714380" cy="28575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GSM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6715140" y="4357694"/>
            <a:ext cx="1714512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6500826" y="2071678"/>
            <a:ext cx="1714512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OP-AMP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3500430" y="2071678"/>
            <a:ext cx="1714512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500034" y="2000240"/>
            <a:ext cx="1714512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5786446" y="5572140"/>
            <a:ext cx="1571636" cy="5715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214282" y="4572008"/>
            <a:ext cx="2562244" cy="3476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SUPPLY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714612" y="214290"/>
            <a:ext cx="3786214" cy="6429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  <a:endParaRPr/>
          </a:p>
        </p:txBody>
      </p:sp>
      <p:pic>
        <p:nvPicPr>
          <p:cNvPr descr="ARDD.jpg" id="136" name="Google Shape;13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29388" y="2928934"/>
            <a:ext cx="2071702" cy="1400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7429520" y="2500306"/>
            <a:ext cx="80962" cy="36671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437247" y="415002"/>
            <a:ext cx="85892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  BETWEEN ARDUINO AND                     GSM: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597119" y="1546889"/>
            <a:ext cx="794976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Tx and Rx pin of Arduino board are connected to Rx and Tx pins of GSM modem respectively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patient put his finger on heart beat sensor then the sensor counts the heart beat according to pumping of heart and generates output in the form of pulses.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count is given to Arduino pin no.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ARDUINO CODE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1.To change sms sending mode : AT+CMGF=1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 myserial.println(“AT+CMGF=1”);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2.To read SMS in text mode : AT+CNMI=2,2,0,0,0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myserial.println(“AT+CNMI=2,2,0,0,0”);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3.To make a call : ATD+60XXXXXXXXXX;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//replace X with number you want to call,change +60 to your country code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myserial,.println(“ATD+60XXXXXXX;”);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ARDUINO CODE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4.To disconnect / hangup call : ATH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myserial.println(“ATH”);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5.To redial : ATDL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myserial.println(“ATD”);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6.To receive a phone call : 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myserial.println(“ATA”);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ADVANTAGES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I</a:t>
            </a:r>
            <a:r>
              <a:rPr b="0" lang="en-GB">
                <a:solidFill>
                  <a:srgbClr val="000000"/>
                </a:solidFill>
              </a:rPr>
              <a:t>nexpensive alternative to smart watches and other expensive heart rate monitors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GB">
                <a:solidFill>
                  <a:srgbClr val="000000"/>
                </a:solidFill>
              </a:rPr>
              <a:t>The device can be used by non-professional people at home.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>
                <a:solidFill>
                  <a:srgbClr val="000000"/>
                </a:solidFill>
              </a:rPr>
              <a:t>The continuous monitoring  allows doctors to patient any abnormal conditions in the heart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lang="en-GB">
                <a:solidFill>
                  <a:srgbClr val="000000"/>
                </a:solidFill>
              </a:rPr>
              <a:t>Machine learning and deep learning algorithms can be implemented for predicting the heart dieseases based on the recorded data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2022-10-18T18:14:33Z</dcterms:created>
  <dc:creator>Poorani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64daf0985212422e93c071cb3b41821e</vt:lpwstr>
  </property>
</Properties>
</file>