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5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1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9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89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53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9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84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3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5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9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5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89F5EC-1FB5-41B3-AD2D-39D3158C1F71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9D14DB-1F13-4F00-A973-396F2B4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1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1618592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Case Review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Updated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 of TUKKA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by,</a:t>
            </a:r>
          </a:p>
          <a:p>
            <a:pPr algn="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Gautham Srinivas Ravi Nagarajan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10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33856"/>
            <a:ext cx="10018713" cy="1752599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910254"/>
            <a:ext cx="10018713" cy="31242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Updated application interface of TUKKA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fails,</a:t>
            </a:r>
          </a:p>
          <a:p>
            <a:pPr algn="just"/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 detailed data sets in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Fails to meet Security Integrity</a:t>
            </a: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Decline in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win rate by 12%</a:t>
            </a:r>
          </a:p>
          <a:p>
            <a:pPr algn="just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28752"/>
            <a:ext cx="10018713" cy="90126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Measure Possible Solutions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4359"/>
            <a:ext cx="10018713" cy="522364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Perform Gap Analysis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understand the Existing &amp; Current Interface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Engineer – TUKKA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Company - Improvised UI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BA’s, Stakeholders, Technical team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Substantial Increase in Man hours to satisfy security 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Update UX/UI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Streamline data – Customer Feedback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BA’s, End-Users, Technical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End-Users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0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5132" y="261445"/>
            <a:ext cx="10018713" cy="62799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Analyze – Feasible solution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569257"/>
              </p:ext>
            </p:extLst>
          </p:nvPr>
        </p:nvGraphicFramePr>
        <p:xfrm>
          <a:off x="1484312" y="1204749"/>
          <a:ext cx="100187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9356">
                  <a:extLst>
                    <a:ext uri="{9D8B030D-6E8A-4147-A177-3AD203B41FA5}">
                      <a16:colId xmlns:a16="http://schemas.microsoft.com/office/drawing/2014/main" val="3638234572"/>
                    </a:ext>
                  </a:extLst>
                </a:gridCol>
                <a:gridCol w="5009356">
                  <a:extLst>
                    <a:ext uri="{9D8B030D-6E8A-4147-A177-3AD203B41FA5}">
                      <a16:colId xmlns:a16="http://schemas.microsoft.com/office/drawing/2014/main" val="340301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the missing features that causes down-time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Budget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53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Prioritize the critical requirements &amp; devise the process flow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 only the gap in new interface &amp; Man hours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055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84311" y="835417"/>
            <a:ext cx="197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Gap Analysis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72151"/>
              </p:ext>
            </p:extLst>
          </p:nvPr>
        </p:nvGraphicFramePr>
        <p:xfrm>
          <a:off x="1455132" y="3275881"/>
          <a:ext cx="1004789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0771">
                  <a:extLst>
                    <a:ext uri="{9D8B030D-6E8A-4147-A177-3AD203B41FA5}">
                      <a16:colId xmlns:a16="http://schemas.microsoft.com/office/drawing/2014/main" val="811215781"/>
                    </a:ext>
                  </a:extLst>
                </a:gridCol>
                <a:gridCol w="4997121">
                  <a:extLst>
                    <a:ext uri="{9D8B030D-6E8A-4147-A177-3AD203B41FA5}">
                      <a16:colId xmlns:a16="http://schemas.microsoft.com/office/drawing/2014/main" val="4201774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3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fields/areas – optional/Redundant fields, Clicks,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Budget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2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Improvise UX/UI – End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-User feedback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 flow is Repetitive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9361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55132" y="2906549"/>
            <a:ext cx="197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UI/UX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84311" y="4887310"/>
            <a:ext cx="998953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Feasible 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 UI/UX – Budget &amp; Man Hours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Incase of Budget censure, Training can be provided to sales team and project success rate can be ensured by periodic assessment as a risk mitigation plan.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8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39262"/>
            <a:ext cx="10018713" cy="1048407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 &amp; Control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450428"/>
            <a:ext cx="10018713" cy="4687614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Update UX/UI: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areas for improvement in the new UI based on End-User feedback</a:t>
            </a:r>
          </a:p>
          <a:p>
            <a:pPr lvl="1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Areas: In terms of number of sections, clicks and optional/redundant fields</a:t>
            </a:r>
          </a:p>
          <a:p>
            <a:pPr lvl="1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the changes provided by the customer during the feedback</a:t>
            </a:r>
          </a:p>
          <a:p>
            <a:pPr lvl="1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and Validate the changes for any delays or technical ambiguity</a:t>
            </a:r>
          </a:p>
          <a:p>
            <a:pPr lvl="1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Deploy the new interface for security approval.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7"/>
            <a:ext cx="12192000" cy="6853073"/>
          </a:xfrm>
        </p:spPr>
      </p:pic>
    </p:spTree>
    <p:extLst>
      <p:ext uri="{BB962C8B-B14F-4D97-AF65-F5344CB8AC3E}">
        <p14:creationId xmlns:p14="http://schemas.microsoft.com/office/powerpoint/2010/main" val="39216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111</TotalTime>
  <Words>214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Parallax</vt:lpstr>
      <vt:lpstr>Case Review - Updated interface of TUKKA</vt:lpstr>
      <vt:lpstr>Problem Statement</vt:lpstr>
      <vt:lpstr>Measure Possible Solutions</vt:lpstr>
      <vt:lpstr>Analyze – Feasible solution</vt:lpstr>
      <vt:lpstr>Implement &amp; Control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Review on Updated interface of tukka</dc:title>
  <dc:creator>GAUTHAM SRINIVAS RAVI NAGARAJAN</dc:creator>
  <cp:lastModifiedBy>GAUTHAM SRINIVAS RAVI NAGARAJAN</cp:lastModifiedBy>
  <cp:revision>14</cp:revision>
  <dcterms:created xsi:type="dcterms:W3CDTF">2018-07-23T20:25:42Z</dcterms:created>
  <dcterms:modified xsi:type="dcterms:W3CDTF">2018-07-24T13:25:49Z</dcterms:modified>
</cp:coreProperties>
</file>