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3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6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0549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5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00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16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51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0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3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3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5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7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b="1" dirty="0"/>
              <a:t>Name: </a:t>
            </a:r>
            <a:r>
              <a:rPr dirty="0"/>
              <a:t>Gautham T</a:t>
            </a:r>
          </a:p>
          <a:p>
            <a:r>
              <a:rPr b="1" dirty="0"/>
              <a:t>Project Title:</a:t>
            </a:r>
            <a:r>
              <a:rPr dirty="0"/>
              <a:t> </a:t>
            </a:r>
            <a:r>
              <a:rPr lang="en-IN" dirty="0"/>
              <a:t>speech-to-speech </a:t>
            </a:r>
            <a:r>
              <a:rPr lang="en-IN" dirty="0" err="1"/>
              <a:t>en</a:t>
            </a:r>
            <a:r>
              <a:rPr lang="en-IN" dirty="0"/>
              <a:t>-to-hi speech translator</a:t>
            </a:r>
            <a:endParaRPr dirty="0"/>
          </a:p>
          <a:p>
            <a:r>
              <a:rPr b="1" dirty="0"/>
              <a:t>Track: </a:t>
            </a:r>
            <a:r>
              <a:rPr dirty="0"/>
              <a:t>Language Translation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problem is the lack of easy-to-use tools for real-time speech translation from English to Hindi, especially for users who need quick and accurate translations with audio output.</a:t>
            </a:r>
          </a:p>
          <a:p>
            <a:endParaRPr dirty="0"/>
          </a:p>
          <a:p>
            <a:r>
              <a:rPr b="1" dirty="0"/>
              <a:t>Importance: </a:t>
            </a:r>
            <a:r>
              <a:rPr dirty="0"/>
              <a:t>Enhances communication for non-English speakers, improves accessibility, and facilitates cross-language interactions in various contexts like education, business, and daily life.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solution is a web application built with Flask that allows users to input English speech or text, translates it to Hindi using Google Translate API, and generates Hindi audio using text-to-speech synthesis.</a:t>
            </a:r>
          </a:p>
          <a:p>
            <a:endParaRPr dirty="0"/>
          </a:p>
          <a:p>
            <a:r>
              <a:rPr b="1" dirty="0"/>
              <a:t>Demonstration: </a:t>
            </a:r>
            <a:r>
              <a:rPr dirty="0"/>
              <a:t>Users can record voice, type text, translate, and play audio output seamlessly.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Key goals of the project:</a:t>
            </a:r>
          </a:p>
          <a:p>
            <a:r>
              <a:rPr dirty="0"/>
              <a:t>Provide accurate English to Hindi translation</a:t>
            </a:r>
          </a:p>
          <a:p>
            <a:r>
              <a:rPr dirty="0"/>
              <a:t>Support both voice and text input</a:t>
            </a:r>
          </a:p>
          <a:p>
            <a:r>
              <a:rPr dirty="0"/>
              <a:t>Generate high-quality Hindi audio output</a:t>
            </a:r>
          </a:p>
          <a:p>
            <a:r>
              <a:rPr dirty="0"/>
              <a:t>Ensure responsive design for desktop and mobile</a:t>
            </a:r>
          </a:p>
          <a:p>
            <a:r>
              <a:rPr dirty="0"/>
              <a:t>Maintain user-friendly interface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600" b="1" dirty="0"/>
              <a:t>Approach: </a:t>
            </a:r>
            <a:r>
              <a:rPr sz="1600" dirty="0"/>
              <a:t>Modular web application using Flask framework.</a:t>
            </a:r>
          </a:p>
          <a:p>
            <a:r>
              <a:rPr sz="1600" b="1" dirty="0"/>
              <a:t>Dataset: </a:t>
            </a:r>
            <a:r>
              <a:rPr sz="1600" dirty="0"/>
              <a:t>Utilizes pre-trained models for speech recognition and synthesis.</a:t>
            </a:r>
          </a:p>
          <a:p>
            <a:endParaRPr sz="1600" dirty="0"/>
          </a:p>
          <a:p>
            <a:pPr marL="0" indent="0">
              <a:buNone/>
            </a:pPr>
            <a:r>
              <a:rPr sz="1600" b="1" dirty="0"/>
              <a:t>Tools/Technologies:</a:t>
            </a:r>
          </a:p>
          <a:p>
            <a:r>
              <a:rPr sz="1600" dirty="0"/>
              <a:t>Python, Flask, HTML/CSS/JavaScript</a:t>
            </a:r>
          </a:p>
          <a:p>
            <a:r>
              <a:rPr sz="1600" dirty="0"/>
              <a:t>Google Translate API for translation</a:t>
            </a:r>
          </a:p>
          <a:p>
            <a:r>
              <a:rPr sz="1600" dirty="0" err="1"/>
              <a:t>Vosk</a:t>
            </a:r>
            <a:r>
              <a:rPr sz="1600" dirty="0"/>
              <a:t> for speech-to-text</a:t>
            </a:r>
          </a:p>
          <a:p>
            <a:r>
              <a:rPr sz="1600" dirty="0" err="1"/>
              <a:t>gTTS</a:t>
            </a:r>
            <a:r>
              <a:rPr sz="1600" dirty="0"/>
              <a:t> and pyttsx3 for text-to-speech</a:t>
            </a:r>
          </a:p>
          <a:p>
            <a:r>
              <a:rPr sz="1600" dirty="0"/>
              <a:t>Web Speech API for browser-based voice input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b="1" dirty="0"/>
              <a:t>Developed the project by:</a:t>
            </a:r>
          </a:p>
          <a:p>
            <a:pPr marL="0" indent="0">
              <a:buNone/>
            </a:pPr>
            <a:r>
              <a:rPr dirty="0"/>
              <a:t>- Setting up </a:t>
            </a:r>
            <a:r>
              <a:rPr b="1" dirty="0"/>
              <a:t>Flask</a:t>
            </a:r>
            <a:r>
              <a:rPr dirty="0"/>
              <a:t> application with routes for translation</a:t>
            </a:r>
          </a:p>
          <a:p>
            <a:pPr marL="0" indent="0">
              <a:buNone/>
            </a:pPr>
            <a:r>
              <a:rPr dirty="0"/>
              <a:t>- Integrating</a:t>
            </a:r>
            <a:r>
              <a:rPr b="1" dirty="0"/>
              <a:t> STT </a:t>
            </a:r>
            <a:r>
              <a:rPr dirty="0"/>
              <a:t>module using </a:t>
            </a:r>
            <a:r>
              <a:rPr b="1" dirty="0" err="1"/>
              <a:t>Vosk</a:t>
            </a:r>
            <a:r>
              <a:rPr dirty="0"/>
              <a:t> model</a:t>
            </a:r>
          </a:p>
          <a:p>
            <a:pPr marL="0" indent="0">
              <a:buNone/>
            </a:pPr>
            <a:r>
              <a:rPr dirty="0"/>
              <a:t>- Implementing translator module with </a:t>
            </a:r>
            <a:r>
              <a:rPr b="1" dirty="0"/>
              <a:t>Google Translate</a:t>
            </a:r>
          </a:p>
          <a:p>
            <a:pPr marL="0" indent="0">
              <a:buNone/>
            </a:pPr>
            <a:r>
              <a:rPr dirty="0"/>
              <a:t>- Adding TTS module with </a:t>
            </a:r>
            <a:r>
              <a:rPr b="1" dirty="0" err="1"/>
              <a:t>IndicTrans</a:t>
            </a:r>
            <a:r>
              <a:rPr dirty="0"/>
              <a:t> and </a:t>
            </a:r>
            <a:r>
              <a:rPr b="1" dirty="0" err="1"/>
              <a:t>gTTS</a:t>
            </a:r>
            <a:endParaRPr b="1" dirty="0"/>
          </a:p>
          <a:p>
            <a:pPr marL="0" indent="0">
              <a:buNone/>
            </a:pPr>
            <a:r>
              <a:rPr dirty="0"/>
              <a:t>- Creating responsive </a:t>
            </a:r>
            <a:r>
              <a:rPr b="1" dirty="0"/>
              <a:t>HTML template</a:t>
            </a:r>
            <a:r>
              <a:rPr dirty="0"/>
              <a:t> with </a:t>
            </a:r>
            <a:r>
              <a:rPr b="1" dirty="0"/>
              <a:t>JavaScript for voice input</a:t>
            </a:r>
          </a:p>
          <a:p>
            <a:pPr marL="0" indent="0">
              <a:buNone/>
            </a:pPr>
            <a:r>
              <a:rPr dirty="0"/>
              <a:t>- Handling audio file processing and </a:t>
            </a:r>
            <a:r>
              <a:rPr b="1" dirty="0"/>
              <a:t>base64 encoding</a:t>
            </a:r>
            <a:r>
              <a:rPr dirty="0"/>
              <a:t> for web transmission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Demo/Working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b="1" dirty="0"/>
              <a:t>Demonstration of the project:</a:t>
            </a:r>
          </a:p>
          <a:p>
            <a:pPr marL="0" indent="0">
              <a:buNone/>
            </a:pPr>
            <a:r>
              <a:rPr dirty="0"/>
              <a:t>1. </a:t>
            </a:r>
            <a:r>
              <a:rPr lang="en-IN" dirty="0"/>
              <a:t>Host</a:t>
            </a:r>
            <a:r>
              <a:rPr dirty="0"/>
              <a:t> the web app at http://localhost:5000</a:t>
            </a:r>
          </a:p>
          <a:p>
            <a:pPr marL="0" indent="0">
              <a:buNone/>
            </a:pPr>
            <a:r>
              <a:rPr dirty="0"/>
              <a:t>2. Click 'Start Voice Input' and speak English</a:t>
            </a:r>
          </a:p>
          <a:p>
            <a:pPr marL="0" indent="0">
              <a:buNone/>
            </a:pPr>
            <a:r>
              <a:rPr dirty="0"/>
              <a:t>3. Allow microphone permissions</a:t>
            </a:r>
          </a:p>
          <a:p>
            <a:pPr marL="0" indent="0">
              <a:buNone/>
            </a:pPr>
            <a:r>
              <a:rPr dirty="0"/>
              <a:t>4. Click 'Translate' to get Hindi text</a:t>
            </a:r>
          </a:p>
          <a:p>
            <a:pPr marL="0" indent="0">
              <a:buNone/>
            </a:pPr>
            <a:r>
              <a:rPr dirty="0"/>
              <a:t>5. Click 'Play Hindi Audio' to hear the translation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Alternatively, type text and follow the steps 4 and 5.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b="1" dirty="0"/>
              <a:t>Achievements:</a:t>
            </a:r>
          </a:p>
          <a:p>
            <a:pPr marL="0" indent="0">
              <a:buNone/>
            </a:pPr>
            <a:r>
              <a:rPr dirty="0"/>
              <a:t>- Successful integration of speech recognition, translation, and synthesis</a:t>
            </a:r>
          </a:p>
          <a:p>
            <a:pPr marL="0" indent="0">
              <a:buNone/>
            </a:pPr>
            <a:r>
              <a:rPr dirty="0"/>
              <a:t>- Accurate translations with Google Translate</a:t>
            </a:r>
          </a:p>
          <a:p>
            <a:pPr marL="0" indent="0">
              <a:buNone/>
            </a:pPr>
            <a:r>
              <a:rPr dirty="0"/>
              <a:t>- Clear audio output in Hindi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b="1" dirty="0"/>
              <a:t>Performance:</a:t>
            </a:r>
          </a:p>
          <a:p>
            <a:pPr marL="0" indent="0">
              <a:buNone/>
            </a:pPr>
            <a:r>
              <a:rPr dirty="0"/>
              <a:t>- Fast response times for text translation</a:t>
            </a:r>
          </a:p>
          <a:p>
            <a:pPr marL="0" indent="0">
              <a:buNone/>
            </a:pPr>
            <a:r>
              <a:rPr dirty="0"/>
              <a:t>- Reliable voice input with browser API</a:t>
            </a:r>
          </a:p>
          <a:p>
            <a:pPr marL="0" indent="0">
              <a:buNone/>
            </a:pPr>
            <a:r>
              <a:rPr dirty="0"/>
              <a:t>- Handles various accents and speech patterns</a:t>
            </a:r>
          </a:p>
          <a:p>
            <a:pPr marL="0" indent="0">
              <a:buNone/>
            </a:pPr>
            <a:r>
              <a:rPr dirty="0"/>
              <a:t>- Responsive on multiple devices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b="1" dirty="0"/>
              <a:t>Summary of contributions:</a:t>
            </a:r>
          </a:p>
          <a:p>
            <a:pPr marL="0" indent="0">
              <a:buNone/>
            </a:pPr>
            <a:r>
              <a:rPr dirty="0"/>
              <a:t>- Developed a functional speech translation web app</a:t>
            </a:r>
          </a:p>
          <a:p>
            <a:pPr marL="0" indent="0">
              <a:buNone/>
            </a:pPr>
            <a:r>
              <a:rPr dirty="0"/>
              <a:t>- Demonstrated integration of multiple AI technologies</a:t>
            </a:r>
          </a:p>
          <a:p>
            <a:pPr marL="0" indent="0">
              <a:buNone/>
            </a:pPr>
            <a:r>
              <a:rPr dirty="0"/>
              <a:t>- Provided a user-friendly solution for language barriers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b="1" dirty="0"/>
              <a:t>Possible improvements:</a:t>
            </a:r>
          </a:p>
          <a:p>
            <a:pPr marL="0" indent="0">
              <a:buNone/>
            </a:pPr>
            <a:r>
              <a:rPr dirty="0"/>
              <a:t>- Add support for more languages</a:t>
            </a:r>
          </a:p>
          <a:p>
            <a:pPr marL="0" indent="0">
              <a:buNone/>
            </a:pPr>
            <a:r>
              <a:rPr dirty="0"/>
              <a:t>- Implement offline capabilities</a:t>
            </a:r>
          </a:p>
          <a:p>
            <a:pPr marL="0" indent="0">
              <a:buNone/>
            </a:pPr>
            <a:r>
              <a:rPr dirty="0"/>
              <a:t>- Enhance accuracy with custom models</a:t>
            </a:r>
          </a:p>
          <a:p>
            <a:pPr marL="0" indent="0">
              <a:buNone/>
            </a:pPr>
            <a:r>
              <a:rPr dirty="0"/>
              <a:t>- Add conversation history and user accounts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458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Introduction</vt:lpstr>
      <vt:lpstr>Problem Statement</vt:lpstr>
      <vt:lpstr>Project Outcome</vt:lpstr>
      <vt:lpstr>Objectives</vt:lpstr>
      <vt:lpstr>Methodology</vt:lpstr>
      <vt:lpstr>Implementation</vt:lpstr>
      <vt:lpstr>Demo/Working</vt:lpstr>
      <vt:lpstr>Results &amp; Observations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Gautham T</cp:lastModifiedBy>
  <cp:revision>3</cp:revision>
  <dcterms:created xsi:type="dcterms:W3CDTF">2013-01-27T09:14:16Z</dcterms:created>
  <dcterms:modified xsi:type="dcterms:W3CDTF">2025-09-10T18:34:47Z</dcterms:modified>
  <cp:category/>
</cp:coreProperties>
</file>