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10400" y="4861425"/>
            <a:ext cx="5683225" cy="460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09600" y="1174750"/>
            <a:ext cx="53847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197600" y="1174750"/>
            <a:ext cx="53847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●"/>
              <a:defRPr sz="24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○"/>
              <a:defRPr sz="19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■"/>
              <a:defRPr sz="19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●"/>
              <a:defRPr sz="19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○"/>
              <a:defRPr sz="19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■"/>
              <a:defRPr sz="19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●"/>
              <a:defRPr sz="19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○"/>
              <a:defRPr sz="19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25052" y="989648"/>
            <a:ext cx="10943166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Eulerian Circuits of equal weights in a given weighted Graph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487170" y="3025140"/>
            <a:ext cx="9218295" cy="808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Assignment 2- Topics in Graph Theory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Conclusion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Weighted Graph can be represented in the form of Adjacency </a:t>
            </a:r>
            <a:r>
              <a:rPr lang="en-US" sz="2800"/>
              <a:t>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weighted Eulerian Circuits can be found by traversing this Adjacency </a:t>
            </a:r>
            <a:r>
              <a:rPr lang="en-US" sz="2800"/>
              <a:t>List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Algorithms have been proposed: </a:t>
            </a:r>
          </a:p>
          <a:p>
            <a:pPr lvl="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1: Time Co</a:t>
            </a:r>
            <a:r>
              <a:rPr lang="en-US" sz="2800"/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plexity O((N+M)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lvl="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2: Time Complexity O((N+M)*(2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09600" y="100965"/>
            <a:ext cx="4817744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09600" y="1174750"/>
            <a:ext cx="10972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Graph G =(V, E), the problem is to find equal weight</a:t>
            </a:r>
            <a:r>
              <a:rPr lang="en-US"/>
              <a:t>ed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eulerian circuits in a given Weighted Graph.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Eulerian Circuit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which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edge exactly once and ends at the same vertex where it started.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weighted Graph is a graph where weights are given for the edges.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700" y="4877412"/>
            <a:ext cx="31617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7833201" y="5250800"/>
            <a:ext cx="4032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Fig1. The Graph has Eulerian Circuits “2-1 1-0 0-2”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“0-3 3-4 4-0”  and </a:t>
            </a:r>
            <a:r>
              <a:rPr lang="en-US" sz="1800">
                <a:solidFill>
                  <a:schemeClr val="dk1"/>
                </a:solidFill>
              </a:rPr>
              <a:t>“0-1 1-2 2-0 0-4 4-3 3-0”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5182389" y="6439525"/>
            <a:ext cx="876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1: Time Complexity O((N+M)</a:t>
            </a:r>
            <a:r>
              <a:rPr b="0" baseline="30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*(2</a:t>
            </a:r>
            <a:r>
              <a:rPr b="0" baseline="30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  <p:pic>
        <p:nvPicPr>
          <p:cNvPr descr="a1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0" y="1001725"/>
            <a:ext cx="4701500" cy="300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2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100" y="963625"/>
            <a:ext cx="5071874" cy="300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3.png"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5075" y="4232700"/>
            <a:ext cx="6188750" cy="245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1: Time Complexity O((N+M)</a:t>
            </a:r>
            <a:r>
              <a:rPr b="0" baseline="30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*(2</a:t>
            </a:r>
            <a:r>
              <a:rPr b="0" baseline="30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  <p:pic>
        <p:nvPicPr>
          <p:cNvPr descr="a4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200" y="1512625"/>
            <a:ext cx="5615575" cy="1922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5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200" y="3824300"/>
            <a:ext cx="5517524" cy="2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2: Time Complexity O((N+M)(2</a:t>
            </a:r>
            <a:r>
              <a:rPr baseline="30000" lang="en-US"/>
              <a:t>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  <p:pic>
        <p:nvPicPr>
          <p:cNvPr descr="a6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74" y="1340150"/>
            <a:ext cx="7043900" cy="3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2: Time Complexity O((N+M)(2</a:t>
            </a:r>
            <a:r>
              <a:rPr baseline="30000" lang="en-US"/>
              <a:t>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  <p:pic>
        <p:nvPicPr>
          <p:cNvPr descr="a7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49" y="1519925"/>
            <a:ext cx="8612849" cy="4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600" y="190500"/>
            <a:ext cx="10972799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Size Vs Time Graph</a:t>
            </a:r>
          </a:p>
        </p:txBody>
      </p:sp>
      <p:pic>
        <p:nvPicPr>
          <p:cNvPr descr="e1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50" y="925525"/>
            <a:ext cx="10183424" cy="55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Input Size Vs Time Graph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2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02775"/>
            <a:ext cx="10429725" cy="55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09600" y="190500"/>
            <a:ext cx="10972800" cy="5826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Input Size Vs Time Graph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3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75" y="1061175"/>
            <a:ext cx="10532023" cy="54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