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Constructing the Graph using its Cycle Space and finding its branches uniquely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Group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showing No. of nodes vs </a:t>
            </a:r>
            <a:r>
              <a:rPr lang="en"/>
              <a:t>Time Taken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25" y="1282900"/>
            <a:ext cx="3804125" cy="3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Conclusion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787575"/>
            <a:ext cx="8520600" cy="358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With the cycle space as an input, Original Graph has been constructed.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After constructing the Graph, we found the possible spanning trees recursively.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The Time Complexity of the proposed algorithm is O(Log(V)*2</a:t>
            </a:r>
            <a:r>
              <a:rPr baseline="30000" lang="en"/>
              <a:t>E</a:t>
            </a:r>
            <a:r>
              <a:rPr lang="en"/>
              <a:t>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07450"/>
            <a:ext cx="8520600" cy="6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575325"/>
            <a:ext cx="8520600" cy="369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Spanning Subgraph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spanning subgraph of G(V,E) is a graph g(V,E’) where |E’| &lt;= |E| and E’ can contain any number of edges, even zero edges.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Eulerian Subgraph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eulerian subgraph of G(V,E) is any subgraph g(V,E’) where |V’| &lt;= |V| and |E’| &lt;= |E| such that every vertex in V’ has even degree.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31200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Cycle 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the collection of all the eulerian spanning subgraphs in the Graph.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Branch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branch is simply any edge present in the spanning tree of a graph.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ign3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5" y="1078950"/>
            <a:ext cx="26985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graphs_spanning.png" id="84" name="Shape 84"/>
          <p:cNvPicPr preferRelativeResize="0"/>
          <p:nvPr/>
        </p:nvPicPr>
        <p:blipFill rotWithShape="1">
          <a:blip r:embed="rId4">
            <a:alphaModFix/>
          </a:blip>
          <a:srcRect b="0" l="1329" r="-1330" t="0"/>
          <a:stretch/>
        </p:blipFill>
        <p:spPr>
          <a:xfrm>
            <a:off x="3802163" y="741025"/>
            <a:ext cx="53435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997825" y="4050650"/>
            <a:ext cx="128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345450" y="4038775"/>
            <a:ext cx="2649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807775" y="3807850"/>
            <a:ext cx="1876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graph (G(V,E))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048501" y="3878400"/>
            <a:ext cx="3124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eulerian subgraphs for G(V,E)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nning_trees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73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079725" y="1758050"/>
            <a:ext cx="1865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Fig. Some spanning trees for G(V,E)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	 Approach { O(Log(V)*2</a:t>
            </a:r>
            <a:r>
              <a:rPr baseline="30000" lang="en"/>
              <a:t>E</a:t>
            </a:r>
            <a:r>
              <a:rPr lang="en"/>
              <a:t>) }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For Graph Construction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2350"/>
            <a:ext cx="6121425" cy="29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74E13"/>
                </a:solidFill>
                <a:latin typeface="Open Sans"/>
                <a:ea typeface="Open Sans"/>
                <a:cs typeface="Open Sans"/>
                <a:sym typeface="Open Sans"/>
              </a:rPr>
              <a:t>For Spanning Trees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266325"/>
            <a:ext cx="61357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7875" y="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Nodes vs Time Taken(ms) graph</a:t>
            </a:r>
          </a:p>
        </p:txBody>
      </p:sp>
      <p:pic>
        <p:nvPicPr>
          <p:cNvPr descr="rt1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400"/>
            <a:ext cx="7483626" cy="4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7875" y="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Nodes vs Time Taken(ms) graph</a:t>
            </a:r>
          </a:p>
        </p:txBody>
      </p:sp>
      <p:pic>
        <p:nvPicPr>
          <p:cNvPr descr="rt2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400"/>
            <a:ext cx="7436100" cy="4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