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98280" y="16200"/>
            <a:ext cx="8826120" cy="279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8280" y="16200"/>
            <a:ext cx="8826120" cy="2793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lIns="0" rIns="0" tIns="0" bIns="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 flipH="1">
            <a:off x="8246520" y="4245840"/>
            <a:ext cx="897120" cy="89712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 flipH="1">
            <a:off x="8246520" y="4245840"/>
            <a:ext cx="897120" cy="89712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680" cy="933120"/>
          </a:xfrm>
          <a:prstGeom prst="rect">
            <a:avLst/>
          </a:prstGeom>
        </p:spPr>
        <p:txBody>
          <a:bodyPr tIns="91440" bIns="91440" anchor="b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4596485B-274A-4B99-A794-0276AB8CC05D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285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 flipH="1" rot="10800000">
            <a:off x="9143280" y="5143680"/>
            <a:ext cx="9143640" cy="4486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56280"/>
            <a:ext cx="9143640" cy="10836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98280" y="16200"/>
            <a:ext cx="8826120" cy="602280"/>
          </a:xfrm>
          <a:prstGeom prst="rect">
            <a:avLst/>
          </a:prstGeom>
        </p:spPr>
        <p:txBody>
          <a:bodyPr tIns="91440" bIns="91440" anchor="ctr"/>
          <a:p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/>
          </p:nvPr>
        </p:nvSpPr>
        <p:spPr>
          <a:xfrm>
            <a:off x="8523720" y="46954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B888583C-EA9F-44D3-987B-72F8CD684C8E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460800" y="542520"/>
            <a:ext cx="8221680" cy="25113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0" lang="en-IN" sz="4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Find at least 3 isomorphic representation for the same circuit matrix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788440" y="3330720"/>
            <a:ext cx="2463840" cy="60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418680">
              <a:lnSpc>
                <a:spcPct val="100000"/>
              </a:lnSpc>
              <a:buClr>
                <a:srgbClr val="351c75"/>
              </a:buClr>
              <a:buFont typeface="Century Gothic"/>
              <a:buChar char="-"/>
            </a:pPr>
            <a:r>
              <a:rPr b="0" lang="en-IN" sz="3000" spc="-1" strike="noStrike">
                <a:solidFill>
                  <a:srgbClr val="351c75"/>
                </a:solidFill>
                <a:uFill>
                  <a:solidFill>
                    <a:srgbClr val="ffffff"/>
                  </a:solidFill>
                </a:uFill>
                <a:latin typeface="Century Gothic"/>
                <a:ea typeface="Century Gothic"/>
              </a:rPr>
              <a:t>Group 10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Introduction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71960" y="880920"/>
            <a:ext cx="8221680" cy="37483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737373"/>
              </a:buClr>
              <a:buFont typeface="Roboto"/>
              <a:buChar char="●"/>
            </a:pPr>
            <a:r>
              <a:rPr b="0" lang="en-IN" sz="1800" spc="-1" strike="noStrike">
                <a:solidFill>
                  <a:srgbClr val="737373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</a:t>
            </a:r>
            <a:r>
              <a:rPr b="1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Circuit Matrix</a:t>
            </a: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 contains all the circuits as rows and all edges as columns.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If edge of Graph (V,E) is a part of given circuit then put 1 else 0.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Example: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2" name="Shape 75" descr=""/>
          <p:cNvPicPr/>
          <p:nvPr/>
        </p:nvPicPr>
        <p:blipFill>
          <a:blip r:embed="rId1"/>
          <a:stretch/>
        </p:blipFill>
        <p:spPr>
          <a:xfrm>
            <a:off x="350280" y="2772000"/>
            <a:ext cx="3216960" cy="1734840"/>
          </a:xfrm>
          <a:prstGeom prst="rect">
            <a:avLst/>
          </a:prstGeom>
          <a:ln>
            <a:noFill/>
          </a:ln>
        </p:spPr>
      </p:pic>
      <p:pic>
        <p:nvPicPr>
          <p:cNvPr id="83" name="Shape 76" descr=""/>
          <p:cNvPicPr/>
          <p:nvPr/>
        </p:nvPicPr>
        <p:blipFill>
          <a:blip r:embed="rId2"/>
          <a:stretch/>
        </p:blipFill>
        <p:spPr>
          <a:xfrm>
            <a:off x="4423680" y="2772000"/>
            <a:ext cx="3552480" cy="158076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5430240" y="4634640"/>
            <a:ext cx="2545920" cy="286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B(G) is a circuit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831240" y="4706280"/>
            <a:ext cx="183348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</a:t>
            </a: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Graph G (V,E)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98280" y="0"/>
            <a:ext cx="8826120" cy="742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Contd..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08240" y="971280"/>
            <a:ext cx="8310960" cy="267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457200" indent="-342720">
              <a:lnSpc>
                <a:spcPct val="100000"/>
              </a:lnSpc>
              <a:buClr>
                <a:srgbClr val="000000"/>
              </a:buClr>
              <a:buFont typeface="Roboto"/>
              <a:buChar char="●"/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Isomorphic Graph: </a:t>
            </a: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Two graphs are isomorphic if these two have same number of graph vertices connected in the same manner.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Shape 85" descr=""/>
          <p:cNvPicPr/>
          <p:nvPr/>
        </p:nvPicPr>
        <p:blipFill>
          <a:blip r:embed="rId1"/>
          <a:stretch/>
        </p:blipFill>
        <p:spPr>
          <a:xfrm>
            <a:off x="3461760" y="1778760"/>
            <a:ext cx="1862280" cy="1320120"/>
          </a:xfrm>
          <a:prstGeom prst="rect">
            <a:avLst/>
          </a:prstGeom>
          <a:ln>
            <a:noFill/>
          </a:ln>
        </p:spPr>
      </p:pic>
      <p:pic>
        <p:nvPicPr>
          <p:cNvPr id="89" name="Shape 86" descr=""/>
          <p:cNvPicPr/>
          <p:nvPr/>
        </p:nvPicPr>
        <p:blipFill>
          <a:blip r:embed="rId2"/>
          <a:srcRect l="0" t="-8322" r="0" b="0"/>
          <a:stretch/>
        </p:blipFill>
        <p:spPr>
          <a:xfrm>
            <a:off x="7119360" y="1700640"/>
            <a:ext cx="1681560" cy="1269720"/>
          </a:xfrm>
          <a:prstGeom prst="rect">
            <a:avLst/>
          </a:prstGeom>
          <a:ln>
            <a:noFill/>
          </a:ln>
        </p:spPr>
      </p:pic>
      <p:pic>
        <p:nvPicPr>
          <p:cNvPr id="90" name="Shape 87" descr=""/>
          <p:cNvPicPr/>
          <p:nvPr/>
        </p:nvPicPr>
        <p:blipFill>
          <a:blip r:embed="rId3"/>
          <a:stretch/>
        </p:blipFill>
        <p:spPr>
          <a:xfrm>
            <a:off x="5324400" y="2970360"/>
            <a:ext cx="1862280" cy="1320120"/>
          </a:xfrm>
          <a:prstGeom prst="rect">
            <a:avLst/>
          </a:prstGeom>
          <a:ln>
            <a:noFill/>
          </a:ln>
        </p:spPr>
      </p:pic>
      <p:pic>
        <p:nvPicPr>
          <p:cNvPr id="91" name="Shape 88" descr=""/>
          <p:cNvPicPr/>
          <p:nvPr/>
        </p:nvPicPr>
        <p:blipFill>
          <a:blip r:embed="rId4"/>
          <a:stretch/>
        </p:blipFill>
        <p:spPr>
          <a:xfrm>
            <a:off x="319320" y="3253320"/>
            <a:ext cx="2031840" cy="98064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4392360" y="4498200"/>
            <a:ext cx="3902040" cy="4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Isomorphic Graph for the shown Circuit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4"/>
          <p:cNvSpPr/>
          <p:nvPr/>
        </p:nvSpPr>
        <p:spPr>
          <a:xfrm>
            <a:off x="457200" y="4449240"/>
            <a:ext cx="1681560" cy="30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0" lang="en-IN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Circuit Matrix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Proposed Approach 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32000" y="720000"/>
            <a:ext cx="6192000" cy="50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134f5c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Algorithm 1: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815040" y="1224000"/>
            <a:ext cx="5425920" cy="386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efefe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Algorithm 2: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8" name="Shape 103" descr=""/>
          <p:cNvPicPr/>
          <p:nvPr/>
        </p:nvPicPr>
        <p:blipFill>
          <a:blip r:embed="rId1"/>
          <a:stretch/>
        </p:blipFill>
        <p:spPr>
          <a:xfrm>
            <a:off x="126360" y="1308600"/>
            <a:ext cx="7289640" cy="299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Algorithm 3: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0" name="Shape 109" descr=""/>
          <p:cNvPicPr/>
          <p:nvPr/>
        </p:nvPicPr>
        <p:blipFill>
          <a:blip r:embed="rId1"/>
          <a:stretch/>
        </p:blipFill>
        <p:spPr>
          <a:xfrm>
            <a:off x="152280" y="771480"/>
            <a:ext cx="7097040" cy="3546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Input Size Vs Time Complexity Graph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Shape 115" descr=""/>
          <p:cNvPicPr/>
          <p:nvPr/>
        </p:nvPicPr>
        <p:blipFill>
          <a:blip r:embed="rId1"/>
          <a:stretch/>
        </p:blipFill>
        <p:spPr>
          <a:xfrm>
            <a:off x="675000" y="1020240"/>
            <a:ext cx="6231960" cy="341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98280" y="16200"/>
            <a:ext cx="8826120" cy="6022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Roboto"/>
                <a:ea typeface="Roboto"/>
              </a:rPr>
              <a:t>Conclusion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294120" y="905760"/>
            <a:ext cx="7788240" cy="382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 algorithm has been proposed to construct atleast 3 isomorphic representations of the same Circuit Matrix.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Firstly a simple Graph has been constructed with the given Circuit Matrix.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After that, the nodes were assigned different ids for different representations.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424242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Overall Time Complexity comes out to be Exponential. </a:t>
            </a:r>
            <a:r>
              <a:rPr b="0" lang="en-IN" sz="1400" spc="-1" strike="noStrike">
                <a:solidFill>
                  <a:srgbClr val="42424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2017-11-04T10:27:35Z</dcterms:modified>
  <cp:revision>2</cp:revision>
  <dc:subject/>
  <dc:title/>
</cp:coreProperties>
</file>