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Source Code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0CEA83D-A70E-4D0C-8CC3-C3F0ADD77121}">
  <a:tblStyle styleId="{A0CEA83D-A70E-4D0C-8CC3-C3F0ADD77121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Condensation of Adjacency matrix with parallel edges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Presented By:-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Maharshi Roy (ISM2014006)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Rajat Kumar Sahu (IHM2014501)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Amrit Daimary (IRM2014001)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Condensation of adjacency matrix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Since the graph is undirected, we can perform the most trivial optimization of storing only upper or lower triangle of the whole matrix, cutting space occupied by half.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We then propose 3 different algorithms to condense the graph without losing information:-</a:t>
            </a:r>
          </a:p>
          <a:p>
            <a:pPr indent="-228600" lvl="0" marL="1371600" rtl="0">
              <a:spcBef>
                <a:spcPts val="0"/>
              </a:spcBef>
              <a:buAutoNum type="alphaUcPeriod"/>
            </a:pPr>
            <a:r>
              <a:rPr lang="en"/>
              <a:t>Numerical Base Method</a:t>
            </a:r>
          </a:p>
          <a:p>
            <a:pPr indent="-228600" lvl="0" marL="1371600" rtl="0">
              <a:spcBef>
                <a:spcPts val="0"/>
              </a:spcBef>
              <a:buAutoNum type="alphaUcPeriod"/>
            </a:pPr>
            <a:r>
              <a:rPr lang="en"/>
              <a:t>Static Length Bit-string conversion</a:t>
            </a:r>
          </a:p>
          <a:p>
            <a:pPr indent="-228600" lvl="0" marL="1371600" rtl="0">
              <a:spcBef>
                <a:spcPts val="0"/>
              </a:spcBef>
              <a:buAutoNum type="alphaUcPeriod"/>
            </a:pPr>
            <a:r>
              <a:rPr lang="en"/>
              <a:t>Variable Length Bit-string conversion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265500" y="0"/>
            <a:ext cx="4045200" cy="784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Numerical base Method</a:t>
            </a:r>
          </a:p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265500" y="839749"/>
            <a:ext cx="4045200" cy="369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buSzPct val="100000"/>
              <a:buAutoNum type="arabicParenR"/>
            </a:pPr>
            <a:r>
              <a:rPr lang="en" sz="1300"/>
              <a:t>In this method, we convert the matrix rows representing each vertex into a single integer by choosing an appropriate base.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buSzPct val="100000"/>
              <a:buAutoNum type="arabicParenR"/>
            </a:pPr>
            <a:r>
              <a:rPr lang="en" sz="1300"/>
              <a:t>The base is chosen as:-</a:t>
            </a:r>
          </a:p>
          <a:p>
            <a:pPr indent="457200" lvl="0" marL="457200" rtl="0" algn="l">
              <a:spcBef>
                <a:spcPts val="0"/>
              </a:spcBef>
              <a:buNone/>
            </a:pPr>
            <a:r>
              <a:rPr lang="en" sz="1300"/>
              <a:t>b=max(u1,u2,u3,,,un)+1</a:t>
            </a:r>
          </a:p>
          <a:p>
            <a:pPr indent="0" lvl="0" marL="457200" rtl="0" algn="l">
              <a:spcBef>
                <a:spcPts val="0"/>
              </a:spcBef>
              <a:buNone/>
            </a:pPr>
            <a:r>
              <a:rPr lang="en" sz="1300"/>
              <a:t>I.e. 1 value greater than the maximum edge value.</a:t>
            </a:r>
          </a:p>
          <a:p>
            <a:pPr indent="0" lvl="0" marL="457200" rtl="0" algn="l">
              <a:spcBef>
                <a:spcPts val="0"/>
              </a:spcBef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 sz="1300"/>
              <a:t>3)  Then each row is converted to a</a:t>
            </a:r>
          </a:p>
          <a:p>
            <a:pPr indent="457200" lvl="0" marL="0" rtl="0" algn="l">
              <a:spcBef>
                <a:spcPts val="0"/>
              </a:spcBef>
              <a:buNone/>
            </a:pPr>
            <a:r>
              <a:rPr lang="en" sz="1300"/>
              <a:t>Single numerical value as:-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 sz="1300"/>
              <a:t>    val=u1+u2*b+u3*b^2+...un*b^(n-1)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 sz="1300"/>
              <a:t>4)  This way we reduce our space    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 sz="1300"/>
              <a:t>    from O(n^2) to O(n).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 sz="1300"/>
              <a:t>5)  However, this method suffers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 sz="1300"/>
              <a:t>    From the obvious problem of    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 sz="1300"/>
              <a:t>    Overflow.</a:t>
            </a:r>
          </a:p>
        </p:txBody>
      </p:sp>
      <p:pic>
        <p:nvPicPr>
          <p:cNvPr descr="test.JPG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899" y="279925"/>
            <a:ext cx="4177150" cy="472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265500" y="0"/>
            <a:ext cx="4045200" cy="784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/>
              <a:t>BIT-STRING METHOD (STATIC LENGTH)</a:t>
            </a:r>
          </a:p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78" name="Shape 78"/>
          <p:cNvSpPr txBox="1"/>
          <p:nvPr>
            <p:ph idx="1" type="subTitle"/>
          </p:nvPr>
        </p:nvSpPr>
        <p:spPr>
          <a:xfrm>
            <a:off x="265500" y="839749"/>
            <a:ext cx="4122900" cy="430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buSzPct val="100000"/>
              <a:buAutoNum type="arabicParenR"/>
            </a:pPr>
            <a:r>
              <a:rPr lang="en" sz="1100"/>
              <a:t>In this method, we </a:t>
            </a:r>
            <a:r>
              <a:rPr lang="en" sz="1100"/>
              <a:t>using 64 bit integers to store information.We try to utilize all 64 bit by not storing leading zeros for small numbers.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buSzPct val="100000"/>
              <a:buAutoNum type="arabicParenR"/>
            </a:pPr>
            <a:r>
              <a:rPr lang="en" sz="1100"/>
              <a:t>We find maximum bit length required to represent a number according given input.The maxlen is chosen as:-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 sz="1100"/>
              <a:t>         maxlen=max(u11,u12,u3,..,unn)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 sz="1100"/>
              <a:t>	uij=binary_length(graph[i][j])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buSzPct val="100000"/>
              <a:buAutoNum type="arabicParenR"/>
            </a:pPr>
            <a:r>
              <a:rPr lang="en" sz="1100"/>
              <a:t>Divide 64 bit in chunks of maxlen bit and store edge informations </a:t>
            </a:r>
            <a:r>
              <a:rPr lang="en" sz="1100"/>
              <a:t>sequentially</a:t>
            </a:r>
            <a:r>
              <a:rPr lang="en" sz="1100"/>
              <a:t>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buSzPct val="100000"/>
              <a:buAutoNum type="arabicParenR"/>
            </a:pPr>
            <a:r>
              <a:rPr lang="en" sz="1100"/>
              <a:t>When unable to store upcoming edge  information append next 64 bit in same fashion until all information store.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buSzPct val="100000"/>
              <a:buAutoNum type="arabicParenR"/>
            </a:pPr>
            <a:r>
              <a:rPr lang="en" sz="1100"/>
              <a:t>For an immensely dense graph, where all matrix values are of order ~ 2(50−60) , almost a single integer is required for all the edges. In such a worst case, space required is more or less same.</a:t>
            </a:r>
          </a:p>
        </p:txBody>
      </p:sp>
      <p:pic>
        <p:nvPicPr>
          <p:cNvPr descr="Screenshot (4).png" id="79" name="Shape 79"/>
          <p:cNvPicPr preferRelativeResize="0"/>
          <p:nvPr/>
        </p:nvPicPr>
        <p:blipFill rotWithShape="1">
          <a:blip r:embed="rId3">
            <a:alphaModFix/>
          </a:blip>
          <a:srcRect b="2144" l="0" r="0" t="2134"/>
          <a:stretch/>
        </p:blipFill>
        <p:spPr>
          <a:xfrm>
            <a:off x="4791899" y="188749"/>
            <a:ext cx="4177149" cy="48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65500" y="0"/>
            <a:ext cx="4045200" cy="784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/>
              <a:t>BIT-STRING METHOD (</a:t>
            </a:r>
            <a:r>
              <a:rPr lang="en" sz="2700"/>
              <a:t>VARIABLE</a:t>
            </a:r>
            <a:r>
              <a:rPr lang="en" sz="2700"/>
              <a:t> LENGTH)</a:t>
            </a:r>
          </a:p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265500" y="839749"/>
            <a:ext cx="4122900" cy="430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buSzPct val="100000"/>
              <a:buAutoNum type="arabicParenR"/>
            </a:pPr>
            <a:r>
              <a:rPr lang="en" sz="1100"/>
              <a:t>In static length bit-string conversion, we can reduce bit-space wastage further by noticing that many small edge values will have leading zeros in case max bit length is large.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buSzPct val="100000"/>
              <a:buAutoNum type="arabicParenR"/>
            </a:pPr>
            <a:r>
              <a:rPr lang="en" sz="1100"/>
              <a:t>In this method we keep 2 separate set of integers :- </a:t>
            </a:r>
          </a:p>
          <a:p>
            <a:pPr indent="457200" lvl="0" rtl="0" algn="l">
              <a:spcBef>
                <a:spcPts val="0"/>
              </a:spcBef>
              <a:buNone/>
            </a:pPr>
            <a:r>
              <a:rPr lang="en" sz="1100"/>
              <a:t>length-string: stores the number of bits 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 sz="1100"/>
              <a:t>	               required by graph[i][j]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 sz="1100"/>
              <a:t>	</a:t>
            </a:r>
            <a:r>
              <a:rPr lang="en" sz="1100"/>
              <a:t>value-string: stores value of graph[i][j]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 sz="1100"/>
              <a:t> </a:t>
            </a:r>
          </a:p>
          <a:p>
            <a:pPr indent="-298450" lvl="0" marL="457200" rtl="0" algn="l">
              <a:spcBef>
                <a:spcPts val="0"/>
              </a:spcBef>
              <a:buSzPct val="100000"/>
              <a:buAutoNum type="arabicParenR"/>
            </a:pPr>
            <a:r>
              <a:rPr lang="en" sz="1100"/>
              <a:t>We find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100"/>
              <a:t>     maxbits = maximum number of bit </a:t>
            </a:r>
            <a:r>
              <a:rPr lang="en" sz="1100"/>
              <a:t>required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100"/>
              <a:t>              </a:t>
            </a:r>
            <a:r>
              <a:rPr lang="en" sz="1100"/>
              <a:t>to store length of value of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100"/>
              <a:t>              graph[i][j].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buSzPct val="100000"/>
              <a:buAutoNum type="arabicParenR"/>
            </a:pPr>
            <a:r>
              <a:rPr lang="en" sz="1100"/>
              <a:t>Divide 64 bit integer of length-string in chunks of maxbits and store length of value of edge informations sequentially.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buSzPct val="100000"/>
              <a:buAutoNum type="arabicParenR"/>
            </a:pPr>
            <a:r>
              <a:rPr lang="en" sz="1100"/>
              <a:t>Corresponding that length is allocated in value-string to store value of edge sequentially.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pic>
        <p:nvPicPr>
          <p:cNvPr descr="1.JP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100" y="147750"/>
            <a:ext cx="396240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.JPG"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4100" y="3292950"/>
            <a:ext cx="3962399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COMPLEXITY ANALYSIS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Time Complex</a:t>
            </a:r>
            <a:r>
              <a:rPr lang="en" sz="1800"/>
              <a:t>i</a:t>
            </a:r>
            <a:r>
              <a:rPr lang="en" sz="1800"/>
              <a:t>ty</a:t>
            </a:r>
          </a:p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Space Complexity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0B5394"/>
                </a:solidFill>
              </a:rPr>
              <a:t>Where k is the number of integers required</a:t>
            </a:r>
          </a:p>
        </p:txBody>
      </p:sp>
      <p:graphicFrame>
        <p:nvGraphicFramePr>
          <p:cNvPr id="96" name="Shape 96"/>
          <p:cNvGraphicFramePr/>
          <p:nvPr/>
        </p:nvGraphicFramePr>
        <p:xfrm>
          <a:off x="174875" y="180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{A0CEA83D-A70E-4D0C-8CC3-C3F0ADD77121}</a:tableStyleId>
              </a:tblPr>
              <a:tblGrid>
                <a:gridCol w="1318875"/>
                <a:gridCol w="924050"/>
                <a:gridCol w="1020075"/>
                <a:gridCol w="873725"/>
              </a:tblGrid>
              <a:tr h="4022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Method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Best Case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Average Case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Worst Case</a:t>
                      </a:r>
                    </a:p>
                  </a:txBody>
                  <a:tcPr marT="91425" marB="91425" marR="91425" marL="91425"/>
                </a:tc>
              </a:tr>
              <a:tr h="4877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Numerical Base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  </a:t>
                      </a:r>
                      <a:r>
                        <a:rPr lang="en" sz="1200"/>
                        <a:t>O(V</a:t>
                      </a:r>
                      <a:r>
                        <a:rPr baseline="30000" lang="en" sz="1200"/>
                        <a:t>2</a:t>
                      </a:r>
                      <a:r>
                        <a:rPr lang="en" sz="1200"/>
                        <a:t>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    </a:t>
                      </a:r>
                      <a:r>
                        <a:rPr lang="en" sz="1200"/>
                        <a:t>O(V</a:t>
                      </a:r>
                      <a:r>
                        <a:rPr baseline="30000" lang="en" sz="1200"/>
                        <a:t>2</a:t>
                      </a:r>
                      <a:r>
                        <a:rPr lang="en" sz="1200"/>
                        <a:t>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   </a:t>
                      </a:r>
                      <a:r>
                        <a:rPr lang="en" sz="1200"/>
                        <a:t>O(V</a:t>
                      </a:r>
                      <a:r>
                        <a:rPr baseline="30000" lang="en" sz="1200"/>
                        <a:t>2</a:t>
                      </a:r>
                      <a:r>
                        <a:rPr lang="en" sz="1200"/>
                        <a:t>)</a:t>
                      </a:r>
                    </a:p>
                  </a:txBody>
                  <a:tcPr marT="91425" marB="91425" marR="91425" marL="91425"/>
                </a:tc>
              </a:tr>
              <a:tr h="4777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Bit-string(static)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  O(V</a:t>
                      </a:r>
                      <a:r>
                        <a:rPr baseline="30000" lang="en" sz="1200"/>
                        <a:t>2</a:t>
                      </a:r>
                      <a:r>
                        <a:rPr lang="en" sz="1200"/>
                        <a:t>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    O(V</a:t>
                      </a:r>
                      <a:r>
                        <a:rPr baseline="30000" lang="en" sz="1200"/>
                        <a:t>2</a:t>
                      </a:r>
                      <a:r>
                        <a:rPr lang="en" sz="1200"/>
                        <a:t>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   O(V</a:t>
                      </a:r>
                      <a:r>
                        <a:rPr baseline="30000" lang="en" sz="1200"/>
                        <a:t>2</a:t>
                      </a:r>
                      <a:r>
                        <a:rPr lang="en" sz="1200"/>
                        <a:t>)</a:t>
                      </a:r>
                    </a:p>
                  </a:txBody>
                  <a:tcPr marT="91425" marB="91425" marR="91425" marL="91425"/>
                </a:tc>
              </a:tr>
              <a:tr h="4991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Bit-string(variable)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  O(V</a:t>
                      </a:r>
                      <a:r>
                        <a:rPr baseline="30000" lang="en" sz="1200"/>
                        <a:t>2</a:t>
                      </a:r>
                      <a:r>
                        <a:rPr lang="en" sz="1200"/>
                        <a:t>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    O(V</a:t>
                      </a:r>
                      <a:r>
                        <a:rPr baseline="30000" lang="en" sz="1200"/>
                        <a:t>2</a:t>
                      </a:r>
                      <a:r>
                        <a:rPr lang="en" sz="1200"/>
                        <a:t>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   O(V</a:t>
                      </a:r>
                      <a:r>
                        <a:rPr baseline="30000" lang="en" sz="1200"/>
                        <a:t>2</a:t>
                      </a:r>
                      <a:r>
                        <a:rPr lang="en" sz="1200"/>
                        <a:t>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7" name="Shape 97"/>
          <p:cNvGraphicFramePr/>
          <p:nvPr/>
        </p:nvGraphicFramePr>
        <p:xfrm>
          <a:off x="4585075" y="180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{A0CEA83D-A70E-4D0C-8CC3-C3F0ADD77121}</a:tableStyleId>
              </a:tblPr>
              <a:tblGrid>
                <a:gridCol w="1340250"/>
                <a:gridCol w="902675"/>
                <a:gridCol w="1020075"/>
                <a:gridCol w="873725"/>
              </a:tblGrid>
              <a:tr h="402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Method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Best Case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Average Case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Worst Case</a:t>
                      </a:r>
                    </a:p>
                  </a:txBody>
                  <a:tcPr marT="91425" marB="91425" marR="91425" marL="91425"/>
                </a:tc>
              </a:tr>
              <a:tr h="4770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Numerical 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O(V)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O(V)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O(V)</a:t>
                      </a:r>
                    </a:p>
                  </a:txBody>
                  <a:tcPr marT="91425" marB="91425" marR="91425" marL="91425"/>
                </a:tc>
              </a:tr>
              <a:tr h="477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Bit-string(static)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O(1)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O(k)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O(</a:t>
                      </a:r>
                      <a:r>
                        <a:rPr lang="en" sz="1200"/>
                        <a:t>V</a:t>
                      </a:r>
                      <a:r>
                        <a:rPr baseline="30000" lang="en" sz="1200"/>
                        <a:t>2</a:t>
                      </a:r>
                      <a:r>
                        <a:rPr lang="en" sz="1200"/>
                        <a:t>)</a:t>
                      </a:r>
                    </a:p>
                  </a:txBody>
                  <a:tcPr marT="91425" marB="91425" marR="91425" marL="91425"/>
                </a:tc>
              </a:tr>
              <a:tr h="499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Bit-string(variable)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O(1)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O(k)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    </a:t>
                      </a:r>
                      <a:r>
                        <a:rPr lang="en" sz="1200"/>
                        <a:t>O(</a:t>
                      </a:r>
                      <a:r>
                        <a:rPr lang="en" sz="1200"/>
                        <a:t>V</a:t>
                      </a:r>
                      <a:r>
                        <a:rPr baseline="30000" lang="en" sz="1200"/>
                        <a:t>2</a:t>
                      </a:r>
                      <a:r>
                        <a:rPr lang="en" sz="1200"/>
                        <a:t>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