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j-lt"/>
        <a:ea typeface="+mj-ea"/>
        <a:cs typeface="+mj-cs"/>
        <a:sym typeface="Helvetica Neue"/>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j-lt"/>
        <a:ea typeface="+mj-ea"/>
        <a:cs typeface="+mj-cs"/>
        <a:sym typeface="Helvetica Neue"/>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j-lt"/>
        <a:ea typeface="+mj-ea"/>
        <a:cs typeface="+mj-cs"/>
        <a:sym typeface="Helvetica Neue"/>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j-lt"/>
        <a:ea typeface="+mj-ea"/>
        <a:cs typeface="+mj-cs"/>
        <a:sym typeface="Helvetica Neue"/>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j-lt"/>
        <a:ea typeface="+mj-ea"/>
        <a:cs typeface="+mj-cs"/>
        <a:sym typeface="Helvetica Neue"/>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j-lt"/>
        <a:ea typeface="+mj-ea"/>
        <a:cs typeface="+mj-cs"/>
        <a:sym typeface="Helvetica Neue"/>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j-lt"/>
        <a:ea typeface="+mj-ea"/>
        <a:cs typeface="+mj-cs"/>
        <a:sym typeface="Helvetica Neue"/>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j-lt"/>
        <a:ea typeface="+mj-ea"/>
        <a:cs typeface="+mj-cs"/>
        <a:sym typeface="Helvetica Neue"/>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FFFFF"/>
        </a:fontRef>
        <a:srgbClr val="FFFFFF"/>
      </a:tcTxStyle>
      <a:tcStyle>
        <a:tcBdr>
          <a:left>
            <a:ln w="12700" cap="flat">
              <a:solidFill>
                <a:srgbClr val="FF0000"/>
              </a:solidFill>
              <a:prstDash val="solid"/>
              <a:round/>
            </a:ln>
          </a:left>
          <a:right>
            <a:ln w="12700" cap="flat">
              <a:solidFill>
                <a:srgbClr val="FF0000"/>
              </a:solidFill>
              <a:prstDash val="solid"/>
              <a:round/>
            </a:ln>
          </a:right>
          <a:top>
            <a:ln w="12700" cap="flat">
              <a:solidFill>
                <a:srgbClr val="FF0000"/>
              </a:solidFill>
              <a:prstDash val="solid"/>
              <a:round/>
            </a:ln>
          </a:top>
          <a:bottom>
            <a:ln w="127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rgbClr val="CAD2E9"/>
          </a:solidFill>
        </a:fill>
      </a:tcStyle>
    </a:wholeTbl>
    <a:band2H>
      <a:tcTxStyle b="def" i="def"/>
      <a:tcStyle>
        <a:tcBdr/>
        <a:fill>
          <a:solidFill>
            <a:srgbClr val="E6EAF4"/>
          </a:solidFill>
        </a:fill>
      </a:tcStyle>
    </a:band2H>
    <a:firstCol>
      <a:tcTxStyle b="on" i="off">
        <a:fontRef idx="major">
          <a:srgbClr val="FF0000"/>
        </a:fontRef>
        <a:srgbClr val="FF0000"/>
      </a:tcTxStyle>
      <a:tcStyle>
        <a:tcBdr>
          <a:left>
            <a:ln w="12700" cap="flat">
              <a:solidFill>
                <a:srgbClr val="FF0000"/>
              </a:solidFill>
              <a:prstDash val="solid"/>
              <a:round/>
            </a:ln>
          </a:left>
          <a:right>
            <a:ln w="12700" cap="flat">
              <a:solidFill>
                <a:srgbClr val="FF0000"/>
              </a:solidFill>
              <a:prstDash val="solid"/>
              <a:round/>
            </a:ln>
          </a:right>
          <a:top>
            <a:ln w="12700" cap="flat">
              <a:solidFill>
                <a:srgbClr val="FF0000"/>
              </a:solidFill>
              <a:prstDash val="solid"/>
              <a:round/>
            </a:ln>
          </a:top>
          <a:bottom>
            <a:ln w="127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chemeClr val="accent1"/>
          </a:solidFill>
        </a:fill>
      </a:tcStyle>
    </a:firstCol>
    <a:lastRow>
      <a:tcTxStyle b="on" i="off">
        <a:fontRef idx="major">
          <a:srgbClr val="FF0000"/>
        </a:fontRef>
        <a:srgbClr val="FF0000"/>
      </a:tcTxStyle>
      <a:tcStyle>
        <a:tcBdr>
          <a:left>
            <a:ln w="12700" cap="flat">
              <a:solidFill>
                <a:srgbClr val="FF0000"/>
              </a:solidFill>
              <a:prstDash val="solid"/>
              <a:round/>
            </a:ln>
          </a:left>
          <a:right>
            <a:ln w="12700" cap="flat">
              <a:solidFill>
                <a:srgbClr val="FF0000"/>
              </a:solidFill>
              <a:prstDash val="solid"/>
              <a:round/>
            </a:ln>
          </a:right>
          <a:top>
            <a:ln w="38100" cap="flat">
              <a:solidFill>
                <a:srgbClr val="FF0000"/>
              </a:solidFill>
              <a:prstDash val="solid"/>
              <a:round/>
            </a:ln>
          </a:top>
          <a:bottom>
            <a:ln w="127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chemeClr val="accent1"/>
          </a:solidFill>
        </a:fill>
      </a:tcStyle>
    </a:lastRow>
    <a:firstRow>
      <a:tcTxStyle b="on" i="off">
        <a:fontRef idx="major">
          <a:srgbClr val="FF0000"/>
        </a:fontRef>
        <a:srgbClr val="FF0000"/>
      </a:tcTxStyle>
      <a:tcStyle>
        <a:tcBdr>
          <a:left>
            <a:ln w="12700" cap="flat">
              <a:solidFill>
                <a:srgbClr val="FF0000"/>
              </a:solidFill>
              <a:prstDash val="solid"/>
              <a:round/>
            </a:ln>
          </a:left>
          <a:right>
            <a:ln w="12700" cap="flat">
              <a:solidFill>
                <a:srgbClr val="FF0000"/>
              </a:solidFill>
              <a:prstDash val="solid"/>
              <a:round/>
            </a:ln>
          </a:right>
          <a:top>
            <a:ln w="12700" cap="flat">
              <a:solidFill>
                <a:srgbClr val="FF0000"/>
              </a:solidFill>
              <a:prstDash val="solid"/>
              <a:round/>
            </a:ln>
          </a:top>
          <a:bottom>
            <a:ln w="381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chemeClr val="accent1"/>
          </a:solidFill>
        </a:fill>
      </a:tcStyle>
    </a:firstRow>
  </a:tblStyle>
  <a:tblStyle styleId="{C7B018BB-80A7-4F77-B60F-C8B233D01FF8}" styleName="">
    <a:tblBg/>
    <a:wholeTbl>
      <a:tcTxStyle b="off" i="off">
        <a:fontRef idx="major">
          <a:srgbClr val="FFFFFF"/>
        </a:fontRef>
        <a:srgbClr val="FFFFFF"/>
      </a:tcTxStyle>
      <a:tcStyle>
        <a:tcBdr>
          <a:left>
            <a:ln w="12700" cap="flat">
              <a:solidFill>
                <a:srgbClr val="FF0000"/>
              </a:solidFill>
              <a:prstDash val="solid"/>
              <a:round/>
            </a:ln>
          </a:left>
          <a:right>
            <a:ln w="12700" cap="flat">
              <a:solidFill>
                <a:srgbClr val="FF0000"/>
              </a:solidFill>
              <a:prstDash val="solid"/>
              <a:round/>
            </a:ln>
          </a:right>
          <a:top>
            <a:ln w="12700" cap="flat">
              <a:solidFill>
                <a:srgbClr val="FF0000"/>
              </a:solidFill>
              <a:prstDash val="solid"/>
              <a:round/>
            </a:ln>
          </a:top>
          <a:bottom>
            <a:ln w="127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rgbClr val="CADADB"/>
          </a:solidFill>
        </a:fill>
      </a:tcStyle>
    </a:wholeTbl>
    <a:band2H>
      <a:tcTxStyle b="def" i="def"/>
      <a:tcStyle>
        <a:tcBdr/>
        <a:fill>
          <a:solidFill>
            <a:srgbClr val="E6EDEE"/>
          </a:solidFill>
        </a:fill>
      </a:tcStyle>
    </a:band2H>
    <a:firstCol>
      <a:tcTxStyle b="on" i="off">
        <a:fontRef idx="major">
          <a:srgbClr val="FF0000"/>
        </a:fontRef>
        <a:srgbClr val="FF0000"/>
      </a:tcTxStyle>
      <a:tcStyle>
        <a:tcBdr>
          <a:left>
            <a:ln w="12700" cap="flat">
              <a:solidFill>
                <a:srgbClr val="FF0000"/>
              </a:solidFill>
              <a:prstDash val="solid"/>
              <a:round/>
            </a:ln>
          </a:left>
          <a:right>
            <a:ln w="12700" cap="flat">
              <a:solidFill>
                <a:srgbClr val="FF0000"/>
              </a:solidFill>
              <a:prstDash val="solid"/>
              <a:round/>
            </a:ln>
          </a:right>
          <a:top>
            <a:ln w="12700" cap="flat">
              <a:solidFill>
                <a:srgbClr val="FF0000"/>
              </a:solidFill>
              <a:prstDash val="solid"/>
              <a:round/>
            </a:ln>
          </a:top>
          <a:bottom>
            <a:ln w="127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chemeClr val="accent3"/>
          </a:solidFill>
        </a:fill>
      </a:tcStyle>
    </a:firstCol>
    <a:lastRow>
      <a:tcTxStyle b="on" i="off">
        <a:fontRef idx="major">
          <a:srgbClr val="FF0000"/>
        </a:fontRef>
        <a:srgbClr val="FF0000"/>
      </a:tcTxStyle>
      <a:tcStyle>
        <a:tcBdr>
          <a:left>
            <a:ln w="12700" cap="flat">
              <a:solidFill>
                <a:srgbClr val="FF0000"/>
              </a:solidFill>
              <a:prstDash val="solid"/>
              <a:round/>
            </a:ln>
          </a:left>
          <a:right>
            <a:ln w="12700" cap="flat">
              <a:solidFill>
                <a:srgbClr val="FF0000"/>
              </a:solidFill>
              <a:prstDash val="solid"/>
              <a:round/>
            </a:ln>
          </a:right>
          <a:top>
            <a:ln w="38100" cap="flat">
              <a:solidFill>
                <a:srgbClr val="FF0000"/>
              </a:solidFill>
              <a:prstDash val="solid"/>
              <a:round/>
            </a:ln>
          </a:top>
          <a:bottom>
            <a:ln w="127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chemeClr val="accent3"/>
          </a:solidFill>
        </a:fill>
      </a:tcStyle>
    </a:lastRow>
    <a:firstRow>
      <a:tcTxStyle b="on" i="off">
        <a:fontRef idx="major">
          <a:srgbClr val="FF0000"/>
        </a:fontRef>
        <a:srgbClr val="FF0000"/>
      </a:tcTxStyle>
      <a:tcStyle>
        <a:tcBdr>
          <a:left>
            <a:ln w="12700" cap="flat">
              <a:solidFill>
                <a:srgbClr val="FF0000"/>
              </a:solidFill>
              <a:prstDash val="solid"/>
              <a:round/>
            </a:ln>
          </a:left>
          <a:right>
            <a:ln w="12700" cap="flat">
              <a:solidFill>
                <a:srgbClr val="FF0000"/>
              </a:solidFill>
              <a:prstDash val="solid"/>
              <a:round/>
            </a:ln>
          </a:right>
          <a:top>
            <a:ln w="12700" cap="flat">
              <a:solidFill>
                <a:srgbClr val="FF0000"/>
              </a:solidFill>
              <a:prstDash val="solid"/>
              <a:round/>
            </a:ln>
          </a:top>
          <a:bottom>
            <a:ln w="381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chemeClr val="accent3"/>
          </a:solidFill>
        </a:fill>
      </a:tcStyle>
    </a:firstRow>
  </a:tblStyle>
  <a:tblStyle styleId="{EEE7283C-3CF3-47DC-8721-378D4A62B228}" styleName="">
    <a:tblBg/>
    <a:wholeTbl>
      <a:tcTxStyle b="off" i="off">
        <a:fontRef idx="major">
          <a:srgbClr val="FFFFFF"/>
        </a:fontRef>
        <a:srgbClr val="FFFFFF"/>
      </a:tcTxStyle>
      <a:tcStyle>
        <a:tcBdr>
          <a:left>
            <a:ln w="12700" cap="flat">
              <a:solidFill>
                <a:srgbClr val="FF0000"/>
              </a:solidFill>
              <a:prstDash val="solid"/>
              <a:round/>
            </a:ln>
          </a:left>
          <a:right>
            <a:ln w="12700" cap="flat">
              <a:solidFill>
                <a:srgbClr val="FF0000"/>
              </a:solidFill>
              <a:prstDash val="solid"/>
              <a:round/>
            </a:ln>
          </a:right>
          <a:top>
            <a:ln w="12700" cap="flat">
              <a:solidFill>
                <a:srgbClr val="FF0000"/>
              </a:solidFill>
              <a:prstDash val="solid"/>
              <a:round/>
            </a:ln>
          </a:top>
          <a:bottom>
            <a:ln w="127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rgbClr val="E7D7CB"/>
          </a:solidFill>
        </a:fill>
      </a:tcStyle>
    </a:wholeTbl>
    <a:band2H>
      <a:tcTxStyle b="def" i="def"/>
      <a:tcStyle>
        <a:tcBdr/>
        <a:fill>
          <a:solidFill>
            <a:srgbClr val="F3ECE7"/>
          </a:solidFill>
        </a:fill>
      </a:tcStyle>
    </a:band2H>
    <a:firstCol>
      <a:tcTxStyle b="on" i="off">
        <a:fontRef idx="major">
          <a:srgbClr val="FF0000"/>
        </a:fontRef>
        <a:srgbClr val="FF0000"/>
      </a:tcTxStyle>
      <a:tcStyle>
        <a:tcBdr>
          <a:left>
            <a:ln w="12700" cap="flat">
              <a:solidFill>
                <a:srgbClr val="FF0000"/>
              </a:solidFill>
              <a:prstDash val="solid"/>
              <a:round/>
            </a:ln>
          </a:left>
          <a:right>
            <a:ln w="12700" cap="flat">
              <a:solidFill>
                <a:srgbClr val="FF0000"/>
              </a:solidFill>
              <a:prstDash val="solid"/>
              <a:round/>
            </a:ln>
          </a:right>
          <a:top>
            <a:ln w="12700" cap="flat">
              <a:solidFill>
                <a:srgbClr val="FF0000"/>
              </a:solidFill>
              <a:prstDash val="solid"/>
              <a:round/>
            </a:ln>
          </a:top>
          <a:bottom>
            <a:ln w="127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chemeClr val="accent6"/>
          </a:solidFill>
        </a:fill>
      </a:tcStyle>
    </a:firstCol>
    <a:lastRow>
      <a:tcTxStyle b="on" i="off">
        <a:fontRef idx="major">
          <a:srgbClr val="FF0000"/>
        </a:fontRef>
        <a:srgbClr val="FF0000"/>
      </a:tcTxStyle>
      <a:tcStyle>
        <a:tcBdr>
          <a:left>
            <a:ln w="12700" cap="flat">
              <a:solidFill>
                <a:srgbClr val="FF0000"/>
              </a:solidFill>
              <a:prstDash val="solid"/>
              <a:round/>
            </a:ln>
          </a:left>
          <a:right>
            <a:ln w="12700" cap="flat">
              <a:solidFill>
                <a:srgbClr val="FF0000"/>
              </a:solidFill>
              <a:prstDash val="solid"/>
              <a:round/>
            </a:ln>
          </a:right>
          <a:top>
            <a:ln w="38100" cap="flat">
              <a:solidFill>
                <a:srgbClr val="FF0000"/>
              </a:solidFill>
              <a:prstDash val="solid"/>
              <a:round/>
            </a:ln>
          </a:top>
          <a:bottom>
            <a:ln w="127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chemeClr val="accent6"/>
          </a:solidFill>
        </a:fill>
      </a:tcStyle>
    </a:lastRow>
    <a:firstRow>
      <a:tcTxStyle b="on" i="off">
        <a:fontRef idx="major">
          <a:srgbClr val="FF0000"/>
        </a:fontRef>
        <a:srgbClr val="FF0000"/>
      </a:tcTxStyle>
      <a:tcStyle>
        <a:tcBdr>
          <a:left>
            <a:ln w="12700" cap="flat">
              <a:solidFill>
                <a:srgbClr val="FF0000"/>
              </a:solidFill>
              <a:prstDash val="solid"/>
              <a:round/>
            </a:ln>
          </a:left>
          <a:right>
            <a:ln w="12700" cap="flat">
              <a:solidFill>
                <a:srgbClr val="FF0000"/>
              </a:solidFill>
              <a:prstDash val="solid"/>
              <a:round/>
            </a:ln>
          </a:right>
          <a:top>
            <a:ln w="12700" cap="flat">
              <a:solidFill>
                <a:srgbClr val="FF0000"/>
              </a:solidFill>
              <a:prstDash val="solid"/>
              <a:round/>
            </a:ln>
          </a:top>
          <a:bottom>
            <a:ln w="381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chemeClr val="accent6"/>
          </a:solidFill>
        </a:fill>
      </a:tcStyle>
    </a:firstRow>
  </a:tblStyle>
  <a:tblStyle styleId="{CF821DB8-F4EB-4A41-A1BA-3FCAFE7338EE}" styleName="">
    <a:tblBg/>
    <a:wholeTbl>
      <a:tcTxStyle b="off"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FF0000"/>
          </a:solidFill>
        </a:fill>
      </a:tcStyle>
    </a:band2H>
    <a:firstCol>
      <a:tcTxStyle b="on" i="off">
        <a:fontRef idx="major">
          <a:srgbClr val="FF0000"/>
        </a:fontRef>
        <a:srgbClr val="FF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FFFFF"/>
        </a:fontRef>
        <a:srgbClr val="FFFFFF"/>
      </a:tcTxStyle>
      <a:tcStyle>
        <a:tcBdr>
          <a:left>
            <a:ln w="12700" cap="flat">
              <a:noFill/>
              <a:miter lim="400000"/>
            </a:ln>
          </a:left>
          <a:right>
            <a:ln w="12700" cap="flat">
              <a:noFill/>
              <a:miter lim="400000"/>
            </a:ln>
          </a:right>
          <a:top>
            <a:ln w="508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rgbClr val="FF0000"/>
          </a:solidFill>
        </a:fill>
      </a:tcStyle>
    </a:lastRow>
    <a:firstRow>
      <a:tcTxStyle b="on" i="off">
        <a:fontRef idx="major">
          <a:srgbClr val="FF0000"/>
        </a:fontRef>
        <a:srgbClr val="FF0000"/>
      </a:tcTxStyle>
      <a:tcStyle>
        <a:tcBdr>
          <a:left>
            <a:ln w="12700" cap="flat">
              <a:noFill/>
              <a:miter lim="400000"/>
            </a:ln>
          </a:left>
          <a:right>
            <a:ln w="12700" cap="flat">
              <a:noFill/>
              <a:miter lim="400000"/>
            </a:ln>
          </a:right>
          <a:top>
            <a:ln w="254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FFFFF"/>
        </a:fontRef>
        <a:srgbClr val="FFFFFF"/>
      </a:tcTxStyle>
      <a:tcStyle>
        <a:tcBdr>
          <a:left>
            <a:ln w="12700" cap="flat">
              <a:solidFill>
                <a:srgbClr val="FF0000"/>
              </a:solidFill>
              <a:prstDash val="solid"/>
              <a:round/>
            </a:ln>
          </a:left>
          <a:right>
            <a:ln w="12700" cap="flat">
              <a:solidFill>
                <a:srgbClr val="FF0000"/>
              </a:solidFill>
              <a:prstDash val="solid"/>
              <a:round/>
            </a:ln>
          </a:right>
          <a:top>
            <a:ln w="12700" cap="flat">
              <a:solidFill>
                <a:srgbClr val="FF0000"/>
              </a:solidFill>
              <a:prstDash val="solid"/>
              <a:round/>
            </a:ln>
          </a:top>
          <a:bottom>
            <a:ln w="127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rgbClr val="FFFFFF"/>
          </a:solidFill>
        </a:fill>
      </a:tcStyle>
    </a:wholeTbl>
    <a:band2H>
      <a:tcTxStyle b="def" i="def"/>
      <a:tcStyle>
        <a:tcBdr/>
        <a:fill>
          <a:solidFill>
            <a:srgbClr val="FFFFFF"/>
          </a:solidFill>
        </a:fill>
      </a:tcStyle>
    </a:band2H>
    <a:firstCol>
      <a:tcTxStyle b="on" i="off">
        <a:fontRef idx="major">
          <a:srgbClr val="FF0000"/>
        </a:fontRef>
        <a:srgbClr val="FF0000"/>
      </a:tcTxStyle>
      <a:tcStyle>
        <a:tcBdr>
          <a:left>
            <a:ln w="12700" cap="flat">
              <a:solidFill>
                <a:srgbClr val="FF0000"/>
              </a:solidFill>
              <a:prstDash val="solid"/>
              <a:round/>
            </a:ln>
          </a:left>
          <a:right>
            <a:ln w="12700" cap="flat">
              <a:solidFill>
                <a:srgbClr val="FF0000"/>
              </a:solidFill>
              <a:prstDash val="solid"/>
              <a:round/>
            </a:ln>
          </a:right>
          <a:top>
            <a:ln w="12700" cap="flat">
              <a:solidFill>
                <a:srgbClr val="FF0000"/>
              </a:solidFill>
              <a:prstDash val="solid"/>
              <a:round/>
            </a:ln>
          </a:top>
          <a:bottom>
            <a:ln w="127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rgbClr val="FFFFFF"/>
          </a:solidFill>
        </a:fill>
      </a:tcStyle>
    </a:firstCol>
    <a:lastRow>
      <a:tcTxStyle b="on" i="off">
        <a:fontRef idx="major">
          <a:srgbClr val="FF0000"/>
        </a:fontRef>
        <a:srgbClr val="FF0000"/>
      </a:tcTxStyle>
      <a:tcStyle>
        <a:tcBdr>
          <a:left>
            <a:ln w="12700" cap="flat">
              <a:solidFill>
                <a:srgbClr val="FF0000"/>
              </a:solidFill>
              <a:prstDash val="solid"/>
              <a:round/>
            </a:ln>
          </a:left>
          <a:right>
            <a:ln w="12700" cap="flat">
              <a:solidFill>
                <a:srgbClr val="FF0000"/>
              </a:solidFill>
              <a:prstDash val="solid"/>
              <a:round/>
            </a:ln>
          </a:right>
          <a:top>
            <a:ln w="38100" cap="flat">
              <a:solidFill>
                <a:srgbClr val="FF0000"/>
              </a:solidFill>
              <a:prstDash val="solid"/>
              <a:round/>
            </a:ln>
          </a:top>
          <a:bottom>
            <a:ln w="127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rgbClr val="FFFFFF"/>
          </a:solidFill>
        </a:fill>
      </a:tcStyle>
    </a:lastRow>
    <a:firstRow>
      <a:tcTxStyle b="on" i="off">
        <a:fontRef idx="major">
          <a:srgbClr val="FF0000"/>
        </a:fontRef>
        <a:srgbClr val="FF0000"/>
      </a:tcTxStyle>
      <a:tcStyle>
        <a:tcBdr>
          <a:left>
            <a:ln w="12700" cap="flat">
              <a:solidFill>
                <a:srgbClr val="FF0000"/>
              </a:solidFill>
              <a:prstDash val="solid"/>
              <a:round/>
            </a:ln>
          </a:left>
          <a:right>
            <a:ln w="12700" cap="flat">
              <a:solidFill>
                <a:srgbClr val="FF0000"/>
              </a:solidFill>
              <a:prstDash val="solid"/>
              <a:round/>
            </a:ln>
          </a:right>
          <a:top>
            <a:ln w="12700" cap="flat">
              <a:solidFill>
                <a:srgbClr val="FF0000"/>
              </a:solidFill>
              <a:prstDash val="solid"/>
              <a:round/>
            </a:ln>
          </a:top>
          <a:bottom>
            <a:ln w="381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rgbClr val="FFFFFF"/>
          </a:solidFill>
        </a:fill>
      </a:tcStyle>
    </a:firstRow>
  </a:tblStyle>
  <a:tblStyle styleId="{2708684C-4D16-4618-839F-0558EEFCDFE6}" styleName="">
    <a:tblBg/>
    <a:wholeTbl>
      <a:tcTxStyle b="off" i="off">
        <a:fontRef idx="major">
          <a:srgbClr val="FF0000"/>
        </a:fontRef>
        <a:srgbClr val="FF0000"/>
      </a:tcTxStyle>
      <a:tcStyle>
        <a:tcBdr>
          <a:left>
            <a:ln w="12700" cap="flat">
              <a:solidFill>
                <a:srgbClr val="FF0000"/>
              </a:solidFill>
              <a:prstDash val="solid"/>
              <a:round/>
            </a:ln>
          </a:left>
          <a:right>
            <a:ln w="12700" cap="flat">
              <a:solidFill>
                <a:srgbClr val="FF0000"/>
              </a:solidFill>
              <a:prstDash val="solid"/>
              <a:round/>
            </a:ln>
          </a:right>
          <a:top>
            <a:ln w="12700" cap="flat">
              <a:solidFill>
                <a:srgbClr val="FF0000"/>
              </a:solidFill>
              <a:prstDash val="solid"/>
              <a:round/>
            </a:ln>
          </a:top>
          <a:bottom>
            <a:ln w="127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rgbClr val="FF0000">
              <a:alpha val="20000"/>
            </a:srgbClr>
          </a:solidFill>
        </a:fill>
      </a:tcStyle>
    </a:wholeTbl>
    <a:band2H>
      <a:tcTxStyle b="def" i="def"/>
      <a:tcStyle>
        <a:tcBdr/>
        <a:fill>
          <a:solidFill>
            <a:srgbClr val="FFFFFF"/>
          </a:solidFill>
        </a:fill>
      </a:tcStyle>
    </a:band2H>
    <a:firstCol>
      <a:tcTxStyle b="on" i="off">
        <a:fontRef idx="major">
          <a:srgbClr val="FF0000"/>
        </a:fontRef>
        <a:srgbClr val="FF0000"/>
      </a:tcTxStyle>
      <a:tcStyle>
        <a:tcBdr>
          <a:left>
            <a:ln w="12700" cap="flat">
              <a:solidFill>
                <a:srgbClr val="FF0000"/>
              </a:solidFill>
              <a:prstDash val="solid"/>
              <a:round/>
            </a:ln>
          </a:left>
          <a:right>
            <a:ln w="12700" cap="flat">
              <a:solidFill>
                <a:srgbClr val="FF0000"/>
              </a:solidFill>
              <a:prstDash val="solid"/>
              <a:round/>
            </a:ln>
          </a:right>
          <a:top>
            <a:ln w="12700" cap="flat">
              <a:solidFill>
                <a:srgbClr val="FF0000"/>
              </a:solidFill>
              <a:prstDash val="solid"/>
              <a:round/>
            </a:ln>
          </a:top>
          <a:bottom>
            <a:ln w="127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rgbClr val="FF0000">
              <a:alpha val="20000"/>
            </a:srgbClr>
          </a:solidFill>
        </a:fill>
      </a:tcStyle>
    </a:firstCol>
    <a:lastRow>
      <a:tcTxStyle b="on" i="off">
        <a:fontRef idx="major">
          <a:srgbClr val="FF0000"/>
        </a:fontRef>
        <a:srgbClr val="FF0000"/>
      </a:tcTxStyle>
      <a:tcStyle>
        <a:tcBdr>
          <a:left>
            <a:ln w="12700" cap="flat">
              <a:solidFill>
                <a:srgbClr val="FF0000"/>
              </a:solidFill>
              <a:prstDash val="solid"/>
              <a:round/>
            </a:ln>
          </a:left>
          <a:right>
            <a:ln w="12700" cap="flat">
              <a:solidFill>
                <a:srgbClr val="FF0000"/>
              </a:solidFill>
              <a:prstDash val="solid"/>
              <a:round/>
            </a:ln>
          </a:right>
          <a:top>
            <a:ln w="50800" cap="flat">
              <a:solidFill>
                <a:srgbClr val="FF0000"/>
              </a:solidFill>
              <a:prstDash val="solid"/>
              <a:round/>
            </a:ln>
          </a:top>
          <a:bottom>
            <a:ln w="127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noFill/>
        </a:fill>
      </a:tcStyle>
    </a:lastRow>
    <a:firstRow>
      <a:tcTxStyle b="on" i="off">
        <a:fontRef idx="major">
          <a:srgbClr val="FF0000"/>
        </a:fontRef>
        <a:srgbClr val="FF0000"/>
      </a:tcTxStyle>
      <a:tcStyle>
        <a:tcBdr>
          <a:left>
            <a:ln w="12700" cap="flat">
              <a:solidFill>
                <a:srgbClr val="FF0000"/>
              </a:solidFill>
              <a:prstDash val="solid"/>
              <a:round/>
            </a:ln>
          </a:left>
          <a:right>
            <a:ln w="12700" cap="flat">
              <a:solidFill>
                <a:srgbClr val="FF0000"/>
              </a:solidFill>
              <a:prstDash val="solid"/>
              <a:round/>
            </a:ln>
          </a:right>
          <a:top>
            <a:ln w="12700" cap="flat">
              <a:solidFill>
                <a:srgbClr val="FF0000"/>
              </a:solidFill>
              <a:prstDash val="solid"/>
              <a:round/>
            </a:ln>
          </a:top>
          <a:bottom>
            <a:ln w="254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1270000" y="6362700"/>
            <a:ext cx="10464800" cy="533400"/>
          </a:xfrm>
          <a:prstGeom prst="rect">
            <a:avLst/>
          </a:prstGeom>
        </p:spPr>
        <p:txBody>
          <a:bodyPr anchor="t"/>
          <a:lstStyle>
            <a:lvl1pPr marL="0" indent="0" algn="ctr">
              <a:spcBef>
                <a:spcPts val="0"/>
              </a:spcBef>
              <a:buSzTx/>
              <a:buNone/>
              <a:defRPr b="1" sz="2800">
                <a:latin typeface="+mn-lt"/>
                <a:ea typeface="+mn-ea"/>
                <a:cs typeface="+mn-cs"/>
                <a:sym typeface="Helvetica"/>
              </a:defRPr>
            </a:lvl1pPr>
            <a:lvl2pPr marL="794083" indent="-336883" algn="ctr">
              <a:spcBef>
                <a:spcPts val="0"/>
              </a:spcBef>
              <a:defRPr b="1" sz="2800">
                <a:latin typeface="+mn-lt"/>
                <a:ea typeface="+mn-ea"/>
                <a:cs typeface="+mn-cs"/>
                <a:sym typeface="Helvetica"/>
              </a:defRPr>
            </a:lvl2pPr>
            <a:lvl3pPr marL="1251283" indent="-336883" algn="ctr">
              <a:spcBef>
                <a:spcPts val="0"/>
              </a:spcBef>
              <a:defRPr b="1" sz="2800">
                <a:latin typeface="+mn-lt"/>
                <a:ea typeface="+mn-ea"/>
                <a:cs typeface="+mn-cs"/>
                <a:sym typeface="Helvetica"/>
              </a:defRPr>
            </a:lvl3pPr>
            <a:lvl4pPr marL="1708484" indent="-336883" algn="ctr">
              <a:spcBef>
                <a:spcPts val="0"/>
              </a:spcBef>
              <a:defRPr b="1" sz="2800">
                <a:latin typeface="+mn-lt"/>
                <a:ea typeface="+mn-ea"/>
                <a:cs typeface="+mn-cs"/>
                <a:sym typeface="Helvetica"/>
              </a:defRPr>
            </a:lvl4pPr>
            <a:lvl5pPr marL="2165684" indent="-336884" algn="ctr">
              <a:spcBef>
                <a:spcPts val="0"/>
              </a:spcBef>
              <a:defRPr b="1" sz="2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94" name="“Type a quote here.”"/>
          <p:cNvSpPr txBox="1"/>
          <p:nvPr>
            <p:ph type="body" sz="quarter" idx="13"/>
          </p:nvPr>
        </p:nvSpPr>
        <p:spPr>
          <a:xfrm>
            <a:off x="1270000" y="4254500"/>
            <a:ext cx="10464800" cy="711200"/>
          </a:xfrm>
          <a:prstGeom prst="rect">
            <a:avLst/>
          </a:prstGeom>
        </p:spPr>
        <p:txBody>
          <a:bodyPr/>
          <a:lstStyle/>
          <a:p>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00200" y="635000"/>
            <a:ext cx="9779000" cy="59182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762000"/>
            <a:ext cx="5334000" cy="82423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762000"/>
            <a:ext cx="5334000" cy="40005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xfrm>
            <a:off x="6311798" y="9245599"/>
            <a:ext cx="368504" cy="381001"/>
          </a:xfrm>
          <a:prstGeom prst="rect">
            <a:avLst/>
          </a:prstGeom>
        </p:spPr>
        <p:txBody>
          <a:bodyPr anchor="b"/>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762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762884"/>
            <a:ext cx="5334000" cy="8229601"/>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45600"/>
            <a:ext cx="368504" cy="381000"/>
          </a:xfrm>
          <a:prstGeom prst="rect">
            <a:avLst/>
          </a:prstGeom>
          <a:ln w="12700">
            <a:miter lim="400000"/>
          </a:ln>
        </p:spPr>
        <p:txBody>
          <a:bodyPr wrap="none" lIns="50800" tIns="50800" rIns="50800" bIns="50800">
            <a:spAutoFit/>
          </a:bodyPr>
          <a:lstStyle>
            <a:lvl1pPr>
              <a:defRPr sz="1800">
                <a:latin typeface="Helvetica Light"/>
                <a:ea typeface="Helvetica Light"/>
                <a:cs typeface="Helvetica Light"/>
                <a:sym typeface="Helvetica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56"/>
          <p:cNvSpPr txBox="1"/>
          <p:nvPr>
            <p:ph type="ctrTitle"/>
          </p:nvPr>
        </p:nvSpPr>
        <p:spPr>
          <a:xfrm>
            <a:off x="1270000" y="927100"/>
            <a:ext cx="10464800" cy="3302000"/>
          </a:xfrm>
          <a:prstGeom prst="rect">
            <a:avLst/>
          </a:prstGeom>
        </p:spPr>
        <p:txBody>
          <a:bodyPr/>
          <a:lstStyle>
            <a:lvl1pPr defTabSz="385572">
              <a:defRPr i="1" sz="5900">
                <a:latin typeface="+mn-lt"/>
                <a:ea typeface="+mn-ea"/>
                <a:cs typeface="+mn-cs"/>
                <a:sym typeface="Helvetica"/>
              </a:defRPr>
            </a:lvl1pPr>
          </a:lstStyle>
          <a:p>
            <a:pPr/>
            <a:r>
              <a:t>Extraction of largest complete subgraph for a given graph</a:t>
            </a:r>
          </a:p>
        </p:txBody>
      </p:sp>
      <p:sp>
        <p:nvSpPr>
          <p:cNvPr id="120" name="Shape 57"/>
          <p:cNvSpPr txBox="1"/>
          <p:nvPr>
            <p:ph type="subTitle" sz="quarter" idx="1"/>
          </p:nvPr>
        </p:nvSpPr>
        <p:spPr>
          <a:xfrm>
            <a:off x="1270000" y="5677965"/>
            <a:ext cx="10464801" cy="1130303"/>
          </a:xfrm>
          <a:prstGeom prst="rect">
            <a:avLst/>
          </a:prstGeom>
        </p:spPr>
        <p:txBody>
          <a:bodyPr/>
          <a:lstStyle/>
          <a:p>
            <a:pPr defTabSz="315468">
              <a:defRPr sz="1700"/>
            </a:pPr>
            <a:r>
              <a:t>Presented By:-</a:t>
            </a:r>
          </a:p>
          <a:p>
            <a:pPr defTabSz="315468">
              <a:defRPr sz="1700"/>
            </a:pPr>
            <a:r>
              <a:t>Maharshi Roy (ISM2014006)</a:t>
            </a:r>
          </a:p>
          <a:p>
            <a:pPr defTabSz="315468">
              <a:defRPr sz="1700"/>
            </a:pPr>
            <a:r>
              <a:t>Rajat Kumar Sahu (IHM2014501)</a:t>
            </a:r>
          </a:p>
          <a:p>
            <a:pPr defTabSz="315468">
              <a:defRPr sz="1700"/>
            </a:pPr>
            <a:r>
              <a:t>Amrit Daimary (IRM2014001)</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62"/>
          <p:cNvSpPr txBox="1"/>
          <p:nvPr>
            <p:ph type="title"/>
          </p:nvPr>
        </p:nvSpPr>
        <p:spPr>
          <a:prstGeom prst="rect">
            <a:avLst/>
          </a:prstGeom>
        </p:spPr>
        <p:txBody>
          <a:bodyPr/>
          <a:lstStyle>
            <a:lvl1pPr defTabSz="484886">
              <a:defRPr i="1" sz="6600">
                <a:latin typeface="+mn-lt"/>
                <a:ea typeface="+mn-ea"/>
                <a:cs typeface="+mn-cs"/>
                <a:sym typeface="Helvetica"/>
              </a:defRPr>
            </a:lvl1pPr>
          </a:lstStyle>
          <a:p>
            <a:pPr/>
            <a:r>
              <a:t>Methodology and Approach</a:t>
            </a:r>
          </a:p>
        </p:txBody>
      </p:sp>
      <p:sp>
        <p:nvSpPr>
          <p:cNvPr id="123" name="Shape 63"/>
          <p:cNvSpPr txBox="1"/>
          <p:nvPr>
            <p:ph type="body" idx="1"/>
          </p:nvPr>
        </p:nvSpPr>
        <p:spPr>
          <a:xfrm>
            <a:off x="952500" y="1425970"/>
            <a:ext cx="11099801" cy="6286501"/>
          </a:xfrm>
          <a:prstGeom prst="rect">
            <a:avLst/>
          </a:prstGeom>
        </p:spPr>
        <p:txBody>
          <a:bodyPr/>
          <a:lstStyle/>
          <a:p>
            <a:pPr marL="340894" indent="-340894" defTabSz="391413">
              <a:spcBef>
                <a:spcPts val="2800"/>
              </a:spcBef>
              <a:buSzPct val="100000"/>
              <a:defRPr sz="3400"/>
            </a:pPr>
            <a:r>
              <a:t>We present two methods for finding maximal cliques for a given graph.</a:t>
            </a:r>
          </a:p>
          <a:p>
            <a:pPr marL="340894" indent="-340894" defTabSz="391413">
              <a:spcBef>
                <a:spcPts val="2800"/>
              </a:spcBef>
              <a:buSzPct val="100000"/>
              <a:defRPr sz="3400"/>
            </a:pPr>
            <a:r>
              <a:t>First one goes by the name of Bron-Kerbosh. </a:t>
            </a:r>
          </a:p>
          <a:p>
            <a:pPr marL="340894" indent="-340894" defTabSz="391413">
              <a:spcBef>
                <a:spcPts val="2800"/>
              </a:spcBef>
              <a:buSzPct val="100000"/>
              <a:defRPr sz="3400"/>
            </a:pPr>
            <a:r>
              <a:t>And the second one goes by the name of Branch and Bound.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It is a recursive backtracking algorithm that searches for all maximal cliques in a given graph G.…"/>
          <p:cNvSpPr txBox="1"/>
          <p:nvPr>
            <p:ph type="body" idx="1"/>
          </p:nvPr>
        </p:nvSpPr>
        <p:spPr>
          <a:prstGeom prst="rect">
            <a:avLst/>
          </a:prstGeom>
        </p:spPr>
        <p:txBody>
          <a:bodyPr/>
          <a:lstStyle/>
          <a:p>
            <a:pPr marL="333756" indent="-333756" defTabSz="426466">
              <a:spcBef>
                <a:spcPts val="3000"/>
              </a:spcBef>
              <a:defRPr sz="2774"/>
            </a:pPr>
            <a:r>
              <a:t>It is a recursive backtracking algorithm that searches for all maximal cliques in a given graph G.</a:t>
            </a:r>
          </a:p>
          <a:p>
            <a:pPr marL="333756" indent="-333756" defTabSz="426466">
              <a:spcBef>
                <a:spcPts val="3000"/>
              </a:spcBef>
              <a:defRPr sz="2774"/>
            </a:pPr>
            <a:r>
              <a:t>More generally, given three sets R, P, and X, it finds the maximal cliques that include all of the vertices in R, some of the vertices in P, and none of the vertices in X.</a:t>
            </a:r>
          </a:p>
          <a:p>
            <a:pPr marL="333756" indent="-333756" defTabSz="426466">
              <a:spcBef>
                <a:spcPts val="3000"/>
              </a:spcBef>
              <a:defRPr sz="2774"/>
            </a:pPr>
            <a:r>
              <a:t>In each call to the algorithm, P and X are disjoint sets whose union consists of those vertices that form cliques when added to R. In other words, P ∪ X is the set of vertices which are joined to every element of R.</a:t>
            </a:r>
          </a:p>
          <a:p>
            <a:pPr marL="333756" indent="-333756" defTabSz="426466">
              <a:spcBef>
                <a:spcPts val="3000"/>
              </a:spcBef>
              <a:defRPr sz="2774"/>
            </a:pPr>
            <a:r>
              <a:t>When P and X are both empty there are no further elements that can be added to R, so R is a maximal clique and the algorithm outputs R.</a:t>
            </a:r>
          </a:p>
        </p:txBody>
      </p:sp>
      <p:sp>
        <p:nvSpPr>
          <p:cNvPr id="126" name="Shape 68"/>
          <p:cNvSpPr txBox="1"/>
          <p:nvPr>
            <p:ph type="title"/>
          </p:nvPr>
        </p:nvSpPr>
        <p:spPr>
          <a:xfrm>
            <a:off x="569136" y="701292"/>
            <a:ext cx="11099805" cy="2120902"/>
          </a:xfrm>
          <a:prstGeom prst="rect">
            <a:avLst/>
          </a:prstGeom>
        </p:spPr>
        <p:txBody>
          <a:bodyPr/>
          <a:lstStyle/>
          <a:p>
            <a:pPr lvl="3" indent="685800">
              <a:defRPr i="1">
                <a:latin typeface="+mn-lt"/>
                <a:ea typeface="+mn-ea"/>
                <a:cs typeface="+mn-cs"/>
                <a:sym typeface="Helvetica"/>
              </a:defRPr>
            </a:pPr>
            <a:r>
              <a:rPr sz="7200"/>
              <a:t>Bron</a:t>
            </a:r>
            <a:r>
              <a:t> </a:t>
            </a:r>
            <a:r>
              <a:rPr sz="7100"/>
              <a:t>Kerbosch</a:t>
            </a:r>
            <a:r>
              <a:t> </a:t>
            </a:r>
            <a:r>
              <a:rPr sz="7100"/>
              <a:t>Algorithm</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76"/>
          <p:cNvSpPr txBox="1"/>
          <p:nvPr>
            <p:ph type="title"/>
          </p:nvPr>
        </p:nvSpPr>
        <p:spPr>
          <a:xfrm>
            <a:off x="701838" y="612824"/>
            <a:ext cx="11099804" cy="2120902"/>
          </a:xfrm>
          <a:prstGeom prst="rect">
            <a:avLst/>
          </a:prstGeom>
        </p:spPr>
        <p:txBody>
          <a:bodyPr/>
          <a:lstStyle/>
          <a:p>
            <a:pPr>
              <a:defRPr i="1" sz="5000">
                <a:latin typeface="+mn-lt"/>
                <a:ea typeface="+mn-ea"/>
                <a:cs typeface="+mn-cs"/>
                <a:sym typeface="Helvetica"/>
              </a:defRPr>
            </a:pPr>
            <a:r>
              <a:rPr sz="7200"/>
              <a:t>Bron</a:t>
            </a:r>
            <a:r>
              <a:t> </a:t>
            </a:r>
            <a:r>
              <a:rPr sz="7100"/>
              <a:t>Kerbosch</a:t>
            </a:r>
            <a:r>
              <a:t> </a:t>
            </a:r>
            <a:r>
              <a:rPr sz="7100"/>
              <a:t>Algorithm</a:t>
            </a:r>
          </a:p>
        </p:txBody>
      </p:sp>
      <p:pic>
        <p:nvPicPr>
          <p:cNvPr id="129" name="Screen Shot 2017-11-03 at 9.45.51 PM.png" descr="Screen Shot 2017-11-03 at 9.45.51 PM.png"/>
          <p:cNvPicPr>
            <a:picLocks noChangeAspect="1"/>
          </p:cNvPicPr>
          <p:nvPr/>
        </p:nvPicPr>
        <p:blipFill>
          <a:blip r:embed="rId2">
            <a:extLst/>
          </a:blip>
          <a:stretch>
            <a:fillRect/>
          </a:stretch>
        </p:blipFill>
        <p:spPr>
          <a:xfrm>
            <a:off x="202829" y="3230922"/>
            <a:ext cx="12599142" cy="4073976"/>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84"/>
          <p:cNvSpPr txBox="1"/>
          <p:nvPr>
            <p:ph type="title"/>
          </p:nvPr>
        </p:nvSpPr>
        <p:spPr>
          <a:xfrm>
            <a:off x="952498" y="583335"/>
            <a:ext cx="11099804" cy="2120902"/>
          </a:xfrm>
          <a:prstGeom prst="rect">
            <a:avLst/>
          </a:prstGeom>
        </p:spPr>
        <p:txBody>
          <a:bodyPr anchor="ctr"/>
          <a:lstStyle>
            <a:lvl1pPr>
              <a:defRPr i="1" sz="7200">
                <a:latin typeface="+mn-lt"/>
                <a:ea typeface="+mn-ea"/>
                <a:cs typeface="+mn-cs"/>
                <a:sym typeface="Helvetica"/>
              </a:defRPr>
            </a:lvl1pPr>
          </a:lstStyle>
          <a:p>
            <a:pPr>
              <a:defRPr sz="5000"/>
            </a:pPr>
            <a:r>
              <a:rPr sz="7200"/>
              <a:t>Branch and Bound Method</a:t>
            </a:r>
          </a:p>
        </p:txBody>
      </p:sp>
      <p:sp>
        <p:nvSpPr>
          <p:cNvPr id="132" name="Shape 85"/>
          <p:cNvSpPr txBox="1"/>
          <p:nvPr>
            <p:ph type="body" idx="1"/>
          </p:nvPr>
        </p:nvSpPr>
        <p:spPr>
          <a:xfrm>
            <a:off x="952500" y="3931298"/>
            <a:ext cx="11951997" cy="5073002"/>
          </a:xfrm>
          <a:prstGeom prst="rect">
            <a:avLst/>
          </a:prstGeom>
        </p:spPr>
        <p:txBody>
          <a:bodyPr/>
          <a:lstStyle/>
          <a:p>
            <a:pPr marL="320842" indent="-320842" algn="l">
              <a:buSzPct val="100000"/>
              <a:buChar char="•"/>
            </a:pPr>
            <a:r>
              <a:t>For each recursive, we have an initial vertex to start from.</a:t>
            </a:r>
          </a:p>
          <a:p>
            <a:pPr marL="320842" indent="-320842" algn="l">
              <a:buSzPct val="100000"/>
              <a:buChar char="•"/>
            </a:pPr>
            <a:r>
              <a:t>For each call, we keep a separate set of remaining vertices, and in each call stack, we attempt to add a vertex to the set of included vertices if it satisfies the full connectivity condition, thus maintaining the complete connectivity property.</a:t>
            </a:r>
          </a:p>
          <a:p>
            <a:pPr marL="320842" indent="-320842" algn="l">
              <a:buSzPct val="100000"/>
              <a:buChar char="•"/>
            </a:pPr>
            <a:r>
              <a:t>If we are unable to find any such vertex, we compare the size of the clique found to the best solution and update it if the current size exceeds it.</a:t>
            </a:r>
          </a:p>
          <a:p>
            <a:pPr marL="320842" indent="-320842" algn="l">
              <a:buSzPct val="100000"/>
              <a:buChar char="•"/>
            </a:pPr>
            <a:r>
              <a:t>The time complexity of the algorithm has been found out to be </a:t>
            </a:r>
            <a:r>
              <a:rPr b="1" i="1">
                <a:latin typeface="+mn-lt"/>
                <a:ea typeface="+mn-ea"/>
                <a:cs typeface="+mn-cs"/>
                <a:sym typeface="Helvetica"/>
              </a:rPr>
              <a:t>O((2^n)* n)</a:t>
            </a:r>
            <a:r>
              <a:rPr i="1">
                <a:latin typeface="+mn-lt"/>
                <a:ea typeface="+mn-ea"/>
                <a:cs typeface="+mn-cs"/>
                <a:sym typeface="Helvetica"/>
              </a:rPr>
              <a:t>.</a:t>
            </a:r>
          </a:p>
        </p:txBody>
      </p:sp>
      <p:sp>
        <p:nvSpPr>
          <p:cNvPr id="133" name="A branch &amp; bound recursive algorithm for finding maximal cliques works as follows."/>
          <p:cNvSpPr txBox="1"/>
          <p:nvPr/>
        </p:nvSpPr>
        <p:spPr>
          <a:xfrm>
            <a:off x="1284248" y="2444572"/>
            <a:ext cx="11099805" cy="11487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indent="228600" defTabSz="457200">
              <a:lnSpc>
                <a:spcPts val="5900"/>
              </a:lnSpc>
              <a:defRPr sz="3633">
                <a:latin typeface="Times New Roman"/>
                <a:ea typeface="Times New Roman"/>
                <a:cs typeface="Times New Roman"/>
                <a:sym typeface="Times New Roman"/>
              </a:defRPr>
            </a:pPr>
            <a:r>
              <a:t>A branch &amp; bound recursive algorithm for finding maximal cliques works as follows.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Branch and Bound Method"/>
          <p:cNvSpPr txBox="1"/>
          <p:nvPr>
            <p:ph type="title"/>
          </p:nvPr>
        </p:nvSpPr>
        <p:spPr>
          <a:prstGeom prst="rect">
            <a:avLst/>
          </a:prstGeom>
        </p:spPr>
        <p:txBody>
          <a:bodyPr/>
          <a:lstStyle>
            <a:lvl1pPr>
              <a:defRPr i="1" sz="7200">
                <a:latin typeface="+mn-lt"/>
                <a:ea typeface="+mn-ea"/>
                <a:cs typeface="+mn-cs"/>
                <a:sym typeface="Helvetica"/>
              </a:defRPr>
            </a:lvl1pPr>
          </a:lstStyle>
          <a:p>
            <a:pPr>
              <a:defRPr sz="5000"/>
            </a:pPr>
            <a:r>
              <a:rPr sz="7200"/>
              <a:t>Branch and Bound Method</a:t>
            </a:r>
          </a:p>
        </p:txBody>
      </p:sp>
      <p:pic>
        <p:nvPicPr>
          <p:cNvPr id="136" name="Screen Shot 2017-11-03 at 9.58.28 PM.png" descr="Screen Shot 2017-11-03 at 9.58.28 PM.png"/>
          <p:cNvPicPr>
            <a:picLocks noChangeAspect="1"/>
          </p:cNvPicPr>
          <p:nvPr/>
        </p:nvPicPr>
        <p:blipFill>
          <a:blip r:embed="rId2">
            <a:extLst/>
          </a:blip>
          <a:stretch>
            <a:fillRect/>
          </a:stretch>
        </p:blipFill>
        <p:spPr>
          <a:xfrm>
            <a:off x="659301" y="2322277"/>
            <a:ext cx="5342971" cy="7248505"/>
          </a:xfrm>
          <a:prstGeom prst="rect">
            <a:avLst/>
          </a:prstGeom>
          <a:ln w="12700">
            <a:miter lim="400000"/>
          </a:ln>
        </p:spPr>
      </p:pic>
      <p:pic>
        <p:nvPicPr>
          <p:cNvPr id="137" name="Screen Shot 2017-11-03 at 10.00.47 PM.png" descr="Screen Shot 2017-11-03 at 10.00.47 PM.png"/>
          <p:cNvPicPr>
            <a:picLocks noChangeAspect="1"/>
          </p:cNvPicPr>
          <p:nvPr/>
        </p:nvPicPr>
        <p:blipFill>
          <a:blip r:embed="rId3">
            <a:extLst/>
          </a:blip>
          <a:stretch>
            <a:fillRect/>
          </a:stretch>
        </p:blipFill>
        <p:spPr>
          <a:xfrm>
            <a:off x="6032686" y="4211914"/>
            <a:ext cx="5833798" cy="2647965"/>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93"/>
          <p:cNvSpPr txBox="1"/>
          <p:nvPr>
            <p:ph type="title"/>
          </p:nvPr>
        </p:nvSpPr>
        <p:spPr>
          <a:xfrm>
            <a:off x="672349" y="82017"/>
            <a:ext cx="11099805" cy="2120901"/>
          </a:xfrm>
          <a:prstGeom prst="rect">
            <a:avLst/>
          </a:prstGeom>
        </p:spPr>
        <p:txBody>
          <a:bodyPr/>
          <a:lstStyle>
            <a:lvl1pPr>
              <a:defRPr i="1" sz="5000">
                <a:latin typeface="+mn-lt"/>
                <a:ea typeface="+mn-ea"/>
                <a:cs typeface="+mn-cs"/>
                <a:sym typeface="Helvetica"/>
              </a:defRPr>
            </a:lvl1pPr>
          </a:lstStyle>
          <a:p>
            <a:pPr/>
            <a:r>
              <a:t>COMPLEXITY ANALYSIS</a:t>
            </a:r>
          </a:p>
        </p:txBody>
      </p:sp>
      <p:pic>
        <p:nvPicPr>
          <p:cNvPr id="140" name="Screen Shot 2017-11-03 at 10.02.36 PM.png" descr="Screen Shot 2017-11-03 at 10.02.36 PM.png"/>
          <p:cNvPicPr>
            <a:picLocks noChangeAspect="1"/>
          </p:cNvPicPr>
          <p:nvPr/>
        </p:nvPicPr>
        <p:blipFill>
          <a:blip r:embed="rId2">
            <a:extLst/>
          </a:blip>
          <a:stretch>
            <a:fillRect/>
          </a:stretch>
        </p:blipFill>
        <p:spPr>
          <a:xfrm>
            <a:off x="3128392" y="1712091"/>
            <a:ext cx="6187719" cy="4632517"/>
          </a:xfrm>
          <a:prstGeom prst="rect">
            <a:avLst/>
          </a:prstGeom>
          <a:ln w="12700">
            <a:miter lim="400000"/>
          </a:ln>
        </p:spPr>
      </p:pic>
      <p:pic>
        <p:nvPicPr>
          <p:cNvPr id="141" name="Screen Shot 2017-11-03 at 10.02.03 PM.png" descr="Screen Shot 2017-11-03 at 10.02.03 PM.png"/>
          <p:cNvPicPr>
            <a:picLocks noChangeAspect="1"/>
          </p:cNvPicPr>
          <p:nvPr/>
        </p:nvPicPr>
        <p:blipFill>
          <a:blip r:embed="rId3">
            <a:extLst/>
          </a:blip>
          <a:stretch>
            <a:fillRect/>
          </a:stretch>
        </p:blipFill>
        <p:spPr>
          <a:xfrm>
            <a:off x="3128392" y="5671438"/>
            <a:ext cx="6187719" cy="429967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THANK YOU"/>
          <p:cNvSpPr txBox="1"/>
          <p:nvPr>
            <p:ph type="title"/>
          </p:nvPr>
        </p:nvSpPr>
        <p:spPr>
          <a:xfrm>
            <a:off x="1269999" y="2385353"/>
            <a:ext cx="10464801" cy="3302002"/>
          </a:xfrm>
          <a:prstGeom prst="rect">
            <a:avLst/>
          </a:prstGeom>
        </p:spPr>
        <p:txBody>
          <a:bodyPr/>
          <a:lstStyle>
            <a:lvl1pPr>
              <a:defRPr i="1">
                <a:latin typeface="+mn-lt"/>
                <a:ea typeface="+mn-ea"/>
                <a:cs typeface="+mn-cs"/>
                <a:sym typeface="Helvetica"/>
              </a:defRPr>
            </a:lvl1pPr>
          </a:lstStyle>
          <a:p>
            <a:pPr/>
            <a:r>
              <a:t>THANK YOU</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A7A7A7"/>
      </a:dk2>
      <a:lt2>
        <a:srgbClr val="535353"/>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Neue"/>
        <a:ea typeface="Helvetica Neue"/>
        <a:cs typeface="Helvetica Neue"/>
      </a:majorFont>
      <a:minorFont>
        <a:latin typeface="Helvetica"/>
        <a:ea typeface="Helvetica"/>
        <a:cs typeface="Helvetica"/>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w="25400" cap="flat">
          <a:solidFill>
            <a:schemeClr val="accent1"/>
          </a:solidFill>
          <a:prstDash val="solid"/>
          <a:round/>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76200" dist="0" dir="18900000">
            <a:srgbClr val="000000">
              <a:alpha val="8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A7A7A7"/>
      </a:dk2>
      <a:lt2>
        <a:srgbClr val="535353"/>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Neue"/>
        <a:ea typeface="Helvetica Neue"/>
        <a:cs typeface="Helvetica Neue"/>
      </a:majorFont>
      <a:minorFont>
        <a:latin typeface="Helvetica"/>
        <a:ea typeface="Helvetica"/>
        <a:cs typeface="Helvetica"/>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w="25400" cap="flat">
          <a:solidFill>
            <a:schemeClr val="accent1"/>
          </a:solidFill>
          <a:prstDash val="solid"/>
          <a:round/>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76200" dist="0" dir="18900000">
            <a:srgbClr val="000000">
              <a:alpha val="8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