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1" r:id="rId6"/>
  </p:sldIdLst>
  <p:sldSz cx="9144000" cy="5143500" type="screen16x9"/>
  <p:notesSz cx="6858000" cy="9144000"/>
  <p:embeddedFontLst>
    <p:embeddedFont>
      <p:font typeface="Maven Pro" panose="020B0604020202020204" charset="0"/>
      <p:regular r:id="rId8"/>
      <p:bold r:id="rId9"/>
    </p:embeddedFont>
    <p:embeddedFont>
      <p:font typeface="Nunito" panose="020B0604020202020204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Shape 2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Shape 2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Shape 2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Shape 2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Shape 2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2249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Shape 11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Shape 1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3" name="Shape 13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4" name="Shape 14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Shape 15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6" name="Shape 16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7" name="Shape 17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8" name="Shape 18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Shape 19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0" name="Shape 20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1" name="Shape 21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2" name="Shape 2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23" name="Shape 23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Shape 24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5" name="Shape 25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6" name="Shape 26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7" name="Shape 27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8" name="Shape 28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grpSp>
        <p:nvGrpSpPr>
          <p:cNvPr id="29" name="Shape 29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Shape 30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32" name="Shape 3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Shape 33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4" name="Shape 34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5" name="Shape 35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sp>
          <p:nvSpPr>
            <p:cNvPr id="36" name="Shape 36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37" name="Shape 37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Shape 38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9" name="Shape 39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sp>
          <p:nvSpPr>
            <p:cNvPr id="40" name="Shape 40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6" name="Shape 46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Shape 8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Shape 8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Shape 93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Shape 101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Shape 10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Shape 113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Shape 114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Shape 115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16" name="Shape 116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17" name="Shape 117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18" name="Shape 11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Shape 119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20" name="Shape 120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21" name="Shape 121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22" name="Shape 122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Shape 123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24" name="Shape 124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Shape 128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Shape 12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2" name="Shape 132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9pPr>
          </a:lstStyle>
          <a:p>
            <a:endParaRPr/>
          </a:p>
        </p:txBody>
      </p:sp>
      <p:sp>
        <p:nvSpPr>
          <p:cNvPr id="133" name="Shape 133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4" name="Shape 13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Shape 136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Shape 13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140" name="Shape 14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Shape 142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Shape 143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Shape 144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45" name="Shape 145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46" name="Shape 146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47" name="Shape 147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48" name="Shape 148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Shape 149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50" name="Shape 150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51" name="Shape 15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52" name="Shape 152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53" name="Shape 153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54" name="Shape 154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Shape 155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56" name="Shape 156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57" name="Shape 157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58" name="Shape 158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59" name="Shape 159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Shape 160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61" name="Shape 16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62" name="Shape 162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63" name="Shape 163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Shape 164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65" name="Shape 165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66" name="Shape 166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67" name="Shape 167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68" name="Shape 168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69" name="Shape 169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Shape 170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71" name="Shape 17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72" name="Shape 172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73" name="Shape 173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74" name="Shape 174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Shape 175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76" name="Shape 176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77" name="Shape 177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78" name="Shape 178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Shape 179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80" name="Shape 180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81" name="Shape 18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82" name="Shape 182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83" name="Shape 183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84" name="Shape 184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Shape 185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86" name="Shape 186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87" name="Shape 187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88" name="Shape 188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89" name="Shape 189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Shape 190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91" name="Shape 19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92" name="Shape 192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93" name="Shape 193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94" name="Shape 194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Shape 195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96" name="Shape 196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97" name="Shape 197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98" name="Shape 198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Shape 199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00" name="Shape 200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01" name="Shape 20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02" name="Shape 202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203" name="Shape 203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Shape 204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05" name="Shape 205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06" name="Shape 206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07" name="Shape 207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208" name="Shape 208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Shape 209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10" name="Shape 210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11" name="Shape 2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12" name="Shape 212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13" name="Shape 213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214" name="Shape 214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Shape 215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16" name="Shape 216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17" name="Shape 217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18" name="Shape 218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219" name="Shape 219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Shape 220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21" name="Shape 22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22" name="Shape 222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223" name="Shape 223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Shape 224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25" name="Shape 225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26" name="Shape 226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27" name="Shape 227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228" name="Shape 228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Shape 229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30" name="Shape 230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31" name="Shape 23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32" name="Shape 232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33" name="Shape 233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234" name="Shape 234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Shape 235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36" name="Shape 236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37" name="Shape 237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38" name="Shape 238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239" name="Shape 239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Shape 240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41" name="Shape 24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42" name="Shape 242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243" name="Shape 243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Shape 244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45" name="Shape 245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46" name="Shape 246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47" name="Shape 247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48" name="Shape 248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249" name="Shape 249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Shape 250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51" name="Shape 25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52" name="Shape 252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53" name="Shape 253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254" name="Shape 254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Shape 255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56" name="Shape 256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57" name="Shape 257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58" name="Shape 258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259" name="Shape 259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Shape 260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61" name="Shape 26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62" name="Shape 262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263" name="Shape 263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Shape 264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65" name="Shape 265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66" name="Shape 266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67" name="Shape 267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268" name="Shape 268"/>
          <p:cNvSpPr txBox="1">
            <a:spLocks noGrp="1"/>
          </p:cNvSpPr>
          <p:nvPr>
            <p:ph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69" name="Shape 269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Shape 27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  <a:endParaRPr lang="en" sz="9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>
            <a:spLocks noGrp="1"/>
          </p:cNvSpPr>
          <p:nvPr>
            <p:ph type="ctrTitle"/>
          </p:nvPr>
        </p:nvSpPr>
        <p:spPr>
          <a:xfrm>
            <a:off x="1133550" y="740400"/>
            <a:ext cx="7751400" cy="17523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During Heapsort, trace the change in value of every node in the heap. </a:t>
            </a:r>
          </a:p>
        </p:txBody>
      </p:sp>
      <p:sp>
        <p:nvSpPr>
          <p:cNvPr id="278" name="Shape 278"/>
          <p:cNvSpPr txBox="1">
            <a:spLocks noGrp="1"/>
          </p:cNvSpPr>
          <p:nvPr>
            <p:ph type="subTitle" idx="1"/>
          </p:nvPr>
        </p:nvSpPr>
        <p:spPr>
          <a:xfrm>
            <a:off x="824000" y="3789650"/>
            <a:ext cx="8028000" cy="1158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Submitted by: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Shiv Pratap Singh                              Nazish Tabassum                             Arqum Ahmed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                     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IIT2014121                                           ICM2014504                                   IWM2014003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84" name="Shape 284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7172400" cy="695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                                 Building max-heap and sort it in ascending order</a:t>
            </a:r>
          </a:p>
        </p:txBody>
      </p:sp>
      <p:pic>
        <p:nvPicPr>
          <p:cNvPr id="285" name="Shape 2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3925" y="226225"/>
            <a:ext cx="5594449" cy="288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>
            <a:spLocks noGrp="1"/>
          </p:cNvSpPr>
          <p:nvPr>
            <p:ph type="ctrTitle"/>
          </p:nvPr>
        </p:nvSpPr>
        <p:spPr>
          <a:xfrm>
            <a:off x="3157325" y="36899"/>
            <a:ext cx="4255500" cy="5310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Algorithm</a:t>
            </a:r>
          </a:p>
        </p:txBody>
      </p:sp>
      <p:sp>
        <p:nvSpPr>
          <p:cNvPr id="291" name="Shape 291"/>
          <p:cNvSpPr txBox="1">
            <a:spLocks noGrp="1"/>
          </p:cNvSpPr>
          <p:nvPr>
            <p:ph type="subTitle" idx="1"/>
          </p:nvPr>
        </p:nvSpPr>
        <p:spPr>
          <a:xfrm>
            <a:off x="4888500" y="3883379"/>
            <a:ext cx="4255500" cy="965068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Time Complexity = O(</a:t>
            </a:r>
            <a:r>
              <a:rPr lang="en-US" dirty="0" err="1"/>
              <a:t>nlog</a:t>
            </a:r>
            <a:r>
              <a:rPr lang="en-US" dirty="0"/>
              <a:t>(n))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dirty="0"/>
              <a:t>Considering retrieval of an element from map in O(1)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CB46A11-28BD-450F-AAE1-D7BB2EE86C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031" y="680484"/>
            <a:ext cx="3352687" cy="446301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8" name="Shape 298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299" name="Shape 2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3275" y="1205425"/>
            <a:ext cx="4738876" cy="295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>
            <a:spLocks noGrp="1"/>
          </p:cNvSpPr>
          <p:nvPr>
            <p:ph type="ctrTitle"/>
          </p:nvPr>
        </p:nvSpPr>
        <p:spPr>
          <a:xfrm>
            <a:off x="2748493" y="1114083"/>
            <a:ext cx="4255500" cy="18729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Thank You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53361949"/>
      </p:ext>
    </p:extLst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</Words>
  <Application>Microsoft Office PowerPoint</Application>
  <PresentationFormat>On-screen Show (16:9)</PresentationFormat>
  <Paragraphs>11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Maven Pro</vt:lpstr>
      <vt:lpstr>Nunito</vt:lpstr>
      <vt:lpstr>Arial</vt:lpstr>
      <vt:lpstr>Momentum</vt:lpstr>
      <vt:lpstr>During Heapsort, trace the change in value of every node in the heap. </vt:lpstr>
      <vt:lpstr>PowerPoint Presentation</vt:lpstr>
      <vt:lpstr>Algorithm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During Heapsort, trace the change in value of every node in the heap. </dc:title>
  <cp:lastModifiedBy>kanchicoder</cp:lastModifiedBy>
  <cp:revision>1</cp:revision>
  <dcterms:modified xsi:type="dcterms:W3CDTF">2017-10-12T02:20:46Z</dcterms:modified>
</cp:coreProperties>
</file>