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12136" y="1532586"/>
            <a:ext cx="8783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Transform a given adjacency matrix to an incidence matrix and vice-versa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4890" y="4752304"/>
            <a:ext cx="5138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Ankit Petkar </a:t>
            </a:r>
            <a:r>
              <a:rPr lang="en-US" dirty="0" smtClean="0">
                <a:latin typeface="Arial Black" panose="020B0A04020102020204" pitchFamily="34" charset="0"/>
              </a:rPr>
              <a:t>            IRM2014002 </a:t>
            </a:r>
            <a:r>
              <a:rPr lang="en-US" dirty="0" err="1">
                <a:latin typeface="Arial Black" panose="020B0A04020102020204" pitchFamily="34" charset="0"/>
              </a:rPr>
              <a:t>Surendra</a:t>
            </a:r>
            <a:r>
              <a:rPr lang="en-US" dirty="0">
                <a:latin typeface="Arial Black" panose="020B0A04020102020204" pitchFamily="34" charset="0"/>
              </a:rPr>
              <a:t> Pal </a:t>
            </a:r>
            <a:r>
              <a:rPr lang="en-US" dirty="0" err="1" smtClean="0">
                <a:latin typeface="Arial Black" panose="020B0A04020102020204" pitchFamily="34" charset="0"/>
              </a:rPr>
              <a:t>Uikey</a:t>
            </a:r>
            <a:r>
              <a:rPr lang="en-US" dirty="0" smtClean="0">
                <a:latin typeface="Arial Black" panose="020B0A04020102020204" pitchFamily="34" charset="0"/>
              </a:rPr>
              <a:t>  IWM2014006</a:t>
            </a:r>
          </a:p>
          <a:p>
            <a:r>
              <a:rPr lang="en-US" dirty="0" err="1" smtClean="0">
                <a:latin typeface="Arial Black" panose="020B0A04020102020204" pitchFamily="34" charset="0"/>
              </a:rPr>
              <a:t>Varun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>
                <a:latin typeface="Arial Black" panose="020B0A04020102020204" pitchFamily="34" charset="0"/>
              </a:rPr>
              <a:t>Kumar </a:t>
            </a:r>
            <a:r>
              <a:rPr lang="en-US" dirty="0" smtClean="0">
                <a:latin typeface="Arial Black" panose="020B0A04020102020204" pitchFamily="34" charset="0"/>
              </a:rPr>
              <a:t>           ICM2014008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16688" y="3650276"/>
            <a:ext cx="72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Under the guidance of </a:t>
            </a:r>
            <a:r>
              <a:rPr lang="en-US" dirty="0">
                <a:latin typeface="Arial Black" panose="020B0A04020102020204" pitchFamily="34" charset="0"/>
              </a:rPr>
              <a:t>Prof. (Dr.) P. </a:t>
            </a:r>
            <a:r>
              <a:rPr lang="en-US" dirty="0" err="1">
                <a:latin typeface="Arial Black" panose="020B0A04020102020204" pitchFamily="34" charset="0"/>
              </a:rPr>
              <a:t>Nagabhushan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54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356834" y="360608"/>
            <a:ext cx="321972" cy="30909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913031" y="347729"/>
            <a:ext cx="321972" cy="30909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2356834" y="1350135"/>
            <a:ext cx="321972" cy="30909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3913031" y="1350135"/>
            <a:ext cx="321972" cy="30909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5703195" y="1345840"/>
            <a:ext cx="321972" cy="30909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US" dirty="0"/>
          </a:p>
        </p:txBody>
      </p:sp>
      <p:cxnSp>
        <p:nvCxnSpPr>
          <p:cNvPr id="9" name="Straight Connector 8"/>
          <p:cNvCxnSpPr>
            <a:endCxn id="6" idx="2"/>
          </p:cNvCxnSpPr>
          <p:nvPr/>
        </p:nvCxnSpPr>
        <p:spPr>
          <a:xfrm>
            <a:off x="2678806" y="1500386"/>
            <a:ext cx="1234225" cy="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209247" y="1484288"/>
            <a:ext cx="1493948" cy="16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4"/>
            <a:endCxn id="5" idx="0"/>
          </p:cNvCxnSpPr>
          <p:nvPr/>
        </p:nvCxnSpPr>
        <p:spPr>
          <a:xfrm>
            <a:off x="2517820" y="669701"/>
            <a:ext cx="0" cy="680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" idx="6"/>
            <a:endCxn id="4" idx="2"/>
          </p:cNvCxnSpPr>
          <p:nvPr/>
        </p:nvCxnSpPr>
        <p:spPr>
          <a:xfrm flipV="1">
            <a:off x="2678806" y="502276"/>
            <a:ext cx="1234225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4"/>
            <a:endCxn id="6" idx="0"/>
          </p:cNvCxnSpPr>
          <p:nvPr/>
        </p:nvCxnSpPr>
        <p:spPr>
          <a:xfrm>
            <a:off x="4074017" y="656822"/>
            <a:ext cx="0" cy="693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381726"/>
              </p:ext>
            </p:extLst>
          </p:nvPr>
        </p:nvGraphicFramePr>
        <p:xfrm>
          <a:off x="2348222" y="3102258"/>
          <a:ext cx="3441522" cy="222504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41628"/>
                <a:gridCol w="605546"/>
                <a:gridCol w="588128"/>
                <a:gridCol w="559046"/>
                <a:gridCol w="573587"/>
                <a:gridCol w="57358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064124" y="17594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074017" y="821961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133912" y="1594760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e3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054232" y="856376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e4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10259" y="1594760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e5</a:t>
            </a:r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224487"/>
              </p:ext>
            </p:extLst>
          </p:nvPr>
        </p:nvGraphicFramePr>
        <p:xfrm>
          <a:off x="7144913" y="3074353"/>
          <a:ext cx="3441522" cy="222504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41628"/>
                <a:gridCol w="605546"/>
                <a:gridCol w="588128"/>
                <a:gridCol w="559046"/>
                <a:gridCol w="573587"/>
                <a:gridCol w="57358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860961" y="5602309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Fig. 2: Incidence Matrix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244107" y="680293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Fig. 1: Graph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522689" y="5602309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Fig. 3: Adjacency Matrix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025167" y="3670479"/>
            <a:ext cx="890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025167" y="4507606"/>
            <a:ext cx="8907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87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81071" y="265457"/>
            <a:ext cx="9646274" cy="3162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Transformation from Adjacency Matrix To Incidence Matrix.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:- Given the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Adjacency_Matrix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no self loops.</a:t>
            </a:r>
            <a:endParaRPr 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</a:t>
            </a:r>
            <a:r>
              <a:rPr lang="en-US" sz="1100" dirty="0">
                <a:latin typeface="Arial" panose="020B0604020202020204" pitchFamily="34" charset="0"/>
              </a:rPr>
              <a:t>1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Traverse through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Adjacency_Matrix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2:</a:t>
            </a:r>
            <a:r>
              <a:rPr lang="en-US" sz="1100" dirty="0" smtClean="0">
                <a:latin typeface="Arial" panose="020B0604020202020204" pitchFamily="34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Loop 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1 to Vertex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Arial" panose="020B0604020202020204" pitchFamily="34" charset="0"/>
              </a:rPr>
              <a:t> </a:t>
            </a:r>
            <a:r>
              <a:rPr lang="en-US" sz="1100" dirty="0" smtClean="0">
                <a:latin typeface="Arial" panose="020B0604020202020204" pitchFamily="34" charset="0"/>
              </a:rPr>
              <a:t>         	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Loop j from i+1 to Vertex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		no. Of edges between the vertex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j is stored in edge.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	   	edge =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Adjacency_Matrix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][j];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			Loop until number of edges not equal to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           		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Incidence_Matrix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][counter] =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Incidence_Matrix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][counter] + 1;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Arial" panose="020B0604020202020204" pitchFamily="34" charset="0"/>
              </a:rPr>
              <a:t> </a:t>
            </a:r>
            <a:r>
              <a:rPr lang="en-US" sz="1100" dirty="0" smtClean="0">
                <a:latin typeface="Arial" panose="020B0604020202020204" pitchFamily="34" charset="0"/>
              </a:rPr>
              <a:t>          				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Incidence_Matrix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[j][counter] =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Incidence_Matrix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[j][counter] + 1;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				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edge = edge - 1;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			End loop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End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Arial" panose="020B0604020202020204" pitchFamily="34" charset="0"/>
              </a:rPr>
              <a:t> </a:t>
            </a:r>
            <a:r>
              <a:rPr lang="en-US" sz="1100" dirty="0" smtClean="0">
                <a:latin typeface="Arial" panose="020B0604020202020204" pitchFamily="34" charset="0"/>
              </a:rPr>
              <a:t>     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 :- 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Incidence_Matrix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81071" y="3677930"/>
            <a:ext cx="964627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Transformation From Incidence Matrix To Adjacency Matrix.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:- given Incidence Matrix with no self loops.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</a:t>
            </a:r>
            <a:r>
              <a:rPr lang="en-US" sz="1200" dirty="0">
                <a:latin typeface="Arial" panose="020B0604020202020204" pitchFamily="34" charset="0"/>
              </a:rPr>
              <a:t>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Traverse through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Incidence_Matrix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2: Loop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1 to Edges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first vertex involve in the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edge is stored in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first_One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And second vertex involve in the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edge is stored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second_One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Arial" panose="020B0604020202020204" pitchFamily="34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Adjacency_Matrix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first_One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second_One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Adjacency_Matrix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first_One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second_One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 + 1;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Adjacency_Matrix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second_One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first_One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 =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Adjacency_Matrix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second_One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first_One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 + 1;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 :-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Adjacency_Matrix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01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04" y="815072"/>
            <a:ext cx="9182638" cy="33834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00767" y="4505197"/>
            <a:ext cx="10586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Fig. 4 : </a:t>
            </a:r>
            <a:r>
              <a:rPr lang="en-US" sz="1600" b="1" dirty="0"/>
              <a:t>Analysis of time taken </a:t>
            </a:r>
            <a:r>
              <a:rPr lang="en-US" sz="1600" b="1" dirty="0" err="1"/>
              <a:t>vs</a:t>
            </a:r>
            <a:r>
              <a:rPr lang="en-US" sz="1600" b="1" dirty="0"/>
              <a:t> number of vertices </a:t>
            </a:r>
            <a:r>
              <a:rPr lang="en-US" sz="1600" b="1" dirty="0" smtClean="0"/>
              <a:t>for </a:t>
            </a:r>
            <a:r>
              <a:rPr lang="en-US" sz="1600" b="1" dirty="0"/>
              <a:t>transformation of Incidence to </a:t>
            </a:r>
            <a:r>
              <a:rPr lang="en-US" sz="1600" b="1" dirty="0" smtClean="0"/>
              <a:t>Adjacency matrix.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164427" y="132289"/>
            <a:ext cx="2614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ANALYSIS</a:t>
            </a:r>
            <a:endParaRPr lang="en-US" sz="28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58720" y="5297978"/>
            <a:ext cx="499700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Complexity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 N = Number of Vertex.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 M = Number of Edges.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Best Case - O(N*M)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Worst Case - O(N*M)</a:t>
            </a:r>
          </a:p>
        </p:txBody>
      </p:sp>
    </p:spTree>
    <p:extLst>
      <p:ext uri="{BB962C8B-B14F-4D97-AF65-F5344CB8AC3E}">
        <p14:creationId xmlns:p14="http://schemas.microsoft.com/office/powerpoint/2010/main" val="382597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6" y="798491"/>
            <a:ext cx="9478850" cy="36778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16678" y="4628710"/>
            <a:ext cx="105477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Fig. </a:t>
            </a:r>
            <a:r>
              <a:rPr lang="en-US" sz="1600" b="1" dirty="0" smtClean="0"/>
              <a:t>5 : </a:t>
            </a:r>
            <a:r>
              <a:rPr lang="en-US" sz="1600" b="1" dirty="0"/>
              <a:t>Analysis of time taken </a:t>
            </a:r>
            <a:r>
              <a:rPr lang="en-US" sz="1600" b="1" dirty="0" err="1"/>
              <a:t>vs</a:t>
            </a:r>
            <a:r>
              <a:rPr lang="en-US" sz="1600" b="1" dirty="0"/>
              <a:t> number of vertices for transformation of </a:t>
            </a:r>
            <a:r>
              <a:rPr lang="en-US" sz="1600" b="1" dirty="0" smtClean="0"/>
              <a:t>Adjacency </a:t>
            </a:r>
            <a:r>
              <a:rPr lang="en-US" sz="1600" b="1" dirty="0"/>
              <a:t>to </a:t>
            </a:r>
            <a:r>
              <a:rPr lang="en-US" sz="1600" b="1" dirty="0" smtClean="0"/>
              <a:t>Incidence matrix.</a:t>
            </a:r>
            <a:endParaRPr lang="en-US" sz="16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45466" y="5511242"/>
            <a:ext cx="482957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Complexity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 = Number of the Vertex.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Best Case - O(N*N).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Worst Case - O(N*N).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64427" y="207812"/>
            <a:ext cx="2279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ANALYSIS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1271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3966" y="2408350"/>
            <a:ext cx="44710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THANK YOU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3001293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</TotalTime>
  <Words>260</Words>
  <Application>Microsoft Office PowerPoint</Application>
  <PresentationFormat>Widescreen</PresentationFormat>
  <Paragraphs>130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petkar</dc:creator>
  <cp:lastModifiedBy>ankit petkar</cp:lastModifiedBy>
  <cp:revision>13</cp:revision>
  <dcterms:created xsi:type="dcterms:W3CDTF">2017-08-16T12:39:55Z</dcterms:created>
  <dcterms:modified xsi:type="dcterms:W3CDTF">2017-08-16T14:32:47Z</dcterms:modified>
</cp:coreProperties>
</file>