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5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6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75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8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8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3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5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2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9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18901"/>
            <a:ext cx="7766936" cy="2352665"/>
          </a:xfrm>
        </p:spPr>
        <p:txBody>
          <a:bodyPr/>
          <a:lstStyle/>
          <a:p>
            <a:r>
              <a:rPr lang="en-US" sz="4800" b="1" i="1" dirty="0" smtClean="0"/>
              <a:t>Minimum number </a:t>
            </a:r>
            <a:r>
              <a:rPr lang="en-US" sz="4800" b="1" i="1" dirty="0"/>
              <a:t>of Edge-disjoint circuits that can covers an entire graph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1659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Ankit </a:t>
            </a:r>
            <a:r>
              <a:rPr lang="en-US" dirty="0" err="1"/>
              <a:t>Petkar</a:t>
            </a:r>
            <a:r>
              <a:rPr lang="en-US" dirty="0"/>
              <a:t> - IRM2014002              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Surendra</a:t>
            </a:r>
            <a:r>
              <a:rPr lang="en-US" dirty="0"/>
              <a:t> Pal </a:t>
            </a:r>
            <a:r>
              <a:rPr lang="en-US" dirty="0" err="1"/>
              <a:t>Uikey</a:t>
            </a:r>
            <a:r>
              <a:rPr lang="en-US" dirty="0"/>
              <a:t> - IWM2014006                        </a:t>
            </a:r>
            <a:endParaRPr lang="en-US" dirty="0" smtClean="0"/>
          </a:p>
          <a:p>
            <a:r>
              <a:rPr lang="en-US" dirty="0" smtClean="0"/>
              <a:t>Varun </a:t>
            </a:r>
            <a:r>
              <a:rPr lang="en-US" dirty="0"/>
              <a:t>Kumar - ICM2014008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2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9065623" cy="1320800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6169"/>
            <a:ext cx="8596668" cy="753879"/>
          </a:xfrm>
        </p:spPr>
        <p:txBody>
          <a:bodyPr/>
          <a:lstStyle/>
          <a:p>
            <a:r>
              <a:rPr lang="en-US" sz="1400" dirty="0" smtClean="0"/>
              <a:t>An </a:t>
            </a:r>
            <a:r>
              <a:rPr lang="en-US" sz="1400" dirty="0"/>
              <a:t>edge-disjoint </a:t>
            </a:r>
            <a:r>
              <a:rPr lang="en-US" sz="1400" dirty="0" smtClean="0"/>
              <a:t>circuit is </a:t>
            </a:r>
            <a:r>
              <a:rPr lang="en-US" sz="1400" dirty="0"/>
              <a:t>a closed walk in which no edge appears more than once but a vertex can be traversed more than once. </a:t>
            </a:r>
            <a:r>
              <a:rPr lang="en-US" sz="1400" dirty="0" smtClean="0"/>
              <a:t>The given figure shows </a:t>
            </a:r>
            <a:r>
              <a:rPr lang="en-US" sz="1400" dirty="0"/>
              <a:t>an example of having circuits as 1-1(self-loop), 1-2-4-1, 2-3-4-2 etc.</a:t>
            </a:r>
          </a:p>
          <a:p>
            <a:endParaRPr lang="en-US" dirty="0"/>
          </a:p>
        </p:txBody>
      </p:sp>
      <p:pic>
        <p:nvPicPr>
          <p:cNvPr id="4" name="Picture 3" descr="ed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31" y="1300048"/>
            <a:ext cx="2147071" cy="196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edc2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97" y="4147063"/>
            <a:ext cx="4585063" cy="21183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81497" y="6265442"/>
            <a:ext cx="490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 Undirected Graph                         (b)Directed Graph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144902"/>
            <a:ext cx="8596668" cy="753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we can </a:t>
            </a:r>
            <a:r>
              <a:rPr lang="en-US" dirty="0" smtClean="0"/>
              <a:t>see the figure below that </a:t>
            </a:r>
            <a:r>
              <a:rPr lang="en-US" dirty="0"/>
              <a:t>though in part (a) the undirected graph has circuit:  1-2-3-4-1 or 1-2-4-1 </a:t>
            </a:r>
            <a:r>
              <a:rPr lang="en-US" dirty="0" err="1"/>
              <a:t>etc</a:t>
            </a:r>
            <a:r>
              <a:rPr lang="en-US" dirty="0"/>
              <a:t> are possible we  still can’t cover all the edges , similarly in part (b) the directed graph has circuits: 1-4-1, 1-2-3-1, 5-5, etc. but still the edge from vertex 4 to 5 is not traversed.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94" y="0"/>
            <a:ext cx="8596668" cy="1320800"/>
          </a:xfrm>
        </p:spPr>
        <p:txBody>
          <a:bodyPr/>
          <a:lstStyle/>
          <a:p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529770"/>
            <a:ext cx="8596668" cy="6328230"/>
          </a:xfrm>
        </p:spPr>
        <p:txBody>
          <a:bodyPr>
            <a:noAutofit/>
          </a:bodyPr>
          <a:lstStyle/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First check whether graph can be decompose in the edge-disjoint circuit or not. For decomposition all vertex should have the even degree.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V is the vertex in the graph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Loop 1 to V</a:t>
            </a:r>
          </a:p>
          <a:p>
            <a:pPr marL="800100" lvl="1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For undirected</a:t>
            </a:r>
          </a:p>
          <a:p>
            <a:pPr marL="800100" lvl="1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If  degree(v) is odd //for undirected </a:t>
            </a:r>
          </a:p>
          <a:p>
            <a:pPr marL="1257300" lvl="2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Circuit not possible.</a:t>
            </a:r>
          </a:p>
          <a:p>
            <a:pPr marL="1257300" lvl="2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Break.</a:t>
            </a:r>
          </a:p>
          <a:p>
            <a:pPr marL="1257300" lvl="2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10.</a:t>
            </a:r>
            <a:endParaRPr lang="en-US" dirty="0"/>
          </a:p>
          <a:p>
            <a:pPr marL="800100" lvl="1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For directed</a:t>
            </a:r>
          </a:p>
          <a:p>
            <a:pPr marL="800100" lvl="1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If incoming Degree(v) != outgoing Degree(v) </a:t>
            </a:r>
          </a:p>
          <a:p>
            <a:pPr marL="1257300" lvl="2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Circuit not possible.</a:t>
            </a:r>
          </a:p>
          <a:p>
            <a:pPr marL="1257300" lvl="2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Break.</a:t>
            </a:r>
          </a:p>
          <a:p>
            <a:pPr marL="1257300" lvl="2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10.</a:t>
            </a:r>
            <a:endParaRPr lang="en-US" dirty="0"/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End loop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Otherwise count the circuit in the graph. </a:t>
            </a:r>
            <a:r>
              <a:rPr lang="en-US" sz="1400" dirty="0" err="1"/>
              <a:t>Goto</a:t>
            </a:r>
            <a:r>
              <a:rPr lang="en-US" sz="1400" dirty="0"/>
              <a:t> 6.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Counter = #number of self-loops; </a:t>
            </a:r>
            <a:r>
              <a:rPr lang="en-US" sz="1400" dirty="0" smtClean="0"/>
              <a:t>(</a:t>
            </a:r>
            <a:r>
              <a:rPr lang="en-US" sz="1400" dirty="0"/>
              <a:t>Because self-loop itself create the circuit.)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root = anyone(v1, v2, , </a:t>
            </a:r>
            <a:r>
              <a:rPr lang="en-US" sz="1400" dirty="0" err="1"/>
              <a:t>vn</a:t>
            </a:r>
            <a:r>
              <a:rPr lang="en-US" sz="1400" dirty="0"/>
              <a:t>); (which has some degree.)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if( DFS(root) ) </a:t>
            </a:r>
          </a:p>
          <a:p>
            <a:pPr marL="800100" lvl="1" indent="-3429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Counter = Counter + 1; 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 err="1"/>
              <a:t>Goto</a:t>
            </a:r>
            <a:r>
              <a:rPr lang="en-US" sz="1400" dirty="0"/>
              <a:t> 7 until all the edges in the graph traversed.</a:t>
            </a:r>
          </a:p>
          <a:p>
            <a:pPr lvl="0" fontAlgn="base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finish.  </a:t>
            </a:r>
            <a:r>
              <a:rPr lang="en-US" sz="105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24092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00891"/>
          </a:xfrm>
        </p:spPr>
        <p:txBody>
          <a:bodyPr/>
          <a:lstStyle/>
          <a:p>
            <a:r>
              <a:rPr lang="en-US" sz="2800" dirty="0" smtClean="0"/>
              <a:t>Implementation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4062548" y="2488475"/>
            <a:ext cx="226858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6611983" y="2782389"/>
            <a:ext cx="0" cy="15893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7" idx="6"/>
          </p:cNvCxnSpPr>
          <p:nvPr/>
        </p:nvCxnSpPr>
        <p:spPr>
          <a:xfrm flipH="1">
            <a:off x="4062547" y="4665617"/>
            <a:ext cx="226858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7" idx="0"/>
          </p:cNvCxnSpPr>
          <p:nvPr/>
        </p:nvCxnSpPr>
        <p:spPr>
          <a:xfrm flipH="1">
            <a:off x="3781696" y="2782389"/>
            <a:ext cx="1" cy="15893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14096203">
            <a:off x="6431260" y="1496709"/>
            <a:ext cx="914400" cy="914400"/>
          </a:xfrm>
          <a:prstGeom prst="arc">
            <a:avLst>
              <a:gd name="adj1" fmla="val 16200000"/>
              <a:gd name="adj2" fmla="val 1278793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9217808">
            <a:off x="3602909" y="2768342"/>
            <a:ext cx="4799514" cy="4144246"/>
          </a:xfrm>
          <a:prstGeom prst="arc">
            <a:avLst>
              <a:gd name="adj1" fmla="val 13876396"/>
              <a:gd name="adj2" fmla="val 19136620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9217808" flipH="1" flipV="1">
            <a:off x="2004886" y="268982"/>
            <a:ext cx="4799514" cy="4144246"/>
          </a:xfrm>
          <a:prstGeom prst="arc">
            <a:avLst>
              <a:gd name="adj1" fmla="val 13876396"/>
              <a:gd name="adj2" fmla="val 1913662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09502" y="5480248"/>
            <a:ext cx="6374673" cy="30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showing edge-disjoint circuits as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2-2(self-loop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1-2-4-1, 2-3-4-2 etc.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31131" y="4371703"/>
            <a:ext cx="561703" cy="587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0844" y="4371703"/>
            <a:ext cx="561703" cy="587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0845" y="2194561"/>
            <a:ext cx="561703" cy="587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31131" y="2194561"/>
            <a:ext cx="561703" cy="5878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4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-24463"/>
            <a:ext cx="8596668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Result and Analysis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r="1334" b="1270"/>
          <a:stretch/>
        </p:blipFill>
        <p:spPr>
          <a:xfrm>
            <a:off x="4312051" y="856962"/>
            <a:ext cx="4754880" cy="3046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63" y="1674701"/>
            <a:ext cx="33440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shown in Figure 4 as the number of nodes or vertices increases the execution time also increases. Then the complexities of the applied algorithm are discussed above.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0263" y="4327737"/>
            <a:ext cx="8582297" cy="1921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Total number of minimum circuit possible in the graph is total self-loops and the circuit we get from the DFS.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would be 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V - number of vertex.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E - number of Edges.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Time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O(V*V + V + E).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	Space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O(V*V).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3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697"/>
            <a:ext cx="8596668" cy="548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664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/>
              <a:t>Thus applying the above algorithms we get the minimum number of edge-disjoint circuits of a given graph. Complexities of both the algorithms are thus calculated.</a:t>
            </a:r>
          </a:p>
          <a:p>
            <a:r>
              <a:rPr lang="en-US" sz="1400" dirty="0"/>
              <a:t>Analyzing the time taken vs the number of vertices can be viewed in Figure 4 for undirected graph. The graph shows that conclude that as the number of vertices increases the execution time increases.</a:t>
            </a:r>
          </a:p>
          <a:p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5494" y="4716797"/>
            <a:ext cx="8596668" cy="548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6839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277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Minimum number of Edge-disjoint circuits that can covers an entire graph</vt:lpstr>
      <vt:lpstr>Introduction</vt:lpstr>
      <vt:lpstr>Algorithm</vt:lpstr>
      <vt:lpstr>Implementation</vt:lpstr>
      <vt:lpstr>Result and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sadboy</dc:creator>
  <cp:lastModifiedBy>sadboy</cp:lastModifiedBy>
  <cp:revision>10</cp:revision>
  <dcterms:created xsi:type="dcterms:W3CDTF">2017-09-06T12:23:19Z</dcterms:created>
  <dcterms:modified xsi:type="dcterms:W3CDTF">2017-09-06T18:08:01Z</dcterms:modified>
</cp:coreProperties>
</file>