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Roboto" panose="020B0604020202020204" charset="0"/>
      <p:regular r:id="rId9"/>
      <p:bold r:id="rId10"/>
      <p:italic r:id="rId11"/>
      <p:boldItalic r:id="rId12"/>
    </p:embeddedFont>
    <p:embeddedFont>
      <p:font typeface="Merriweather"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125"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Shape 11"/>
          <p:cNvSpPr txBox="1">
            <a:spLocks noGrp="1"/>
          </p:cNvSpPr>
          <p:nvPr>
            <p:ph type="ctrTitle"/>
          </p:nvPr>
        </p:nvSpPr>
        <p:spPr>
          <a:xfrm>
            <a:off x="311700" y="539725"/>
            <a:ext cx="8520600" cy="1282500"/>
          </a:xfrm>
          <a:prstGeom prst="rect">
            <a:avLst/>
          </a:prstGeom>
        </p:spPr>
        <p:txBody>
          <a:bodyPr lIns="91425" tIns="91425" rIns="91425" bIns="91425" anchor="t"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sp>
        <p:nvSpPr>
          <p:cNvPr id="12" name="Shape 12"/>
          <p:cNvSpPr txBox="1">
            <a:spLocks noGrp="1"/>
          </p:cNvSpPr>
          <p:nvPr>
            <p:ph type="subTitle" idx="1"/>
          </p:nvPr>
        </p:nvSpPr>
        <p:spPr>
          <a:xfrm>
            <a:off x="311700" y="1878560"/>
            <a:ext cx="4242600" cy="738300"/>
          </a:xfrm>
          <a:prstGeom prst="rect">
            <a:avLst/>
          </a:prstGeom>
        </p:spPr>
        <p:txBody>
          <a:bodyPr lIns="91425" tIns="91425" rIns="91425" bIns="91425" anchor="t" anchorCtr="0"/>
          <a:lstStyle>
            <a:lvl1pPr lvl="0">
              <a:lnSpc>
                <a:spcPct val="100000"/>
              </a:lnSpc>
              <a:spcBef>
                <a:spcPts val="0"/>
              </a:spcBef>
              <a:spcAft>
                <a:spcPts val="0"/>
              </a:spcAft>
              <a:buClr>
                <a:schemeClr val="lt2"/>
              </a:buClr>
              <a:buSzPct val="100000"/>
              <a:buNone/>
              <a:defRPr sz="1600">
                <a:solidFill>
                  <a:schemeClr val="lt2"/>
                </a:solidFill>
              </a:defRPr>
            </a:lvl1pPr>
            <a:lvl2pPr lvl="1">
              <a:lnSpc>
                <a:spcPct val="100000"/>
              </a:lnSpc>
              <a:spcBef>
                <a:spcPts val="0"/>
              </a:spcBef>
              <a:spcAft>
                <a:spcPts val="0"/>
              </a:spcAft>
              <a:buClr>
                <a:schemeClr val="lt2"/>
              </a:buClr>
              <a:buSzPct val="100000"/>
              <a:buNone/>
              <a:defRPr sz="1600">
                <a:solidFill>
                  <a:schemeClr val="lt2"/>
                </a:solidFill>
              </a:defRPr>
            </a:lvl2pPr>
            <a:lvl3pPr lvl="2">
              <a:lnSpc>
                <a:spcPct val="100000"/>
              </a:lnSpc>
              <a:spcBef>
                <a:spcPts val="0"/>
              </a:spcBef>
              <a:spcAft>
                <a:spcPts val="0"/>
              </a:spcAft>
              <a:buClr>
                <a:schemeClr val="lt2"/>
              </a:buClr>
              <a:buSzPct val="100000"/>
              <a:buNone/>
              <a:defRPr sz="1600">
                <a:solidFill>
                  <a:schemeClr val="lt2"/>
                </a:solidFill>
              </a:defRPr>
            </a:lvl3pPr>
            <a:lvl4pPr lvl="3">
              <a:lnSpc>
                <a:spcPct val="100000"/>
              </a:lnSpc>
              <a:spcBef>
                <a:spcPts val="0"/>
              </a:spcBef>
              <a:spcAft>
                <a:spcPts val="0"/>
              </a:spcAft>
              <a:buClr>
                <a:schemeClr val="lt2"/>
              </a:buClr>
              <a:buSzPct val="100000"/>
              <a:buNone/>
              <a:defRPr sz="1600">
                <a:solidFill>
                  <a:schemeClr val="lt2"/>
                </a:solidFill>
              </a:defRPr>
            </a:lvl4pPr>
            <a:lvl5pPr lvl="4">
              <a:lnSpc>
                <a:spcPct val="100000"/>
              </a:lnSpc>
              <a:spcBef>
                <a:spcPts val="0"/>
              </a:spcBef>
              <a:spcAft>
                <a:spcPts val="0"/>
              </a:spcAft>
              <a:buClr>
                <a:schemeClr val="lt2"/>
              </a:buClr>
              <a:buSzPct val="100000"/>
              <a:buNone/>
              <a:defRPr sz="1600">
                <a:solidFill>
                  <a:schemeClr val="lt2"/>
                </a:solidFill>
              </a:defRPr>
            </a:lvl5pPr>
            <a:lvl6pPr lvl="5">
              <a:lnSpc>
                <a:spcPct val="100000"/>
              </a:lnSpc>
              <a:spcBef>
                <a:spcPts val="0"/>
              </a:spcBef>
              <a:spcAft>
                <a:spcPts val="0"/>
              </a:spcAft>
              <a:buClr>
                <a:schemeClr val="lt2"/>
              </a:buClr>
              <a:buSzPct val="100000"/>
              <a:buNone/>
              <a:defRPr sz="1600">
                <a:solidFill>
                  <a:schemeClr val="lt2"/>
                </a:solidFill>
              </a:defRPr>
            </a:lvl6pPr>
            <a:lvl7pPr lvl="6">
              <a:lnSpc>
                <a:spcPct val="100000"/>
              </a:lnSpc>
              <a:spcBef>
                <a:spcPts val="0"/>
              </a:spcBef>
              <a:spcAft>
                <a:spcPts val="0"/>
              </a:spcAft>
              <a:buClr>
                <a:schemeClr val="lt2"/>
              </a:buClr>
              <a:buSzPct val="100000"/>
              <a:buNone/>
              <a:defRPr sz="1600">
                <a:solidFill>
                  <a:schemeClr val="lt2"/>
                </a:solidFill>
              </a:defRPr>
            </a:lvl7pPr>
            <a:lvl8pPr lvl="7">
              <a:lnSpc>
                <a:spcPct val="100000"/>
              </a:lnSpc>
              <a:spcBef>
                <a:spcPts val="0"/>
              </a:spcBef>
              <a:spcAft>
                <a:spcPts val="0"/>
              </a:spcAft>
              <a:buClr>
                <a:schemeClr val="lt2"/>
              </a:buClr>
              <a:buSzPct val="100000"/>
              <a:buNone/>
              <a:defRPr sz="1600">
                <a:solidFill>
                  <a:schemeClr val="lt2"/>
                </a:solidFill>
              </a:defRPr>
            </a:lvl8pPr>
            <a:lvl9pPr lvl="8">
              <a:lnSpc>
                <a:spcPct val="100000"/>
              </a:lnSpc>
              <a:spcBef>
                <a:spcPts val="0"/>
              </a:spcBef>
              <a:spcAft>
                <a:spcPts val="0"/>
              </a:spcAft>
              <a:buClr>
                <a:schemeClr val="lt2"/>
              </a:buClr>
              <a:buSzPct val="100000"/>
              <a:buNone/>
              <a:defRPr sz="1600">
                <a:solidFill>
                  <a:schemeClr val="lt2"/>
                </a:solidFill>
              </a:defRPr>
            </a:lvl9pPr>
          </a:lstStyle>
          <a:p>
            <a:endParaRPr/>
          </a:p>
        </p:txBody>
      </p:sp>
      <p:sp>
        <p:nvSpPr>
          <p:cNvPr id="13" name="Shape 1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311750" y="831175"/>
            <a:ext cx="5334900" cy="1244700"/>
          </a:xfrm>
          <a:prstGeom prst="rect">
            <a:avLst/>
          </a:prstGeom>
        </p:spPr>
        <p:txBody>
          <a:bodyPr lIns="91425" tIns="91425" rIns="91425" bIns="91425" anchor="b" anchorCtr="0"/>
          <a:lstStyle>
            <a:lvl1pPr lvl="0">
              <a:spcBef>
                <a:spcPts val="0"/>
              </a:spcBef>
              <a:buClr>
                <a:schemeClr val="lt1"/>
              </a:buClr>
              <a:buSzPct val="100000"/>
              <a:defRPr sz="10000">
                <a:solidFill>
                  <a:schemeClr val="lt1"/>
                </a:solidFill>
              </a:defRPr>
            </a:lvl1pPr>
            <a:lvl2pPr lvl="1">
              <a:spcBef>
                <a:spcPts val="0"/>
              </a:spcBef>
              <a:buClr>
                <a:schemeClr val="lt1"/>
              </a:buClr>
              <a:buSzPct val="100000"/>
              <a:defRPr sz="10000">
                <a:solidFill>
                  <a:schemeClr val="lt1"/>
                </a:solidFill>
              </a:defRPr>
            </a:lvl2pPr>
            <a:lvl3pPr lvl="2">
              <a:spcBef>
                <a:spcPts val="0"/>
              </a:spcBef>
              <a:buClr>
                <a:schemeClr val="lt1"/>
              </a:buClr>
              <a:buSzPct val="100000"/>
              <a:defRPr sz="10000">
                <a:solidFill>
                  <a:schemeClr val="lt1"/>
                </a:solidFill>
              </a:defRPr>
            </a:lvl3pPr>
            <a:lvl4pPr lvl="3">
              <a:spcBef>
                <a:spcPts val="0"/>
              </a:spcBef>
              <a:buClr>
                <a:schemeClr val="lt1"/>
              </a:buClr>
              <a:buSzPct val="100000"/>
              <a:defRPr sz="10000">
                <a:solidFill>
                  <a:schemeClr val="lt1"/>
                </a:solidFill>
              </a:defRPr>
            </a:lvl4pPr>
            <a:lvl5pPr lvl="4">
              <a:spcBef>
                <a:spcPts val="0"/>
              </a:spcBef>
              <a:buClr>
                <a:schemeClr val="lt1"/>
              </a:buClr>
              <a:buSzPct val="100000"/>
              <a:defRPr sz="10000">
                <a:solidFill>
                  <a:schemeClr val="lt1"/>
                </a:solidFill>
              </a:defRPr>
            </a:lvl5pPr>
            <a:lvl6pPr lvl="5">
              <a:spcBef>
                <a:spcPts val="0"/>
              </a:spcBef>
              <a:buClr>
                <a:schemeClr val="lt1"/>
              </a:buClr>
              <a:buSzPct val="100000"/>
              <a:defRPr sz="10000">
                <a:solidFill>
                  <a:schemeClr val="lt1"/>
                </a:solidFill>
              </a:defRPr>
            </a:lvl6pPr>
            <a:lvl7pPr lvl="6">
              <a:spcBef>
                <a:spcPts val="0"/>
              </a:spcBef>
              <a:buClr>
                <a:schemeClr val="lt1"/>
              </a:buClr>
              <a:buSzPct val="100000"/>
              <a:defRPr sz="10000">
                <a:solidFill>
                  <a:schemeClr val="lt1"/>
                </a:solidFill>
              </a:defRPr>
            </a:lvl7pPr>
            <a:lvl8pPr lvl="7">
              <a:spcBef>
                <a:spcPts val="0"/>
              </a:spcBef>
              <a:buClr>
                <a:schemeClr val="lt1"/>
              </a:buClr>
              <a:buSzPct val="100000"/>
              <a:defRPr sz="10000">
                <a:solidFill>
                  <a:schemeClr val="lt1"/>
                </a:solidFill>
              </a:defRPr>
            </a:lvl8pPr>
            <a:lvl9pPr lvl="8">
              <a:spcBef>
                <a:spcPts val="0"/>
              </a:spcBef>
              <a:buClr>
                <a:schemeClr val="lt1"/>
              </a:buClr>
              <a:buSzPct val="100000"/>
              <a:defRPr sz="10000">
                <a:solidFill>
                  <a:schemeClr val="lt1"/>
                </a:solidFill>
              </a:defRPr>
            </a:lvl9pPr>
          </a:lstStyle>
          <a:p>
            <a:endParaRPr/>
          </a:p>
        </p:txBody>
      </p:sp>
      <p:sp>
        <p:nvSpPr>
          <p:cNvPr id="56" name="Shape 56"/>
          <p:cNvSpPr txBox="1">
            <a:spLocks noGrp="1"/>
          </p:cNvSpPr>
          <p:nvPr>
            <p:ph type="body" idx="1"/>
          </p:nvPr>
        </p:nvSpPr>
        <p:spPr>
          <a:xfrm>
            <a:off x="311700" y="2121425"/>
            <a:ext cx="5334900" cy="942600"/>
          </a:xfrm>
          <a:prstGeom prst="rect">
            <a:avLst/>
          </a:prstGeom>
        </p:spPr>
        <p:txBody>
          <a:bodyPr lIns="91425" tIns="91425" rIns="91425" bIns="91425" anchor="t" anchorCtr="0"/>
          <a:lstStyle>
            <a:lvl1pPr lvl="0">
              <a:spcBef>
                <a:spcPts val="0"/>
              </a:spcBef>
              <a:buClr>
                <a:schemeClr val="accent2"/>
              </a:buClr>
              <a:defRPr>
                <a:solidFill>
                  <a:schemeClr val="accent2"/>
                </a:solidFill>
              </a:defRPr>
            </a:lvl1pPr>
            <a:lvl2pPr lvl="1">
              <a:spcBef>
                <a:spcPts val="0"/>
              </a:spcBef>
              <a:buClr>
                <a:schemeClr val="accent2"/>
              </a:buClr>
              <a:defRPr>
                <a:solidFill>
                  <a:schemeClr val="accent2"/>
                </a:solidFill>
              </a:defRPr>
            </a:lvl2pPr>
            <a:lvl3pPr lvl="2">
              <a:spcBef>
                <a:spcPts val="0"/>
              </a:spcBef>
              <a:buClr>
                <a:schemeClr val="accent2"/>
              </a:buClr>
              <a:defRPr>
                <a:solidFill>
                  <a:schemeClr val="accent2"/>
                </a:solidFill>
              </a:defRPr>
            </a:lvl3pPr>
            <a:lvl4pPr lvl="3">
              <a:spcBef>
                <a:spcPts val="0"/>
              </a:spcBef>
              <a:buClr>
                <a:schemeClr val="accent2"/>
              </a:buClr>
              <a:defRPr>
                <a:solidFill>
                  <a:schemeClr val="accent2"/>
                </a:solidFill>
              </a:defRPr>
            </a:lvl4pPr>
            <a:lvl5pPr lvl="4">
              <a:spcBef>
                <a:spcPts val="0"/>
              </a:spcBef>
              <a:buClr>
                <a:schemeClr val="accent2"/>
              </a:buClr>
              <a:defRPr>
                <a:solidFill>
                  <a:schemeClr val="accent2"/>
                </a:solidFill>
              </a:defRPr>
            </a:lvl5pPr>
            <a:lvl6pPr lvl="5">
              <a:spcBef>
                <a:spcPts val="0"/>
              </a:spcBef>
              <a:buClr>
                <a:schemeClr val="accent2"/>
              </a:buClr>
              <a:defRPr>
                <a:solidFill>
                  <a:schemeClr val="accent2"/>
                </a:solidFill>
              </a:defRPr>
            </a:lvl6pPr>
            <a:lvl7pPr lvl="6">
              <a:spcBef>
                <a:spcPts val="0"/>
              </a:spcBef>
              <a:buClr>
                <a:schemeClr val="accent2"/>
              </a:buClr>
              <a:defRPr>
                <a:solidFill>
                  <a:schemeClr val="accent2"/>
                </a:solidFill>
              </a:defRPr>
            </a:lvl7pPr>
            <a:lvl8pPr lvl="7">
              <a:spcBef>
                <a:spcPts val="0"/>
              </a:spcBef>
              <a:buClr>
                <a:schemeClr val="accent2"/>
              </a:buClr>
              <a:defRPr>
                <a:solidFill>
                  <a:schemeClr val="accent2"/>
                </a:solidFill>
              </a:defRPr>
            </a:lvl8pPr>
            <a:lvl9pPr lvl="8">
              <a:spcBef>
                <a:spcPts val="0"/>
              </a:spcBef>
              <a:buClr>
                <a:schemeClr val="accent2"/>
              </a:buClr>
              <a:defRPr>
                <a:solidFill>
                  <a:schemeClr val="accent2"/>
                </a:solidFill>
              </a:defRPr>
            </a:lvl9pPr>
          </a:lstStyle>
          <a:p>
            <a:endParaRPr/>
          </a:p>
        </p:txBody>
      </p:sp>
      <p:sp>
        <p:nvSpPr>
          <p:cNvPr id="57" name="Shape 5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8"/>
        <p:cNvGrpSpPr/>
        <p:nvPr/>
      </p:nvGrpSpPr>
      <p:grpSpPr>
        <a:xfrm>
          <a:off x="0" y="0"/>
          <a:ext cx="0" cy="0"/>
          <a:chOff x="0" y="0"/>
          <a:chExt cx="0" cy="0"/>
        </a:xfrm>
      </p:grpSpPr>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accent3"/>
        </a:solidFill>
        <a:effectLst/>
      </p:bgPr>
    </p:bg>
    <p:spTree>
      <p:nvGrpSpPr>
        <p:cNvPr id="1" name="Shape 14"/>
        <p:cNvGrpSpPr/>
        <p:nvPr/>
      </p:nvGrpSpPr>
      <p:grpSpPr>
        <a:xfrm>
          <a:off x="0" y="0"/>
          <a:ext cx="0" cy="0"/>
          <a:chOff x="0" y="0"/>
          <a:chExt cx="0" cy="0"/>
        </a:xfrm>
      </p:grpSpPr>
      <p:sp>
        <p:nvSpPr>
          <p:cNvPr id="15" name="Shape 15"/>
          <p:cNvSpPr/>
          <p:nvPr/>
        </p:nvSpPr>
        <p:spPr>
          <a:xfrm>
            <a:off x="0" y="48099"/>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Shape 17"/>
          <p:cNvSpPr txBox="1">
            <a:spLocks noGrp="1"/>
          </p:cNvSpPr>
          <p:nvPr>
            <p:ph type="title"/>
          </p:nvPr>
        </p:nvSpPr>
        <p:spPr>
          <a:xfrm>
            <a:off x="311700" y="539725"/>
            <a:ext cx="8520600" cy="1282500"/>
          </a:xfrm>
          <a:prstGeom prst="rect">
            <a:avLst/>
          </a:prstGeom>
        </p:spPr>
        <p:txBody>
          <a:bodyPr lIns="91425" tIns="91425" rIns="91425" bIns="91425" anchor="t"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sp>
        <p:nvSpPr>
          <p:cNvPr id="18" name="Shape 1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0" y="44125"/>
            <a:ext cx="4313625" cy="4399375"/>
          </a:xfrm>
          <a:custGeom>
            <a:avLst/>
            <a:gdLst/>
            <a:ahLst/>
            <a:cxnLst/>
            <a:rect l="0" t="0" r="0" b="0"/>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avLst/>
            <a:gdLst/>
            <a:ahLst/>
            <a:cxnLst/>
            <a:rect l="0" t="0" r="0" b="0"/>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Shape 23"/>
          <p:cNvSpPr txBox="1">
            <a:spLocks noGrp="1"/>
          </p:cNvSpPr>
          <p:nvPr>
            <p:ph type="title"/>
          </p:nvPr>
        </p:nvSpPr>
        <p:spPr>
          <a:xfrm>
            <a:off x="311725" y="500925"/>
            <a:ext cx="3706500" cy="2508900"/>
          </a:xfrm>
          <a:prstGeom prst="rect">
            <a:avLst/>
          </a:prstGeom>
        </p:spPr>
        <p:txBody>
          <a:bodyPr lIns="91425" tIns="91425" rIns="91425" bIns="91425" anchor="t"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24" name="Shape 24"/>
          <p:cNvSpPr txBox="1">
            <a:spLocks noGrp="1"/>
          </p:cNvSpPr>
          <p:nvPr>
            <p:ph type="body" idx="1"/>
          </p:nvPr>
        </p:nvSpPr>
        <p:spPr>
          <a:xfrm>
            <a:off x="4644675" y="500925"/>
            <a:ext cx="4166400" cy="4098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28" name="Shape 28"/>
          <p:cNvSpPr txBox="1">
            <a:spLocks noGrp="1"/>
          </p:cNvSpPr>
          <p:nvPr>
            <p:ph type="title"/>
          </p:nvPr>
        </p:nvSpPr>
        <p:spPr>
          <a:xfrm>
            <a:off x="311725" y="500925"/>
            <a:ext cx="8520600" cy="623700"/>
          </a:xfrm>
          <a:prstGeom prst="rect">
            <a:avLst/>
          </a:prstGeom>
        </p:spPr>
        <p:txBody>
          <a:bodyPr lIns="91425" tIns="91425" rIns="91425" bIns="91425" anchor="t"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29" name="Shape 29"/>
          <p:cNvSpPr txBox="1">
            <a:spLocks noGrp="1"/>
          </p:cNvSpPr>
          <p:nvPr>
            <p:ph type="body" idx="1"/>
          </p:nvPr>
        </p:nvSpPr>
        <p:spPr>
          <a:xfrm>
            <a:off x="311700" y="1505700"/>
            <a:ext cx="3999900" cy="3076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body" idx="2"/>
          </p:nvPr>
        </p:nvSpPr>
        <p:spPr>
          <a:xfrm>
            <a:off x="4832400" y="1505700"/>
            <a:ext cx="3999900" cy="3076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311725" y="500925"/>
            <a:ext cx="8520600" cy="623700"/>
          </a:xfrm>
          <a:prstGeom prst="rect">
            <a:avLst/>
          </a:prstGeom>
        </p:spPr>
        <p:txBody>
          <a:bodyPr lIns="91425" tIns="91425" rIns="91425" bIns="91425" anchor="t"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35" name="Shape 3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38" name="Shape 38"/>
          <p:cNvSpPr txBox="1">
            <a:spLocks noGrp="1"/>
          </p:cNvSpPr>
          <p:nvPr>
            <p:ph type="title"/>
          </p:nvPr>
        </p:nvSpPr>
        <p:spPr>
          <a:xfrm>
            <a:off x="311725" y="500925"/>
            <a:ext cx="3127500" cy="1829100"/>
          </a:xfrm>
          <a:prstGeom prst="rect">
            <a:avLst/>
          </a:prstGeom>
        </p:spPr>
        <p:txBody>
          <a:bodyPr lIns="91425" tIns="91425" rIns="91425" bIns="91425" anchor="t"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39" name="Shape 39"/>
          <p:cNvSpPr txBox="1">
            <a:spLocks noGrp="1"/>
          </p:cNvSpPr>
          <p:nvPr>
            <p:ph type="body" idx="1"/>
          </p:nvPr>
        </p:nvSpPr>
        <p:spPr>
          <a:xfrm>
            <a:off x="311700" y="2390650"/>
            <a:ext cx="3127500" cy="2298000"/>
          </a:xfrm>
          <a:prstGeom prst="rect">
            <a:avLst/>
          </a:prstGeom>
        </p:spPr>
        <p:txBody>
          <a:bodyPr lIns="91425" tIns="91425" rIns="91425" bIns="91425" anchor="t" anchorCtr="0"/>
          <a:lstStyle>
            <a:lvl1pPr lvl="0">
              <a:spcBef>
                <a:spcPts val="0"/>
              </a:spcBef>
              <a:buClr>
                <a:schemeClr val="accent2"/>
              </a:buClr>
              <a:defRPr>
                <a:solidFill>
                  <a:schemeClr val="accent2"/>
                </a:solidFill>
              </a:defRPr>
            </a:lvl1pPr>
            <a:lvl2pPr lvl="1">
              <a:spcBef>
                <a:spcPts val="0"/>
              </a:spcBef>
              <a:buClr>
                <a:schemeClr val="accent2"/>
              </a:buClr>
              <a:defRPr>
                <a:solidFill>
                  <a:schemeClr val="accent2"/>
                </a:solidFill>
              </a:defRPr>
            </a:lvl2pPr>
            <a:lvl3pPr lvl="2">
              <a:spcBef>
                <a:spcPts val="0"/>
              </a:spcBef>
              <a:buClr>
                <a:schemeClr val="accent2"/>
              </a:buClr>
              <a:defRPr>
                <a:solidFill>
                  <a:schemeClr val="accent2"/>
                </a:solidFill>
              </a:defRPr>
            </a:lvl3pPr>
            <a:lvl4pPr lvl="3">
              <a:spcBef>
                <a:spcPts val="0"/>
              </a:spcBef>
              <a:buClr>
                <a:schemeClr val="accent2"/>
              </a:buClr>
              <a:defRPr>
                <a:solidFill>
                  <a:schemeClr val="accent2"/>
                </a:solidFill>
              </a:defRPr>
            </a:lvl4pPr>
            <a:lvl5pPr lvl="4">
              <a:spcBef>
                <a:spcPts val="0"/>
              </a:spcBef>
              <a:buClr>
                <a:schemeClr val="accent2"/>
              </a:buClr>
              <a:defRPr>
                <a:solidFill>
                  <a:schemeClr val="accent2"/>
                </a:solidFill>
              </a:defRPr>
            </a:lvl5pPr>
            <a:lvl6pPr lvl="5">
              <a:spcBef>
                <a:spcPts val="0"/>
              </a:spcBef>
              <a:buClr>
                <a:schemeClr val="accent2"/>
              </a:buClr>
              <a:defRPr>
                <a:solidFill>
                  <a:schemeClr val="accent2"/>
                </a:solidFill>
              </a:defRPr>
            </a:lvl6pPr>
            <a:lvl7pPr lvl="6">
              <a:spcBef>
                <a:spcPts val="0"/>
              </a:spcBef>
              <a:buClr>
                <a:schemeClr val="accent2"/>
              </a:buClr>
              <a:defRPr>
                <a:solidFill>
                  <a:schemeClr val="accent2"/>
                </a:solidFill>
              </a:defRPr>
            </a:lvl7pPr>
            <a:lvl8pPr lvl="7">
              <a:spcBef>
                <a:spcPts val="0"/>
              </a:spcBef>
              <a:buClr>
                <a:schemeClr val="accent2"/>
              </a:buClr>
              <a:defRPr>
                <a:solidFill>
                  <a:schemeClr val="accent2"/>
                </a:solidFill>
              </a:defRPr>
            </a:lvl8pPr>
            <a:lvl9pPr lvl="8">
              <a:spcBef>
                <a:spcPts val="0"/>
              </a:spcBef>
              <a:buClr>
                <a:schemeClr val="accent2"/>
              </a:buClr>
              <a:defRPr>
                <a:solidFill>
                  <a:schemeClr val="accent2"/>
                </a:solidFill>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3"/>
        </a:solidFill>
        <a:effectLst/>
      </p:bgPr>
    </p:bg>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311675" y="798600"/>
            <a:ext cx="6247800" cy="3546300"/>
          </a:xfrm>
          <a:prstGeom prst="rect">
            <a:avLst/>
          </a:prstGeom>
        </p:spPr>
        <p:txBody>
          <a:bodyPr lIns="91425" tIns="91425" rIns="91425" bIns="91425" anchor="ctr"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46" name="Shape 46"/>
          <p:cNvSpPr txBox="1">
            <a:spLocks noGrp="1"/>
          </p:cNvSpPr>
          <p:nvPr>
            <p:ph type="title"/>
          </p:nvPr>
        </p:nvSpPr>
        <p:spPr>
          <a:xfrm>
            <a:off x="311300" y="500925"/>
            <a:ext cx="3704400" cy="2049600"/>
          </a:xfrm>
          <a:prstGeom prst="rect">
            <a:avLst/>
          </a:prstGeom>
        </p:spPr>
        <p:txBody>
          <a:bodyPr lIns="91425" tIns="91425" rIns="91425" bIns="91425" anchor="t"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7" name="Shape 47"/>
          <p:cNvSpPr txBox="1">
            <a:spLocks noGrp="1"/>
          </p:cNvSpPr>
          <p:nvPr>
            <p:ph type="subTitle" idx="1"/>
          </p:nvPr>
        </p:nvSpPr>
        <p:spPr>
          <a:xfrm>
            <a:off x="304800" y="2626725"/>
            <a:ext cx="3704400" cy="926700"/>
          </a:xfrm>
          <a:prstGeom prst="rect">
            <a:avLst/>
          </a:prstGeom>
        </p:spPr>
        <p:txBody>
          <a:bodyPr lIns="91425" tIns="91425" rIns="91425" bIns="91425" anchor="t" anchorCtr="0"/>
          <a:lstStyle>
            <a:lvl1pPr lvl="0">
              <a:lnSpc>
                <a:spcPct val="100000"/>
              </a:lnSpc>
              <a:spcBef>
                <a:spcPts val="0"/>
              </a:spcBef>
              <a:spcAft>
                <a:spcPts val="0"/>
              </a:spcAft>
              <a:buClr>
                <a:schemeClr val="accent2"/>
              </a:buClr>
              <a:buSzPct val="100000"/>
              <a:buNone/>
              <a:defRPr sz="1600">
                <a:solidFill>
                  <a:schemeClr val="accent2"/>
                </a:solidFill>
              </a:defRPr>
            </a:lvl1pPr>
            <a:lvl2pPr lvl="1">
              <a:lnSpc>
                <a:spcPct val="100000"/>
              </a:lnSpc>
              <a:spcBef>
                <a:spcPts val="0"/>
              </a:spcBef>
              <a:spcAft>
                <a:spcPts val="0"/>
              </a:spcAft>
              <a:buClr>
                <a:schemeClr val="accent2"/>
              </a:buClr>
              <a:buSzPct val="100000"/>
              <a:buNone/>
              <a:defRPr sz="1600">
                <a:solidFill>
                  <a:schemeClr val="accent2"/>
                </a:solidFill>
              </a:defRPr>
            </a:lvl2pPr>
            <a:lvl3pPr lvl="2">
              <a:lnSpc>
                <a:spcPct val="100000"/>
              </a:lnSpc>
              <a:spcBef>
                <a:spcPts val="0"/>
              </a:spcBef>
              <a:spcAft>
                <a:spcPts val="0"/>
              </a:spcAft>
              <a:buClr>
                <a:schemeClr val="accent2"/>
              </a:buClr>
              <a:buSzPct val="100000"/>
              <a:buNone/>
              <a:defRPr sz="1600">
                <a:solidFill>
                  <a:schemeClr val="accent2"/>
                </a:solidFill>
              </a:defRPr>
            </a:lvl3pPr>
            <a:lvl4pPr lvl="3">
              <a:lnSpc>
                <a:spcPct val="100000"/>
              </a:lnSpc>
              <a:spcBef>
                <a:spcPts val="0"/>
              </a:spcBef>
              <a:spcAft>
                <a:spcPts val="0"/>
              </a:spcAft>
              <a:buClr>
                <a:schemeClr val="accent2"/>
              </a:buClr>
              <a:buSzPct val="100000"/>
              <a:buNone/>
              <a:defRPr sz="1600">
                <a:solidFill>
                  <a:schemeClr val="accent2"/>
                </a:solidFill>
              </a:defRPr>
            </a:lvl4pPr>
            <a:lvl5pPr lvl="4">
              <a:lnSpc>
                <a:spcPct val="100000"/>
              </a:lnSpc>
              <a:spcBef>
                <a:spcPts val="0"/>
              </a:spcBef>
              <a:spcAft>
                <a:spcPts val="0"/>
              </a:spcAft>
              <a:buClr>
                <a:schemeClr val="accent2"/>
              </a:buClr>
              <a:buSzPct val="100000"/>
              <a:buNone/>
              <a:defRPr sz="1600">
                <a:solidFill>
                  <a:schemeClr val="accent2"/>
                </a:solidFill>
              </a:defRPr>
            </a:lvl5pPr>
            <a:lvl6pPr lvl="5">
              <a:lnSpc>
                <a:spcPct val="100000"/>
              </a:lnSpc>
              <a:spcBef>
                <a:spcPts val="0"/>
              </a:spcBef>
              <a:spcAft>
                <a:spcPts val="0"/>
              </a:spcAft>
              <a:buClr>
                <a:schemeClr val="accent2"/>
              </a:buClr>
              <a:buSzPct val="100000"/>
              <a:buNone/>
              <a:defRPr sz="1600">
                <a:solidFill>
                  <a:schemeClr val="accent2"/>
                </a:solidFill>
              </a:defRPr>
            </a:lvl6pPr>
            <a:lvl7pPr lvl="6">
              <a:lnSpc>
                <a:spcPct val="100000"/>
              </a:lnSpc>
              <a:spcBef>
                <a:spcPts val="0"/>
              </a:spcBef>
              <a:spcAft>
                <a:spcPts val="0"/>
              </a:spcAft>
              <a:buClr>
                <a:schemeClr val="accent2"/>
              </a:buClr>
              <a:buSzPct val="100000"/>
              <a:buNone/>
              <a:defRPr sz="1600">
                <a:solidFill>
                  <a:schemeClr val="accent2"/>
                </a:solidFill>
              </a:defRPr>
            </a:lvl7pPr>
            <a:lvl8pPr lvl="7">
              <a:lnSpc>
                <a:spcPct val="100000"/>
              </a:lnSpc>
              <a:spcBef>
                <a:spcPts val="0"/>
              </a:spcBef>
              <a:spcAft>
                <a:spcPts val="0"/>
              </a:spcAft>
              <a:buClr>
                <a:schemeClr val="accent2"/>
              </a:buClr>
              <a:buSzPct val="100000"/>
              <a:buNone/>
              <a:defRPr sz="1600">
                <a:solidFill>
                  <a:schemeClr val="accent2"/>
                </a:solidFill>
              </a:defRPr>
            </a:lvl8pPr>
            <a:lvl9pPr lvl="8">
              <a:lnSpc>
                <a:spcPct val="100000"/>
              </a:lnSpc>
              <a:spcBef>
                <a:spcPts val="0"/>
              </a:spcBef>
              <a:spcAft>
                <a:spcPts val="0"/>
              </a:spcAft>
              <a:buClr>
                <a:schemeClr val="accent2"/>
              </a:buClr>
              <a:buSzPct val="100000"/>
              <a:buNone/>
              <a:defRPr sz="1600">
                <a:solidFill>
                  <a:schemeClr val="accent2"/>
                </a:solidFill>
              </a:defRPr>
            </a:lvl9pPr>
          </a:lstStyle>
          <a:p>
            <a:endParaRPr/>
          </a:p>
        </p:txBody>
      </p:sp>
      <p:sp>
        <p:nvSpPr>
          <p:cNvPr id="48" name="Shape 48"/>
          <p:cNvSpPr txBox="1">
            <a:spLocks noGrp="1"/>
          </p:cNvSpPr>
          <p:nvPr>
            <p:ph type="body" idx="2"/>
          </p:nvPr>
        </p:nvSpPr>
        <p:spPr>
          <a:xfrm>
            <a:off x="4879025" y="500925"/>
            <a:ext cx="3954000" cy="4111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52" name="Shape 52"/>
          <p:cNvSpPr txBox="1">
            <a:spLocks noGrp="1"/>
          </p:cNvSpPr>
          <p:nvPr>
            <p:ph type="body" idx="1"/>
          </p:nvPr>
        </p:nvSpPr>
        <p:spPr>
          <a:xfrm>
            <a:off x="311700" y="4521400"/>
            <a:ext cx="7979400" cy="460500"/>
          </a:xfrm>
          <a:prstGeom prst="rect">
            <a:avLst/>
          </a:prstGeom>
        </p:spPr>
        <p:txBody>
          <a:bodyPr lIns="91425" tIns="91425" rIns="91425" bIns="91425" anchor="ctr" anchorCtr="0"/>
          <a:lstStyle>
            <a:lvl1pPr lvl="0">
              <a:lnSpc>
                <a:spcPct val="100000"/>
              </a:lnSpc>
              <a:spcBef>
                <a:spcPts val="0"/>
              </a:spcBef>
              <a:spcAft>
                <a:spcPts val="0"/>
              </a:spcAft>
              <a:buClr>
                <a:schemeClr val="lt1"/>
              </a:buClr>
              <a:buFont typeface="Merriweather"/>
              <a:buNone/>
              <a:defRPr>
                <a:solidFill>
                  <a:schemeClr val="lt1"/>
                </a:solidFill>
                <a:latin typeface="Merriweather"/>
                <a:ea typeface="Merriweather"/>
                <a:cs typeface="Merriweather"/>
                <a:sym typeface="Merriweather"/>
              </a:defRPr>
            </a:lvl1pPr>
          </a:lstStyle>
          <a:p>
            <a:endParaRPr/>
          </a:p>
        </p:txBody>
      </p:sp>
      <p:sp>
        <p:nvSpPr>
          <p:cNvPr id="53" name="Shape 5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1pPr>
            <a:lvl2pPr lvl="1">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2pPr>
            <a:lvl3pPr lvl="2">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3pPr>
            <a:lvl4pPr lvl="3">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4pPr>
            <a:lvl5pPr lvl="4">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5pPr>
            <a:lvl6pPr lvl="5">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6pPr>
            <a:lvl7pPr lvl="6">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7pPr>
            <a:lvl8pPr lvl="7">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8pPr>
            <a:lvl9pPr lvl="8">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buChar char="●"/>
              <a:defRPr sz="13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Roboto"/>
                <a:ea typeface="Roboto"/>
                <a:cs typeface="Roboto"/>
                <a:sym typeface="Roboto"/>
              </a:rPr>
              <a:t>‹#›</a:t>
            </a:fld>
            <a:endParaRPr lang="en" sz="1000">
              <a:solidFill>
                <a:schemeClr val="dk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ctrTitle"/>
          </p:nvPr>
        </p:nvSpPr>
        <p:spPr>
          <a:xfrm>
            <a:off x="246100" y="329800"/>
            <a:ext cx="8520600" cy="1282500"/>
          </a:xfrm>
          <a:prstGeom prst="rect">
            <a:avLst/>
          </a:prstGeom>
        </p:spPr>
        <p:txBody>
          <a:bodyPr lIns="91425" tIns="91425" rIns="91425" bIns="91425" anchor="t" anchorCtr="0">
            <a:noAutofit/>
          </a:bodyPr>
          <a:lstStyle/>
          <a:p>
            <a:pPr lvl="0">
              <a:spcBef>
                <a:spcPts val="0"/>
              </a:spcBef>
              <a:buNone/>
            </a:pPr>
            <a:r>
              <a:rPr lang="en" sz="2400"/>
              <a:t>To identify the pair of parallel edges of the directed graph, if the graph is treated as undirected </a:t>
            </a:r>
          </a:p>
        </p:txBody>
      </p:sp>
      <p:sp>
        <p:nvSpPr>
          <p:cNvPr id="65" name="Shape 65"/>
          <p:cNvSpPr txBox="1">
            <a:spLocks noGrp="1"/>
          </p:cNvSpPr>
          <p:nvPr>
            <p:ph type="subTitle" idx="1"/>
          </p:nvPr>
        </p:nvSpPr>
        <p:spPr>
          <a:xfrm>
            <a:off x="521625" y="4152900"/>
            <a:ext cx="8622300" cy="738300"/>
          </a:xfrm>
          <a:prstGeom prst="rect">
            <a:avLst/>
          </a:prstGeom>
        </p:spPr>
        <p:txBody>
          <a:bodyPr lIns="91425" tIns="91425" rIns="91425" bIns="91425" anchor="t" anchorCtr="0">
            <a:noAutofit/>
          </a:bodyPr>
          <a:lstStyle/>
          <a:p>
            <a:pPr lvl="0">
              <a:spcBef>
                <a:spcPts val="0"/>
              </a:spcBef>
              <a:buNone/>
            </a:pPr>
            <a:r>
              <a:rPr lang="en"/>
              <a:t>Submitted by:                                                                                                                               </a:t>
            </a:r>
          </a:p>
          <a:p>
            <a:pPr lvl="0">
              <a:spcBef>
                <a:spcPts val="0"/>
              </a:spcBef>
              <a:buNone/>
            </a:pPr>
            <a:r>
              <a:rPr lang="en"/>
              <a:t>Anshul Anand (icm2014501)                                                            Akanshu Gupta (iwm2014501)</a:t>
            </a:r>
          </a:p>
          <a:p>
            <a:pPr lvl="0">
              <a:spcBef>
                <a:spcPts val="0"/>
              </a:spcBef>
              <a:buNone/>
            </a:pPr>
            <a:r>
              <a:rPr lang="en"/>
              <a:t>Amit khanna (iim2014004)</a:t>
            </a:r>
          </a:p>
        </p:txBody>
      </p:sp>
      <p:pic>
        <p:nvPicPr>
          <p:cNvPr id="66" name="Shape 66" descr="uNgXD.png"/>
          <p:cNvPicPr preferRelativeResize="0"/>
          <p:nvPr/>
        </p:nvPicPr>
        <p:blipFill>
          <a:blip r:embed="rId3">
            <a:alphaModFix/>
          </a:blip>
          <a:stretch>
            <a:fillRect/>
          </a:stretch>
        </p:blipFill>
        <p:spPr>
          <a:xfrm>
            <a:off x="311700" y="1756600"/>
            <a:ext cx="1946999" cy="18736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body" idx="4294967295"/>
          </p:nvPr>
        </p:nvSpPr>
        <p:spPr>
          <a:xfrm>
            <a:off x="508550" y="1779075"/>
            <a:ext cx="8177700" cy="2944500"/>
          </a:xfrm>
          <a:prstGeom prst="rect">
            <a:avLst/>
          </a:prstGeom>
        </p:spPr>
        <p:txBody>
          <a:bodyPr lIns="91425" tIns="91425" rIns="91425" bIns="91425" anchor="t" anchorCtr="0">
            <a:noAutofit/>
          </a:bodyPr>
          <a:lstStyle/>
          <a:p>
            <a:pPr lvl="0" rtl="0">
              <a:spcBef>
                <a:spcPts val="0"/>
              </a:spcBef>
              <a:buNone/>
            </a:pPr>
            <a:r>
              <a:rPr lang="en" sz="3000">
                <a:solidFill>
                  <a:srgbClr val="434343"/>
                </a:solidFill>
              </a:rPr>
              <a:t>An adjacency matrix of a directed graph G is     given, We have to find out the pair of parallel edges of G, considering the graph G as undirected.</a:t>
            </a:r>
          </a:p>
          <a:p>
            <a:pPr lvl="0" rtl="0">
              <a:spcBef>
                <a:spcPts val="0"/>
              </a:spcBef>
              <a:buNone/>
            </a:pPr>
            <a:endParaRPr sz="2400"/>
          </a:p>
        </p:txBody>
      </p:sp>
      <p:sp>
        <p:nvSpPr>
          <p:cNvPr id="72" name="Shape 72"/>
          <p:cNvSpPr txBox="1">
            <a:spLocks noGrp="1"/>
          </p:cNvSpPr>
          <p:nvPr>
            <p:ph type="title"/>
          </p:nvPr>
        </p:nvSpPr>
        <p:spPr>
          <a:xfrm>
            <a:off x="2607975" y="406725"/>
            <a:ext cx="2889900" cy="642900"/>
          </a:xfrm>
          <a:prstGeom prst="rect">
            <a:avLst/>
          </a:prstGeom>
        </p:spPr>
        <p:txBody>
          <a:bodyPr lIns="91425" tIns="91425" rIns="91425" bIns="91425" anchor="ctr" anchorCtr="0">
            <a:noAutofit/>
          </a:bodyPr>
          <a:lstStyle/>
          <a:p>
            <a:pPr lvl="0" rtl="0">
              <a:spcBef>
                <a:spcPts val="0"/>
              </a:spcBef>
              <a:buNone/>
            </a:pPr>
            <a:r>
              <a:rPr lang="en"/>
              <a:t>Problem:</a:t>
            </a:r>
          </a:p>
          <a:p>
            <a:pPr lvl="0" rt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body" idx="4294967295"/>
          </p:nvPr>
        </p:nvSpPr>
        <p:spPr>
          <a:xfrm>
            <a:off x="508550" y="1779075"/>
            <a:ext cx="8505600" cy="3220200"/>
          </a:xfrm>
          <a:prstGeom prst="rect">
            <a:avLst/>
          </a:prstGeom>
        </p:spPr>
        <p:txBody>
          <a:bodyPr lIns="91425" tIns="91425" rIns="91425" bIns="91425" anchor="t" anchorCtr="0">
            <a:noAutofit/>
          </a:bodyPr>
          <a:lstStyle/>
          <a:p>
            <a:pPr lvl="0" rtl="0">
              <a:spcBef>
                <a:spcPts val="0"/>
              </a:spcBef>
              <a:buNone/>
            </a:pPr>
            <a:r>
              <a:rPr lang="en" sz="3000">
                <a:solidFill>
                  <a:srgbClr val="434343"/>
                </a:solidFill>
              </a:rPr>
              <a:t>Parallel edges:  Two vertices are considered as                    incident on each other if they are connected by same edge and the edges which have same pair of points as their end points are parallel edges.</a:t>
            </a:r>
          </a:p>
          <a:p>
            <a:pPr lvl="0" rtl="0">
              <a:spcBef>
                <a:spcPts val="0"/>
              </a:spcBef>
              <a:buNone/>
            </a:pPr>
            <a:endParaRPr sz="2400"/>
          </a:p>
        </p:txBody>
      </p:sp>
      <p:sp>
        <p:nvSpPr>
          <p:cNvPr id="78" name="Shape 78"/>
          <p:cNvSpPr txBox="1">
            <a:spLocks noGrp="1"/>
          </p:cNvSpPr>
          <p:nvPr>
            <p:ph type="title"/>
          </p:nvPr>
        </p:nvSpPr>
        <p:spPr>
          <a:xfrm>
            <a:off x="2607975" y="774125"/>
            <a:ext cx="2889900" cy="642900"/>
          </a:xfrm>
          <a:prstGeom prst="rect">
            <a:avLst/>
          </a:prstGeom>
        </p:spPr>
        <p:txBody>
          <a:bodyPr lIns="91425" tIns="91425" rIns="91425" bIns="91425" anchor="ctr" anchorCtr="0">
            <a:noAutofit/>
          </a:bodyPr>
          <a:lstStyle/>
          <a:p>
            <a:pPr lvl="0" rtl="0">
              <a:spcBef>
                <a:spcPts val="0"/>
              </a:spcBef>
              <a:buNone/>
            </a:pPr>
            <a:r>
              <a:rPr lang="en"/>
              <a:t>Keywords:</a:t>
            </a:r>
          </a:p>
          <a:p>
            <a:pPr lvl="0" rtl="0">
              <a:spcBef>
                <a:spcPts val="0"/>
              </a:spcBef>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Shape 84"/>
          <p:cNvSpPr txBox="1">
            <a:spLocks noGrp="1"/>
          </p:cNvSpPr>
          <p:nvPr>
            <p:ph type="title"/>
          </p:nvPr>
        </p:nvSpPr>
        <p:spPr>
          <a:xfrm>
            <a:off x="1430225" y="157425"/>
            <a:ext cx="7584000" cy="642900"/>
          </a:xfrm>
          <a:prstGeom prst="rect">
            <a:avLst/>
          </a:prstGeom>
        </p:spPr>
        <p:txBody>
          <a:bodyPr lIns="91425" tIns="91425" rIns="91425" bIns="91425" anchor="ctr" anchorCtr="0">
            <a:noAutofit/>
          </a:bodyPr>
          <a:lstStyle/>
          <a:p>
            <a:pPr lvl="0" rtl="0">
              <a:spcBef>
                <a:spcPts val="0"/>
              </a:spcBef>
              <a:buNone/>
            </a:pPr>
            <a:r>
              <a:rPr lang="en"/>
              <a:t>         Algorithm 1 :</a:t>
            </a:r>
          </a:p>
          <a:p>
            <a:pPr lvl="0" rtl="0">
              <a:spcBef>
                <a:spcPts val="0"/>
              </a:spcBef>
              <a:buNone/>
            </a:pPr>
            <a:r>
              <a:rPr lang="en"/>
              <a:t>      Naive Approach</a:t>
            </a:r>
          </a:p>
        </p:txBody>
      </p:sp>
      <p:pic>
        <p:nvPicPr>
          <p:cNvPr id="4" name="Picture 4" descr="algo1.png"/>
          <p:cNvPicPr>
            <a:picLocks noChangeAspect="1"/>
          </p:cNvPicPr>
          <p:nvPr/>
        </p:nvPicPr>
        <p:blipFill>
          <a:blip r:embed="rId3"/>
          <a:stretch>
            <a:fillRect/>
          </a:stretch>
        </p:blipFill>
        <p:spPr>
          <a:xfrm>
            <a:off x="1095375" y="1133475"/>
            <a:ext cx="6177336" cy="348261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Shape 90"/>
          <p:cNvSpPr txBox="1">
            <a:spLocks noGrp="1"/>
          </p:cNvSpPr>
          <p:nvPr>
            <p:ph type="title"/>
          </p:nvPr>
        </p:nvSpPr>
        <p:spPr>
          <a:xfrm>
            <a:off x="1443325" y="183700"/>
            <a:ext cx="6717900" cy="1443300"/>
          </a:xfrm>
          <a:prstGeom prst="rect">
            <a:avLst/>
          </a:prstGeom>
        </p:spPr>
        <p:txBody>
          <a:bodyPr lIns="91425" tIns="91425" rIns="91425" bIns="91425" anchor="ctr" anchorCtr="0">
            <a:noAutofit/>
          </a:bodyPr>
          <a:lstStyle/>
          <a:p>
            <a:pPr lvl="0">
              <a:spcBef>
                <a:spcPts val="0"/>
              </a:spcBef>
              <a:buNone/>
            </a:pPr>
            <a:r>
              <a:rPr lang="en"/>
              <a:t>          Algorithm 2:</a:t>
            </a:r>
          </a:p>
          <a:p>
            <a:pPr lvl="0" rtl="0">
              <a:spcBef>
                <a:spcPts val="0"/>
              </a:spcBef>
              <a:buNone/>
            </a:pPr>
            <a:r>
              <a:rPr lang="en"/>
              <a:t>     Proposed approach</a:t>
            </a:r>
          </a:p>
          <a:p>
            <a:pPr lvl="0" rtl="0">
              <a:spcBef>
                <a:spcPts val="0"/>
              </a:spcBef>
              <a:buNone/>
            </a:pPr>
            <a:endParaRPr/>
          </a:p>
        </p:txBody>
      </p:sp>
      <p:pic>
        <p:nvPicPr>
          <p:cNvPr id="4" name="Picture 4" descr="algo2.png"/>
          <p:cNvPicPr>
            <a:picLocks noChangeAspect="1"/>
          </p:cNvPicPr>
          <p:nvPr/>
        </p:nvPicPr>
        <p:blipFill>
          <a:blip r:embed="rId3"/>
          <a:stretch>
            <a:fillRect/>
          </a:stretch>
        </p:blipFill>
        <p:spPr>
          <a:xfrm>
            <a:off x="1286971" y="1617842"/>
            <a:ext cx="7025765" cy="304926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body" idx="4294967295"/>
            <p:extLst>
              <p:ext uri="{D42A27DB-BD31-4B8C-83A1-F6EECF244321}">
                <p14:modId xmlns:p14="http://schemas.microsoft.com/office/powerpoint/2010/main" val="618753381"/>
              </p:ext>
            </p:extLst>
          </p:nvPr>
        </p:nvSpPr>
        <p:spPr>
          <a:xfrm>
            <a:off x="371475" y="3810000"/>
            <a:ext cx="8177700" cy="2944500"/>
          </a:xfrm>
          <a:prstGeom prst="rect">
            <a:avLst/>
          </a:prstGeom>
        </p:spPr>
        <p:txBody>
          <a:bodyPr lIns="91425" tIns="91425" rIns="91425" bIns="91425" anchor="t" anchorCtr="0">
            <a:noAutofit/>
          </a:bodyPr>
          <a:lstStyle/>
          <a:p>
            <a:pPr lvl="0" rtl="0">
              <a:spcBef>
                <a:spcPts val="0"/>
              </a:spcBef>
              <a:buNone/>
            </a:pPr>
            <a:r>
              <a:rPr lang="en" sz="2400" dirty="0"/>
              <a:t>For a graph with N number of nodes, time complexity to ﬁnd parallel edges is O(N*(N-1)/2)</a:t>
            </a:r>
          </a:p>
        </p:txBody>
      </p:sp>
      <p:sp>
        <p:nvSpPr>
          <p:cNvPr id="96" name="Shape 96"/>
          <p:cNvSpPr txBox="1">
            <a:spLocks noGrp="1"/>
          </p:cNvSpPr>
          <p:nvPr>
            <p:ph type="title"/>
            <p:extLst>
              <p:ext uri="{D42A27DB-BD31-4B8C-83A1-F6EECF244321}">
                <p14:modId xmlns:p14="http://schemas.microsoft.com/office/powerpoint/2010/main" val="3956336344"/>
              </p:ext>
            </p:extLst>
          </p:nvPr>
        </p:nvSpPr>
        <p:spPr>
          <a:xfrm>
            <a:off x="1085850" y="409575"/>
            <a:ext cx="8163805" cy="642938"/>
          </a:xfrm>
          <a:prstGeom prst="rect">
            <a:avLst/>
          </a:prstGeom>
        </p:spPr>
        <p:txBody>
          <a:bodyPr lIns="91425" tIns="91425" rIns="91425" bIns="91425" anchor="ctr" anchorCtr="0">
            <a:noAutofit/>
          </a:bodyPr>
          <a:lstStyle/>
          <a:p>
            <a:r>
              <a:rPr lang="en" dirty="0"/>
              <a:t>    Results and Conclusion:</a:t>
            </a:r>
          </a:p>
          <a:p>
            <a:pPr lvl="0" rtl="0">
              <a:spcBef>
                <a:spcPts val="0"/>
              </a:spcBef>
              <a:buNone/>
            </a:pPr>
            <a:endParaRPr/>
          </a:p>
        </p:txBody>
      </p:sp>
      <p:pic>
        <p:nvPicPr>
          <p:cNvPr id="2" name="Picture 2" descr="plot.jpg"/>
          <p:cNvPicPr>
            <a:picLocks noChangeAspect="1"/>
          </p:cNvPicPr>
          <p:nvPr/>
        </p:nvPicPr>
        <p:blipFill>
          <a:blip r:embed="rId3"/>
          <a:stretch>
            <a:fillRect/>
          </a:stretch>
        </p:blipFill>
        <p:spPr>
          <a:xfrm>
            <a:off x="2003787" y="759960"/>
            <a:ext cx="4271601" cy="3011940"/>
          </a:xfrm>
          <a:prstGeom prst="rect">
            <a:avLst/>
          </a:prstGeom>
        </p:spPr>
      </p:pic>
      <p:sp>
        <p:nvSpPr>
          <p:cNvPr id="4" name="TextBox 3"/>
          <p:cNvSpPr txBox="1"/>
          <p:nvPr>
            <p:extLst>
              <p:ext uri="{D42A27DB-BD31-4B8C-83A1-F6EECF244321}">
                <p14:modId xmlns:p14="http://schemas.microsoft.com/office/powerpoint/2010/main" val="264380987"/>
              </p:ext>
            </p:extLst>
          </p:nvPr>
        </p:nvSpPr>
        <p:spPr>
          <a:xfrm>
            <a:off x="6372225" y="1004888"/>
            <a:ext cx="2743200" cy="73866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We evaluated our algorithms on 300 randomly generated graphs. ( In increasing size of nodes. )</a:t>
            </a: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6</Slides>
  <Notes>6</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Paradigm</vt:lpstr>
      <vt:lpstr>To identify the pair of parallel edges of the directed graph, if the graph is treated as undirected </vt:lpstr>
      <vt:lpstr>Problem: </vt:lpstr>
      <vt:lpstr>Keywords: </vt:lpstr>
      <vt:lpstr>         Algorithm 1 :       Naive Approach</vt:lpstr>
      <vt:lpstr>          Algorithm 2:      Proposed approach </vt:lpstr>
      <vt:lpstr>    Results and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identify the pair of parallel edges of the directed graph, if the graph is treated as undirected </dc:title>
  <cp:revision>1</cp:revision>
  <dcterms:modified xsi:type="dcterms:W3CDTF">2017-08-16T18:39:05Z</dcterms:modified>
</cp:coreProperties>
</file>