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Find all Hamiltonian Circuits assuming that the given graph is not complete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Yash Sharma - IHM2014006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Aditya Kumawat - ICM2014001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Shubham Vashishtha - IHM2014007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Methods to find all Hamiltonian  Circuits for the graph which is not complete:-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Naive Approach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Using depth-first search Algorithm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566550" y="55220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Approach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60350" y="1290875"/>
            <a:ext cx="62757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Check every one of the n! possible permutations of the vertices to see if things are joined up that way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Adjacency Matrix ’A’ of size N x 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Matrix ‘P’ representing each vertex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Generate all possible permutations of matrix P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possible permutation, check if every adjacent vertices and starting and ending vertex are connected or not. If yes, given permutation is a Hamiltonian Circuit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2550" y="451250"/>
            <a:ext cx="4050600" cy="68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Pseudo Code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005125" y="89100"/>
            <a:ext cx="4844100" cy="49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find_circuit_using_permutation(adj_mat[n][n], n)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for i = 0 to n-1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p[i]=i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hamiltonian_graph =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do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valid =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for i = 0 to n-1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 adj[p[i]][p[(i+1) % n]] == false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valid =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break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valid == true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   hamiltonian_graph =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print(p)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 while(next_possible_permutation(p))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hamiltonian_graph == false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print(“no hamiltonian circuit exists”)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356375" y="1939500"/>
            <a:ext cx="3908100" cy="190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Time Complexity Analysis: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O(N*N!)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Memory Usage Analysis: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O(N^2)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52700" y="502650"/>
            <a:ext cx="6321600" cy="10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Depth-first Search Algorithm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552700" y="1529250"/>
            <a:ext cx="61833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Adjacency Matrix ’A’ of size N x 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Apply dfs starting from every vertex v and start labelling them as :</a:t>
            </a:r>
          </a:p>
          <a:p>
            <a:pPr indent="-330200" lvl="0" marL="914400" rtl="0">
              <a:spcBef>
                <a:spcPts val="0"/>
              </a:spcBef>
              <a:spcAft>
                <a:spcPts val="1200"/>
              </a:spcAft>
              <a:buSzPct val="100000"/>
              <a:buAutoNum type="arabicPeriod"/>
            </a:pPr>
            <a:r>
              <a:rPr lang="en" sz="1600"/>
              <a:t>“IN STACK” : If its visited but some of its adjacent vertices are not yet visited.</a:t>
            </a:r>
          </a:p>
          <a:p>
            <a:pPr indent="-330200" lvl="0" marL="914400" rtl="0">
              <a:spcBef>
                <a:spcPts val="0"/>
              </a:spcBef>
              <a:spcAft>
                <a:spcPts val="1200"/>
              </a:spcAft>
              <a:buSzPct val="100000"/>
              <a:buAutoNum type="arabicPeriod"/>
            </a:pPr>
            <a:r>
              <a:rPr lang="en" sz="1600"/>
              <a:t> “NOT IN STACK”. : If its not visited.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at any point of time, no. of vertices with label “IN STACK” equals to N, then a Hamiltonian Circuit exists in graph.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Pseudo Code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90950" y="1321200"/>
            <a:ext cx="41799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find_circuit_using_dfs(adj_mat[n][n], n)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i = 1 to 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label[i] = NOT_IN_STACK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i = 1 to 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label[i] = IN_STACK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stack.push(i)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dfs(adj_mat, label, n, stack) is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then print(stack)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label[i] = NOT_IN_STACK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stack.pop()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: Worst case complexity of using DFS and backtracking is O(N!).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Memory Usage Analysis: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O(N)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3175" y="914675"/>
            <a:ext cx="4323300" cy="42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 dfs(adj_mat[][], label[], n, stack)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stack.size == n &amp;&amp; adj[stack.top][stack.bottom]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then print(stack)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v = stack.top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i = 1 to 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 (adj[v][i] &amp;&amp; label[i]==NOT_IN_STACK)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    then label[i] = IN_STACK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stack.push(i)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 	dfs(adj_mat, label, n, stack)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   	label[i] = NOT_IN_STACK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		   	stack.pop()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65875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65500" y="1484075"/>
            <a:ext cx="4045200" cy="32435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Y - Axis : number of vertices in the graph.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X - Axis :  represents the time taken (in microseconds) to find all the Hamiltonian circuits in the graph.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Red Curve : Time taken by the naive approach.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Blue Curve : Time taken by the approach with DFS &amp; Backtracking.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  <p:pic>
        <p:nvPicPr>
          <p:cNvPr descr="Figure_1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324" y="1125350"/>
            <a:ext cx="3967800" cy="30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816300" y="225700"/>
            <a:ext cx="4045200" cy="47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N</a:t>
            </a:r>
            <a:r>
              <a:rPr lang="en" sz="1600"/>
              <a:t>o good algorithm known to find a Hamilton circuit. NP-Complete problem.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Most obvious way is to check every one of the n! possible permutations of the vertices to see if things are joined up that way. 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Some of the known algorithms are of exponential order which check for existence of Hamiltonian Cycle. They don’t scale very well for very large graphs upto 20 vertices.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Proof of non-existence of non-exponential algorithms doesn’t exist either.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