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/>
  <p:notesSz cx="5143500" cy="9144000"/>
  <p:embeddedFontLst>
    <p:embeddedFont>
      <p:font typeface="AvenirNext-Bold" pitchFamily="2" charset="0"/>
      <p:regular r:id="rId70"/>
    </p:embeddedFont>
    <p:embeddedFont>
      <p:font typeface="AvenirNext-DemiBold" pitchFamily="2" charset="0"/>
      <p:regular r:id="rId71"/>
    </p:embeddedFont>
    <p:embeddedFont>
      <p:font typeface="AvenirNext-Regular" pitchFamily="2" charset="0"/>
      <p:regular r:id="rId7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70" Type="http://schemas.openxmlformats.org/officeDocument/2006/relationships/font" Target="fonts/font1.fntdata"/><Relationship Id="rId71" Type="http://schemas.openxmlformats.org/officeDocument/2006/relationships/font" Target="fonts/font2.fntdata"/><Relationship Id="rId7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jp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jp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jpg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jpg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jpg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jpg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jp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jp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jpg"/><Relationship Id="rId2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jpg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jpg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jpg"/><Relationship Id="rId2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jpg"/><Relationship Id="rId2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jpg"/><Relationship Id="rId2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jpg"/><Relationship Id="rId2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jp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jpg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jp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jpg"/><Relationship Id="rId2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1-1.jpg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2-1.jpg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3-1.jpg"/><Relationship Id="rId2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4-1.jpg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5-1.jpg"/><Relationship Id="rId2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6-1.jpg"/><Relationship Id="rId2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7-1.jpg"/><Relationship Id="rId2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8-1.jpg"/><Relationship Id="rId2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9-1.jp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0-1.jpg"/><Relationship Id="rId2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1-1.jpg"/><Relationship Id="rId2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2-1.jpg"/><Relationship Id="rId2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3-1.jpg"/><Relationship Id="rId2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4-1.jpg"/><Relationship Id="rId2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5-1.jpg"/><Relationship Id="rId2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6-1.jpg"/><Relationship Id="rId2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7-1.jpg"/><Relationship Id="rId2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8-1.jpg"/><Relationship Id="rId2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0-1.jpg"/><Relationship Id="rId2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1-1.jpg"/><Relationship Id="rId2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265138" y="779134"/>
            <a:ext cx="2613723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ctr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DeFi 101</a:t>
            </a:r>
          </a:p>
          <a:p>
            <a:pPr algn="ctr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Gautham Santhosh</a:t>
            </a:r>
          </a:p>
          <a:p>
            <a:pPr algn="ctr">
              <a:lnSpc>
                <a:spcPts val="2500"/>
              </a:lnSpc>
              <a:spcBef>
                <a:spcPts val="1300"/>
              </a:spcBef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⚡️👑🚀🌕.y.at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6pAVttpQRpScZP7BZDSx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j5VPbxLoSCif6d1XL1pG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OSdY4GGS6iKk4eTyoiIQ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GBLXuMofR4qkLvzJ2tBG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zzQI4wm6QaGlmke8RE1c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6v8tRCcRcihIAtSShp5u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3Xfm3mYGSDinzKxkMglf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PlgPcbgbSLyyDu8DcM5A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R77Php2TT6qtwomDWWfI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K5jsE7WTOSF5HlNUFd7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72769" y="779134"/>
            <a:ext cx="3598462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Current system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🤮 Centralised control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🚨 Limited Access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💩 Inefficiency 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😭 Lack of interoperability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✋ Opacity</a:t>
            </a:r>
          </a:p>
          <a:p>
            <a:pPr algn="l">
              <a:lnSpc>
                <a:spcPts val="1900"/>
              </a:lnSpc>
              <a:spcBef>
                <a:spcPts val="200"/>
              </a:spcBef>
              <a:buNone/>
            </a:pPr>
            <a:r>
              <a:rPr lang="en-US" sz="1300" dirty="0">
                <a:solidFill>
                  <a:srgbClr val="404040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AETT8jVS8alPN4GAiXbS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zQ3Ks1OS3SrsfyZBluNS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863956" y="2104067"/>
            <a:ext cx="5416087" cy="22602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522909" y="779134"/>
            <a:ext cx="6098182" cy="1065222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5300"/>
              </a:lnSpc>
              <a:spcAft>
                <a:spcPts val="500"/>
              </a:spcAft>
              <a:buNone/>
            </a:pPr>
            <a:r>
              <a:rPr lang="en-US" sz="45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$135,156,376,587</a:t>
            </a:r>
          </a:p>
          <a:p>
            <a:pPr algn="l">
              <a:lnSpc>
                <a:spcPts val="3800"/>
              </a:lnSpc>
              <a:spcBef>
                <a:spcPts val="1900"/>
              </a:spcBef>
              <a:buNone/>
            </a:pPr>
            <a:r>
              <a:rPr lang="en-US" sz="3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Current Market Capitalization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pqjmdUYTYyCX5RuFVON1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9wVgO2FRDmrsNca6KNCA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cGh5CPM9TFSl52cf1Poj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A9BdsAhMQhLMfMn448lP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6GnxPzPTYyzVbCxOzkQ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LpMoEFoSrS9AHXJrDTV4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qk0TOeyzT5mxQRpmn5yL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UbjrNIK4R0KHQ2q8mcf0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659146" y="779134"/>
            <a:ext cx="3825709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DeFi is .....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🤯 Smart contract based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📦 Lives on a blockchain 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💃🏻 No middleman / No KYC 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🎉 Transparent and efficient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🦄 Interoperable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CU3yCrSbaN7d0qUdbCq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UTeMi0XQQhaayASr1Kun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R6nxvB7fR0KIsPrX0jTT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b1QC3mr2TTCozro9zC7R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WjGxLbH5QgyHbnrQhRoI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diiC55ZCRIaVyKzHZlvy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526120" y="1506528"/>
            <a:ext cx="4091759" cy="285783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767359" y="779134"/>
            <a:ext cx="3609283" cy="46768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5300"/>
              </a:lnSpc>
              <a:buNone/>
            </a:pPr>
            <a:r>
              <a:rPr lang="en-US" sz="45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Liquidation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VN0vhduzRUuzIecdXCRJ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3MYvWisQ4q2u9jGdsnI9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6pljSnF0RRW9EUJlB2iT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A14wlXKESs2mZ3x3qR8M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ikS40P1SQqmOfJtNDnk5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76203" y="2078087"/>
            <a:ext cx="6791595" cy="2286279"/>
          </a:xfrm>
          <a:prstGeom prst="rect">
            <a:avLst/>
          </a:prstGeom>
          <a:effectLst>
            <a:outerShdw sx="100500" sy="100500" algn="ctr" rotWithShape="0" blurRad="76200">
              <a:srgbClr val="b38f8f">
                <a:alpha val="95000"/>
              </a:srgbClr>
            </a:outerShdw>
          </a:effectLst>
        </p:spPr>
      </p:pic>
      <p:sp>
        <p:nvSpPr>
          <p:cNvPr id="3" name="Object 2"/>
          <p:cNvSpPr/>
          <p:nvPr/>
        </p:nvSpPr>
        <p:spPr>
          <a:xfrm>
            <a:off x="779134" y="779134"/>
            <a:ext cx="7585733" cy="1039242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5300"/>
              </a:lnSpc>
              <a:buNone/>
            </a:pPr>
            <a:r>
              <a:rPr lang="en-US" sz="45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👑 Exponentially growing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Hhi21Xd4T4mHRGyElFCo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vAVmRxCRiq6pmDtw6nlK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3HNsiKlARWKcTf4pafli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6pi4HYN4QGW6RF9Y8aFC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Utl3HZCdR5OTsRXMIsJ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5OTYgwqlTJmKPxc5vSa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gR8KhCLmQ0iGquLjmO4E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FDYYbUR9aSbqAYLtzPfg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AgdxzGyYSZGWV5iEMb8p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Jp2VV9gmS42NqUwUQOwJ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mbYZktxmTTaZRi4SrbVo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85260" y="2104067"/>
            <a:ext cx="6973480" cy="22602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79134" y="779134"/>
            <a:ext cx="7585733" cy="1065222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5300"/>
              </a:lnSpc>
              <a:buNone/>
            </a:pPr>
            <a:r>
              <a:rPr lang="en-US" sz="45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👀 Current DeFi Ranking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HS4tPkMRJSJhr2Dw8fK6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IhXAQBVRh2qY9sixMIuA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MGU8gRgCQYEReEoqHvI5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mi9wCSBRQZapzJE9qsIh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s3toGILRQnipo0se0ymg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yfLjur5eSvqeJh0LwE3A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SMZNsEIoSG6VpLeCZGvX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gPNyazSdTbaV1jqpIDHD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FwNLCoAyQZWti7PIxI8V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411278" y="779134"/>
            <a:ext cx="6321444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Liquidity providers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gets the fess for the exchange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fee split between everyone based on amount they provide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0305" y="779134"/>
            <a:ext cx="3663389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Overview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💵 Stable Coins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😱 Lending and borrowing</a:t>
            </a:r>
          </a:p>
          <a:p>
            <a:pPr algn="l">
              <a:lnSpc>
                <a:spcPts val="2500"/>
              </a:lnSpc>
              <a:spcBef>
                <a:spcPts val="1300"/>
              </a:spcBef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🤝 Exchanges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uayLnnZ6T3yoBMHp6W7w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3lZR3SmaQqvTYYZhMHQg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492386" y="779134"/>
            <a:ext cx="2159228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l">
              <a:lnSpc>
                <a:spcPts val="3600"/>
              </a:lnSpc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👋 Thanks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9574" y="779134"/>
            <a:ext cx="6844852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ctr">
              <a:lnSpc>
                <a:spcPts val="3600"/>
              </a:lnSpc>
              <a:spcAft>
                <a:spcPts val="300"/>
              </a:spcAft>
              <a:buNone/>
            </a:pPr>
            <a:r>
              <a:rPr lang="en-US" sz="3000" dirty="0">
                <a:solidFill>
                  <a:srgbClr val="404040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📣 Polynomial Protocol is hiring!</a:t>
            </a:r>
          </a:p>
          <a:p>
            <a:pPr algn="ctr">
              <a:lnSpc>
                <a:spcPts val="2500"/>
              </a:lnSpc>
              <a:spcBef>
                <a:spcPts val="1300"/>
              </a:spcBef>
              <a:buNone/>
            </a:pPr>
            <a:r>
              <a:rPr lang="en-US" sz="20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✉️ contact@polynomial.fi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aClMTRYoQxiS5AbKfkS8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3PgQ0kzPSxqDEeOuU7hi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KfD2Iz9nSLS11YVflRjX?policy=eyJleHBpcnkiOjE2NTA1NzA4OTIsImNhbGwiOlsicmVhZCIsInN0YXQiLCJjb252ZXJ0Il0sImNvbnRhaW5lciI6InByb2R1Y3Rpb24tcHJlc2VudC1ibG9icyIsInBhdGgiOiJwcmVzZW50YXRpb25zL3pkNnpjWUVGejJVL2ZpbGVzdGFjay8iLCJtYXhTaXplIjo1MjQyODgwMH0=&amp;signature=1cd762a41e591deccedde3f97bbd00ab7c0625118435864869e722bd3ba97325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05391" y="779134"/>
            <a:ext cx="5133219" cy="3585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63</Slid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2022-04-21T15:54:58Z</dcterms:created>
  <dcterms:modified xsi:type="dcterms:W3CDTF">2022-04-21T15:54:58Z</dcterms:modified>
</cp:coreProperties>
</file>