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6" r:id="rId2"/>
  </p:sldMasterIdLst>
  <p:sldIdLst>
    <p:sldId id="300" r:id="rId3"/>
    <p:sldId id="299" r:id="rId4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D"/>
    <a:srgbClr val="212C48"/>
    <a:srgbClr val="0B1935"/>
    <a:srgbClr val="0368B9"/>
    <a:srgbClr val="077BC5"/>
    <a:srgbClr val="F7B521"/>
    <a:srgbClr val="0DBF9E"/>
    <a:srgbClr val="DAF0FE"/>
    <a:srgbClr val="AED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altLang="en-GB"/>
              <a:t>Modifiez le style du titre</a:t>
            </a:r>
            <a:endParaRPr lang="en-US" altLang="en-GB" dirty="0"/>
          </a:p>
        </p:txBody>
      </p:sp>
    </p:spTree>
    <p:extLst>
      <p:ext uri="{BB962C8B-B14F-4D97-AF65-F5344CB8AC3E}">
        <p14:creationId xmlns:p14="http://schemas.microsoft.com/office/powerpoint/2010/main" val="3178992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63F7-C958-4A8C-92CF-311F5899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77D8-2029-4B2A-8052-6B2AEDEB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2A0D-E248-45B2-91AF-77F23719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80FC-640C-4767-83B1-FBADF57F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1E1E-D7D3-424D-86CC-80056BD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55D-C9DA-4132-996C-130E25A1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EA8D-093F-4E89-8679-9B177459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2195-9FA8-4D68-A371-E093074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B757-2DCD-4CD3-9F60-1952FC6E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29C3-51D8-4D14-9114-AE6A906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3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AA82-3F13-43CD-AF82-E654059F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6FD2-84AA-4503-81AF-717421383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BE158-8FC4-4AAF-872C-6075BB0CE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E2FD-45D2-4CD6-82BD-7E623F6E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3588E-4089-4F29-ACD5-F259B50E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FBD9-9F15-44A0-A03B-047C3B8C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C026-4CA1-4644-8C2C-BADA826A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48FB1-C39F-43A6-9BC5-1201EFE7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3D27-212C-40E8-A521-49887E406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571A2-9019-4C5A-A7C7-CB733CC5F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74DC4-B41C-4ACC-9AC4-6AE49B8F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02D87-3736-44A8-B103-99100D04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A7DCB-261B-4F1D-A4E6-CF08F719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36904-48F6-40F6-A2CE-22C2B93F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8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07C2-56F1-41D2-AEA8-ECAAE306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F4C57-F001-4659-8958-462B9BFF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C98C7-3DDE-4383-AD1B-7889D1D5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57E82-75CD-4463-94C2-7DDA213B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3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15752-C8A1-4FA0-824D-E3951650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1789A-EBB8-4A80-9C41-358CAC73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47DC-7325-4C67-8F42-D3B6D9F7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332D-5113-4DFB-921A-AA8E7E8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5637-A796-4F2B-A67B-027039E1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CD202-535F-45B6-8E62-B36921E2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74F7-37E9-4376-9775-9BF5B57C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4FFB4-CA08-4461-9B23-862EBEFF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30B7-29FB-4972-9F5B-804FBCA2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561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18BA-3208-48E2-AF4D-0CF65DF5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FE0DA-9747-4099-A0F0-73420A8E2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96C68-398A-424F-A6A3-0034CDF4F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EE422-B90E-453C-B22B-9C63FDB2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83535-C535-4E09-84ED-4EF820AA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77301-8DCF-4CBE-9511-4920DCD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350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17C4-7D1C-46A2-A89D-73B5A1C4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9BAFA-0D31-41E3-9712-00BD8C0C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60CC-0EA6-42F5-B828-3B97AFE9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B589-D945-480A-8C27-DB995A9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26AD-D6C7-42E8-909F-228D6EB5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75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9FF9B-D723-46A9-83E5-256025878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C15E4-8C7F-48A8-85C0-4352BAA9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3BFC-4C93-4692-BA4B-478ECC6C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D10AC-56B1-4A19-BC63-A47DF534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B339-A696-4388-8235-BC72B032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5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1263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635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altLang="en-GB"/>
              <a:t>Modifiez le style du titre</a:t>
            </a:r>
            <a:endParaRPr lang="en-US" altLang="en-GB" dirty="0"/>
          </a:p>
        </p:txBody>
      </p:sp>
    </p:spTree>
    <p:extLst>
      <p:ext uri="{BB962C8B-B14F-4D97-AF65-F5344CB8AC3E}">
        <p14:creationId xmlns:p14="http://schemas.microsoft.com/office/powerpoint/2010/main" val="26983011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altLang="en-GB"/>
              <a:t>Modifiez le style du titre</a:t>
            </a:r>
            <a:endParaRPr lang="en-US" altLang="en-GB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165600" y="943200"/>
            <a:ext cx="9540000" cy="543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lvl2pPr marL="36353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2pPr>
            <a:lvl3pPr marL="62388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3pPr>
            <a:lvl4pPr marL="906463" indent="0">
              <a:buFont typeface="Arial" panose="020B0604020202020204" pitchFamily="34" charset="0"/>
              <a:buNone/>
              <a:defRPr lang="en-GB" sz="1000" dirty="0">
                <a:solidFill>
                  <a:schemeClr val="tx1"/>
                </a:solidFill>
                <a:latin typeface="+mj-lt"/>
                <a:cs typeface="Arial" pitchFamily="34" charset="0"/>
              </a:defRPr>
            </a:lvl4pPr>
            <a:lvl5pPr marL="1174750" indent="0">
              <a:buFont typeface="Arial" panose="020B0604020202020204" pitchFamily="34" charset="0"/>
              <a:buNone/>
              <a:defRPr lang="fr-FR" altLang="en-GB" sz="1000" noProof="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4"/>
            <a:endParaRPr lang="fr-FR" noProof="0" dirty="0"/>
          </a:p>
          <a:p>
            <a:pPr lvl="3"/>
            <a:endParaRPr lang="fr-FR" noProof="0" dirty="0"/>
          </a:p>
          <a:p>
            <a:pPr lvl="3"/>
            <a:endParaRPr lang="fr-FR" noProof="0" dirty="0"/>
          </a:p>
          <a:p>
            <a:pPr lvl="4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1210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oubl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altLang="en-GB"/>
              <a:t>Modifiez le style du titre</a:t>
            </a:r>
            <a:endParaRPr lang="en-US" altLang="en-GB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63633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1" hasCustomPrompt="1"/>
            <p:custDataLst>
              <p:tags r:id="rId3"/>
            </p:custDataLst>
          </p:nvPr>
        </p:nvSpPr>
        <p:spPr>
          <a:xfrm>
            <a:off x="5211128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63633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363633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cteur droit 8"/>
          <p:cNvCxnSpPr/>
          <p:nvPr/>
        </p:nvCxnSpPr>
        <p:spPr bwMode="auto">
          <a:xfrm>
            <a:off x="5211128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211128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951562" y="1789043"/>
            <a:ext cx="0" cy="4522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20974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0328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Compétences sectorielles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6504"/>
            <a:ext cx="773279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Parcours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Formation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Principales références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964677" y="2349698"/>
            <a:ext cx="317848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29779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297798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2632051" y="4350283"/>
            <a:ext cx="124144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429644" y="5406504"/>
            <a:ext cx="244385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963208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Prénom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6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Description rapide du parcours 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3" y="2397124"/>
            <a:ext cx="3259137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26" name="Espace réservé du texte 31">
            <a:extLst>
              <a:ext uri="{FF2B5EF4-FFF2-40B4-BE49-F238E27FC236}">
                <a16:creationId xmlns:a16="http://schemas.microsoft.com/office/drawing/2014/main" id="{39AB12F0-E75E-4B66-B105-CBFE112150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3" y="3168713"/>
            <a:ext cx="3259138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30" name="Espace réservé du texte 31">
            <a:extLst>
              <a:ext uri="{FF2B5EF4-FFF2-40B4-BE49-F238E27FC236}">
                <a16:creationId xmlns:a16="http://schemas.microsoft.com/office/drawing/2014/main" id="{33F08225-28E1-4550-A21A-37E7461810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3" y="4419943"/>
            <a:ext cx="3259138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33" name="Espace réservé du texte 31">
            <a:extLst>
              <a:ext uri="{FF2B5EF4-FFF2-40B4-BE49-F238E27FC236}">
                <a16:creationId xmlns:a16="http://schemas.microsoft.com/office/drawing/2014/main" id="{FEC446AB-7C31-415B-8C1A-177A5182EF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3" y="5476163"/>
            <a:ext cx="3259138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7A6AF1FA-987D-436B-A715-21322E8792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38779011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Practices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5049"/>
            <a:ext cx="1414800" cy="18145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experiences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Education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references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cxnSpLocks/>
          </p:cNvCxnSpPr>
          <p:nvPr/>
        </p:nvCxnSpPr>
        <p:spPr>
          <a:xfrm>
            <a:off x="5495026" y="2349698"/>
            <a:ext cx="3648137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429644" y="4350283"/>
            <a:ext cx="2478781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984075" y="5406504"/>
            <a:ext cx="192435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856656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First name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5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of your background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2" y="2397124"/>
            <a:ext cx="3294063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22" name="Espace réservé du texte 31">
            <a:extLst>
              <a:ext uri="{FF2B5EF4-FFF2-40B4-BE49-F238E27FC236}">
                <a16:creationId xmlns:a16="http://schemas.microsoft.com/office/drawing/2014/main" id="{342CD983-0F8D-40FF-82D1-B11C2C9419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2" y="3168713"/>
            <a:ext cx="3294063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24" name="Espace réservé du texte 31">
            <a:extLst>
              <a:ext uri="{FF2B5EF4-FFF2-40B4-BE49-F238E27FC236}">
                <a16:creationId xmlns:a16="http://schemas.microsoft.com/office/drawing/2014/main" id="{A295C34A-668C-4A46-BD08-0C6FAA382D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2" y="4419943"/>
            <a:ext cx="3294063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29" name="Espace réservé du texte 31">
            <a:extLst>
              <a:ext uri="{FF2B5EF4-FFF2-40B4-BE49-F238E27FC236}">
                <a16:creationId xmlns:a16="http://schemas.microsoft.com/office/drawing/2014/main" id="{C2DB6C3B-8215-4E18-9248-5A22005038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2" y="5476163"/>
            <a:ext cx="3294063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Cliquez pour modifier les styles du texte du masque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Deuxième niveau</a:t>
            </a:r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A4FB1480-BDA6-4E98-8947-9CE1D8CF26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747264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siness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763F58E-54A5-4D52-95D3-D92F1F058A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6838" y="1333721"/>
            <a:ext cx="8231187" cy="690563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sz="1400">
                <a:solidFill>
                  <a:schemeClr val="tx2"/>
                </a:solidFill>
                <a:latin typeface="+mj-lt"/>
              </a:rPr>
              <a:t>Cliquez pour modifier les styles du texte du masque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350860" y="130211"/>
            <a:ext cx="8873301" cy="28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289B38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029" y="2111021"/>
            <a:ext cx="3751296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32275" y="2111021"/>
            <a:ext cx="3534882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Trebuchet MS" panose="020B0603020202020204" pitchFamily="34" charset="0"/>
              </a:rPr>
              <a:t>Apports et Méthodologie eleven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4381" y="2704131"/>
            <a:ext cx="3600000" cy="3588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indent="-88900">
              <a:buFont typeface="Arial" pitchFamily="34" charset="0"/>
              <a:buChar char="•"/>
            </a:pPr>
            <a:endParaRPr lang="fr-FR" sz="800" dirty="0">
              <a:solidFill>
                <a:srgbClr val="FFFFFF">
                  <a:lumMod val="65000"/>
                </a:srgb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Connecteur droit 7"/>
          <p:cNvCxnSpPr>
            <a:cxnSpLocks/>
          </p:cNvCxnSpPr>
          <p:nvPr/>
        </p:nvCxnSpPr>
        <p:spPr>
          <a:xfrm>
            <a:off x="344381" y="2556212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344381" y="2111021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4232275" y="2556212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1" name="Connecteur droit 10"/>
          <p:cNvCxnSpPr>
            <a:cxnSpLocks/>
          </p:cNvCxnSpPr>
          <p:nvPr/>
        </p:nvCxnSpPr>
        <p:spPr>
          <a:xfrm>
            <a:off x="4232275" y="2111021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344381" y="1264044"/>
            <a:ext cx="92536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29" name="Espace réservé pour une image  28"/>
          <p:cNvSpPr>
            <a:spLocks noGrp="1"/>
          </p:cNvSpPr>
          <p:nvPr>
            <p:ph type="pic" sz="quarter" idx="10"/>
          </p:nvPr>
        </p:nvSpPr>
        <p:spPr>
          <a:xfrm>
            <a:off x="8213739" y="2768935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0" name="Espace réservé pour une image  28"/>
          <p:cNvSpPr>
            <a:spLocks noGrp="1"/>
          </p:cNvSpPr>
          <p:nvPr>
            <p:ph type="pic" sz="quarter" idx="11"/>
          </p:nvPr>
        </p:nvSpPr>
        <p:spPr>
          <a:xfrm>
            <a:off x="8213739" y="4243614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2"/>
          </p:nvPr>
        </p:nvSpPr>
        <p:spPr>
          <a:xfrm>
            <a:off x="4232275" y="2635615"/>
            <a:ext cx="3874558" cy="3748251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103188"/>
            <a:ext cx="9253537" cy="31000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 dirty="0"/>
              <a:t>Business Case</a:t>
            </a:r>
          </a:p>
        </p:txBody>
      </p:sp>
      <p:sp>
        <p:nvSpPr>
          <p:cNvPr id="37" name="Espace réservé du texte 33"/>
          <p:cNvSpPr>
            <a:spLocks noGrp="1"/>
          </p:cNvSpPr>
          <p:nvPr>
            <p:ph type="body" sz="quarter" idx="14" hasCustomPrompt="1"/>
          </p:nvPr>
        </p:nvSpPr>
        <p:spPr>
          <a:xfrm>
            <a:off x="344381" y="440219"/>
            <a:ext cx="9253644" cy="675906"/>
          </a:xfrm>
        </p:spPr>
        <p:txBody>
          <a:bodyPr>
            <a:normAutofit/>
          </a:bodyPr>
          <a:lstStyle>
            <a:lvl1pPr marL="0" indent="0">
              <a:buNone/>
              <a:defRPr lang="fr-FR" sz="1400" b="0" kern="0" dirty="0" smtClean="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 dirty="0"/>
              <a:t>Explication résumée de la mission</a:t>
            </a:r>
          </a:p>
        </p:txBody>
      </p:sp>
      <p:sp>
        <p:nvSpPr>
          <p:cNvPr id="38" name="Espace réservé du texte 31"/>
          <p:cNvSpPr>
            <a:spLocks noGrp="1"/>
          </p:cNvSpPr>
          <p:nvPr>
            <p:ph type="body" sz="quarter" idx="15"/>
          </p:nvPr>
        </p:nvSpPr>
        <p:spPr>
          <a:xfrm>
            <a:off x="344381" y="2635615"/>
            <a:ext cx="3779944" cy="3748252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pour une image  28">
            <a:extLst>
              <a:ext uri="{FF2B5EF4-FFF2-40B4-BE49-F238E27FC236}">
                <a16:creationId xmlns:a16="http://schemas.microsoft.com/office/drawing/2014/main" id="{92CFB27C-379C-45BB-8380-E8B99691AFE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44488" y="1333755"/>
            <a:ext cx="906796" cy="69049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Picto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07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A4AE-33A9-4D3A-92B3-3C4200B7C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5BC67-EF49-443D-A64D-B99DF160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215F-3834-4B40-8805-0D7E19F7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1410-67CC-4C44-A0DF-061D8C0F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AFFF-F84C-4566-AB7B-ADE158A2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165600" y="146048"/>
            <a:ext cx="9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GB" dirty="0"/>
              <a:t>Cliquez pour modifier le style du titre</a:t>
            </a:r>
            <a:endParaRPr lang="en-US" altLang="en-GB" dirty="0"/>
          </a:p>
        </p:txBody>
      </p:sp>
      <p:sp>
        <p:nvSpPr>
          <p:cNvPr id="39" name="Espace réservé du numéro de diapositive 5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9290315" y="6616042"/>
            <a:ext cx="462625" cy="2000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algn="r">
              <a:defRPr/>
            </a:pPr>
            <a:fld id="{C7F976E0-27C5-4706-9C1B-6414AB633648}" type="slidenum">
              <a:rPr lang="en-GB" sz="900" smtClean="0">
                <a:solidFill>
                  <a:srgbClr val="4D4D4D"/>
                </a:solidFill>
                <a:latin typeface="+mj-lt"/>
                <a:cs typeface="Arial" charset="0"/>
              </a:rPr>
              <a:pPr algn="r">
                <a:defRPr/>
              </a:pPr>
              <a:t>‹#›</a:t>
            </a:fld>
            <a:endParaRPr lang="en-GB" sz="1050" dirty="0">
              <a:solidFill>
                <a:srgbClr val="4D4D4D"/>
              </a:solidFill>
              <a:latin typeface="+mj-lt"/>
              <a:cs typeface="Arial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165600" y="942560"/>
            <a:ext cx="9540000" cy="543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10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692" r:id="rId3"/>
    <p:sldLayoutId id="2147483694" r:id="rId4"/>
    <p:sldLayoutId id="2147483705" r:id="rId5"/>
    <p:sldLayoutId id="2147483697" r:id="rId6"/>
    <p:sldLayoutId id="2147483702" r:id="rId7"/>
    <p:sldLayoutId id="2147483703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9pPr>
    </p:titleStyle>
    <p:bodyStyle>
      <a:lvl1pPr marL="285750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j-lt"/>
          <a:ea typeface="+mn-ea"/>
          <a:cs typeface="+mn-cs"/>
        </a:defRPr>
      </a:lvl1pPr>
      <a:lvl2pPr marL="720725" indent="-187325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2pPr>
      <a:lvl3pPr marL="1076325" indent="-22860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3pPr>
      <a:lvl4pPr marL="1654175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GB" altLang="en-GB" sz="1200" dirty="0">
          <a:solidFill>
            <a:schemeClr val="tx1"/>
          </a:solidFill>
          <a:latin typeface="+mj-lt"/>
        </a:defRPr>
      </a:lvl4pPr>
      <a:lvl5pPr marL="2152650" indent="-1714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5pPr>
      <a:lvl6pPr marL="26670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6pPr>
      <a:lvl7pPr marL="31242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7pPr>
      <a:lvl8pPr marL="35814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8pPr>
      <a:lvl9pPr marL="40386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A4DED-5126-4245-9CB2-6D3C7DDA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8E5F-A295-4F98-9022-575E51D1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7BB7-1194-4FD9-8C36-F217743D3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3025-C5B3-4337-A504-7FE3F67D5000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1E47-0EF3-4EB3-BCB6-9BA4A2B1F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DF72-79AB-48E0-9EBC-C827C6CC5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29E5-0C87-40E1-BDE2-DB1EAB7681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71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democratie.app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D6EAEB-57A0-41F2-B194-0478C9D9AE58}"/>
              </a:ext>
            </a:extLst>
          </p:cNvPr>
          <p:cNvSpPr txBox="1">
            <a:spLocks/>
          </p:cNvSpPr>
          <p:nvPr/>
        </p:nvSpPr>
        <p:spPr>
          <a:xfrm>
            <a:off x="961053" y="4138108"/>
            <a:ext cx="7983894" cy="156471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fr-FR" sz="4800" kern="0" dirty="0">
                <a:solidFill>
                  <a:srgbClr val="0B1935"/>
                </a:solidFill>
              </a:rPr>
              <a:t>Hackathon Grand Débat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5559A5-B1C2-4339-BD50-55810A81E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43"/>
            <a:ext cx="9910356" cy="369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F951BA-4F04-46B0-BB3B-E4FE7964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36" y="5264129"/>
            <a:ext cx="5291129" cy="6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932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2CE772-FD7E-46FF-89C8-88627915F65F}"/>
              </a:ext>
            </a:extLst>
          </p:cNvPr>
          <p:cNvSpPr/>
          <p:nvPr/>
        </p:nvSpPr>
        <p:spPr>
          <a:xfrm>
            <a:off x="2750573" y="906780"/>
            <a:ext cx="3211735" cy="25222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B1935"/>
                </a:solidFill>
                <a:latin typeface="Lato Light" panose="020F0402020204030203"/>
              </a:rPr>
              <a:t>Moteur de recherche</a:t>
            </a:r>
          </a:p>
          <a:p>
            <a:pPr algn="ctr"/>
            <a:endParaRPr lang="fr-FR" dirty="0">
              <a:solidFill>
                <a:srgbClr val="0B1935"/>
              </a:solidFill>
            </a:endParaRPr>
          </a:p>
          <a:p>
            <a:pPr algn="ctr"/>
            <a:endParaRPr lang="fr-FR" dirty="0">
              <a:solidFill>
                <a:srgbClr val="0B1935"/>
              </a:solidFill>
            </a:endParaRPr>
          </a:p>
          <a:p>
            <a:pPr algn="ctr"/>
            <a:endParaRPr lang="fr-FR" dirty="0">
              <a:solidFill>
                <a:srgbClr val="0B1935"/>
              </a:solidFill>
            </a:endParaRPr>
          </a:p>
          <a:p>
            <a:pPr algn="ctr"/>
            <a:endParaRPr lang="fr-FR" dirty="0">
              <a:solidFill>
                <a:srgbClr val="0B1935"/>
              </a:solidFill>
            </a:endParaRPr>
          </a:p>
          <a:p>
            <a:pPr algn="ctr"/>
            <a:br>
              <a:rPr lang="fr-FR" dirty="0">
                <a:solidFill>
                  <a:srgbClr val="0B1935"/>
                </a:solidFill>
              </a:rPr>
            </a:br>
            <a:endParaRPr lang="fr-FR" i="1" dirty="0">
              <a:solidFill>
                <a:srgbClr val="0B1935"/>
              </a:solidFill>
            </a:endParaRPr>
          </a:p>
          <a:p>
            <a:pPr algn="ctr"/>
            <a:r>
              <a:rPr lang="fr-FR" dirty="0">
                <a:solidFill>
                  <a:srgbClr val="0B1935"/>
                </a:solidFill>
              </a:rPr>
              <a:t>Explorer fidèlement les contributions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1499F0-A6C3-443D-B5EA-3B2A11A8BF8C}"/>
              </a:ext>
            </a:extLst>
          </p:cNvPr>
          <p:cNvSpPr/>
          <p:nvPr/>
        </p:nvSpPr>
        <p:spPr>
          <a:xfrm>
            <a:off x="6369732" y="906780"/>
            <a:ext cx="3211735" cy="25222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0B1935"/>
                </a:solidFill>
                <a:latin typeface="Lato Light" panose="020F0402020204030203"/>
              </a:rPr>
              <a:t>Web App</a:t>
            </a: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r>
              <a:rPr lang="en-US" dirty="0" err="1">
                <a:solidFill>
                  <a:srgbClr val="0B1935"/>
                </a:solidFill>
              </a:rPr>
              <a:t>Être</a:t>
            </a:r>
            <a:r>
              <a:rPr lang="en-US" dirty="0">
                <a:solidFill>
                  <a:srgbClr val="0B1935"/>
                </a:solidFill>
              </a:rPr>
              <a:t> accessible à </a:t>
            </a:r>
            <a:r>
              <a:rPr lang="en-US" dirty="0" err="1">
                <a:solidFill>
                  <a:srgbClr val="0B1935"/>
                </a:solidFill>
              </a:rPr>
              <a:t>tous</a:t>
            </a:r>
            <a:r>
              <a:rPr lang="en-US" dirty="0">
                <a:solidFill>
                  <a:srgbClr val="0B1935"/>
                </a:solidFill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EAC698-E820-46AC-B0A9-39E3F5622291}"/>
              </a:ext>
            </a:extLst>
          </p:cNvPr>
          <p:cNvSpPr/>
          <p:nvPr/>
        </p:nvSpPr>
        <p:spPr>
          <a:xfrm>
            <a:off x="6369732" y="3786887"/>
            <a:ext cx="3211735" cy="25222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err="1">
                <a:solidFill>
                  <a:srgbClr val="0B1935"/>
                </a:solidFill>
                <a:latin typeface="Lato Light" panose="020F0402020204030203"/>
              </a:rPr>
              <a:t>Évolutif</a:t>
            </a:r>
            <a:endParaRPr lang="en-US" sz="2000" b="1" dirty="0">
              <a:solidFill>
                <a:srgbClr val="0B1935"/>
              </a:solidFill>
              <a:latin typeface="Lato Light" panose="020F0402020204030203"/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i="1" dirty="0">
              <a:solidFill>
                <a:srgbClr val="0B1935"/>
              </a:solidFill>
            </a:endParaRPr>
          </a:p>
          <a:p>
            <a:pPr lvl="0" algn="ctr"/>
            <a:r>
              <a:rPr lang="en-US" dirty="0" err="1">
                <a:solidFill>
                  <a:srgbClr val="0B1935"/>
                </a:solidFill>
              </a:rPr>
              <a:t>S’enrichir</a:t>
            </a:r>
            <a:r>
              <a:rPr lang="en-US" dirty="0">
                <a:solidFill>
                  <a:srgbClr val="0B1935"/>
                </a:solidFill>
              </a:rPr>
              <a:t> dans le temps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A3D19-8095-49DA-96D3-B2097ADF2AAA}"/>
              </a:ext>
            </a:extLst>
          </p:cNvPr>
          <p:cNvSpPr/>
          <p:nvPr/>
        </p:nvSpPr>
        <p:spPr>
          <a:xfrm>
            <a:off x="2750573" y="3786887"/>
            <a:ext cx="3211735" cy="25222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0B1935"/>
                </a:solidFill>
                <a:latin typeface="Lato Light" panose="020F0402020204030203"/>
              </a:rPr>
              <a:t>Machine Learning</a:t>
            </a: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endParaRPr lang="en-US" dirty="0">
              <a:solidFill>
                <a:srgbClr val="0B1935"/>
              </a:solidFill>
            </a:endParaRPr>
          </a:p>
          <a:p>
            <a:pPr lvl="0" algn="ctr"/>
            <a:r>
              <a:rPr lang="en-US" dirty="0" err="1">
                <a:solidFill>
                  <a:srgbClr val="0B1935"/>
                </a:solidFill>
              </a:rPr>
              <a:t>Faciliter</a:t>
            </a:r>
            <a:r>
              <a:rPr lang="en-US" dirty="0">
                <a:solidFill>
                  <a:srgbClr val="0B1935"/>
                </a:solidFill>
              </a:rPr>
              <a:t> </a:t>
            </a:r>
            <a:r>
              <a:rPr lang="en-US" dirty="0" err="1">
                <a:solidFill>
                  <a:srgbClr val="0B1935"/>
                </a:solidFill>
              </a:rPr>
              <a:t>l’analyse</a:t>
            </a:r>
            <a:endParaRPr lang="en-US" dirty="0">
              <a:solidFill>
                <a:srgbClr val="0B1935"/>
              </a:solidFill>
            </a:endParaRPr>
          </a:p>
        </p:txBody>
      </p:sp>
      <p:pic>
        <p:nvPicPr>
          <p:cNvPr id="10" name="Graphic 9">
            <a:hlinkClick r:id="rId2"/>
            <a:extLst>
              <a:ext uri="{FF2B5EF4-FFF2-40B4-BE49-F238E27FC236}">
                <a16:creationId xmlns:a16="http://schemas.microsoft.com/office/drawing/2014/main" id="{7DB7800E-AD7A-4379-A167-957BFA59A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3473"/>
          <a:stretch/>
        </p:blipFill>
        <p:spPr>
          <a:xfrm>
            <a:off x="3917872" y="1748362"/>
            <a:ext cx="877137" cy="839057"/>
          </a:xfrm>
          <a:prstGeom prst="rect">
            <a:avLst/>
          </a:prstGeom>
        </p:spPr>
      </p:pic>
      <p:pic>
        <p:nvPicPr>
          <p:cNvPr id="12" name="Graphic 11">
            <a:hlinkClick r:id="rId2"/>
            <a:extLst>
              <a:ext uri="{FF2B5EF4-FFF2-40B4-BE49-F238E27FC236}">
                <a16:creationId xmlns:a16="http://schemas.microsoft.com/office/drawing/2014/main" id="{EF5F6314-7EE1-4694-86BF-F8567A1F8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4502"/>
          <a:stretch/>
        </p:blipFill>
        <p:spPr>
          <a:xfrm>
            <a:off x="7661274" y="1840921"/>
            <a:ext cx="628650" cy="653939"/>
          </a:xfrm>
          <a:prstGeom prst="rect">
            <a:avLst/>
          </a:prstGeom>
        </p:spPr>
      </p:pic>
      <p:pic>
        <p:nvPicPr>
          <p:cNvPr id="14" name="Graphic 13">
            <a:hlinkClick r:id="rId2"/>
            <a:extLst>
              <a:ext uri="{FF2B5EF4-FFF2-40B4-BE49-F238E27FC236}">
                <a16:creationId xmlns:a16="http://schemas.microsoft.com/office/drawing/2014/main" id="{7641C146-5B69-4617-AE28-DBA1B68EAD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37" b="15455"/>
          <a:stretch/>
        </p:blipFill>
        <p:spPr>
          <a:xfrm>
            <a:off x="4024971" y="4693667"/>
            <a:ext cx="662939" cy="708661"/>
          </a:xfrm>
          <a:prstGeom prst="rect">
            <a:avLst/>
          </a:prstGeom>
        </p:spPr>
      </p:pic>
      <p:pic>
        <p:nvPicPr>
          <p:cNvPr id="16" name="Graphic 15">
            <a:hlinkClick r:id="rId2"/>
            <a:extLst>
              <a:ext uri="{FF2B5EF4-FFF2-40B4-BE49-F238E27FC236}">
                <a16:creationId xmlns:a16="http://schemas.microsoft.com/office/drawing/2014/main" id="{5AEF163A-17DC-468D-8595-F2A80CE6918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21491"/>
          <a:stretch/>
        </p:blipFill>
        <p:spPr>
          <a:xfrm>
            <a:off x="7582004" y="4661737"/>
            <a:ext cx="787190" cy="772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F437D-73D4-43ED-9E5D-4091A4E524C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98"/>
          <a:stretch/>
        </p:blipFill>
        <p:spPr>
          <a:xfrm>
            <a:off x="-126954" y="-95250"/>
            <a:ext cx="2343150" cy="3524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97AC7C-381C-42C5-9C9C-DDB629D0D1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8" r="50000"/>
          <a:stretch/>
        </p:blipFill>
        <p:spPr>
          <a:xfrm>
            <a:off x="-126953" y="3429000"/>
            <a:ext cx="2343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345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cqbdIcwc2bNHDgFQAiL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nhDeS7mdVPxhEkCRqlq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jkdfMSzk6ujKw4EaMuf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heme/theme1.xml><?xml version="1.0" encoding="utf-8"?>
<a:theme xmlns:a="http://schemas.openxmlformats.org/drawingml/2006/main" name="Thème eleven V2.3">
  <a:themeElements>
    <a:clrScheme name="Theme eleven V2.2">
      <a:dk1>
        <a:srgbClr val="6C6C6C"/>
      </a:dk1>
      <a:lt1>
        <a:srgbClr val="FFFFFF"/>
      </a:lt1>
      <a:dk2>
        <a:srgbClr val="289B38"/>
      </a:dk2>
      <a:lt2>
        <a:srgbClr val="8FCD9F"/>
      </a:lt2>
      <a:accent1>
        <a:srgbClr val="00A3E2"/>
      </a:accent1>
      <a:accent2>
        <a:srgbClr val="ADD9FD"/>
      </a:accent2>
      <a:accent3>
        <a:srgbClr val="FB436A"/>
      </a:accent3>
      <a:accent4>
        <a:srgbClr val="E38C35"/>
      </a:accent4>
      <a:accent5>
        <a:srgbClr val="FFF58C"/>
      </a:accent5>
      <a:accent6>
        <a:srgbClr val="831B21"/>
      </a:accent6>
      <a:hlink>
        <a:srgbClr val="39A0DA"/>
      </a:hlink>
      <a:folHlink>
        <a:srgbClr val="646464"/>
      </a:folHlink>
    </a:clrScheme>
    <a:fontScheme name="Eleve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+mj-lt"/>
          </a:defRPr>
        </a:defPPr>
      </a:lstStyle>
    </a:txDef>
  </a:objectDefaults>
  <a:extraClrSchemeLst>
    <a:extraClrScheme>
      <a:clrScheme name="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 eleven V2.3" id="{A6814169-F703-4912-BA76-270E8B048DAC}" vid="{847C1390-C15B-4914-8569-88035757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21</Words>
  <Application>Microsoft Macintosh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Helvetica 65 Medium</vt:lpstr>
      <vt:lpstr>Lato Light</vt:lpstr>
      <vt:lpstr>Monotype Sorts</vt:lpstr>
      <vt:lpstr>Trebuchet MS</vt:lpstr>
      <vt:lpstr>Thème eleven V2.3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Gauthier SCHWEITZER</dc:creator>
  <cp:lastModifiedBy>Utilisateur Microsoft Office</cp:lastModifiedBy>
  <cp:revision>12</cp:revision>
  <dcterms:created xsi:type="dcterms:W3CDTF">2019-03-22T18:21:43Z</dcterms:created>
  <dcterms:modified xsi:type="dcterms:W3CDTF">2019-03-23T15:18:54Z</dcterms:modified>
</cp:coreProperties>
</file>