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43891200" cy="32918400"/>
  <p:notesSz cx="6858000" cy="9144000"/>
  <p:custDataLst>
    <p:tags r:id="rId4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0C0C0"/>
    <a:srgbClr val="953735"/>
    <a:srgbClr val="C3C3C3"/>
    <a:srgbClr val="FFFFFF"/>
    <a:srgbClr val="E5E5E5"/>
    <a:srgbClr val="DD3B3B"/>
    <a:srgbClr val="F54D4D"/>
    <a:srgbClr val="E0E0E0"/>
    <a:srgbClr val="FD7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8" autoAdjust="0"/>
    <p:restoredTop sz="93519" autoAdjust="0"/>
  </p:normalViewPr>
  <p:slideViewPr>
    <p:cSldViewPr snapToGrid="0">
      <p:cViewPr>
        <p:scale>
          <a:sx n="33" d="100"/>
          <a:sy n="33" d="100"/>
        </p:scale>
        <p:origin x="-420" y="-16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0193" y="236483"/>
            <a:ext cx="36590818" cy="250745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400" baseline="0"/>
            </a:lvl1pPr>
          </a:lstStyle>
          <a:p>
            <a:pPr algn="ctr"/>
            <a:r>
              <a:rPr lang="en-US" sz="620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This is a Scientific Poster Template created by Graphicsland &amp; MakeSigns.com</a:t>
            </a:r>
            <a:br>
              <a:rPr lang="en-US" sz="620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</a:br>
            <a:r>
              <a:rPr lang="en-US" sz="620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Your poster title would go on these lines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50193" y="2553605"/>
            <a:ext cx="36590818" cy="2224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3400"/>
            </a:lvl1pPr>
          </a:lstStyle>
          <a:p>
            <a:pPr algn="ctr"/>
            <a:r>
              <a:rPr lang="en-US" sz="5000"/>
              <a:t>Author names go here. You can add subscript numbers to assign a university. </a:t>
            </a:r>
            <a:br>
              <a:rPr lang="en-US" sz="5000"/>
            </a:br>
            <a:r>
              <a:rPr lang="en-US" sz="5000"/>
              <a:t>University names or departments go here. </a:t>
            </a:r>
          </a:p>
        </p:txBody>
      </p:sp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2"/>
            <a:ext cx="35547303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4221482"/>
            <a:ext cx="105925615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4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3" y="24582121"/>
            <a:ext cx="70736458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24582121"/>
            <a:ext cx="70736464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1"/>
            <a:ext cx="14439903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6661150" y="33426400"/>
            <a:ext cx="305689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661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80">
                <a:solidFill>
                  <a:srgbClr val="808080"/>
                </a:solidFill>
              </a:rPr>
              <a:t>Template ID: basicprofessional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hite city background">
            <a:extLst>
              <a:ext uri="{FF2B5EF4-FFF2-40B4-BE49-F238E27FC236}">
                <a16:creationId xmlns:a16="http://schemas.microsoft.com/office/drawing/2014/main" id="{97D5254D-F4A1-46DF-8C69-3439A30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33" y="4899854"/>
            <a:ext cx="43939333" cy="364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hthoek: afgeronde hoeken 62">
            <a:extLst>
              <a:ext uri="{FF2B5EF4-FFF2-40B4-BE49-F238E27FC236}">
                <a16:creationId xmlns:a16="http://schemas.microsoft.com/office/drawing/2014/main" id="{70739A5B-E07B-46C6-B826-E250AB159A51}"/>
              </a:ext>
            </a:extLst>
          </p:cNvPr>
          <p:cNvSpPr/>
          <p:nvPr/>
        </p:nvSpPr>
        <p:spPr>
          <a:xfrm>
            <a:off x="30158156" y="21859408"/>
            <a:ext cx="12240000" cy="100854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1717EF3A-6E54-493E-8967-25F077456EA8}"/>
              </a:ext>
            </a:extLst>
          </p:cNvPr>
          <p:cNvSpPr/>
          <p:nvPr/>
        </p:nvSpPr>
        <p:spPr>
          <a:xfrm>
            <a:off x="1444910" y="5929071"/>
            <a:ext cx="12240000" cy="103478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2DB16F3E-DD85-4726-BF82-C20FA3037701}"/>
              </a:ext>
            </a:extLst>
          </p:cNvPr>
          <p:cNvSpPr/>
          <p:nvPr/>
        </p:nvSpPr>
        <p:spPr>
          <a:xfrm>
            <a:off x="15767713" y="6059087"/>
            <a:ext cx="12307640" cy="15551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DBB1BB91-B45F-4871-B59E-EB222EA99D71}"/>
              </a:ext>
            </a:extLst>
          </p:cNvPr>
          <p:cNvSpPr/>
          <p:nvPr/>
        </p:nvSpPr>
        <p:spPr>
          <a:xfrm>
            <a:off x="357808" y="135603"/>
            <a:ext cx="43175583" cy="45413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B2486F2-3632-4D12-B75A-9F64EAACE0DF}"/>
              </a:ext>
            </a:extLst>
          </p:cNvPr>
          <p:cNvSpPr/>
          <p:nvPr/>
        </p:nvSpPr>
        <p:spPr>
          <a:xfrm>
            <a:off x="1444911" y="17031994"/>
            <a:ext cx="11987767" cy="10678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23913" y="221514"/>
            <a:ext cx="40179461" cy="2333112"/>
          </a:xfrm>
          <a:noFill/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6600" dirty="0">
                <a:latin typeface="Arial Rounded MT Bold" pitchFamily="34" charset="0"/>
              </a:rPr>
              <a:t>Connected Intelligent  Cars</a:t>
            </a:r>
          </a:p>
        </p:txBody>
      </p:sp>
      <p:sp>
        <p:nvSpPr>
          <p:cNvPr id="7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723913" y="3083761"/>
            <a:ext cx="40179461" cy="1905115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6600" b="1" dirty="0"/>
              <a:t>How can we improve cars in traffic?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19390" y="17571601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latin typeface="Arial Black" pitchFamily="34" charset="0"/>
              </a:rPr>
              <a:t>How does it work?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78954" y="18292432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79" name="TextBox 78"/>
          <p:cNvSpPr txBox="1"/>
          <p:nvPr/>
        </p:nvSpPr>
        <p:spPr>
          <a:xfrm>
            <a:off x="31802366" y="22202346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latin typeface="Arial Black" pitchFamily="34" charset="0"/>
              </a:rPr>
              <a:t>Conclusion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802366" y="22989261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2" name="TextBox 81"/>
          <p:cNvSpPr txBox="1"/>
          <p:nvPr/>
        </p:nvSpPr>
        <p:spPr>
          <a:xfrm>
            <a:off x="2397411" y="6418005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latin typeface="Arial Black" pitchFamily="34" charset="0"/>
              </a:rPr>
              <a:t>Introduction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478954" y="7144167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85" name="TextBox 84"/>
          <p:cNvSpPr txBox="1"/>
          <p:nvPr/>
        </p:nvSpPr>
        <p:spPr>
          <a:xfrm>
            <a:off x="16832062" y="6489490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latin typeface="Arial Black" pitchFamily="34" charset="0"/>
              </a:rPr>
              <a:t>Components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832062" y="7179041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4" name="TextBox 53"/>
          <p:cNvSpPr txBox="1"/>
          <p:nvPr/>
        </p:nvSpPr>
        <p:spPr>
          <a:xfrm>
            <a:off x="2410701" y="7472684"/>
            <a:ext cx="105733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of this project is to improve cars and their role in everyday traffic. This can be realized by establishing two main things:</a:t>
            </a:r>
          </a:p>
          <a:p>
            <a:endParaRPr lang="en-CA" sz="3200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u="sng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cars more intelligent. </a:t>
            </a:r>
            <a:b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cars will be able to gather a great variety of information like the position of other cars and obstacles on the road. </a:t>
            </a:r>
          </a:p>
          <a:p>
            <a:pPr marL="514350" indent="-514350">
              <a:buFont typeface="+mj-lt"/>
              <a:buAutoNum type="arabicPeriod"/>
            </a:pPr>
            <a:endParaRPr lang="en-CA" sz="3200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200" u="sng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a widespread Traffic Network</a:t>
            </a:r>
            <a: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network will gather information from every car to route cars more efficiently or send out a emergency break in case of an accident. </a:t>
            </a:r>
            <a:endParaRPr lang="en-US" sz="3200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32062" y="7490123"/>
            <a:ext cx="102270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Microcontroller: A </a:t>
            </a:r>
            <a:r>
              <a:rPr lang="en-CA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Built-in </a:t>
            </a:r>
            <a:r>
              <a:rPr lang="en-CA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H-bridge to connect the power to the servo motor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4-AA Battery holder to provide 6V of power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HC-SR04 Ultrasonic sensor to measure the distance   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Servo-motor to drive the wheels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Ubuntu server to communicate with the </a:t>
            </a:r>
            <a:r>
              <a:rPr lang="en-CA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0" name="Picture 6" descr="Image result for car shape">
            <a:extLst>
              <a:ext uri="{FF2B5EF4-FFF2-40B4-BE49-F238E27FC236}">
                <a16:creationId xmlns:a16="http://schemas.microsoft.com/office/drawing/2014/main" id="{5C41F2C3-6974-4929-950A-0378B901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539" y="2305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mage result for car shape">
            <a:extLst>
              <a:ext uri="{FF2B5EF4-FFF2-40B4-BE49-F238E27FC236}">
                <a16:creationId xmlns:a16="http://schemas.microsoft.com/office/drawing/2014/main" id="{8CE1CDC5-BB24-497D-9AF1-FBB0F1C1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89" y="1387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mage result for car shape">
            <a:extLst>
              <a:ext uri="{FF2B5EF4-FFF2-40B4-BE49-F238E27FC236}">
                <a16:creationId xmlns:a16="http://schemas.microsoft.com/office/drawing/2014/main" id="{558290AE-B66C-4F39-B0B7-6CCF1B9B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382" y="18373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B3D9A07A-A6D2-4385-A9FB-B12DAF511C4A}"/>
              </a:ext>
            </a:extLst>
          </p:cNvPr>
          <p:cNvCxnSpPr/>
          <p:nvPr/>
        </p:nvCxnSpPr>
        <p:spPr>
          <a:xfrm>
            <a:off x="5269604" y="2075328"/>
            <a:ext cx="3755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20EF3AED-610C-455B-8EAA-81F8BA195BA3}"/>
              </a:ext>
            </a:extLst>
          </p:cNvPr>
          <p:cNvCxnSpPr>
            <a:cxnSpLocks/>
          </p:cNvCxnSpPr>
          <p:nvPr/>
        </p:nvCxnSpPr>
        <p:spPr>
          <a:xfrm>
            <a:off x="6800746" y="2442121"/>
            <a:ext cx="2727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5CF79447-DFA9-417B-B23C-D74B3B4B1396}"/>
              </a:ext>
            </a:extLst>
          </p:cNvPr>
          <p:cNvCxnSpPr>
            <a:cxnSpLocks/>
          </p:cNvCxnSpPr>
          <p:nvPr/>
        </p:nvCxnSpPr>
        <p:spPr>
          <a:xfrm>
            <a:off x="6041127" y="2892892"/>
            <a:ext cx="2983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56D7EAED-E360-43F3-97E9-612C465BE250}"/>
              </a:ext>
            </a:extLst>
          </p:cNvPr>
          <p:cNvCxnSpPr>
            <a:cxnSpLocks/>
          </p:cNvCxnSpPr>
          <p:nvPr/>
        </p:nvCxnSpPr>
        <p:spPr>
          <a:xfrm>
            <a:off x="15496680" y="2075328"/>
            <a:ext cx="2983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62A443CA-32E8-42E1-8327-E281B28E9244}"/>
              </a:ext>
            </a:extLst>
          </p:cNvPr>
          <p:cNvCxnSpPr>
            <a:cxnSpLocks/>
          </p:cNvCxnSpPr>
          <p:nvPr/>
        </p:nvCxnSpPr>
        <p:spPr>
          <a:xfrm>
            <a:off x="16630650" y="2442121"/>
            <a:ext cx="23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0FDC091F-5CF1-4C36-9695-4AA28046782B}"/>
              </a:ext>
            </a:extLst>
          </p:cNvPr>
          <p:cNvCxnSpPr>
            <a:cxnSpLocks/>
          </p:cNvCxnSpPr>
          <p:nvPr/>
        </p:nvCxnSpPr>
        <p:spPr>
          <a:xfrm>
            <a:off x="16258330" y="2892892"/>
            <a:ext cx="2221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EFFB158B-1571-4321-BC3D-355D50B13022}"/>
              </a:ext>
            </a:extLst>
          </p:cNvPr>
          <p:cNvCxnSpPr>
            <a:cxnSpLocks/>
          </p:cNvCxnSpPr>
          <p:nvPr/>
        </p:nvCxnSpPr>
        <p:spPr>
          <a:xfrm>
            <a:off x="24419222" y="2145506"/>
            <a:ext cx="2983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6C36F9C5-007B-4817-AA5F-76CDAC4CB80B}"/>
              </a:ext>
            </a:extLst>
          </p:cNvPr>
          <p:cNvCxnSpPr>
            <a:cxnSpLocks/>
          </p:cNvCxnSpPr>
          <p:nvPr/>
        </p:nvCxnSpPr>
        <p:spPr>
          <a:xfrm>
            <a:off x="25553192" y="2512299"/>
            <a:ext cx="23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9837E690-9F0F-460D-A817-807DAC5D6F03}"/>
              </a:ext>
            </a:extLst>
          </p:cNvPr>
          <p:cNvCxnSpPr>
            <a:cxnSpLocks/>
          </p:cNvCxnSpPr>
          <p:nvPr/>
        </p:nvCxnSpPr>
        <p:spPr>
          <a:xfrm>
            <a:off x="25180872" y="2963070"/>
            <a:ext cx="2221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UAntwerpen">
            <a:extLst>
              <a:ext uri="{FF2B5EF4-FFF2-40B4-BE49-F238E27FC236}">
                <a16:creationId xmlns:a16="http://schemas.microsoft.com/office/drawing/2014/main" id="{A24D6F1B-89F0-4271-A4E9-340D55F9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888" y="583043"/>
            <a:ext cx="3413796" cy="38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D7EFB308-85E5-46BC-9BD6-AF347E11831E}"/>
              </a:ext>
            </a:extLst>
          </p:cNvPr>
          <p:cNvSpPr/>
          <p:nvPr/>
        </p:nvSpPr>
        <p:spPr>
          <a:xfrm>
            <a:off x="2410701" y="18333580"/>
            <a:ext cx="105820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RC cars are equipped with a microcontroller which uses the ultrasonic sensor to measure the distance to any object in front of the car which is then used to control the speed of the car.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information gets wrapped in a UDP packet and sent to a Ubuntu server which gathers, processes and saves all this data.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server can also send commands to the cars like a break in case of emergency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FD4A6F95-2DC4-4D96-9D61-1F6E6599BEEF}"/>
              </a:ext>
            </a:extLst>
          </p:cNvPr>
          <p:cNvSpPr/>
          <p:nvPr/>
        </p:nvSpPr>
        <p:spPr>
          <a:xfrm>
            <a:off x="34241736" y="28487123"/>
            <a:ext cx="10938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32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E730A17-AE46-4C66-8C61-23A4D6409144}"/>
              </a:ext>
            </a:extLst>
          </p:cNvPr>
          <p:cNvSpPr txBox="1"/>
          <p:nvPr/>
        </p:nvSpPr>
        <p:spPr>
          <a:xfrm>
            <a:off x="24419222" y="13783367"/>
            <a:ext cx="18473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5784D2FA-85AB-4084-8812-CF3E1FC43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1441" y="19533195"/>
            <a:ext cx="10265594" cy="13284887"/>
          </a:xfrm>
          <a:prstGeom prst="rect">
            <a:avLst/>
          </a:prstGeom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9229AED6-90FC-41C1-ADF6-89063A4B8A0D}"/>
              </a:ext>
            </a:extLst>
          </p:cNvPr>
          <p:cNvSpPr txBox="1"/>
          <p:nvPr/>
        </p:nvSpPr>
        <p:spPr>
          <a:xfrm>
            <a:off x="31802366" y="23467239"/>
            <a:ext cx="1027137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improve cars in traffic?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cars more intelligent proves to be effective at reducing accidents as you take away some of the responsibilities of the driver which is more likely to make mistakes.  </a:t>
            </a:r>
          </a:p>
          <a:p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Furthermore, a traffic network will reduce traffic jams by routing cars through more unusual routes which aren’t always kept in mind by the driver.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is just a demonstration of some possible ideas of this concept. We definitely see this project take a bigger scope once realized. </a:t>
            </a:r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possible future is the traffic network controlling all the self-driving cars which further decreases the chance of errors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A484BF36-1E50-48C2-B4B4-197BDE0C1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754" y="13586661"/>
            <a:ext cx="10915650" cy="7443629"/>
          </a:xfrm>
          <a:prstGeom prst="rect">
            <a:avLst/>
          </a:prstGeom>
        </p:spPr>
      </p:pic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19AEDBF0-0C26-4704-92D6-6E83197D497B}"/>
              </a:ext>
            </a:extLst>
          </p:cNvPr>
          <p:cNvSpPr/>
          <p:nvPr/>
        </p:nvSpPr>
        <p:spPr>
          <a:xfrm>
            <a:off x="30158156" y="5929071"/>
            <a:ext cx="12240000" cy="145226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TextBox 84">
            <a:extLst>
              <a:ext uri="{FF2B5EF4-FFF2-40B4-BE49-F238E27FC236}">
                <a16:creationId xmlns:a16="http://schemas.microsoft.com/office/drawing/2014/main" id="{FFBEE8A8-EFCF-4BDA-ADCF-3197766A4A9A}"/>
              </a:ext>
            </a:extLst>
          </p:cNvPr>
          <p:cNvSpPr txBox="1"/>
          <p:nvPr/>
        </p:nvSpPr>
        <p:spPr>
          <a:xfrm>
            <a:off x="31676298" y="6489490"/>
            <a:ext cx="10227076" cy="64633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latin typeface="Arial Black" pitchFamily="34" charset="0"/>
              </a:rPr>
              <a:t>Experiment + result</a:t>
            </a:r>
          </a:p>
        </p:txBody>
      </p:sp>
      <p:sp>
        <p:nvSpPr>
          <p:cNvPr id="58" name="Rectangle 85">
            <a:extLst>
              <a:ext uri="{FF2B5EF4-FFF2-40B4-BE49-F238E27FC236}">
                <a16:creationId xmlns:a16="http://schemas.microsoft.com/office/drawing/2014/main" id="{941D3E72-4BF6-4186-9A91-3D9251E6FE29}"/>
              </a:ext>
            </a:extLst>
          </p:cNvPr>
          <p:cNvSpPr/>
          <p:nvPr/>
        </p:nvSpPr>
        <p:spPr>
          <a:xfrm>
            <a:off x="31676298" y="7179041"/>
            <a:ext cx="9857035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/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3139CEE1-EEBB-4190-8DC4-B9BB62C3D8D1}"/>
              </a:ext>
            </a:extLst>
          </p:cNvPr>
          <p:cNvSpPr txBox="1"/>
          <p:nvPr/>
        </p:nvSpPr>
        <p:spPr>
          <a:xfrm>
            <a:off x="31802366" y="7336738"/>
            <a:ext cx="10356397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experiment was conducted to test the speed and braking distance of a car. </a:t>
            </a:r>
          </a:p>
          <a:p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car is placed at a fixed distance to an object and turned on.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car would then adjust its speed according to the distance to said object, ultimately coming to a halt before touching the object.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 speed and the measured distance are sent to the server where the graph is plotted of the speed and PWM over time.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Add graph of Speed &amp; PWM over time (if reliable)</a:t>
            </a:r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Add picture maybe?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Maybe make this paragraph bigger &amp; switch it with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Components to focus on the experiment + result?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(!!!) Maybe we should make this experiment but with % (!!!) multiple cars instead of car to object &amp; plot both </a:t>
            </a:r>
            <a:b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(!!!) cars to that graph?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(!!!) or not cause we don’t have time </a:t>
            </a:r>
          </a:p>
          <a:p>
            <a:r>
              <a:rPr lang="en-CA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C1A2D1-2273-46C3-8BE7-B81F0B1D8C4B}"/>
              </a:ext>
            </a:extLst>
          </p:cNvPr>
          <p:cNvSpPr/>
          <p:nvPr/>
        </p:nvSpPr>
        <p:spPr>
          <a:xfrm>
            <a:off x="-48133" y="32358537"/>
            <a:ext cx="43879732" cy="714992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We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would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like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to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thank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Prof. Simon Sleutel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and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Prof. Willy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Loockx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for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assisting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us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throughout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this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project. We are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also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grateful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for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University of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Antwerp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which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let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us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use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workspace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and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all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materials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needed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to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create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</a:t>
            </a:r>
            <a:r>
              <a:rPr lang="nl-BE" sz="3200" kern="1500" spc="50" dirty="0" err="1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this</a:t>
            </a:r>
            <a:r>
              <a:rPr lang="nl-BE" sz="3200" kern="1500" spc="50" dirty="0">
                <a:solidFill>
                  <a:schemeClr val="tx1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Nirmala UI" panose="020B0502040204020203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1509164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Words>283</Words>
  <Application>Microsoft Office PowerPoint</Application>
  <PresentationFormat>Aangepast</PresentationFormat>
  <Paragraphs>52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Rounded MT Bold</vt:lpstr>
      <vt:lpstr>Bahnschrift Light</vt:lpstr>
      <vt:lpstr>Calibri</vt:lpstr>
      <vt:lpstr>Nirmala UI</vt:lpstr>
      <vt:lpstr>Tahoma</vt:lpstr>
      <vt:lpstr>Office Theme</vt:lpstr>
      <vt:lpstr>PowerPoint-presentatie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gauthier</cp:lastModifiedBy>
  <cp:revision>66</cp:revision>
  <dcterms:modified xsi:type="dcterms:W3CDTF">2018-05-21T11:19:26Z</dcterms:modified>
  <cp:category>research posters template</cp:category>
</cp:coreProperties>
</file>