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294cc246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294cc246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294cc246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294cc246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294cc24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294cc24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294cc24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294cc24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294cc246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294cc246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294cc246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294cc246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294cc246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294cc246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294cc246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294cc246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294cc246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294cc246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294cc246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294cc246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33683" y="734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Free and Open Source Software</a:t>
            </a:r>
            <a:endParaRPr sz="40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Mircroproject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948077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Developed an application using PyQt4 that displays network statistics information in human readable form.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Gautham S  			- 		S4 CSA 49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Gokul Raj			-		S4 CSA 50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Gopika V			-			S4 CSA 51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Gracemol Joy		-		S4 CSA 52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application displays network statistics information in human readable form.This is achieved through the cat /proc/net/netstat command in Linux.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application was made using PyQt4. The program uses several widgets to accomplish the task,namely: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label which contains a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line edit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text edit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Code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 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 sys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PyQt4.QtCore import 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PyQt4.QtGui import *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 main():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app = QApplication(sys.argv)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w = MyWindow()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w.show()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sys.exit(app.exec_())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MyWindow(QWidget):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def __init__(self, *args):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QWidget.__init__(self, *args)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label = QLabel(self.tr("press Enter to display network statistics"))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self.le = QLineEdit()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self.te = QTextEdit(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layout = QVBoxLayout(self)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layout.addWidget(label)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layout.addWidget(self.le)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layout.addWidget(self.te)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self.setLayout(layout)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self.connect(self.le,SIGNAL("returnPressed(void)"),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	self.run_command)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 run_command(self):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cmd = '''cat /proc/net/netstat |awk '(f==0) { i=1; while ( i&lt;=NF) {n[i] = $i; i++ }; f=1;     next}(f==1){ i=2; while ( i&lt;=NF){ printf "%s = %d\\n", n[i], $i; i++}; f=0} ' '''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stdouterr = os.popen4(cmd)[1].read()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	</a:t>
            </a:r>
            <a:r>
              <a:rPr lang="en"/>
              <a:t>s</a:t>
            </a:r>
            <a:r>
              <a:rPr lang="en"/>
              <a:t>elf.te.setText(stdouterr)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__name__ == "__main__":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main()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application asks the user the press ENTER key. The line edit is where this key is entered.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Upon receiving this signal the program is made to run the run_command function, </a:t>
            </a:r>
            <a:r>
              <a:rPr lang="en"/>
              <a:t>w</a:t>
            </a:r>
            <a:r>
              <a:rPr lang="en"/>
              <a:t>here the command for displaying network statistics is given. The awk command is used to display it in human readable form.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standard output of the command is displayed in the textedit box meaning the information is displayed in the textedit box.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