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433683" y="7344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000"/>
              <a:t>Free and Open Source Software</a:t>
            </a:r>
            <a:endParaRPr sz="40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600"/>
              <a:t>Mircroproject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Output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000" y="1111825"/>
            <a:ext cx="6948077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Developed an application using PyQt4 that displays network statistics information in human readable form.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Gautham S	-	S4 CSA 49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Gokul Raj	-	S4 CSA 50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Gopika V		-	S4 CSA 51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Gracemol Joy	-	S4 CSA 52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application displays network statistics information in human readable form.This is achieved through the cat /proc/net/netstat command in Linux.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The application was made using PyQt4. The program uses several widgets to accomplish the task,namely: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label which contains a statement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 edit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text edit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Program Code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os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import sys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PyQt4.QtCore import *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PyQt4.QtGui import *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main():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app = QApplication(sys.argv)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w = MyWindow()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w.show()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sys.exit(app.exec_())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MyWindow(QWidget):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def __init__(self, *args):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QWidget.__init__(self, *args)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   	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label = QLabel(self.tr("press Enter to display network statistics"))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self.le = QLineEdit()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self.te = QTextEdit()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layout = QVBoxLayout(self)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layout.addWidget(label)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   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	layout.addWidget(self.le)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layout.addWidget(self.te)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self.setLayout(layout)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self.connect(self.le,SIGNAL("returnPressed(void)"),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         	self.run_command)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run_command(self):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cmd = '''cat /proc/net/netstat |awk '(f==0) { i=1; while ( i&lt;=NF) {n[i] = $i; i++ }; f=1;     next}(f==1){ i=2; while ( i&lt;=NF){ printf "%s = %d\\n", n[i], $i; i++}; f=0} ' '''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	stdouterr = os.popen4(cmd)[1].read()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    	self.te.setText(stdouterr)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__name__ == "__main__":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Working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 application asks the user the press ENTER key. The line edit is where this key is entered.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/>
              <a:t>Upon receiving this signal the program is made to run the run_command function, where the command for displaying network statistics is given. The awk command is used to display it in human readable form.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The standard output of the command is displayed in the textedit box meaning the information is displayed in the textedit box.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