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3" name="Google Shape;23;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7"/>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0"/>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33683" y="734400"/>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4000"/>
              <a:t>Free and Open Source Software</a:t>
            </a:r>
            <a:endParaRPr sz="4000"/>
          </a:p>
        </p:txBody>
      </p:sp>
      <p:sp>
        <p:nvSpPr>
          <p:cNvPr id="68" name="Google Shape;68;p13"/>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3600"/>
              <a:t>Mircroproject</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Output</a:t>
            </a:r>
            <a:endParaRPr/>
          </a:p>
          <a:p>
            <a:pPr indent="0" lvl="0" marL="0" rtl="0" algn="l">
              <a:lnSpc>
                <a:spcPct val="100000"/>
              </a:lnSpc>
              <a:spcBef>
                <a:spcPts val="0"/>
              </a:spcBef>
              <a:spcAft>
                <a:spcPts val="0"/>
              </a:spcAft>
              <a:buSzPts val="3200"/>
              <a:buNone/>
            </a:pPr>
            <a:r>
              <a:t/>
            </a:r>
            <a:endParaRPr/>
          </a:p>
        </p:txBody>
      </p:sp>
      <p:sp>
        <p:nvSpPr>
          <p:cNvPr id="122" name="Google Shape;122;p2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23" name="Google Shape;123;p22"/>
          <p:cNvPicPr preferRelativeResize="0"/>
          <p:nvPr/>
        </p:nvPicPr>
        <p:blipFill rotWithShape="1">
          <a:blip r:embed="rId3">
            <a:alphaModFix/>
          </a:blip>
          <a:srcRect b="0" l="0" r="0" t="0"/>
          <a:stretch/>
        </p:blipFill>
        <p:spPr>
          <a:xfrm>
            <a:off x="576000" y="1111825"/>
            <a:ext cx="6948077" cy="3416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Conclusion</a:t>
            </a:r>
            <a:endParaRPr/>
          </a:p>
        </p:txBody>
      </p:sp>
      <p:sp>
        <p:nvSpPr>
          <p:cNvPr id="129" name="Google Shape;129;p2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Developed an application using PyQt4 that displays network statistics information in human readable form.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Team Members</a:t>
            </a:r>
            <a:endParaRPr/>
          </a:p>
        </p:txBody>
      </p:sp>
      <p:sp>
        <p:nvSpPr>
          <p:cNvPr id="74" name="Google Shape;74;p1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Gautham S		-	S4 CSA 49</a:t>
            </a:r>
            <a:endParaRPr/>
          </a:p>
          <a:p>
            <a:pPr indent="0" lvl="0" marL="0" rtl="0" algn="l">
              <a:lnSpc>
                <a:spcPct val="115000"/>
              </a:lnSpc>
              <a:spcBef>
                <a:spcPts val="1600"/>
              </a:spcBef>
              <a:spcAft>
                <a:spcPts val="0"/>
              </a:spcAft>
              <a:buSzPts val="1800"/>
              <a:buNone/>
            </a:pPr>
            <a:r>
              <a:rPr lang="en"/>
              <a:t>Gokul Raj		-	S4 CSA 50</a:t>
            </a:r>
            <a:endParaRPr/>
          </a:p>
          <a:p>
            <a:pPr indent="0" lvl="0" marL="0" rtl="0" algn="l">
              <a:lnSpc>
                <a:spcPct val="115000"/>
              </a:lnSpc>
              <a:spcBef>
                <a:spcPts val="1600"/>
              </a:spcBef>
              <a:spcAft>
                <a:spcPts val="0"/>
              </a:spcAft>
              <a:buSzPts val="1800"/>
              <a:buNone/>
            </a:pPr>
            <a:r>
              <a:rPr lang="en"/>
              <a:t>Gopika V		-	S4 CSA 51</a:t>
            </a:r>
            <a:endParaRPr/>
          </a:p>
          <a:p>
            <a:pPr indent="0" lvl="0" marL="0" rtl="0" algn="l">
              <a:lnSpc>
                <a:spcPct val="115000"/>
              </a:lnSpc>
              <a:spcBef>
                <a:spcPts val="1600"/>
              </a:spcBef>
              <a:spcAft>
                <a:spcPts val="1600"/>
              </a:spcAft>
              <a:buSzPts val="1800"/>
              <a:buNone/>
            </a:pPr>
            <a:r>
              <a:rPr lang="en"/>
              <a:t>Gracemol Joy	-	S4 CSA 52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Introduction</a:t>
            </a:r>
            <a:endParaRPr/>
          </a:p>
        </p:txBody>
      </p:sp>
      <p:sp>
        <p:nvSpPr>
          <p:cNvPr id="80" name="Google Shape;80;p15"/>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application displays network statistics information in human readable form.This is achieved through the cat /proc/net/netstat command in Linux.</a:t>
            </a:r>
            <a:endParaRPr/>
          </a:p>
          <a:p>
            <a:pPr indent="0" lvl="0" marL="0" rtl="0" algn="l">
              <a:lnSpc>
                <a:spcPct val="115000"/>
              </a:lnSpc>
              <a:spcBef>
                <a:spcPts val="1600"/>
              </a:spcBef>
              <a:spcAft>
                <a:spcPts val="0"/>
              </a:spcAft>
              <a:buSzPts val="1800"/>
              <a:buNone/>
            </a:pPr>
            <a:r>
              <a:rPr lang="en"/>
              <a:t>The application was made using PyQt4. The program uses several widgets to accomplish the task,namely:</a:t>
            </a:r>
            <a:endParaRPr/>
          </a:p>
          <a:p>
            <a:pPr indent="-342900" lvl="0" marL="457200" rtl="0" algn="l">
              <a:lnSpc>
                <a:spcPct val="115000"/>
              </a:lnSpc>
              <a:spcBef>
                <a:spcPts val="1600"/>
              </a:spcBef>
              <a:spcAft>
                <a:spcPts val="0"/>
              </a:spcAft>
              <a:buSzPts val="1800"/>
              <a:buChar char="●"/>
            </a:pPr>
            <a:r>
              <a:rPr lang="en"/>
              <a:t>A label which contains a statement</a:t>
            </a:r>
            <a:endParaRPr/>
          </a:p>
          <a:p>
            <a:pPr indent="-342900" lvl="0" marL="457200" rtl="0" algn="l">
              <a:lnSpc>
                <a:spcPct val="115000"/>
              </a:lnSpc>
              <a:spcBef>
                <a:spcPts val="0"/>
              </a:spcBef>
              <a:spcAft>
                <a:spcPts val="0"/>
              </a:spcAft>
              <a:buSzPts val="1800"/>
              <a:buChar char="●"/>
            </a:pPr>
            <a:r>
              <a:rPr lang="en"/>
              <a:t>A line edit</a:t>
            </a:r>
            <a:endParaRPr/>
          </a:p>
          <a:p>
            <a:pPr indent="-342900" lvl="0" marL="457200" rtl="0" algn="l">
              <a:lnSpc>
                <a:spcPct val="115000"/>
              </a:lnSpc>
              <a:spcBef>
                <a:spcPts val="0"/>
              </a:spcBef>
              <a:spcAft>
                <a:spcPts val="0"/>
              </a:spcAft>
              <a:buSzPts val="1800"/>
              <a:buChar char="●"/>
            </a:pPr>
            <a:r>
              <a:rPr lang="en"/>
              <a:t>A text edit and a pushbutton</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Program Code</a:t>
            </a:r>
            <a:endParaRPr/>
          </a:p>
        </p:txBody>
      </p:sp>
      <p:sp>
        <p:nvSpPr>
          <p:cNvPr id="86" name="Google Shape;86;p1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import os</a:t>
            </a:r>
            <a:endParaRPr/>
          </a:p>
          <a:p>
            <a:pPr indent="0" lvl="0" marL="0" rtl="0" algn="l">
              <a:lnSpc>
                <a:spcPct val="115000"/>
              </a:lnSpc>
              <a:spcBef>
                <a:spcPts val="1600"/>
              </a:spcBef>
              <a:spcAft>
                <a:spcPts val="0"/>
              </a:spcAft>
              <a:buClr>
                <a:schemeClr val="dk1"/>
              </a:buClr>
              <a:buSzPts val="1100"/>
              <a:buFont typeface="Arial"/>
              <a:buNone/>
            </a:pPr>
            <a:r>
              <a:rPr lang="en"/>
              <a:t>import sys</a:t>
            </a:r>
            <a:endParaRPr/>
          </a:p>
          <a:p>
            <a:pPr indent="0" lvl="0" marL="0" rtl="0" algn="l">
              <a:lnSpc>
                <a:spcPct val="115000"/>
              </a:lnSpc>
              <a:spcBef>
                <a:spcPts val="1600"/>
              </a:spcBef>
              <a:spcAft>
                <a:spcPts val="0"/>
              </a:spcAft>
              <a:buClr>
                <a:schemeClr val="dk1"/>
              </a:buClr>
              <a:buSzPts val="1100"/>
              <a:buFont typeface="Arial"/>
              <a:buNone/>
            </a:pPr>
            <a:r>
              <a:rPr lang="en"/>
              <a:t>from PyQt4.QtCore import *</a:t>
            </a:r>
            <a:endParaRPr/>
          </a:p>
          <a:p>
            <a:pPr indent="0" lvl="0" marL="0" rtl="0" algn="l">
              <a:lnSpc>
                <a:spcPct val="115000"/>
              </a:lnSpc>
              <a:spcBef>
                <a:spcPts val="1600"/>
              </a:spcBef>
              <a:spcAft>
                <a:spcPts val="0"/>
              </a:spcAft>
              <a:buClr>
                <a:schemeClr val="dk1"/>
              </a:buClr>
              <a:buSzPts val="1100"/>
              <a:buFont typeface="Arial"/>
              <a:buNone/>
            </a:pPr>
            <a:r>
              <a:rPr lang="en"/>
              <a:t>from PyQt4.QtGui import * </a:t>
            </a:r>
            <a:endParaRPr/>
          </a:p>
          <a:p>
            <a:pPr indent="0" lvl="0" marL="0" rtl="0" algn="l">
              <a:lnSpc>
                <a:spcPct val="115000"/>
              </a:lnSpc>
              <a:spcBef>
                <a:spcPts val="1600"/>
              </a:spcBef>
              <a:spcAft>
                <a:spcPts val="0"/>
              </a:spcAft>
              <a:buClr>
                <a:schemeClr val="dk1"/>
              </a:buClr>
              <a:buSzPts val="1100"/>
              <a:buFont typeface="Arial"/>
              <a:buNone/>
            </a:pPr>
            <a:r>
              <a:rPr lang="en"/>
              <a:t>def main():</a:t>
            </a:r>
            <a:endParaRPr/>
          </a:p>
          <a:p>
            <a:pPr indent="0" lvl="0" marL="0" rtl="0" algn="l">
              <a:lnSpc>
                <a:spcPct val="115000"/>
              </a:lnSpc>
              <a:spcBef>
                <a:spcPts val="1600"/>
              </a:spcBef>
              <a:spcAft>
                <a:spcPts val="0"/>
              </a:spcAft>
              <a:buClr>
                <a:schemeClr val="dk1"/>
              </a:buClr>
              <a:buSzPts val="1100"/>
              <a:buFont typeface="Arial"/>
              <a:buNone/>
            </a:pPr>
            <a:r>
              <a:rPr lang="en"/>
              <a:t>	app = QApplication(sys.argv)</a:t>
            </a:r>
            <a:endParaRPr/>
          </a:p>
          <a:p>
            <a:pPr indent="0" lvl="0" marL="0" rtl="0" algn="l">
              <a:lnSpc>
                <a:spcPct val="115000"/>
              </a:lnSpc>
              <a:spcBef>
                <a:spcPts val="1600"/>
              </a:spcBef>
              <a:spcAft>
                <a:spcPts val="1600"/>
              </a:spcAft>
              <a:buSzPts val="1800"/>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92" name="Google Shape;92;p1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 w = MyWindow()</a:t>
            </a:r>
            <a:endParaRPr/>
          </a:p>
          <a:p>
            <a:pPr indent="0" lvl="0" marL="0" rtl="0" algn="l">
              <a:lnSpc>
                <a:spcPct val="115000"/>
              </a:lnSpc>
              <a:spcBef>
                <a:spcPts val="1600"/>
              </a:spcBef>
              <a:spcAft>
                <a:spcPts val="0"/>
              </a:spcAft>
              <a:buClr>
                <a:schemeClr val="dk1"/>
              </a:buClr>
              <a:buSzPts val="1100"/>
              <a:buFont typeface="Arial"/>
              <a:buNone/>
            </a:pPr>
            <a:r>
              <a:rPr lang="en"/>
              <a:t>	w.show()</a:t>
            </a:r>
            <a:endParaRPr/>
          </a:p>
          <a:p>
            <a:pPr indent="0" lvl="0" marL="0" rtl="0" algn="l">
              <a:lnSpc>
                <a:spcPct val="115000"/>
              </a:lnSpc>
              <a:spcBef>
                <a:spcPts val="1600"/>
              </a:spcBef>
              <a:spcAft>
                <a:spcPts val="0"/>
              </a:spcAft>
              <a:buClr>
                <a:schemeClr val="dk1"/>
              </a:buClr>
              <a:buSzPts val="1100"/>
              <a:buFont typeface="Arial"/>
              <a:buNone/>
            </a:pPr>
            <a:r>
              <a:rPr lang="en"/>
              <a:t>	sys.exit(app.exec_())</a:t>
            </a:r>
            <a:endParaRPr/>
          </a:p>
          <a:p>
            <a:pPr indent="0" lvl="0" marL="0" rtl="0" algn="l">
              <a:lnSpc>
                <a:spcPct val="115000"/>
              </a:lnSpc>
              <a:spcBef>
                <a:spcPts val="1600"/>
              </a:spcBef>
              <a:spcAft>
                <a:spcPts val="0"/>
              </a:spcAft>
              <a:buClr>
                <a:schemeClr val="dk1"/>
              </a:buClr>
              <a:buSzPts val="1100"/>
              <a:buFont typeface="Arial"/>
              <a:buNone/>
            </a:pPr>
            <a:r>
              <a:rPr lang="en"/>
              <a:t>class MyWindow(QWidget):</a:t>
            </a:r>
            <a:endParaRPr/>
          </a:p>
          <a:p>
            <a:pPr indent="0" lvl="0" marL="0" rtl="0" algn="l">
              <a:lnSpc>
                <a:spcPct val="115000"/>
              </a:lnSpc>
              <a:spcBef>
                <a:spcPts val="1600"/>
              </a:spcBef>
              <a:spcAft>
                <a:spcPts val="0"/>
              </a:spcAft>
              <a:buClr>
                <a:schemeClr val="dk1"/>
              </a:buClr>
              <a:buSzPts val="1100"/>
              <a:buFont typeface="Arial"/>
              <a:buNone/>
            </a:pPr>
            <a:r>
              <a:rPr lang="en"/>
              <a:t>	def __init__(self, *args):</a:t>
            </a:r>
            <a:endParaRPr/>
          </a:p>
          <a:p>
            <a:pPr indent="0" lvl="0" marL="0" rtl="0" algn="l">
              <a:lnSpc>
                <a:spcPct val="115000"/>
              </a:lnSpc>
              <a:spcBef>
                <a:spcPts val="1600"/>
              </a:spcBef>
              <a:spcAft>
                <a:spcPts val="0"/>
              </a:spcAft>
              <a:buClr>
                <a:schemeClr val="dk1"/>
              </a:buClr>
              <a:buSzPts val="1100"/>
              <a:buFont typeface="Arial"/>
              <a:buNone/>
            </a:pPr>
            <a:r>
              <a:rPr lang="en"/>
              <a:t>    	QWidget.__init__(self, *args)</a:t>
            </a:r>
            <a:endParaRPr/>
          </a:p>
          <a:p>
            <a:pPr indent="0" lvl="0" marL="0" rtl="0" algn="l">
              <a:lnSpc>
                <a:spcPct val="115000"/>
              </a:lnSpc>
              <a:spcBef>
                <a:spcPts val="1600"/>
              </a:spcBef>
              <a:spcAft>
                <a:spcPts val="0"/>
              </a:spcAft>
              <a:buClr>
                <a:schemeClr val="dk1"/>
              </a:buClr>
              <a:buSzPts val="1100"/>
              <a:buFont typeface="Arial"/>
              <a:buNone/>
            </a:pPr>
            <a:r>
              <a:rPr lang="en"/>
              <a:t> </a:t>
            </a:r>
            <a:endParaRPr/>
          </a:p>
          <a:p>
            <a:pPr indent="0" lvl="0" marL="0" rtl="0" algn="l">
              <a:lnSpc>
                <a:spcPct val="115000"/>
              </a:lnSpc>
              <a:spcBef>
                <a:spcPts val="1600"/>
              </a:spcBef>
              <a:spcAft>
                <a:spcPts val="0"/>
              </a:spcAft>
              <a:buClr>
                <a:schemeClr val="dk1"/>
              </a:buClr>
              <a:buSzPts val="1100"/>
              <a:buFont typeface="Arial"/>
              <a:buNone/>
            </a:pPr>
            <a:r>
              <a:rPr lang="en"/>
              <a:t> </a:t>
            </a:r>
            <a:endParaRPr/>
          </a:p>
          <a:p>
            <a:pPr indent="0" lvl="0" marL="0" rtl="0" algn="l">
              <a:lnSpc>
                <a:spcPct val="115000"/>
              </a:lnSpc>
              <a:spcBef>
                <a:spcPts val="1600"/>
              </a:spcBef>
              <a:spcAft>
                <a:spcPts val="1600"/>
              </a:spcAft>
              <a:buSzPts val="1800"/>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98" name="Google Shape;98;p1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label = QLabel(self.tr("press Enter to display network statistics"))</a:t>
            </a:r>
            <a:endParaRPr/>
          </a:p>
          <a:p>
            <a:pPr indent="0" lvl="0" marL="0" rtl="0" algn="l">
              <a:lnSpc>
                <a:spcPct val="115000"/>
              </a:lnSpc>
              <a:spcBef>
                <a:spcPts val="1600"/>
              </a:spcBef>
              <a:spcAft>
                <a:spcPts val="0"/>
              </a:spcAft>
              <a:buClr>
                <a:schemeClr val="dk1"/>
              </a:buClr>
              <a:buSzPts val="1100"/>
              <a:buFont typeface="Arial"/>
              <a:buNone/>
            </a:pPr>
            <a:r>
              <a:rPr lang="en"/>
              <a:t>    	self.le = QLineEdit()</a:t>
            </a:r>
            <a:endParaRPr/>
          </a:p>
          <a:p>
            <a:pPr indent="0" lvl="0" marL="0" rtl="0" algn="l">
              <a:lnSpc>
                <a:spcPct val="115000"/>
              </a:lnSpc>
              <a:spcBef>
                <a:spcPts val="1600"/>
              </a:spcBef>
              <a:spcAft>
                <a:spcPts val="0"/>
              </a:spcAft>
              <a:buClr>
                <a:schemeClr val="dk1"/>
              </a:buClr>
              <a:buSzPts val="1100"/>
              <a:buFont typeface="Arial"/>
              <a:buNone/>
            </a:pPr>
            <a:r>
              <a:rPr lang="en"/>
              <a:t>    	self.te = QTextEdit()</a:t>
            </a:r>
            <a:endParaRPr/>
          </a:p>
          <a:p>
            <a:pPr indent="0" lvl="0" marL="0" rtl="0" algn="l">
              <a:lnSpc>
                <a:spcPct val="115000"/>
              </a:lnSpc>
              <a:spcBef>
                <a:spcPts val="1600"/>
              </a:spcBef>
              <a:spcAft>
                <a:spcPts val="0"/>
              </a:spcAft>
              <a:buClr>
                <a:schemeClr val="dk1"/>
              </a:buClr>
              <a:buSzPts val="1100"/>
              <a:buFont typeface="Arial"/>
              <a:buNone/>
            </a:pPr>
            <a:r>
              <a:rPr lang="en"/>
              <a:t>    	layout = QVBoxLayout(self)</a:t>
            </a:r>
            <a:endParaRPr/>
          </a:p>
          <a:p>
            <a:pPr indent="0" lvl="0" marL="0" rtl="0" algn="l">
              <a:lnSpc>
                <a:spcPct val="115000"/>
              </a:lnSpc>
              <a:spcBef>
                <a:spcPts val="1600"/>
              </a:spcBef>
              <a:spcAft>
                <a:spcPts val="0"/>
              </a:spcAft>
              <a:buClr>
                <a:schemeClr val="dk1"/>
              </a:buClr>
              <a:buSzPts val="1100"/>
              <a:buFont typeface="Arial"/>
              <a:buNone/>
            </a:pPr>
            <a:r>
              <a:rPr lang="en"/>
              <a:t>    	layout.addWidget(label)</a:t>
            </a:r>
            <a:endParaRPr/>
          </a:p>
          <a:p>
            <a:pPr indent="0" lvl="0" marL="0" rtl="0" algn="l">
              <a:lnSpc>
                <a:spcPct val="115000"/>
              </a:lnSpc>
              <a:spcBef>
                <a:spcPts val="1600"/>
              </a:spcBef>
              <a:spcAft>
                <a:spcPts val="1600"/>
              </a:spcAft>
              <a:buSzPts val="1800"/>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104" name="Google Shape;104;p19"/>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	layout.addWidget(self.le)</a:t>
            </a:r>
            <a:endParaRPr/>
          </a:p>
          <a:p>
            <a:pPr indent="0" lvl="0" marL="0" rtl="0" algn="l">
              <a:lnSpc>
                <a:spcPct val="115000"/>
              </a:lnSpc>
              <a:spcBef>
                <a:spcPts val="1600"/>
              </a:spcBef>
              <a:spcAft>
                <a:spcPts val="0"/>
              </a:spcAft>
              <a:buClr>
                <a:schemeClr val="dk1"/>
              </a:buClr>
              <a:buSzPts val="1100"/>
              <a:buFont typeface="Arial"/>
              <a:buNone/>
            </a:pPr>
            <a:r>
              <a:rPr lang="en"/>
              <a:t>    	layout.addWidget(self.te)</a:t>
            </a:r>
            <a:endParaRPr/>
          </a:p>
          <a:p>
            <a:pPr indent="0" lvl="0" marL="0" rtl="0" algn="l">
              <a:lnSpc>
                <a:spcPct val="115000"/>
              </a:lnSpc>
              <a:spcBef>
                <a:spcPts val="1600"/>
              </a:spcBef>
              <a:spcAft>
                <a:spcPts val="0"/>
              </a:spcAft>
              <a:buClr>
                <a:schemeClr val="dk1"/>
              </a:buClr>
              <a:buSzPts val="1100"/>
              <a:buFont typeface="Arial"/>
              <a:buNone/>
            </a:pPr>
            <a:r>
              <a:rPr lang="en"/>
              <a:t>    	self.setLayout(layout)</a:t>
            </a:r>
            <a:endParaRPr/>
          </a:p>
          <a:p>
            <a:pPr indent="0" lvl="0" marL="0" rtl="0" algn="l">
              <a:lnSpc>
                <a:spcPct val="115000"/>
              </a:lnSpc>
              <a:spcBef>
                <a:spcPts val="1600"/>
              </a:spcBef>
              <a:spcAft>
                <a:spcPts val="0"/>
              </a:spcAft>
              <a:buClr>
                <a:schemeClr val="dk1"/>
              </a:buClr>
              <a:buSzPts val="1100"/>
              <a:buFont typeface="Arial"/>
              <a:buNone/>
            </a:pPr>
            <a:r>
              <a:rPr lang="en"/>
              <a:t>    	self.connect(self.le,SIGNAL("returnPressed(void)"),</a:t>
            </a:r>
            <a:endParaRPr/>
          </a:p>
          <a:p>
            <a:pPr indent="0" lvl="0" marL="0" rtl="0" algn="l">
              <a:lnSpc>
                <a:spcPct val="115000"/>
              </a:lnSpc>
              <a:spcBef>
                <a:spcPts val="1600"/>
              </a:spcBef>
              <a:spcAft>
                <a:spcPts val="0"/>
              </a:spcAft>
              <a:buSzPts val="1800"/>
              <a:buNone/>
            </a:pPr>
            <a:r>
              <a:rPr lang="en"/>
              <a:t>                 	self.run_command)</a:t>
            </a:r>
            <a:endParaRPr/>
          </a:p>
          <a:p>
            <a:pPr indent="0" lvl="0" marL="0" rtl="0" algn="l">
              <a:lnSpc>
                <a:spcPct val="115000"/>
              </a:lnSpc>
              <a:spcBef>
                <a:spcPts val="1600"/>
              </a:spcBef>
              <a:spcAft>
                <a:spcPts val="1600"/>
              </a:spcAft>
              <a:buClr>
                <a:schemeClr val="dk1"/>
              </a:buClr>
              <a:buSzPts val="1100"/>
              <a:buFont typeface="Arial"/>
              <a:buNone/>
            </a:pPr>
            <a:r>
              <a:rPr lang="en"/>
              <a:t>def run_command(self):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110" name="Google Shape;110;p2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    	cmd = '''cat /proc/net/netstat |awk '(f==0) { i=1; while ( i&lt;=NF) {n[i] = $i; i++ }; f=1;     next}(f==1){ i=2; while ( i&lt;=NF){ printf "%s = %d\\n", n[i], $i; i++}; f=0} ' '''</a:t>
            </a:r>
            <a:endParaRPr/>
          </a:p>
          <a:p>
            <a:pPr indent="0" lvl="0" marL="0" rtl="0" algn="l">
              <a:lnSpc>
                <a:spcPct val="115000"/>
              </a:lnSpc>
              <a:spcBef>
                <a:spcPts val="1600"/>
              </a:spcBef>
              <a:spcAft>
                <a:spcPts val="0"/>
              </a:spcAft>
              <a:buClr>
                <a:schemeClr val="dk1"/>
              </a:buClr>
              <a:buSzPts val="1100"/>
              <a:buFont typeface="Arial"/>
              <a:buNone/>
            </a:pPr>
            <a:r>
              <a:rPr lang="en"/>
              <a:t>    	stdouterr = os.popen4(cmd)[1].read()</a:t>
            </a:r>
            <a:endParaRPr/>
          </a:p>
          <a:p>
            <a:pPr indent="0" lvl="0" marL="0" rtl="0" algn="l">
              <a:lnSpc>
                <a:spcPct val="115000"/>
              </a:lnSpc>
              <a:spcBef>
                <a:spcPts val="1600"/>
              </a:spcBef>
              <a:spcAft>
                <a:spcPts val="0"/>
              </a:spcAft>
              <a:buSzPts val="1800"/>
              <a:buNone/>
            </a:pPr>
            <a:r>
              <a:rPr lang="en"/>
              <a:t>    	self.te.setText(stdouterr)</a:t>
            </a:r>
            <a:endParaRPr/>
          </a:p>
          <a:p>
            <a:pPr indent="0" lvl="0" marL="0" rtl="0" algn="l">
              <a:lnSpc>
                <a:spcPct val="115000"/>
              </a:lnSpc>
              <a:spcBef>
                <a:spcPts val="1600"/>
              </a:spcBef>
              <a:spcAft>
                <a:spcPts val="0"/>
              </a:spcAft>
              <a:buClr>
                <a:schemeClr val="dk1"/>
              </a:buClr>
              <a:buSzPts val="1100"/>
              <a:buFont typeface="Arial"/>
              <a:buNone/>
            </a:pPr>
            <a:r>
              <a:rPr lang="en"/>
              <a:t>if __name__ == "__main__":</a:t>
            </a:r>
            <a:endParaRPr/>
          </a:p>
          <a:p>
            <a:pPr indent="0" lvl="0" marL="0" rtl="0" algn="l">
              <a:lnSpc>
                <a:spcPct val="115000"/>
              </a:lnSpc>
              <a:spcBef>
                <a:spcPts val="1600"/>
              </a:spcBef>
              <a:spcAft>
                <a:spcPts val="1600"/>
              </a:spcAft>
              <a:buClr>
                <a:schemeClr val="dk1"/>
              </a:buClr>
              <a:buSzPts val="1100"/>
              <a:buFont typeface="Arial"/>
              <a:buNone/>
            </a:pPr>
            <a:r>
              <a:rPr lang="en"/>
              <a:t>main()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Working</a:t>
            </a:r>
            <a:endParaRPr/>
          </a:p>
          <a:p>
            <a:pPr indent="0" lvl="0" marL="0" rtl="0" algn="l">
              <a:lnSpc>
                <a:spcPct val="100000"/>
              </a:lnSpc>
              <a:spcBef>
                <a:spcPts val="0"/>
              </a:spcBef>
              <a:spcAft>
                <a:spcPts val="0"/>
              </a:spcAft>
              <a:buSzPts val="3200"/>
              <a:buNone/>
            </a:pPr>
            <a:r>
              <a:t/>
            </a:r>
            <a:endParaRPr/>
          </a:p>
        </p:txBody>
      </p:sp>
      <p:sp>
        <p:nvSpPr>
          <p:cNvPr id="116" name="Google Shape;116;p2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application asks the user the press ENTER key. The line edit is where this key is entered.</a:t>
            </a:r>
            <a:endParaRPr/>
          </a:p>
          <a:p>
            <a:pPr indent="0" lvl="0" marL="0" rtl="0" algn="l">
              <a:lnSpc>
                <a:spcPct val="115000"/>
              </a:lnSpc>
              <a:spcBef>
                <a:spcPts val="0"/>
              </a:spcBef>
              <a:spcAft>
                <a:spcPts val="0"/>
              </a:spcAft>
              <a:buSzPts val="1800"/>
              <a:buNone/>
            </a:pPr>
            <a:r>
              <a:rPr lang="en"/>
              <a:t>Upon receiving this signal the program is made to run the run_command function, where the command for displaying network statistics is given. The awk command is used to display it in human readable form.The standard output of the command is displayed in the textedit box meaning the information is displayed in the textedit box. The exit button exits from the app.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