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Masters student CS at TU Delft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77c074a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677c074a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one possible solution? In base 10 yes.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677c074a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677c074a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one possible solution? In base 10 yes.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77c074a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677c074a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one possible solution? In base 10 yes.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77c074a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677c074a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77c074a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677c074a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77c074a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77c074a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77c074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77c074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Going to try to get to the demo ASAP because we only learn by doing something not reading about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Before CP we have to talk about CSPs, the class of problems CP deals with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77c074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77c074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historical context is they named it around WW2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77c074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77c074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want to motivate what CSPs are with two examples. </a:t>
            </a:r>
            <a:r>
              <a:rPr lang="en-GB"/>
              <a:t>You probably get this from your family whatsapp group titled “you’re a genius if you can solve this”. We will revisit this in the demo.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677c074a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677c074a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another classic example. You need to fill the boxes such that your row, column and small 3x3 subgrids are distinct.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77c074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77c074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a bunch of variables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Domains or the set of possible values for each of those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constraints</a:t>
            </a:r>
            <a:r>
              <a:rPr lang="en-GB"/>
              <a:t> or how those variables are related to each other.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each letter is a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0-9 is the domain of all those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the constraints are things like d + e must equal 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 keep this in the back of your head for the demo.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677c074a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677c074a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77c074a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77c074a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going ahead with the demo, I just want to shed some light on what we’re trying to do dealing with these CSPs.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(slides)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two parts, modelling and then solving. Smarter people than you and I have written solvers which work on CSPs. We are shamelessly going to use those solvers once we have defined our problem as a CSP.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77c074a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677c074a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gauthsvenkat/CP_examp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Constraint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Gautham Venkataraman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1 - Cryptarithmetic problem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2 - Find k largest elements in an array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3 - Solving Sudoku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life applications - Capacitated Vehicle Routing problem with pickups, delivery and time windows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384150"/>
            <a:ext cx="8520600" cy="31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problem:-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N vehicles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Each vehicle has capacity C1, C2, C3 … CN kgs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Each vehicle has a average speed S1, S2, S3 .. SN km/h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You have L pickups / deliveries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Each of the pickups / deliveries can only be serviced within their Time windows T0, T1, … TL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Your depot is located at (x0, y0), and the pickups and delivery locations are {(x1,y1) (x2,y2) .. (xL,yL)}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Plan a route for each of the vehicles such that the total distance traversed is minimal subject to the above constraints.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life applications - Capacitated Vehicle Routing problem with pickups, delivery and time windows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384150"/>
            <a:ext cx="8520600" cy="31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276" y="1384150"/>
            <a:ext cx="3639446" cy="31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>
            <p:ph type="title"/>
          </p:nvPr>
        </p:nvSpPr>
        <p:spPr>
          <a:xfrm>
            <a:off x="6841500" y="4794900"/>
            <a:ext cx="23025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20"/>
              <a:t>Image Credit - https://github.com/Rintarooo/VRP_DRL_MHA</a:t>
            </a:r>
            <a:endParaRPr sz="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Code and slides available at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https://github.com/gauthsvenkat/CP_examples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are </a:t>
            </a:r>
            <a:r>
              <a:rPr lang="en-GB"/>
              <a:t>Constraint Satisfaction Problems?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Defining a Constraint Satisfaction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Modelling vs Solving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Demo 1 - Cryptarithmetic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Demo 2 - Find k largest elements in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Demo 3 - Solving Sudoku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Real life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Note:-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/>
              <a:t>Programming in this context refers to planning.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Constraint Satisfaction Problems?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 :- Assign a distinct digit for each of the letters such that the following equation holds.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00" y="19367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Constraint Satisfaction Problems?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 :- Sudoku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00" y="1568875"/>
            <a:ext cx="2583600" cy="25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a Constraint Satisfaction Problem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Formally defined as;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Bunch of Variables V = {v1, v2, v3 …. Vn}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Domains for each variable D = {d1, d2, d2 … dn}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Constraints over the variables C = {c1, c2, c3 .. cn}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900" y="16478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/>
              <a:t>Constraint </a:t>
            </a:r>
            <a:r>
              <a:rPr lang="en-GB" sz="2300"/>
              <a:t>Programming is </a:t>
            </a:r>
            <a:r>
              <a:rPr lang="en-GB" sz="2300"/>
              <a:t>the</a:t>
            </a:r>
            <a:r>
              <a:rPr lang="en-GB" sz="2300"/>
              <a:t> field of research that deals with constraint satisfaction problems.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vs Solving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are NOT trying to write algorithms to solve CSPs.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are simply trying to mathematically model our </a:t>
            </a:r>
            <a:r>
              <a:rPr lang="en-GB"/>
              <a:t>problems as a CSP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CSP model is then fed to a CP solver to get solutions.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Examples of modelling frameworks - MiniZinc, google ORtools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Examples of CP solvers - GeCode, ORtools’ native CP-SAT solver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will be </a:t>
            </a:r>
            <a:r>
              <a:rPr lang="en-GB"/>
              <a:t>using</a:t>
            </a:r>
            <a:r>
              <a:rPr lang="en-GB"/>
              <a:t> ORtools python API for our demo.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ORtools</a:t>
            </a:r>
            <a:r>
              <a:rPr lang="en-GB"/>
              <a:t>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GB" sz="2300"/>
              <a:t>`pip3 install ortools`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/>
              <a:t>Note :- ortools is a bit verbose, so don’t get lost in the specifics of the code.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