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🚀 OpsGenie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Your AI-powered SRE assistant for production reliability</a:t>
            </a:r>
          </a:p>
          <a:p>
            <a:r>
              <a:t>Team Name | Hackathon Name | Date</a:t>
            </a:r>
          </a:p>
        </p:txBody>
      </p:sp>
      <p:sp>
        <p:nvSpPr>
          <p:cNvPr id="4" name="Oval 3"/>
          <p:cNvSpPr/>
          <p:nvPr/>
        </p:nvSpPr>
        <p:spPr>
          <a:xfrm>
            <a:off x="8046720" y="91440"/>
            <a:ext cx="365760" cy="36576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74320" y="1280160"/>
            <a:ext cx="8229600" cy="5029200"/>
          </a:xfrm>
          <a:prstGeom prst="rect">
            <a:avLst/>
          </a:prstGeom>
          <a:solidFill>
            <a:srgbClr val="F0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🔥 Modern production environments are complex and noisy.</a:t>
            </a:r>
          </a:p>
          <a:p>
            <a:r>
              <a:t>🔔 DevOps &amp; SREs are overwhelmed by alerts, logs, incidents.</a:t>
            </a:r>
          </a:p>
          <a:p>
            <a:r>
              <a:t>⚠️ Manual remediation leads to delays, downtime, and burnout.</a:t>
            </a:r>
          </a:p>
          <a:p>
            <a:r>
              <a:t>👉 Clear need for AI-driven, real-time infrastructure intelligence.</a:t>
            </a:r>
          </a:p>
        </p:txBody>
      </p:sp>
      <p:sp>
        <p:nvSpPr>
          <p:cNvPr id="5" name="Oval 4"/>
          <p:cNvSpPr/>
          <p:nvPr/>
        </p:nvSpPr>
        <p:spPr>
          <a:xfrm>
            <a:off x="8046720" y="91440"/>
            <a:ext cx="365760" cy="36576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74320" y="1280160"/>
            <a:ext cx="8229600" cy="5029200"/>
          </a:xfrm>
          <a:prstGeom prst="rect">
            <a:avLst/>
          </a:prstGeom>
          <a:solidFill>
            <a:srgbClr val="F0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 – OpsGenie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AI-powered assistant that:</a:t>
            </a:r>
          </a:p>
          <a:p>
            <a:r>
              <a:t>- Monitors infrastructure in real-time</a:t>
            </a:r>
          </a:p>
          <a:p>
            <a:r>
              <a:t>- Predicts incidents using rules and AI</a:t>
            </a:r>
          </a:p>
          <a:p>
            <a:r>
              <a:t>- Auto-remediates known issues</a:t>
            </a:r>
          </a:p>
          <a:p>
            <a:r>
              <a:t>- Answers infrastructure questions via chat</a:t>
            </a:r>
          </a:p>
        </p:txBody>
      </p:sp>
      <p:sp>
        <p:nvSpPr>
          <p:cNvPr id="5" name="Oval 4"/>
          <p:cNvSpPr/>
          <p:nvPr/>
        </p:nvSpPr>
        <p:spPr>
          <a:xfrm>
            <a:off x="8046720" y="91440"/>
            <a:ext cx="365760" cy="36576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74320" y="1280160"/>
            <a:ext cx="8229600" cy="5029200"/>
          </a:xfrm>
          <a:prstGeom prst="rect">
            <a:avLst/>
          </a:prstGeom>
          <a:solidFill>
            <a:srgbClr val="F0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Simulated Infra Monitoring</a:t>
            </a:r>
          </a:p>
          <a:p>
            <a:r>
              <a:t>✅ Incident Prediction (CPU, Memory, Disk)</a:t>
            </a:r>
          </a:p>
          <a:p>
            <a:r>
              <a:t>✅ Auto-Remediation Engine (e.g., restart, cleanup)</a:t>
            </a:r>
          </a:p>
          <a:p>
            <a:r>
              <a:t>✅ Natural Language Chat Interface (GPT-powered)</a:t>
            </a:r>
          </a:p>
          <a:p>
            <a:r>
              <a:t>✅ Azure OpenAI Integrated</a:t>
            </a:r>
          </a:p>
        </p:txBody>
      </p:sp>
      <p:sp>
        <p:nvSpPr>
          <p:cNvPr id="5" name="Oval 4"/>
          <p:cNvSpPr/>
          <p:nvPr/>
        </p:nvSpPr>
        <p:spPr>
          <a:xfrm>
            <a:off x="8046720" y="91440"/>
            <a:ext cx="365760" cy="36576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74320" y="1280160"/>
            <a:ext cx="8229600" cy="5029200"/>
          </a:xfrm>
          <a:prstGeom prst="rect">
            <a:avLst/>
          </a:prstGeom>
          <a:solidFill>
            <a:srgbClr val="F0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 (Flask UI) ↔ Flask Backend</a:t>
            </a:r>
          </a:p>
          <a:p>
            <a:r>
              <a:t>    ↳ Metrics Simulator</a:t>
            </a:r>
          </a:p>
          <a:p>
            <a:r>
              <a:t>    ↳ Incident Detector</a:t>
            </a:r>
          </a:p>
          <a:p>
            <a:r>
              <a:t>    ↳ OpenAI/NLP Chat</a:t>
            </a:r>
          </a:p>
          <a:p>
            <a:r>
              <a:t>    ↳ Auto-Remediator</a:t>
            </a:r>
          </a:p>
        </p:txBody>
      </p:sp>
      <p:sp>
        <p:nvSpPr>
          <p:cNvPr id="5" name="Oval 4"/>
          <p:cNvSpPr/>
          <p:nvPr/>
        </p:nvSpPr>
        <p:spPr>
          <a:xfrm>
            <a:off x="8046720" y="91440"/>
            <a:ext cx="365760" cy="36576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74320" y="1280160"/>
            <a:ext cx="8229600" cy="5029200"/>
          </a:xfrm>
          <a:prstGeom prst="rect">
            <a:avLst/>
          </a:prstGeom>
          <a:solidFill>
            <a:srgbClr val="F0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💻 Frontend: Flask + TailwindCSS</a:t>
            </a:r>
          </a:p>
          <a:p>
            <a:r>
              <a:t>🧠 AI/NLP: Azure OpenAI (GPT-4)</a:t>
            </a:r>
          </a:p>
          <a:p>
            <a:r>
              <a:t>🔧 Backend: Python, Flask</a:t>
            </a:r>
          </a:p>
          <a:p>
            <a:r>
              <a:t>📊 Monitoring: Simulated metrics</a:t>
            </a:r>
          </a:p>
          <a:p>
            <a:r>
              <a:t>☁️ Deployable to Azure</a:t>
            </a:r>
          </a:p>
        </p:txBody>
      </p:sp>
      <p:sp>
        <p:nvSpPr>
          <p:cNvPr id="5" name="Oval 4"/>
          <p:cNvSpPr/>
          <p:nvPr/>
        </p:nvSpPr>
        <p:spPr>
          <a:xfrm>
            <a:off x="8046720" y="91440"/>
            <a:ext cx="365760" cy="36576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74320" y="1280160"/>
            <a:ext cx="8229600" cy="5029200"/>
          </a:xfrm>
          <a:prstGeom prst="rect">
            <a:avLst/>
          </a:prstGeom>
          <a:solidFill>
            <a:srgbClr val="F0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⏱️ Faster incident response</a:t>
            </a:r>
          </a:p>
          <a:p>
            <a:r>
              <a:t>🤖 Reduced manual workload for SREs</a:t>
            </a:r>
          </a:p>
          <a:p>
            <a:r>
              <a:t>💬 Natural chat experience for DevOps tasks</a:t>
            </a:r>
          </a:p>
          <a:p>
            <a:r>
              <a:t>💡 Scalable and cloud-ready</a:t>
            </a:r>
          </a:p>
        </p:txBody>
      </p:sp>
      <p:sp>
        <p:nvSpPr>
          <p:cNvPr id="5" name="Oval 4"/>
          <p:cNvSpPr/>
          <p:nvPr/>
        </p:nvSpPr>
        <p:spPr>
          <a:xfrm>
            <a:off x="8046720" y="91440"/>
            <a:ext cx="365760" cy="36576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74320" y="1280160"/>
            <a:ext cx="8229600" cy="5029200"/>
          </a:xfrm>
          <a:prstGeom prst="rect">
            <a:avLst/>
          </a:prstGeom>
          <a:solidFill>
            <a:srgbClr val="F0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🔗 Integrate real Prometheus / Azure Monitor</a:t>
            </a:r>
          </a:p>
          <a:p>
            <a:r>
              <a:t>📚 LLM-driven remediation from runbooks</a:t>
            </a:r>
          </a:p>
          <a:p>
            <a:r>
              <a:t>💬 Slack/Teams ChatOps integration</a:t>
            </a:r>
          </a:p>
          <a:p>
            <a:r>
              <a:t>🚀 Deploy on Azure App Service or Container Apps</a:t>
            </a:r>
          </a:p>
        </p:txBody>
      </p:sp>
      <p:sp>
        <p:nvSpPr>
          <p:cNvPr id="5" name="Oval 4"/>
          <p:cNvSpPr/>
          <p:nvPr/>
        </p:nvSpPr>
        <p:spPr>
          <a:xfrm>
            <a:off x="8046720" y="91440"/>
            <a:ext cx="365760" cy="36576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274320" y="1280160"/>
            <a:ext cx="8229600" cy="5029200"/>
          </a:xfrm>
          <a:prstGeom prst="rect">
            <a:avLst/>
          </a:prstGeom>
          <a:solidFill>
            <a:srgbClr val="F0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💡 Let AI keep the lights on, while your engineers build the future.</a:t>
            </a:r>
          </a:p>
          <a:p>
            <a:r>
              <a:t>🔗 GitHub / Demo link</a:t>
            </a:r>
          </a:p>
          <a:p>
            <a:r>
              <a:t>🙌 Questions?</a:t>
            </a:r>
          </a:p>
        </p:txBody>
      </p:sp>
      <p:sp>
        <p:nvSpPr>
          <p:cNvPr id="5" name="Oval 4"/>
          <p:cNvSpPr/>
          <p:nvPr/>
        </p:nvSpPr>
        <p:spPr>
          <a:xfrm>
            <a:off x="8046720" y="91440"/>
            <a:ext cx="365760" cy="365760"/>
          </a:xfrm>
          <a:prstGeom prst="ellipse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