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D491C-E0B0-B243-B051-8CBC295C7F14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2F013DA-4DB7-B348-99CE-A71451F181E3}">
      <dgm:prSet phldrT="[Texte]"/>
      <dgm:spPr/>
      <dgm:t>
        <a:bodyPr/>
        <a:lstStyle/>
        <a:p>
          <a:r>
            <a:rPr lang="fr-FR" dirty="0" smtClean="0"/>
            <a:t>Création de la collection Patch</a:t>
          </a:r>
          <a:endParaRPr lang="fr-FR" dirty="0"/>
        </a:p>
      </dgm:t>
    </dgm:pt>
    <dgm:pt modelId="{1CC54813-7040-2E4C-A7E6-C79D36965700}" type="parTrans" cxnId="{88F04133-380A-D448-9961-EBE265E44D5C}">
      <dgm:prSet/>
      <dgm:spPr/>
      <dgm:t>
        <a:bodyPr/>
        <a:lstStyle/>
        <a:p>
          <a:endParaRPr lang="fr-FR"/>
        </a:p>
      </dgm:t>
    </dgm:pt>
    <dgm:pt modelId="{77801333-FA04-5644-9462-0716FB4843DB}" type="sibTrans" cxnId="{88F04133-380A-D448-9961-EBE265E44D5C}">
      <dgm:prSet/>
      <dgm:spPr/>
      <dgm:t>
        <a:bodyPr/>
        <a:lstStyle/>
        <a:p>
          <a:endParaRPr lang="fr-FR"/>
        </a:p>
      </dgm:t>
    </dgm:pt>
    <dgm:pt modelId="{AFD4BB6D-B2FE-0C4D-9086-0641B049961C}">
      <dgm:prSet phldrT="[Texte]"/>
      <dgm:spPr/>
      <dgm:t>
        <a:bodyPr/>
        <a:lstStyle/>
        <a:p>
          <a:r>
            <a:rPr lang="fr-FR" dirty="0" err="1" smtClean="0"/>
            <a:t>Patchage</a:t>
          </a:r>
          <a:r>
            <a:rPr lang="fr-FR" dirty="0" smtClean="0"/>
            <a:t> d’Overtone</a:t>
          </a:r>
          <a:endParaRPr lang="fr-FR" dirty="0"/>
        </a:p>
      </dgm:t>
    </dgm:pt>
    <dgm:pt modelId="{889B6153-5DEA-BA4F-A91A-10320B705240}" type="parTrans" cxnId="{9C643688-9614-4646-835B-4E961E6E64D3}">
      <dgm:prSet/>
      <dgm:spPr/>
      <dgm:t>
        <a:bodyPr/>
        <a:lstStyle/>
        <a:p>
          <a:endParaRPr lang="fr-FR"/>
        </a:p>
      </dgm:t>
    </dgm:pt>
    <dgm:pt modelId="{4D0557C1-EEB8-0A48-A6D5-B94B69AA8880}" type="sibTrans" cxnId="{9C643688-9614-4646-835B-4E961E6E64D3}">
      <dgm:prSet/>
      <dgm:spPr/>
      <dgm:t>
        <a:bodyPr/>
        <a:lstStyle/>
        <a:p>
          <a:endParaRPr lang="fr-FR"/>
        </a:p>
      </dgm:t>
    </dgm:pt>
    <dgm:pt modelId="{76D535C0-7253-F642-BDF5-2986537EEBE6}">
      <dgm:prSet phldrT="[Texte]"/>
      <dgm:spPr/>
      <dgm:t>
        <a:bodyPr/>
        <a:lstStyle/>
        <a:p>
          <a:r>
            <a:rPr lang="fr-FR" dirty="0" smtClean="0"/>
            <a:t>Création des fonctions sonores</a:t>
          </a:r>
          <a:endParaRPr lang="fr-FR" dirty="0"/>
        </a:p>
      </dgm:t>
    </dgm:pt>
    <dgm:pt modelId="{86D529EF-42E6-414C-85D1-6A0ECCF3A88C}" type="parTrans" cxnId="{71B48229-4335-244F-BD6D-0A653EA89453}">
      <dgm:prSet/>
      <dgm:spPr/>
      <dgm:t>
        <a:bodyPr/>
        <a:lstStyle/>
        <a:p>
          <a:endParaRPr lang="fr-FR"/>
        </a:p>
      </dgm:t>
    </dgm:pt>
    <dgm:pt modelId="{D412E566-6778-D048-BEFB-2915A3148ED1}" type="sibTrans" cxnId="{71B48229-4335-244F-BD6D-0A653EA89453}">
      <dgm:prSet/>
      <dgm:spPr/>
      <dgm:t>
        <a:bodyPr/>
        <a:lstStyle/>
        <a:p>
          <a:endParaRPr lang="fr-FR"/>
        </a:p>
      </dgm:t>
    </dgm:pt>
    <dgm:pt modelId="{DD42BEBC-D229-1E49-8E11-8997E6436AB1}">
      <dgm:prSet/>
      <dgm:spPr/>
      <dgm:t>
        <a:bodyPr/>
        <a:lstStyle/>
        <a:p>
          <a:r>
            <a:rPr lang="fr-FR" dirty="0" smtClean="0"/>
            <a:t>Création des fonctions de transmission</a:t>
          </a:r>
          <a:endParaRPr lang="fr-FR" dirty="0"/>
        </a:p>
      </dgm:t>
    </dgm:pt>
    <dgm:pt modelId="{6C90F20C-B451-494A-AA87-78C1A1DF95A2}" type="parTrans" cxnId="{CEDFB8F1-7372-334D-A034-3783149C40CF}">
      <dgm:prSet/>
      <dgm:spPr/>
      <dgm:t>
        <a:bodyPr/>
        <a:lstStyle/>
        <a:p>
          <a:endParaRPr lang="fr-FR"/>
        </a:p>
      </dgm:t>
    </dgm:pt>
    <dgm:pt modelId="{C075CE9D-4FF2-E446-8F51-64D0E9E2C4D4}" type="sibTrans" cxnId="{CEDFB8F1-7372-334D-A034-3783149C40CF}">
      <dgm:prSet/>
      <dgm:spPr/>
      <dgm:t>
        <a:bodyPr/>
        <a:lstStyle/>
        <a:p>
          <a:endParaRPr lang="fr-FR"/>
        </a:p>
      </dgm:t>
    </dgm:pt>
    <dgm:pt modelId="{F55DC579-1F6D-614D-ACC6-524E9F90AC2E}">
      <dgm:prSet/>
      <dgm:spPr/>
      <dgm:t>
        <a:bodyPr/>
        <a:lstStyle/>
        <a:p>
          <a:r>
            <a:rPr lang="fr-FR" dirty="0" smtClean="0"/>
            <a:t>Initialisation</a:t>
          </a:r>
          <a:endParaRPr lang="fr-FR" dirty="0"/>
        </a:p>
      </dgm:t>
    </dgm:pt>
    <dgm:pt modelId="{EE8EB91A-C25E-0C49-BAD0-C09147D457F5}" type="parTrans" cxnId="{17989E57-3F6B-5D4C-84B4-40459E3351C5}">
      <dgm:prSet/>
      <dgm:spPr/>
      <dgm:t>
        <a:bodyPr/>
        <a:lstStyle/>
        <a:p>
          <a:endParaRPr lang="fr-FR"/>
        </a:p>
      </dgm:t>
    </dgm:pt>
    <dgm:pt modelId="{CF579F84-4659-3940-A304-394CE77D84EE}" type="sibTrans" cxnId="{17989E57-3F6B-5D4C-84B4-40459E3351C5}">
      <dgm:prSet/>
      <dgm:spPr/>
      <dgm:t>
        <a:bodyPr/>
        <a:lstStyle/>
        <a:p>
          <a:endParaRPr lang="fr-FR"/>
        </a:p>
      </dgm:t>
    </dgm:pt>
    <dgm:pt modelId="{A35A29CF-9813-E747-8111-33AC053A1D3F}">
      <dgm:prSet/>
      <dgm:spPr/>
      <dgm:t>
        <a:bodyPr/>
        <a:lstStyle/>
        <a:p>
          <a:r>
            <a:rPr lang="fr-FR" smtClean="0"/>
            <a:t>Boucle pricipale</a:t>
          </a:r>
          <a:endParaRPr lang="fr-FR" dirty="0"/>
        </a:p>
      </dgm:t>
    </dgm:pt>
    <dgm:pt modelId="{0498E457-A959-CF4E-B7C9-4BE867D461A2}" type="parTrans" cxnId="{69F6C344-2442-1443-BBFB-25D764700BD5}">
      <dgm:prSet/>
      <dgm:spPr/>
      <dgm:t>
        <a:bodyPr/>
        <a:lstStyle/>
        <a:p>
          <a:endParaRPr lang="fr-FR"/>
        </a:p>
      </dgm:t>
    </dgm:pt>
    <dgm:pt modelId="{DE7D351E-DECE-2742-9817-3C1B70EF3B7E}" type="sibTrans" cxnId="{69F6C344-2442-1443-BBFB-25D764700BD5}">
      <dgm:prSet/>
      <dgm:spPr/>
      <dgm:t>
        <a:bodyPr/>
        <a:lstStyle/>
        <a:p>
          <a:endParaRPr lang="fr-FR"/>
        </a:p>
      </dgm:t>
    </dgm:pt>
    <dgm:pt modelId="{61F0C0FF-5076-4C46-AB0B-4E4F5F0D1669}" type="pres">
      <dgm:prSet presAssocID="{F27D491C-E0B0-B243-B051-8CBC295C7F14}" presName="CompostProcess" presStyleCnt="0">
        <dgm:presLayoutVars>
          <dgm:dir/>
          <dgm:resizeHandles val="exact"/>
        </dgm:presLayoutVars>
      </dgm:prSet>
      <dgm:spPr/>
    </dgm:pt>
    <dgm:pt modelId="{8311AB39-C493-C74B-A0E7-C43CCC28B017}" type="pres">
      <dgm:prSet presAssocID="{F27D491C-E0B0-B243-B051-8CBC295C7F14}" presName="arrow" presStyleLbl="bgShp" presStyleIdx="0" presStyleCnt="1" custLinFactNeighborX="1716" custLinFactNeighborY="13503"/>
      <dgm:spPr/>
    </dgm:pt>
    <dgm:pt modelId="{74151D5A-C469-5840-AE5F-35C99791AC60}" type="pres">
      <dgm:prSet presAssocID="{F27D491C-E0B0-B243-B051-8CBC295C7F14}" presName="linearProcess" presStyleCnt="0"/>
      <dgm:spPr/>
    </dgm:pt>
    <dgm:pt modelId="{B6A8BD75-F1F5-FB48-8642-579CB28B1993}" type="pres">
      <dgm:prSet presAssocID="{A2F013DA-4DB7-B348-99CE-A71451F181E3}" presName="textNode" presStyleLbl="node1" presStyleIdx="0" presStyleCnt="6">
        <dgm:presLayoutVars>
          <dgm:bulletEnabled val="1"/>
        </dgm:presLayoutVars>
      </dgm:prSet>
      <dgm:spPr/>
    </dgm:pt>
    <dgm:pt modelId="{0D317A4A-AA37-7D45-B0A1-E6646D133449}" type="pres">
      <dgm:prSet presAssocID="{77801333-FA04-5644-9462-0716FB4843DB}" presName="sibTrans" presStyleCnt="0"/>
      <dgm:spPr/>
    </dgm:pt>
    <dgm:pt modelId="{74838F62-BF30-1440-9E1A-9248EB521CE9}" type="pres">
      <dgm:prSet presAssocID="{AFD4BB6D-B2FE-0C4D-9086-0641B049961C}" presName="textNode" presStyleLbl="node1" presStyleIdx="1" presStyleCnt="6">
        <dgm:presLayoutVars>
          <dgm:bulletEnabled val="1"/>
        </dgm:presLayoutVars>
      </dgm:prSet>
      <dgm:spPr/>
    </dgm:pt>
    <dgm:pt modelId="{F144326C-EFD0-7440-B68D-7922A08AD7B2}" type="pres">
      <dgm:prSet presAssocID="{4D0557C1-EEB8-0A48-A6D5-B94B69AA8880}" presName="sibTrans" presStyleCnt="0"/>
      <dgm:spPr/>
    </dgm:pt>
    <dgm:pt modelId="{FB484E77-0032-004D-A289-F7C50896E087}" type="pres">
      <dgm:prSet presAssocID="{76D535C0-7253-F642-BDF5-2986537EEBE6}" presName="textNode" presStyleLbl="node1" presStyleIdx="2" presStyleCnt="6">
        <dgm:presLayoutVars>
          <dgm:bulletEnabled val="1"/>
        </dgm:presLayoutVars>
      </dgm:prSet>
      <dgm:spPr/>
    </dgm:pt>
    <dgm:pt modelId="{3E7597D2-CA53-FD4E-932B-6044B06C49D4}" type="pres">
      <dgm:prSet presAssocID="{D412E566-6778-D048-BEFB-2915A3148ED1}" presName="sibTrans" presStyleCnt="0"/>
      <dgm:spPr/>
    </dgm:pt>
    <dgm:pt modelId="{50674E2D-BDA0-984E-B5C4-C8F1EFAC0AFF}" type="pres">
      <dgm:prSet presAssocID="{DD42BEBC-D229-1E49-8E11-8997E6436AB1}" presName="textNode" presStyleLbl="node1" presStyleIdx="3" presStyleCnt="6">
        <dgm:presLayoutVars>
          <dgm:bulletEnabled val="1"/>
        </dgm:presLayoutVars>
      </dgm:prSet>
      <dgm:spPr/>
    </dgm:pt>
    <dgm:pt modelId="{A2F78E39-9396-FE42-B02A-C4D9D20B4508}" type="pres">
      <dgm:prSet presAssocID="{C075CE9D-4FF2-E446-8F51-64D0E9E2C4D4}" presName="sibTrans" presStyleCnt="0"/>
      <dgm:spPr/>
    </dgm:pt>
    <dgm:pt modelId="{11C8FD7B-36DD-4B46-BB5E-BCD4B1509C43}" type="pres">
      <dgm:prSet presAssocID="{F55DC579-1F6D-614D-ACC6-524E9F90AC2E}" presName="textNode" presStyleLbl="node1" presStyleIdx="4" presStyleCnt="6">
        <dgm:presLayoutVars>
          <dgm:bulletEnabled val="1"/>
        </dgm:presLayoutVars>
      </dgm:prSet>
      <dgm:spPr/>
    </dgm:pt>
    <dgm:pt modelId="{6C723751-D62E-4D4A-8952-91E2F4ED785D}" type="pres">
      <dgm:prSet presAssocID="{CF579F84-4659-3940-A304-394CE77D84EE}" presName="sibTrans" presStyleCnt="0"/>
      <dgm:spPr/>
    </dgm:pt>
    <dgm:pt modelId="{57AFE321-8105-614B-8EA3-0C1CD6B15B51}" type="pres">
      <dgm:prSet presAssocID="{A35A29CF-9813-E747-8111-33AC053A1D3F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9F6C344-2442-1443-BBFB-25D764700BD5}" srcId="{F27D491C-E0B0-B243-B051-8CBC295C7F14}" destId="{A35A29CF-9813-E747-8111-33AC053A1D3F}" srcOrd="5" destOrd="0" parTransId="{0498E457-A959-CF4E-B7C9-4BE867D461A2}" sibTransId="{DE7D351E-DECE-2742-9817-3C1B70EF3B7E}"/>
    <dgm:cxn modelId="{88F04133-380A-D448-9961-EBE265E44D5C}" srcId="{F27D491C-E0B0-B243-B051-8CBC295C7F14}" destId="{A2F013DA-4DB7-B348-99CE-A71451F181E3}" srcOrd="0" destOrd="0" parTransId="{1CC54813-7040-2E4C-A7E6-C79D36965700}" sibTransId="{77801333-FA04-5644-9462-0716FB4843DB}"/>
    <dgm:cxn modelId="{D0108523-FB0A-AD4B-9ED0-5C1E01EE570E}" type="presOf" srcId="{AFD4BB6D-B2FE-0C4D-9086-0641B049961C}" destId="{74838F62-BF30-1440-9E1A-9248EB521CE9}" srcOrd="0" destOrd="0" presId="urn:microsoft.com/office/officeart/2005/8/layout/hProcess9"/>
    <dgm:cxn modelId="{8A20B5DE-D46B-E344-8D71-1FAA6C262898}" type="presOf" srcId="{F27D491C-E0B0-B243-B051-8CBC295C7F14}" destId="{61F0C0FF-5076-4C46-AB0B-4E4F5F0D1669}" srcOrd="0" destOrd="0" presId="urn:microsoft.com/office/officeart/2005/8/layout/hProcess9"/>
    <dgm:cxn modelId="{CEDFB8F1-7372-334D-A034-3783149C40CF}" srcId="{F27D491C-E0B0-B243-B051-8CBC295C7F14}" destId="{DD42BEBC-D229-1E49-8E11-8997E6436AB1}" srcOrd="3" destOrd="0" parTransId="{6C90F20C-B451-494A-AA87-78C1A1DF95A2}" sibTransId="{C075CE9D-4FF2-E446-8F51-64D0E9E2C4D4}"/>
    <dgm:cxn modelId="{D528B805-679C-C449-9474-60A81CB0FDA7}" type="presOf" srcId="{76D535C0-7253-F642-BDF5-2986537EEBE6}" destId="{FB484E77-0032-004D-A289-F7C50896E087}" srcOrd="0" destOrd="0" presId="urn:microsoft.com/office/officeart/2005/8/layout/hProcess9"/>
    <dgm:cxn modelId="{EFAB25F1-C01A-3442-BB1A-84F6EF278E6F}" type="presOf" srcId="{DD42BEBC-D229-1E49-8E11-8997E6436AB1}" destId="{50674E2D-BDA0-984E-B5C4-C8F1EFAC0AFF}" srcOrd="0" destOrd="0" presId="urn:microsoft.com/office/officeart/2005/8/layout/hProcess9"/>
    <dgm:cxn modelId="{17989E57-3F6B-5D4C-84B4-40459E3351C5}" srcId="{F27D491C-E0B0-B243-B051-8CBC295C7F14}" destId="{F55DC579-1F6D-614D-ACC6-524E9F90AC2E}" srcOrd="4" destOrd="0" parTransId="{EE8EB91A-C25E-0C49-BAD0-C09147D457F5}" sibTransId="{CF579F84-4659-3940-A304-394CE77D84EE}"/>
    <dgm:cxn modelId="{9C643688-9614-4646-835B-4E961E6E64D3}" srcId="{F27D491C-E0B0-B243-B051-8CBC295C7F14}" destId="{AFD4BB6D-B2FE-0C4D-9086-0641B049961C}" srcOrd="1" destOrd="0" parTransId="{889B6153-5DEA-BA4F-A91A-10320B705240}" sibTransId="{4D0557C1-EEB8-0A48-A6D5-B94B69AA8880}"/>
    <dgm:cxn modelId="{E9E80748-716A-8146-90A2-698365C2DB37}" type="presOf" srcId="{A35A29CF-9813-E747-8111-33AC053A1D3F}" destId="{57AFE321-8105-614B-8EA3-0C1CD6B15B51}" srcOrd="0" destOrd="0" presId="urn:microsoft.com/office/officeart/2005/8/layout/hProcess9"/>
    <dgm:cxn modelId="{564B1597-9435-1A42-A306-DFBD5216DDCC}" type="presOf" srcId="{A2F013DA-4DB7-B348-99CE-A71451F181E3}" destId="{B6A8BD75-F1F5-FB48-8642-579CB28B1993}" srcOrd="0" destOrd="0" presId="urn:microsoft.com/office/officeart/2005/8/layout/hProcess9"/>
    <dgm:cxn modelId="{29C56BF2-7A46-5A4D-8FC4-5000BD49BE5D}" type="presOf" srcId="{F55DC579-1F6D-614D-ACC6-524E9F90AC2E}" destId="{11C8FD7B-36DD-4B46-BB5E-BCD4B1509C43}" srcOrd="0" destOrd="0" presId="urn:microsoft.com/office/officeart/2005/8/layout/hProcess9"/>
    <dgm:cxn modelId="{71B48229-4335-244F-BD6D-0A653EA89453}" srcId="{F27D491C-E0B0-B243-B051-8CBC295C7F14}" destId="{76D535C0-7253-F642-BDF5-2986537EEBE6}" srcOrd="2" destOrd="0" parTransId="{86D529EF-42E6-414C-85D1-6A0ECCF3A88C}" sibTransId="{D412E566-6778-D048-BEFB-2915A3148ED1}"/>
    <dgm:cxn modelId="{152E3BA8-8B51-644A-8FD4-E7BD2B16BBAA}" type="presParOf" srcId="{61F0C0FF-5076-4C46-AB0B-4E4F5F0D1669}" destId="{8311AB39-C493-C74B-A0E7-C43CCC28B017}" srcOrd="0" destOrd="0" presId="urn:microsoft.com/office/officeart/2005/8/layout/hProcess9"/>
    <dgm:cxn modelId="{57A7B938-FD22-334B-BD0B-F4A51369FBC2}" type="presParOf" srcId="{61F0C0FF-5076-4C46-AB0B-4E4F5F0D1669}" destId="{74151D5A-C469-5840-AE5F-35C99791AC60}" srcOrd="1" destOrd="0" presId="urn:microsoft.com/office/officeart/2005/8/layout/hProcess9"/>
    <dgm:cxn modelId="{21427461-0329-0143-AABE-29EB4EFEE121}" type="presParOf" srcId="{74151D5A-C469-5840-AE5F-35C99791AC60}" destId="{B6A8BD75-F1F5-FB48-8642-579CB28B1993}" srcOrd="0" destOrd="0" presId="urn:microsoft.com/office/officeart/2005/8/layout/hProcess9"/>
    <dgm:cxn modelId="{DC7D7FCA-6DCD-CA4C-8D18-FF06797C1E73}" type="presParOf" srcId="{74151D5A-C469-5840-AE5F-35C99791AC60}" destId="{0D317A4A-AA37-7D45-B0A1-E6646D133449}" srcOrd="1" destOrd="0" presId="urn:microsoft.com/office/officeart/2005/8/layout/hProcess9"/>
    <dgm:cxn modelId="{DF7B16AB-0684-8441-9F4A-323DE2315D99}" type="presParOf" srcId="{74151D5A-C469-5840-AE5F-35C99791AC60}" destId="{74838F62-BF30-1440-9E1A-9248EB521CE9}" srcOrd="2" destOrd="0" presId="urn:microsoft.com/office/officeart/2005/8/layout/hProcess9"/>
    <dgm:cxn modelId="{99C390CF-722D-6E44-B908-D01FD47FA3F5}" type="presParOf" srcId="{74151D5A-C469-5840-AE5F-35C99791AC60}" destId="{F144326C-EFD0-7440-B68D-7922A08AD7B2}" srcOrd="3" destOrd="0" presId="urn:microsoft.com/office/officeart/2005/8/layout/hProcess9"/>
    <dgm:cxn modelId="{01DAF3C1-8635-7C46-9ABD-7234BADF7E6C}" type="presParOf" srcId="{74151D5A-C469-5840-AE5F-35C99791AC60}" destId="{FB484E77-0032-004D-A289-F7C50896E087}" srcOrd="4" destOrd="0" presId="urn:microsoft.com/office/officeart/2005/8/layout/hProcess9"/>
    <dgm:cxn modelId="{455D6075-4F68-D045-8F40-9E4FF6685C77}" type="presParOf" srcId="{74151D5A-C469-5840-AE5F-35C99791AC60}" destId="{3E7597D2-CA53-FD4E-932B-6044B06C49D4}" srcOrd="5" destOrd="0" presId="urn:microsoft.com/office/officeart/2005/8/layout/hProcess9"/>
    <dgm:cxn modelId="{ACB59BC3-F13C-304C-BA95-BBB83444E96D}" type="presParOf" srcId="{74151D5A-C469-5840-AE5F-35C99791AC60}" destId="{50674E2D-BDA0-984E-B5C4-C8F1EFAC0AFF}" srcOrd="6" destOrd="0" presId="urn:microsoft.com/office/officeart/2005/8/layout/hProcess9"/>
    <dgm:cxn modelId="{8DEEB647-63C1-844C-B564-05E3120D0AC3}" type="presParOf" srcId="{74151D5A-C469-5840-AE5F-35C99791AC60}" destId="{A2F78E39-9396-FE42-B02A-C4D9D20B4508}" srcOrd="7" destOrd="0" presId="urn:microsoft.com/office/officeart/2005/8/layout/hProcess9"/>
    <dgm:cxn modelId="{29EAB92D-B28A-7A47-AC33-5971770EB7B3}" type="presParOf" srcId="{74151D5A-C469-5840-AE5F-35C99791AC60}" destId="{11C8FD7B-36DD-4B46-BB5E-BCD4B1509C43}" srcOrd="8" destOrd="0" presId="urn:microsoft.com/office/officeart/2005/8/layout/hProcess9"/>
    <dgm:cxn modelId="{77ADDE84-9479-D04A-83F1-6A010B2E04B0}" type="presParOf" srcId="{74151D5A-C469-5840-AE5F-35C99791AC60}" destId="{6C723751-D62E-4D4A-8952-91E2F4ED785D}" srcOrd="9" destOrd="0" presId="urn:microsoft.com/office/officeart/2005/8/layout/hProcess9"/>
    <dgm:cxn modelId="{93BA7F74-6E38-D643-B09F-C738BE002F77}" type="presParOf" srcId="{74151D5A-C469-5840-AE5F-35C99791AC60}" destId="{57AFE321-8105-614B-8EA3-0C1CD6B15B5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1AB39-C493-C74B-A0E7-C43CCC28B017}">
      <dsp:nvSpPr>
        <dsp:cNvPr id="0" name=""/>
        <dsp:cNvSpPr/>
      </dsp:nvSpPr>
      <dsp:spPr>
        <a:xfrm>
          <a:off x="819174" y="0"/>
          <a:ext cx="77724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A8BD75-F1F5-FB48-8642-579CB28B1993}">
      <dsp:nvSpPr>
        <dsp:cNvPr id="0" name=""/>
        <dsp:cNvSpPr/>
      </dsp:nvSpPr>
      <dsp:spPr>
        <a:xfrm>
          <a:off x="2511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Création de la collection Patch</a:t>
          </a:r>
          <a:endParaRPr lang="fr-FR" sz="1500" kern="1200" dirty="0"/>
        </a:p>
      </dsp:txBody>
      <dsp:txXfrm>
        <a:off x="73891" y="1290579"/>
        <a:ext cx="1319476" cy="1482840"/>
      </dsp:txXfrm>
    </dsp:sp>
    <dsp:sp modelId="{74838F62-BF30-1440-9E1A-9248EB521CE9}">
      <dsp:nvSpPr>
        <dsp:cNvPr id="0" name=""/>
        <dsp:cNvSpPr/>
      </dsp:nvSpPr>
      <dsp:spPr>
        <a:xfrm>
          <a:off x="1537859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Patchage</a:t>
          </a:r>
          <a:r>
            <a:rPr lang="fr-FR" sz="1500" kern="1200" dirty="0" smtClean="0"/>
            <a:t> d’Overtone</a:t>
          </a:r>
          <a:endParaRPr lang="fr-FR" sz="1500" kern="1200" dirty="0"/>
        </a:p>
      </dsp:txBody>
      <dsp:txXfrm>
        <a:off x="1609239" y="1290579"/>
        <a:ext cx="1319476" cy="1482840"/>
      </dsp:txXfrm>
    </dsp:sp>
    <dsp:sp modelId="{FB484E77-0032-004D-A289-F7C50896E087}">
      <dsp:nvSpPr>
        <dsp:cNvPr id="0" name=""/>
        <dsp:cNvSpPr/>
      </dsp:nvSpPr>
      <dsp:spPr>
        <a:xfrm>
          <a:off x="3073207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Création des fonctions sonores</a:t>
          </a:r>
          <a:endParaRPr lang="fr-FR" sz="1500" kern="1200" dirty="0"/>
        </a:p>
      </dsp:txBody>
      <dsp:txXfrm>
        <a:off x="3144587" y="1290579"/>
        <a:ext cx="1319476" cy="1482840"/>
      </dsp:txXfrm>
    </dsp:sp>
    <dsp:sp modelId="{50674E2D-BDA0-984E-B5C4-C8F1EFAC0AFF}">
      <dsp:nvSpPr>
        <dsp:cNvPr id="0" name=""/>
        <dsp:cNvSpPr/>
      </dsp:nvSpPr>
      <dsp:spPr>
        <a:xfrm>
          <a:off x="4608555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Création des fonctions de transmission</a:t>
          </a:r>
          <a:endParaRPr lang="fr-FR" sz="1500" kern="1200" dirty="0"/>
        </a:p>
      </dsp:txBody>
      <dsp:txXfrm>
        <a:off x="4679935" y="1290579"/>
        <a:ext cx="1319476" cy="1482840"/>
      </dsp:txXfrm>
    </dsp:sp>
    <dsp:sp modelId="{11C8FD7B-36DD-4B46-BB5E-BCD4B1509C43}">
      <dsp:nvSpPr>
        <dsp:cNvPr id="0" name=""/>
        <dsp:cNvSpPr/>
      </dsp:nvSpPr>
      <dsp:spPr>
        <a:xfrm>
          <a:off x="6143904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Initialisation</a:t>
          </a:r>
          <a:endParaRPr lang="fr-FR" sz="1500" kern="1200" dirty="0"/>
        </a:p>
      </dsp:txBody>
      <dsp:txXfrm>
        <a:off x="6215284" y="1290579"/>
        <a:ext cx="1319476" cy="1482840"/>
      </dsp:txXfrm>
    </dsp:sp>
    <dsp:sp modelId="{57AFE321-8105-614B-8EA3-0C1CD6B15B51}">
      <dsp:nvSpPr>
        <dsp:cNvPr id="0" name=""/>
        <dsp:cNvSpPr/>
      </dsp:nvSpPr>
      <dsp:spPr>
        <a:xfrm>
          <a:off x="7679252" y="1219199"/>
          <a:ext cx="1462236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Boucle pricipale</a:t>
          </a:r>
          <a:endParaRPr lang="fr-FR" sz="1500" kern="1200" dirty="0"/>
        </a:p>
      </dsp:txBody>
      <dsp:txXfrm>
        <a:off x="7750632" y="1290579"/>
        <a:ext cx="1319476" cy="148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D89D-7DF3-B04A-8F65-25C1BE71CEC7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EB638-0D27-1140-A482-9BF594A004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Rich</a:t>
            </a:r>
            <a:r>
              <a:rPr lang="fr-FR" baseline="0" dirty="0" smtClean="0"/>
              <a:t> Hickey a la </a:t>
            </a:r>
            <a:r>
              <a:rPr lang="fr-FR" baseline="0" dirty="0" err="1" smtClean="0"/>
              <a:t>Qcon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san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fransisco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createur</a:t>
            </a:r>
            <a:r>
              <a:rPr lang="fr-FR" baseline="0" dirty="0" smtClean="0"/>
              <a:t> de Harmonikit et CEO de </a:t>
            </a:r>
            <a:r>
              <a:rPr lang="fr-FR" baseline="0" dirty="0" err="1" smtClean="0"/>
              <a:t>Conitech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4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</a:t>
            </a:r>
            <a:r>
              <a:rPr lang="fr-FR" dirty="0" smtClean="0"/>
              <a:t>ollection</a:t>
            </a:r>
            <a:r>
              <a:rPr lang="fr-FR" baseline="0" dirty="0" smtClean="0"/>
              <a:t> patch, rempli de vecteur</a:t>
            </a:r>
          </a:p>
          <a:p>
            <a:r>
              <a:rPr lang="fr-FR" baseline="0" dirty="0" err="1" smtClean="0"/>
              <a:t>P</a:t>
            </a:r>
            <a:r>
              <a:rPr lang="fr-FR" baseline="0" dirty="0" err="1" smtClean="0"/>
              <a:t>atchage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overtone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synth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ugen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deps</a:t>
            </a:r>
            <a:endParaRPr lang="fr-FR" baseline="0" dirty="0" smtClean="0"/>
          </a:p>
          <a:p>
            <a:r>
              <a:rPr lang="fr-FR" baseline="0" dirty="0" smtClean="0"/>
              <a:t>C</a:t>
            </a:r>
            <a:r>
              <a:rPr lang="fr-FR" baseline="0" dirty="0" smtClean="0"/>
              <a:t>réation des fonction sonores,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lfo</a:t>
            </a:r>
            <a:r>
              <a:rPr lang="fr-FR" baseline="0" dirty="0" smtClean="0"/>
              <a:t> etc.</a:t>
            </a:r>
          </a:p>
          <a:p>
            <a:r>
              <a:rPr lang="fr-FR" baseline="0" dirty="0" smtClean="0"/>
              <a:t>Fonctions de transmission, transmit patch,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patch</a:t>
            </a:r>
          </a:p>
          <a:p>
            <a:r>
              <a:rPr lang="fr-FR" baseline="0" dirty="0" smtClean="0"/>
              <a:t>Initialisation , </a:t>
            </a:r>
            <a:r>
              <a:rPr lang="fr-FR" baseline="0" dirty="0" err="1" smtClean="0"/>
              <a:t>apatch</a:t>
            </a:r>
            <a:r>
              <a:rPr lang="fr-FR" baseline="0" dirty="0" smtClean="0"/>
              <a:t>, serveur </a:t>
            </a:r>
            <a:r>
              <a:rPr lang="fr-FR" baseline="0" dirty="0" err="1" smtClean="0"/>
              <a:t>osc</a:t>
            </a:r>
            <a:r>
              <a:rPr lang="fr-FR" baseline="0" dirty="0" smtClean="0"/>
              <a:t> client </a:t>
            </a:r>
            <a:r>
              <a:rPr lang="fr-FR" baseline="0" dirty="0" err="1" smtClean="0"/>
              <a:t>osc</a:t>
            </a:r>
            <a:r>
              <a:rPr lang="fr-FR" baseline="0" dirty="0" smtClean="0"/>
              <a:t>, initialisation de </a:t>
            </a:r>
            <a:r>
              <a:rPr lang="fr-FR" baseline="0" dirty="0" err="1" smtClean="0"/>
              <a:t>apatch</a:t>
            </a:r>
            <a:endParaRPr lang="fr-FR" baseline="0" dirty="0" smtClean="0"/>
          </a:p>
          <a:p>
            <a:r>
              <a:rPr lang="fr-FR" baseline="0" dirty="0" smtClean="0"/>
              <a:t>Boucle principale, (swap! </a:t>
            </a:r>
            <a:r>
              <a:rPr lang="fr-FR" baseline="0" dirty="0" err="1" smtClean="0"/>
              <a:t>Aptach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-patch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Open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sound</a:t>
            </a:r>
            <a:r>
              <a:rPr lang="fr-FR" baseline="0" dirty="0" smtClean="0"/>
              <a:t> control</a:t>
            </a:r>
          </a:p>
          <a:p>
            <a:endParaRPr lang="fr-FR" baseline="0" dirty="0" smtClean="0"/>
          </a:p>
          <a:p>
            <a:r>
              <a:rPr lang="fr-FR" baseline="0" dirty="0" smtClean="0"/>
              <a:t>P</a:t>
            </a:r>
            <a:r>
              <a:rPr lang="fr-FR" baseline="0" dirty="0" smtClean="0"/>
              <a:t>ort </a:t>
            </a:r>
            <a:r>
              <a:rPr lang="fr-FR" baseline="0" dirty="0" err="1" smtClean="0"/>
              <a:t>tcp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hote</a:t>
            </a:r>
            <a:r>
              <a:rPr lang="fr-FR" baseline="0" dirty="0" smtClean="0"/>
              <a:t> chemin type de l’argument argument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dirty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</a:t>
            </a:r>
            <a:r>
              <a:rPr lang="fr-FR" dirty="0" smtClean="0"/>
              <a:t>oins cher sur </a:t>
            </a:r>
            <a:r>
              <a:rPr lang="fr-FR" dirty="0" err="1" smtClean="0"/>
              <a:t>apple</a:t>
            </a:r>
            <a:r>
              <a:rPr lang="fr-FR" dirty="0" smtClean="0"/>
              <a:t>,</a:t>
            </a:r>
            <a:r>
              <a:rPr lang="fr-FR" baseline="0" dirty="0" smtClean="0"/>
              <a:t> gratuit sur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smtClean="0"/>
              <a:t>multiplateforme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2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26</a:t>
            </a:r>
            <a:r>
              <a:rPr lang="fr-FR" baseline="0" dirty="0" smtClean="0"/>
              <a:t> partiels sur deux oscillateur, </a:t>
            </a:r>
            <a:r>
              <a:rPr lang="fr-FR" baseline="0" dirty="0" err="1" smtClean="0"/>
              <a:t>envellope</a:t>
            </a:r>
            <a:r>
              <a:rPr lang="fr-FR" baseline="0" dirty="0" smtClean="0"/>
              <a:t> globale et par Harmonique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1024 partiels, utilisation classique d’un synthétiseur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320 partiels , très innovant des effets basée eux aussi sur la synthèse additive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Lisp</a:t>
            </a:r>
            <a:r>
              <a:rPr lang="fr-FR" baseline="0" dirty="0" smtClean="0"/>
              <a:t> = List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   1958 John McCarthy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Lisp</a:t>
            </a:r>
            <a:r>
              <a:rPr lang="fr-FR" baseline="0" dirty="0" smtClean="0"/>
              <a:t> = List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   1958 </a:t>
            </a:r>
            <a:r>
              <a:rPr lang="fr-FR" baseline="0" smtClean="0"/>
              <a:t>John McCarthy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Overtone veut dire partiel</a:t>
            </a:r>
          </a:p>
          <a:p>
            <a:r>
              <a:rPr lang="fr-FR" dirty="0" err="1" smtClean="0"/>
              <a:t>Supercollider</a:t>
            </a:r>
            <a:r>
              <a:rPr lang="fr-FR" dirty="0" smtClean="0"/>
              <a:t>=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modif</a:t>
            </a:r>
            <a:r>
              <a:rPr lang="fr-FR" baseline="0" dirty="0" smtClean="0"/>
              <a:t> de son en temps réel , live </a:t>
            </a:r>
            <a:r>
              <a:rPr lang="fr-FR" baseline="0" dirty="0" err="1" smtClean="0"/>
              <a:t>coding</a:t>
            </a:r>
            <a:r>
              <a:rPr lang="fr-FR" baseline="0" dirty="0" smtClean="0"/>
              <a:t>, propre langage de programmation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</a:t>
            </a:r>
            <a:r>
              <a:rPr lang="fr-FR" dirty="0" err="1" smtClean="0"/>
              <a:t>nvellope</a:t>
            </a:r>
            <a:r>
              <a:rPr lang="fr-FR" baseline="0" dirty="0" smtClean="0"/>
              <a:t> fréquentielle = </a:t>
            </a:r>
            <a:r>
              <a:rPr lang="fr-FR" baseline="0" dirty="0" err="1" smtClean="0"/>
              <a:t>atribué</a:t>
            </a:r>
            <a:r>
              <a:rPr lang="fr-FR" baseline="0" dirty="0" smtClean="0"/>
              <a:t> une importance fréquentielle a chaque harmonique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asyns</a:t>
            </a:r>
            <a:r>
              <a:rPr lang="fr-FR" dirty="0" smtClean="0"/>
              <a:t>= bibliot</a:t>
            </a:r>
            <a:r>
              <a:rPr lang="fr-FR" dirty="0" smtClean="0"/>
              <a:t>h</a:t>
            </a:r>
            <a:r>
              <a:rPr lang="fr-FR" dirty="0" smtClean="0"/>
              <a:t>èque </a:t>
            </a:r>
            <a:r>
              <a:rPr lang="fr-FR" dirty="0" err="1" smtClean="0"/>
              <a:t>clojure</a:t>
            </a:r>
            <a:r>
              <a:rPr lang="fr-FR" baseline="0" dirty="0" smtClean="0"/>
              <a:t> permettant d’envoyer des message de manière asynchrone file d’attente</a:t>
            </a:r>
          </a:p>
          <a:p>
            <a:r>
              <a:rPr lang="fr-FR" baseline="0" dirty="0" smtClean="0"/>
              <a:t>QuNexus = </a:t>
            </a:r>
            <a:r>
              <a:rPr lang="fr-FR" baseline="0" dirty="0" err="1" smtClean="0"/>
              <a:t>KeithmcCillen</a:t>
            </a:r>
            <a:r>
              <a:rPr lang="fr-FR" baseline="0" dirty="0" smtClean="0"/>
              <a:t> = </a:t>
            </a:r>
            <a:r>
              <a:rPr lang="fr-FR" baseline="0" dirty="0" err="1" smtClean="0"/>
              <a:t>QuNeo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638-0D27-1140-A482-9BF594A004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8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83F1A2-194F-BB4D-9899-6B2852C48204}" type="datetimeFigureOut">
              <a:rPr lang="fr-FR" smtClean="0"/>
              <a:t>18/06/2014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52210F2-AF16-D54E-95F7-5CACE31B73E8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-403821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FFFFFF"/>
                </a:solidFill>
              </a:rPr>
              <a:t>Harmonikit</a:t>
            </a:r>
            <a:endParaRPr lang="fr-FR" sz="540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2014-05-24 18.1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231106"/>
            <a:ext cx="7080250" cy="53101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886325" y="6410087"/>
            <a:ext cx="40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fr-FR" dirty="0" smtClean="0">
                <a:solidFill>
                  <a:srgbClr val="FFFFFF"/>
                </a:solidFill>
                <a:latin typeface="Cambria"/>
                <a:cs typeface="Cambria"/>
              </a:rPr>
              <a:t>nitiation à la recherche</a:t>
            </a:r>
            <a:endParaRPr lang="fr-FR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0500" y="142874"/>
            <a:ext cx="146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Cambria"/>
                <a:cs typeface="Cambria"/>
              </a:rPr>
              <a:t>Gédoux</a:t>
            </a:r>
            <a:endParaRPr lang="fr-FR" dirty="0" smtClean="0">
              <a:solidFill>
                <a:schemeClr val="bg1"/>
              </a:solidFill>
              <a:latin typeface="Cambria"/>
              <a:cs typeface="Cambria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ambria"/>
                <a:cs typeface="Cambria"/>
              </a:rPr>
              <a:t>Gautier</a:t>
            </a:r>
          </a:p>
          <a:p>
            <a:r>
              <a:rPr lang="fr-FR" dirty="0" smtClean="0">
                <a:solidFill>
                  <a:schemeClr val="bg1"/>
                </a:solidFill>
                <a:latin typeface="Cambria"/>
                <a:cs typeface="Cambria"/>
              </a:rPr>
              <a:t>N2</a:t>
            </a:r>
            <a:endParaRPr lang="fr-FR" dirty="0">
              <a:solidFill>
                <a:schemeClr val="bg1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732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environnement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Overtone</a:t>
            </a:r>
          </a:p>
          <a:p>
            <a:pPr lvl="1"/>
            <a:r>
              <a:rPr lang="fr-FR" dirty="0" smtClean="0"/>
              <a:t>Bibliot</a:t>
            </a:r>
            <a:r>
              <a:rPr lang="fr-FR" dirty="0" smtClean="0"/>
              <a:t>h</a:t>
            </a:r>
            <a:r>
              <a:rPr lang="fr-FR" dirty="0" smtClean="0"/>
              <a:t>èque de </a:t>
            </a:r>
            <a:r>
              <a:rPr lang="fr-FR" dirty="0"/>
              <a:t>C</a:t>
            </a:r>
            <a:r>
              <a:rPr lang="fr-FR" dirty="0" smtClean="0"/>
              <a:t>lojure</a:t>
            </a:r>
          </a:p>
          <a:p>
            <a:pPr lvl="1"/>
            <a:r>
              <a:rPr lang="fr-FR" dirty="0" smtClean="0"/>
              <a:t>Utilise le moteur audio de SuperCollider</a:t>
            </a:r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4" name="Image 3" descr="overton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086101"/>
            <a:ext cx="8978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de </a:t>
            </a:r>
            <a:r>
              <a:rPr lang="fr-FR" dirty="0" err="1" smtClean="0"/>
              <a:t>HarmoniKit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5" name="Image 4" descr="Macintosh HD:Users:macbook:Desktop:screens PE:Capture d’écran 2014-05-30 à 18.29.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39" y="2218350"/>
            <a:ext cx="6238051" cy="4350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0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de </a:t>
            </a:r>
            <a:r>
              <a:rPr lang="fr-FR" dirty="0" err="1" smtClean="0"/>
              <a:t>HarmoniKit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4" name="Image 3" descr="Capture d’écran 2014-05-30 à 18.28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03" y="2259610"/>
            <a:ext cx="5082456" cy="43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de </a:t>
            </a:r>
            <a:r>
              <a:rPr lang="fr-FR" dirty="0" err="1" smtClean="0"/>
              <a:t>HarmoniKit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743900763"/>
              </p:ext>
            </p:extLst>
          </p:nvPr>
        </p:nvGraphicFramePr>
        <p:xfrm>
          <a:off x="0" y="1893457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833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L’OSC 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 mode de transmission TCP/UDP.</a:t>
            </a:r>
          </a:p>
          <a:p>
            <a:pPr lvl="1"/>
            <a:r>
              <a:rPr lang="fr-FR" dirty="0" smtClean="0"/>
              <a:t>Successeur</a:t>
            </a:r>
            <a:r>
              <a:rPr lang="fr-FR" dirty="0" smtClean="0"/>
              <a:t> du midi.</a:t>
            </a:r>
          </a:p>
          <a:p>
            <a:pPr lvl="1"/>
            <a:r>
              <a:rPr lang="fr-FR" dirty="0" smtClean="0"/>
              <a:t>E</a:t>
            </a:r>
            <a:r>
              <a:rPr lang="fr-FR" dirty="0" smtClean="0"/>
              <a:t>nvoi de 5 paramètres.</a:t>
            </a:r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marL="349250" lvl="1" indent="0">
              <a:buNone/>
            </a:pPr>
            <a:r>
              <a:rPr lang="fr-FR" dirty="0" smtClean="0"/>
              <a:t>{</a:t>
            </a:r>
            <a:r>
              <a:rPr lang="fr-FR" dirty="0"/>
              <a:t>:</a:t>
            </a:r>
            <a:r>
              <a:rPr lang="fr-FR" dirty="0" err="1"/>
              <a:t>src</a:t>
            </a:r>
            <a:r>
              <a:rPr lang="fr-FR" dirty="0"/>
              <a:t>-port 51857, :</a:t>
            </a:r>
            <a:r>
              <a:rPr lang="fr-FR" dirty="0" err="1"/>
              <a:t>src</a:t>
            </a:r>
            <a:r>
              <a:rPr lang="fr-FR" dirty="0"/>
              <a:t>-host 192.168.0.37, :</a:t>
            </a:r>
            <a:r>
              <a:rPr lang="fr-FR" dirty="0" err="1"/>
              <a:t>path</a:t>
            </a:r>
            <a:r>
              <a:rPr lang="fr-FR" dirty="0"/>
              <a:t> /</a:t>
            </a:r>
            <a:r>
              <a:rPr lang="fr-FR" dirty="0" err="1"/>
              <a:t>harmonics</a:t>
            </a:r>
            <a:r>
              <a:rPr lang="fr-FR" dirty="0"/>
              <a:t>/</a:t>
            </a:r>
            <a:r>
              <a:rPr lang="fr-FR" dirty="0" err="1"/>
              <a:t>ascale</a:t>
            </a:r>
            <a:r>
              <a:rPr lang="fr-FR" dirty="0"/>
              <a:t>/2, :type-tag f, :</a:t>
            </a:r>
            <a:r>
              <a:rPr lang="fr-FR" dirty="0" err="1"/>
              <a:t>args</a:t>
            </a:r>
            <a:r>
              <a:rPr lang="fr-FR" dirty="0"/>
              <a:t> (-1.0)}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95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TouchOSC</a:t>
            </a:r>
          </a:p>
        </p:txBody>
      </p:sp>
      <p:pic>
        <p:nvPicPr>
          <p:cNvPr id="4" name="Image 3" descr="Capture d’écran 2014-06-02 à 11.26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36" y="2159960"/>
            <a:ext cx="5659232" cy="44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effets audio</a:t>
            </a:r>
          </a:p>
          <a:p>
            <a:pPr lvl="1"/>
            <a:r>
              <a:rPr lang="fr-FR" dirty="0" smtClean="0"/>
              <a:t>Shape </a:t>
            </a:r>
            <a:r>
              <a:rPr lang="fr-FR" dirty="0" err="1" smtClean="0"/>
              <a:t>effect</a:t>
            </a:r>
            <a:r>
              <a:rPr lang="fr-FR" dirty="0" smtClean="0"/>
              <a:t>, appliqué sur le gain des Harmoniques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ook-up table avec f(2i)=1-(1/24)*i et 0 sinon</a:t>
            </a:r>
            <a:endParaRPr lang="fr-FR" dirty="0"/>
          </a:p>
        </p:txBody>
      </p:sp>
      <p:pic>
        <p:nvPicPr>
          <p:cNvPr id="5" name="Image 4" descr="Capture d’écran 2014-06-17 à 11.42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1" y="3196586"/>
            <a:ext cx="7070020" cy="20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effets audio</a:t>
            </a:r>
          </a:p>
          <a:p>
            <a:pPr lvl="1"/>
            <a:r>
              <a:rPr lang="fr-FR" dirty="0" smtClean="0"/>
              <a:t>Formant, appliqué sur l’amplitude des Harmoniques</a:t>
            </a:r>
          </a:p>
          <a:p>
            <a:pPr lvl="1"/>
            <a:r>
              <a:rPr lang="fr-FR" dirty="0" smtClean="0"/>
              <a:t>Amplitude</a:t>
            </a:r>
            <a:r>
              <a:rPr lang="fr-FR" dirty="0" smtClean="0"/>
              <a:t> maximale pour 3 harmoniques, nulle pour les autres</a:t>
            </a:r>
            <a:endParaRPr lang="fr-FR" dirty="0"/>
          </a:p>
        </p:txBody>
      </p:sp>
      <p:pic>
        <p:nvPicPr>
          <p:cNvPr id="4" name="Image 3" descr="Capture d’écran 2014-06-17 à 11.4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3" y="3277168"/>
            <a:ext cx="6881111" cy="19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9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Sauvegardes et chargements</a:t>
            </a:r>
          </a:p>
          <a:p>
            <a:pPr lvl="1"/>
            <a:r>
              <a:rPr lang="fr-FR" dirty="0" smtClean="0"/>
              <a:t>Save-patch: place les informations dans un fichier .</a:t>
            </a:r>
            <a:r>
              <a:rPr lang="fr-FR" dirty="0" err="1" smtClean="0"/>
              <a:t>edn</a:t>
            </a:r>
            <a:endParaRPr lang="fr-FR" dirty="0" smtClean="0"/>
          </a:p>
          <a:p>
            <a:pPr lvl="1"/>
            <a:r>
              <a:rPr lang="fr-FR" dirty="0" err="1" smtClean="0"/>
              <a:t>Load</a:t>
            </a:r>
            <a:r>
              <a:rPr lang="fr-FR" dirty="0" smtClean="0"/>
              <a:t>-patch: recopie les valeurs du fichier .</a:t>
            </a:r>
            <a:r>
              <a:rPr lang="fr-FR" dirty="0" err="1" smtClean="0"/>
              <a:t>edn</a:t>
            </a:r>
            <a:r>
              <a:rPr lang="fr-FR" dirty="0" smtClean="0"/>
              <a:t> dans </a:t>
            </a:r>
            <a:r>
              <a:rPr lang="fr-FR" dirty="0" err="1" smtClean="0"/>
              <a:t>apatch</a:t>
            </a:r>
            <a:endParaRPr lang="fr-FR" dirty="0"/>
          </a:p>
        </p:txBody>
      </p:sp>
      <p:pic>
        <p:nvPicPr>
          <p:cNvPr id="5" name="Image 4" descr="Capture d’écran 2014-06-17 à 11.41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1" y="3651528"/>
            <a:ext cx="2552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2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r>
              <a:rPr lang="fr-FR" dirty="0" smtClean="0"/>
              <a:t>e nombreuses améliorations possibles:</a:t>
            </a:r>
          </a:p>
          <a:p>
            <a:pPr lvl="1"/>
            <a:r>
              <a:rPr lang="fr-FR" dirty="0" smtClean="0"/>
              <a:t>A</a:t>
            </a:r>
            <a:r>
              <a:rPr lang="fr-FR" dirty="0" smtClean="0"/>
              <a:t>jout de bruit blanc	</a:t>
            </a:r>
          </a:p>
          <a:p>
            <a:pPr lvl="1"/>
            <a:r>
              <a:rPr lang="fr-FR" dirty="0" smtClean="0"/>
              <a:t>T</a:t>
            </a:r>
            <a:r>
              <a:rPr lang="fr-FR" dirty="0" smtClean="0"/>
              <a:t>ransformation en plug-in VST</a:t>
            </a:r>
          </a:p>
          <a:p>
            <a:pPr lvl="1"/>
            <a:r>
              <a:rPr lang="fr-FR" dirty="0" smtClean="0"/>
              <a:t>A</a:t>
            </a:r>
            <a:r>
              <a:rPr lang="fr-FR" dirty="0" smtClean="0"/>
              <a:t>jout de partiels</a:t>
            </a:r>
          </a:p>
          <a:p>
            <a:pPr lvl="1"/>
            <a:r>
              <a:rPr lang="fr-FR" dirty="0" smtClean="0"/>
              <a:t>M</a:t>
            </a:r>
            <a:r>
              <a:rPr lang="fr-FR" dirty="0" smtClean="0"/>
              <a:t>odification du type de contrôle (pattern)</a:t>
            </a:r>
          </a:p>
          <a:p>
            <a:pPr lvl="1"/>
            <a:r>
              <a:rPr lang="fr-FR" dirty="0" smtClean="0"/>
              <a:t>A</a:t>
            </a:r>
            <a:r>
              <a:rPr lang="fr-FR" dirty="0" smtClean="0"/>
              <a:t>jout d’effets basées sur la synthèse additive</a:t>
            </a:r>
          </a:p>
          <a:p>
            <a:pPr lvl="1"/>
            <a:r>
              <a:rPr lang="fr-FR" dirty="0" smtClean="0"/>
              <a:t>C</a:t>
            </a:r>
            <a:r>
              <a:rPr lang="fr-FR" dirty="0" smtClean="0"/>
              <a:t>réation d’une </a:t>
            </a:r>
            <a:r>
              <a:rPr lang="fr-FR" smtClean="0"/>
              <a:t>librairie audio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5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Etat de l’art</a:t>
            </a:r>
          </a:p>
          <a:p>
            <a:r>
              <a:rPr lang="fr-FR" dirty="0" smtClean="0"/>
              <a:t>Contexte et environnement de travail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Ouverture</a:t>
            </a:r>
          </a:p>
          <a:p>
            <a:r>
              <a:rPr lang="fr-FR" dirty="0" smtClean="0"/>
              <a:t>Conclusion</a:t>
            </a:r>
            <a:endParaRPr lang="fr-FR" dirty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252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6" name="Image 5" descr="2014-05-24 18.12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444532"/>
            <a:ext cx="7080250" cy="5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Image 3" descr="Capture d’écran 2014-06-18 à 11.2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600201"/>
            <a:ext cx="7064375" cy="46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synthèse additive</a:t>
            </a:r>
          </a:p>
          <a:p>
            <a:pPr lvl="1"/>
            <a:r>
              <a:rPr lang="fr-FR" dirty="0" smtClean="0"/>
              <a:t>Basé sur le principe de Fourier</a:t>
            </a:r>
          </a:p>
          <a:p>
            <a:pPr lvl="1"/>
            <a:r>
              <a:rPr lang="fr-FR" dirty="0" smtClean="0"/>
              <a:t>Commence à peine a être utilisé en musique</a:t>
            </a:r>
          </a:p>
          <a:p>
            <a:endParaRPr lang="fr-FR" dirty="0" smtClean="0"/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4" name="Image 3" descr="Capture d’écran 2014-05-29 à 13.5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3254282"/>
            <a:ext cx="4025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synthétiseur Additif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Phophor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5" name="Image 4" descr="Capture d’écran 2014-05-29 à 13.3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482850"/>
            <a:ext cx="6794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synthétiseur Additif</a:t>
            </a:r>
          </a:p>
          <a:p>
            <a:pPr lvl="1"/>
            <a:r>
              <a:rPr lang="fr-FR" dirty="0" smtClean="0"/>
              <a:t>Le Parsec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4" name="Image 3" descr="Capture d’écran 2014-05-29 à 13.1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450477"/>
            <a:ext cx="5857875" cy="41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7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synthétiseur Additif</a:t>
            </a:r>
          </a:p>
          <a:p>
            <a:pPr lvl="1"/>
            <a:r>
              <a:rPr lang="fr-FR" dirty="0"/>
              <a:t> </a:t>
            </a:r>
            <a:r>
              <a:rPr lang="fr-FR" dirty="0" err="1" smtClean="0"/>
              <a:t>Razor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5" name="Image 4" descr="Capture d’écran 2014-05-29 à 13.5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503937"/>
            <a:ext cx="6540500" cy="41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environnement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Clojure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Un langage Lisp compatible avec le JAVA.</a:t>
            </a:r>
          </a:p>
          <a:p>
            <a:pPr lvl="1"/>
            <a:r>
              <a:rPr lang="fr-FR" dirty="0" smtClean="0"/>
              <a:t>Programmation dynamique avec REPL.</a:t>
            </a:r>
            <a:endParaRPr lang="fr-FR" dirty="0" smtClean="0"/>
          </a:p>
          <a:p>
            <a:pPr lvl="1"/>
            <a:r>
              <a:rPr lang="fr-FR" dirty="0" smtClean="0"/>
              <a:t>Pas de mise en mémoire des changements de variable</a:t>
            </a:r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6" name="Image 5" descr="Macintosh HD:Users:macbook:Desktop:Capture d’écran 2014-05-30 à 15.20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43" y="3331450"/>
            <a:ext cx="3602291" cy="30433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335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environnement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Clojure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Un langage Lisp compatible avec le JAVA.</a:t>
            </a:r>
          </a:p>
          <a:p>
            <a:pPr lvl="1"/>
            <a:r>
              <a:rPr lang="fr-FR" dirty="0" smtClean="0"/>
              <a:t>Programmation dynamique avec REPL.</a:t>
            </a:r>
            <a:endParaRPr lang="fr-FR" dirty="0" smtClean="0"/>
          </a:p>
          <a:p>
            <a:pPr lvl="1"/>
            <a:r>
              <a:rPr lang="fr-FR" dirty="0" smtClean="0"/>
              <a:t>Pas de mise en mémoire des changements de variable</a:t>
            </a:r>
          </a:p>
          <a:p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49250" lvl="1" indent="0">
              <a:buNone/>
            </a:pPr>
            <a:endParaRPr lang="fr-FR" dirty="0" smtClean="0"/>
          </a:p>
        </p:txBody>
      </p:sp>
      <p:pic>
        <p:nvPicPr>
          <p:cNvPr id="6" name="Image 5" descr="Macintosh HD:Users:macbook:Desktop:Capture d’écran 2014-05-30 à 15.20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43" y="3331450"/>
            <a:ext cx="3602291" cy="30433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62448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201</TotalTime>
  <Words>583</Words>
  <Application>Microsoft Macintosh PowerPoint</Application>
  <PresentationFormat>Présentation à l'écran (4:3)</PresentationFormat>
  <Paragraphs>187</Paragraphs>
  <Slides>20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Brise</vt:lpstr>
      <vt:lpstr>Harmonikit</vt:lpstr>
      <vt:lpstr>Table des matières</vt:lpstr>
      <vt:lpstr>Introduction</vt:lpstr>
      <vt:lpstr>Etat de l’art</vt:lpstr>
      <vt:lpstr>Etat de l’art</vt:lpstr>
      <vt:lpstr>Etat de l’art</vt:lpstr>
      <vt:lpstr>Etat de l’art</vt:lpstr>
      <vt:lpstr>Contexte et environnement de travail</vt:lpstr>
      <vt:lpstr>Contexte et environnement de travail</vt:lpstr>
      <vt:lpstr>Contexte et environnement de travail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Améliorations</vt:lpstr>
      <vt:lpstr>Améliorations</vt:lpstr>
      <vt:lpstr>Améliorations</vt:lpstr>
      <vt:lpstr>Ouverture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Harmonikit</dc:title>
  <dc:creator>MacBook Pro</dc:creator>
  <cp:lastModifiedBy>MacBook Pro</cp:lastModifiedBy>
  <cp:revision>14</cp:revision>
  <dcterms:created xsi:type="dcterms:W3CDTF">2014-06-18T09:06:45Z</dcterms:created>
  <dcterms:modified xsi:type="dcterms:W3CDTF">2014-06-18T12:27:54Z</dcterms:modified>
</cp:coreProperties>
</file>