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4" r:id="rId5"/>
    <p:sldId id="261" r:id="rId6"/>
    <p:sldId id="270" r:id="rId7"/>
    <p:sldId id="260" r:id="rId8"/>
    <p:sldId id="265" r:id="rId9"/>
    <p:sldId id="271" r:id="rId10"/>
    <p:sldId id="262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25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0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713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69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549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9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259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479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85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78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24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18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08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8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87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92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56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087031-A6C6-43CB-B3F3-FE4F77751D79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F30C79-C294-4749-A5CA-2A9506C22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86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Othello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fr-FR" dirty="0" smtClean="0"/>
          </a:p>
          <a:p>
            <a:r>
              <a:rPr lang="fr-FR" dirty="0" err="1"/>
              <a:t>Alby</a:t>
            </a:r>
            <a:r>
              <a:rPr lang="fr-FR" dirty="0"/>
              <a:t> Antoine</a:t>
            </a:r>
          </a:p>
          <a:p>
            <a:r>
              <a:rPr lang="fr-FR" dirty="0" err="1"/>
              <a:t>Murugesapillai</a:t>
            </a:r>
            <a:r>
              <a:rPr lang="fr-FR" dirty="0"/>
              <a:t> </a:t>
            </a:r>
            <a:r>
              <a:rPr lang="fr-FR" dirty="0" err="1"/>
              <a:t>Keerthigan</a:t>
            </a:r>
            <a:endParaRPr lang="fr-FR" dirty="0"/>
          </a:p>
          <a:p>
            <a:r>
              <a:rPr lang="fr-FR" dirty="0"/>
              <a:t>Rognon Gautier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608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602298" y="2544097"/>
            <a:ext cx="10018713" cy="1752599"/>
          </a:xfrm>
        </p:spPr>
        <p:txBody>
          <a:bodyPr/>
          <a:lstStyle/>
          <a:p>
            <a:r>
              <a:rPr lang="fr-FR" dirty="0" smtClean="0"/>
              <a:t>Organisation de l’équipe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9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Versioning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88" y="2155221"/>
            <a:ext cx="7884980" cy="38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074" y="2438399"/>
            <a:ext cx="9213186" cy="29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2298" y="2544097"/>
            <a:ext cx="10018713" cy="1752599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5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5355" y="2094272"/>
            <a:ext cx="10018713" cy="3588774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Présentation du projet</a:t>
            </a:r>
          </a:p>
          <a:p>
            <a:endParaRPr lang="fr-FR" dirty="0"/>
          </a:p>
          <a:p>
            <a:r>
              <a:rPr lang="fr-FR" dirty="0" smtClean="0"/>
              <a:t>Organisation du code</a:t>
            </a:r>
          </a:p>
          <a:p>
            <a:endParaRPr lang="fr-FR" dirty="0" smtClean="0"/>
          </a:p>
          <a:p>
            <a:r>
              <a:rPr lang="fr-FR" dirty="0" smtClean="0"/>
              <a:t>Conception technique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Organisation de l’équipe</a:t>
            </a:r>
          </a:p>
          <a:p>
            <a:endParaRPr lang="fr-FR" dirty="0"/>
          </a:p>
          <a:p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1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602298" y="2544097"/>
            <a:ext cx="10018713" cy="1752599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90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 lnSpcReduction="10000"/>
          </a:bodyPr>
          <a:lstStyle/>
          <a:p>
            <a:pPr lvl="0"/>
            <a:r>
              <a:rPr lang="fr-FR" dirty="0" smtClean="0"/>
              <a:t>8x8 </a:t>
            </a:r>
            <a:r>
              <a:rPr lang="fr-FR" dirty="0"/>
              <a:t>cases </a:t>
            </a:r>
          </a:p>
          <a:p>
            <a:pPr lvl="0"/>
            <a:r>
              <a:rPr lang="fr-FR" dirty="0" smtClean="0"/>
              <a:t>Sauvegarder </a:t>
            </a:r>
            <a:r>
              <a:rPr lang="fr-FR" dirty="0"/>
              <a:t>et charger une partie</a:t>
            </a:r>
          </a:p>
          <a:p>
            <a:pPr lvl="0"/>
            <a:r>
              <a:rPr lang="fr-FR" dirty="0"/>
              <a:t>Les coups </a:t>
            </a:r>
            <a:r>
              <a:rPr lang="fr-FR" dirty="0" smtClean="0"/>
              <a:t>légitimes </a:t>
            </a:r>
          </a:p>
          <a:p>
            <a:pPr lvl="0"/>
            <a:r>
              <a:rPr lang="fr-FR" dirty="0" smtClean="0"/>
              <a:t>Le </a:t>
            </a:r>
            <a:r>
              <a:rPr lang="fr-FR" dirty="0"/>
              <a:t>score </a:t>
            </a:r>
            <a:r>
              <a:rPr lang="fr-FR" dirty="0" smtClean="0"/>
              <a:t>affiché </a:t>
            </a:r>
            <a:r>
              <a:rPr lang="fr-FR" dirty="0"/>
              <a:t>en fin de partie </a:t>
            </a:r>
          </a:p>
          <a:p>
            <a:pPr lvl="0"/>
            <a:r>
              <a:rPr lang="fr-FR" dirty="0"/>
              <a:t>Plateau </a:t>
            </a:r>
            <a:r>
              <a:rPr lang="fr-FR" dirty="0" smtClean="0"/>
              <a:t>représenté </a:t>
            </a:r>
            <a:r>
              <a:rPr lang="fr-FR" dirty="0"/>
              <a:t>en console et avec des couleurs</a:t>
            </a:r>
          </a:p>
          <a:p>
            <a:pPr lvl="0"/>
            <a:r>
              <a:rPr lang="fr-FR" dirty="0"/>
              <a:t>U</a:t>
            </a:r>
            <a:r>
              <a:rPr lang="fr-FR" dirty="0" smtClean="0"/>
              <a:t>tiliser </a:t>
            </a:r>
            <a:r>
              <a:rPr lang="fr-FR" dirty="0"/>
              <a:t>un curseur pour parcourir le damier </a:t>
            </a:r>
            <a:endParaRPr lang="fr-FR" dirty="0" smtClean="0"/>
          </a:p>
          <a:p>
            <a:pPr lvl="0"/>
            <a:r>
              <a:rPr lang="fr-FR" dirty="0" smtClean="0"/>
              <a:t>IA débutante et intermédiaire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62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602298" y="2544097"/>
            <a:ext cx="10018713" cy="1752599"/>
          </a:xfrm>
        </p:spPr>
        <p:txBody>
          <a:bodyPr/>
          <a:lstStyle/>
          <a:p>
            <a:r>
              <a:rPr lang="fr-FR" dirty="0" smtClean="0"/>
              <a:t>Organisation du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8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classes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93629" y="1936484"/>
            <a:ext cx="7000076" cy="47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602298" y="2544097"/>
            <a:ext cx="10018713" cy="1752599"/>
          </a:xfrm>
        </p:spPr>
        <p:txBody>
          <a:bodyPr/>
          <a:lstStyle/>
          <a:p>
            <a:r>
              <a:rPr lang="fr-FR" dirty="0" smtClean="0"/>
              <a:t>Conception technique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18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Graphe d’appels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35" y="2276781"/>
            <a:ext cx="10474663" cy="28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Doxygen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344" y="2088894"/>
            <a:ext cx="6292645" cy="44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9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98</TotalTime>
  <Words>80</Words>
  <Application>Microsoft Office PowerPoint</Application>
  <PresentationFormat>Grand écran</PresentationFormat>
  <Paragraphs>33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Parallaxe</vt:lpstr>
      <vt:lpstr>Projet Othello</vt:lpstr>
      <vt:lpstr>Sommaire</vt:lpstr>
      <vt:lpstr>Présentation du projet</vt:lpstr>
      <vt:lpstr>Cahier des charges</vt:lpstr>
      <vt:lpstr>Organisation du code</vt:lpstr>
      <vt:lpstr>Diagramme de classes</vt:lpstr>
      <vt:lpstr>Conception technique</vt:lpstr>
      <vt:lpstr>Graphe d’appels</vt:lpstr>
      <vt:lpstr>Doxygen</vt:lpstr>
      <vt:lpstr>Organisation de l’équipe</vt:lpstr>
      <vt:lpstr>Versioning</vt:lpstr>
      <vt:lpstr>Gantt</vt:lpstr>
      <vt:lpstr>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Othello</dc:title>
  <dc:creator>gautier rognon</dc:creator>
  <cp:lastModifiedBy>gautier rognon</cp:lastModifiedBy>
  <cp:revision>6</cp:revision>
  <dcterms:created xsi:type="dcterms:W3CDTF">2017-04-24T01:55:01Z</dcterms:created>
  <dcterms:modified xsi:type="dcterms:W3CDTF">2017-04-28T07:13:09Z</dcterms:modified>
</cp:coreProperties>
</file>