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7" r:id="rId7"/>
    <p:sldId id="278" r:id="rId8"/>
    <p:sldId id="261" r:id="rId9"/>
    <p:sldId id="262" r:id="rId10"/>
    <p:sldId id="263" r:id="rId11"/>
    <p:sldId id="265" r:id="rId12"/>
    <p:sldId id="266" r:id="rId13"/>
    <p:sldId id="264" r:id="rId14"/>
    <p:sldId id="267" r:id="rId15"/>
    <p:sldId id="268" r:id="rId16"/>
    <p:sldId id="269" r:id="rId17"/>
    <p:sldId id="270" r:id="rId18"/>
    <p:sldId id="276" r:id="rId19"/>
    <p:sldId id="279" r:id="rId20"/>
    <p:sldId id="271"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 GAUTIYAL" userId="968cb4fbb4613f7d" providerId="LiveId" clId="{AF899B0A-833B-46A5-8A57-134F7DD7741C}"/>
    <pc:docChg chg="undo custSel addSld delSld modSld">
      <pc:chgData name="ANSHUL GAUTIYAL" userId="968cb4fbb4613f7d" providerId="LiveId" clId="{AF899B0A-833B-46A5-8A57-134F7DD7741C}" dt="2024-05-24T20:25:15.238" v="1745" actId="1076"/>
      <pc:docMkLst>
        <pc:docMk/>
      </pc:docMkLst>
      <pc:sldChg chg="modSp mod">
        <pc:chgData name="ANSHUL GAUTIYAL" userId="968cb4fbb4613f7d" providerId="LiveId" clId="{AF899B0A-833B-46A5-8A57-134F7DD7741C}" dt="2024-05-24T18:03:35.036" v="1168" actId="2711"/>
        <pc:sldMkLst>
          <pc:docMk/>
          <pc:sldMk cId="3183093731" sldId="256"/>
        </pc:sldMkLst>
        <pc:spChg chg="mod">
          <ac:chgData name="ANSHUL GAUTIYAL" userId="968cb4fbb4613f7d" providerId="LiveId" clId="{AF899B0A-833B-46A5-8A57-134F7DD7741C}" dt="2024-05-24T18:03:19.269" v="1166" actId="2711"/>
          <ac:spMkLst>
            <pc:docMk/>
            <pc:sldMk cId="3183093731" sldId="256"/>
            <ac:spMk id="2" creationId="{1C178791-2179-AD9F-C45D-AEC6A6152B35}"/>
          </ac:spMkLst>
        </pc:spChg>
        <pc:spChg chg="mod">
          <ac:chgData name="ANSHUL GAUTIYAL" userId="968cb4fbb4613f7d" providerId="LiveId" clId="{AF899B0A-833B-46A5-8A57-134F7DD7741C}" dt="2024-05-24T18:03:35.036" v="1168" actId="2711"/>
          <ac:spMkLst>
            <pc:docMk/>
            <pc:sldMk cId="3183093731" sldId="256"/>
            <ac:spMk id="4" creationId="{664B9043-CA6B-3659-9B31-DF5D5255F320}"/>
          </ac:spMkLst>
        </pc:spChg>
        <pc:spChg chg="mod">
          <ac:chgData name="ANSHUL GAUTIYAL" userId="968cb4fbb4613f7d" providerId="LiveId" clId="{AF899B0A-833B-46A5-8A57-134F7DD7741C}" dt="2024-05-24T18:03:27.011" v="1167" actId="2711"/>
          <ac:spMkLst>
            <pc:docMk/>
            <pc:sldMk cId="3183093731" sldId="256"/>
            <ac:spMk id="5" creationId="{D73E40A4-9972-A849-F433-8F922CA3F58E}"/>
          </ac:spMkLst>
        </pc:spChg>
      </pc:sldChg>
      <pc:sldChg chg="modSp new mod">
        <pc:chgData name="ANSHUL GAUTIYAL" userId="968cb4fbb4613f7d" providerId="LiveId" clId="{AF899B0A-833B-46A5-8A57-134F7DD7741C}" dt="2024-05-24T20:23:33.943" v="1728" actId="20577"/>
        <pc:sldMkLst>
          <pc:docMk/>
          <pc:sldMk cId="287340245" sldId="257"/>
        </pc:sldMkLst>
        <pc:spChg chg="mod">
          <ac:chgData name="ANSHUL GAUTIYAL" userId="968cb4fbb4613f7d" providerId="LiveId" clId="{AF899B0A-833B-46A5-8A57-134F7DD7741C}" dt="2024-05-24T18:03:49.979" v="1170" actId="2711"/>
          <ac:spMkLst>
            <pc:docMk/>
            <pc:sldMk cId="287340245" sldId="257"/>
            <ac:spMk id="2" creationId="{1370DADF-3CEC-D75B-C8CE-6B43B2CF8499}"/>
          </ac:spMkLst>
        </pc:spChg>
        <pc:spChg chg="mod">
          <ac:chgData name="ANSHUL GAUTIYAL" userId="968cb4fbb4613f7d" providerId="LiveId" clId="{AF899B0A-833B-46A5-8A57-134F7DD7741C}" dt="2024-05-24T20:23:33.943" v="1728" actId="20577"/>
          <ac:spMkLst>
            <pc:docMk/>
            <pc:sldMk cId="287340245" sldId="257"/>
            <ac:spMk id="3" creationId="{9CF9A1C6-3639-F941-5EFB-4BA6A27B51C5}"/>
          </ac:spMkLst>
        </pc:spChg>
      </pc:sldChg>
      <pc:sldChg chg="modSp new mod">
        <pc:chgData name="ANSHUL GAUTIYAL" userId="968cb4fbb4613f7d" providerId="LiveId" clId="{AF899B0A-833B-46A5-8A57-134F7DD7741C}" dt="2024-05-24T19:15:19.191" v="1381" actId="2710"/>
        <pc:sldMkLst>
          <pc:docMk/>
          <pc:sldMk cId="506278048" sldId="258"/>
        </pc:sldMkLst>
        <pc:spChg chg="mod">
          <ac:chgData name="ANSHUL GAUTIYAL" userId="968cb4fbb4613f7d" providerId="LiveId" clId="{AF899B0A-833B-46A5-8A57-134F7DD7741C}" dt="2024-05-24T17:17:30.854" v="381" actId="122"/>
          <ac:spMkLst>
            <pc:docMk/>
            <pc:sldMk cId="506278048" sldId="258"/>
            <ac:spMk id="2" creationId="{486931DC-2CB4-D3FB-84C4-E09DD0D2E583}"/>
          </ac:spMkLst>
        </pc:spChg>
        <pc:spChg chg="mod">
          <ac:chgData name="ANSHUL GAUTIYAL" userId="968cb4fbb4613f7d" providerId="LiveId" clId="{AF899B0A-833B-46A5-8A57-134F7DD7741C}" dt="2024-05-24T19:15:19.191" v="1381" actId="2710"/>
          <ac:spMkLst>
            <pc:docMk/>
            <pc:sldMk cId="506278048" sldId="258"/>
            <ac:spMk id="3" creationId="{769D0AD2-C41A-F211-9217-F3203781B82B}"/>
          </ac:spMkLst>
        </pc:spChg>
      </pc:sldChg>
      <pc:sldChg chg="new del">
        <pc:chgData name="ANSHUL GAUTIYAL" userId="968cb4fbb4613f7d" providerId="LiveId" clId="{AF899B0A-833B-46A5-8A57-134F7DD7741C}" dt="2024-05-24T17:21:36.308" v="417" actId="680"/>
        <pc:sldMkLst>
          <pc:docMk/>
          <pc:sldMk cId="1472293993" sldId="259"/>
        </pc:sldMkLst>
      </pc:sldChg>
      <pc:sldChg chg="modSp new mod">
        <pc:chgData name="ANSHUL GAUTIYAL" userId="968cb4fbb4613f7d" providerId="LiveId" clId="{AF899B0A-833B-46A5-8A57-134F7DD7741C}" dt="2024-05-24T19:16:48.688" v="1423" actId="2710"/>
        <pc:sldMkLst>
          <pc:docMk/>
          <pc:sldMk cId="3307535967" sldId="259"/>
        </pc:sldMkLst>
        <pc:spChg chg="mod">
          <ac:chgData name="ANSHUL GAUTIYAL" userId="968cb4fbb4613f7d" providerId="LiveId" clId="{AF899B0A-833B-46A5-8A57-134F7DD7741C}" dt="2024-05-24T18:03:58.137" v="1171" actId="2711"/>
          <ac:spMkLst>
            <pc:docMk/>
            <pc:sldMk cId="3307535967" sldId="259"/>
            <ac:spMk id="2" creationId="{AE4D9BD5-99D3-2633-532F-88F0ED475045}"/>
          </ac:spMkLst>
        </pc:spChg>
        <pc:spChg chg="mod">
          <ac:chgData name="ANSHUL GAUTIYAL" userId="968cb4fbb4613f7d" providerId="LiveId" clId="{AF899B0A-833B-46A5-8A57-134F7DD7741C}" dt="2024-05-24T19:16:48.688" v="1423" actId="2710"/>
          <ac:spMkLst>
            <pc:docMk/>
            <pc:sldMk cId="3307535967" sldId="259"/>
            <ac:spMk id="3" creationId="{81EAF859-0CAF-76EB-2122-A449F4B35FA4}"/>
          </ac:spMkLst>
        </pc:spChg>
      </pc:sldChg>
      <pc:sldChg chg="modSp new del mod">
        <pc:chgData name="ANSHUL GAUTIYAL" userId="968cb4fbb4613f7d" providerId="LiveId" clId="{AF899B0A-833B-46A5-8A57-134F7DD7741C}" dt="2024-05-24T17:23:41.797" v="452" actId="680"/>
        <pc:sldMkLst>
          <pc:docMk/>
          <pc:sldMk cId="318150873" sldId="260"/>
        </pc:sldMkLst>
        <pc:spChg chg="mod">
          <ac:chgData name="ANSHUL GAUTIYAL" userId="968cb4fbb4613f7d" providerId="LiveId" clId="{AF899B0A-833B-46A5-8A57-134F7DD7741C}" dt="2024-05-24T17:23:40.362" v="449" actId="1076"/>
          <ac:spMkLst>
            <pc:docMk/>
            <pc:sldMk cId="318150873" sldId="260"/>
            <ac:spMk id="2" creationId="{8FEB08C2-1010-537C-4B04-EEE775588D7B}"/>
          </ac:spMkLst>
        </pc:spChg>
        <pc:spChg chg="mod">
          <ac:chgData name="ANSHUL GAUTIYAL" userId="968cb4fbb4613f7d" providerId="LiveId" clId="{AF899B0A-833B-46A5-8A57-134F7DD7741C}" dt="2024-05-24T17:23:41.207" v="451"/>
          <ac:spMkLst>
            <pc:docMk/>
            <pc:sldMk cId="318150873" sldId="260"/>
            <ac:spMk id="3" creationId="{2DB30E84-5AAA-21D4-D428-B642F06CACB3}"/>
          </ac:spMkLst>
        </pc:spChg>
      </pc:sldChg>
      <pc:sldChg chg="addSp modSp new mod">
        <pc:chgData name="ANSHUL GAUTIYAL" userId="968cb4fbb4613f7d" providerId="LiveId" clId="{AF899B0A-833B-46A5-8A57-134F7DD7741C}" dt="2024-05-24T18:27:07.611" v="1345" actId="1076"/>
        <pc:sldMkLst>
          <pc:docMk/>
          <pc:sldMk cId="932268458" sldId="260"/>
        </pc:sldMkLst>
        <pc:spChg chg="add mod">
          <ac:chgData name="ANSHUL GAUTIYAL" userId="968cb4fbb4613f7d" providerId="LiveId" clId="{AF899B0A-833B-46A5-8A57-134F7DD7741C}" dt="2024-05-24T18:27:07.611" v="1345" actId="1076"/>
          <ac:spMkLst>
            <pc:docMk/>
            <pc:sldMk cId="932268458" sldId="260"/>
            <ac:spMk id="2" creationId="{5B99DFE8-6E02-80CB-C21E-24AA1387C83A}"/>
          </ac:spMkLst>
        </pc:spChg>
      </pc:sldChg>
      <pc:sldChg chg="new del">
        <pc:chgData name="ANSHUL GAUTIYAL" userId="968cb4fbb4613f7d" providerId="LiveId" clId="{AF899B0A-833B-46A5-8A57-134F7DD7741C}" dt="2024-05-24T17:23:19.997" v="443" actId="2696"/>
        <pc:sldMkLst>
          <pc:docMk/>
          <pc:sldMk cId="1161889191" sldId="260"/>
        </pc:sldMkLst>
      </pc:sldChg>
      <pc:sldChg chg="modSp new mod">
        <pc:chgData name="ANSHUL GAUTIYAL" userId="968cb4fbb4613f7d" providerId="LiveId" clId="{AF899B0A-833B-46A5-8A57-134F7DD7741C}" dt="2024-05-24T18:04:49.332" v="1176" actId="2711"/>
        <pc:sldMkLst>
          <pc:docMk/>
          <pc:sldMk cId="343106941" sldId="261"/>
        </pc:sldMkLst>
        <pc:spChg chg="mod">
          <ac:chgData name="ANSHUL GAUTIYAL" userId="968cb4fbb4613f7d" providerId="LiveId" clId="{AF899B0A-833B-46A5-8A57-134F7DD7741C}" dt="2024-05-24T18:04:40.514" v="1175" actId="122"/>
          <ac:spMkLst>
            <pc:docMk/>
            <pc:sldMk cId="343106941" sldId="261"/>
            <ac:spMk id="2" creationId="{7794B764-4502-FEF7-6FDF-5176115B75FC}"/>
          </ac:spMkLst>
        </pc:spChg>
        <pc:spChg chg="mod">
          <ac:chgData name="ANSHUL GAUTIYAL" userId="968cb4fbb4613f7d" providerId="LiveId" clId="{AF899B0A-833B-46A5-8A57-134F7DD7741C}" dt="2024-05-24T18:04:49.332" v="1176" actId="2711"/>
          <ac:spMkLst>
            <pc:docMk/>
            <pc:sldMk cId="343106941" sldId="261"/>
            <ac:spMk id="3" creationId="{C60E379E-9E80-E56F-8911-737A48982D6E}"/>
          </ac:spMkLst>
        </pc:spChg>
      </pc:sldChg>
      <pc:sldChg chg="new del">
        <pc:chgData name="ANSHUL GAUTIYAL" userId="968cb4fbb4613f7d" providerId="LiveId" clId="{AF899B0A-833B-46A5-8A57-134F7DD7741C}" dt="2024-05-24T17:25:27.489" v="470" actId="680"/>
        <pc:sldMkLst>
          <pc:docMk/>
          <pc:sldMk cId="2895021219" sldId="261"/>
        </pc:sldMkLst>
      </pc:sldChg>
      <pc:sldChg chg="addSp delSp modSp new mod">
        <pc:chgData name="ANSHUL GAUTIYAL" userId="968cb4fbb4613f7d" providerId="LiveId" clId="{AF899B0A-833B-46A5-8A57-134F7DD7741C}" dt="2024-05-24T18:13:31.317" v="1231" actId="14100"/>
        <pc:sldMkLst>
          <pc:docMk/>
          <pc:sldMk cId="2831998049" sldId="262"/>
        </pc:sldMkLst>
        <pc:spChg chg="add del mod">
          <ac:chgData name="ANSHUL GAUTIYAL" userId="968cb4fbb4613f7d" providerId="LiveId" clId="{AF899B0A-833B-46A5-8A57-134F7DD7741C}" dt="2024-05-24T17:28:27.309" v="547"/>
          <ac:spMkLst>
            <pc:docMk/>
            <pc:sldMk cId="2831998049" sldId="262"/>
            <ac:spMk id="2" creationId="{E17934BF-4FA9-6F74-3BF3-0020F6ABB7AF}"/>
          </ac:spMkLst>
        </pc:spChg>
        <pc:spChg chg="add del mod">
          <ac:chgData name="ANSHUL GAUTIYAL" userId="968cb4fbb4613f7d" providerId="LiveId" clId="{AF899B0A-833B-46A5-8A57-134F7DD7741C}" dt="2024-05-24T18:13:31.317" v="1231" actId="14100"/>
          <ac:spMkLst>
            <pc:docMk/>
            <pc:sldMk cId="2831998049" sldId="262"/>
            <ac:spMk id="3" creationId="{B4D8709B-E66B-6012-6903-A2128E1F1ACC}"/>
          </ac:spMkLst>
        </pc:spChg>
      </pc:sldChg>
      <pc:sldChg chg="modSp new mod">
        <pc:chgData name="ANSHUL GAUTIYAL" userId="968cb4fbb4613f7d" providerId="LiveId" clId="{AF899B0A-833B-46A5-8A57-134F7DD7741C}" dt="2024-05-24T18:05:38.542" v="1185" actId="2711"/>
        <pc:sldMkLst>
          <pc:docMk/>
          <pc:sldMk cId="2504242288" sldId="263"/>
        </pc:sldMkLst>
        <pc:spChg chg="mod">
          <ac:chgData name="ANSHUL GAUTIYAL" userId="968cb4fbb4613f7d" providerId="LiveId" clId="{AF899B0A-833B-46A5-8A57-134F7DD7741C}" dt="2024-05-24T18:05:32.417" v="1184" actId="2711"/>
          <ac:spMkLst>
            <pc:docMk/>
            <pc:sldMk cId="2504242288" sldId="263"/>
            <ac:spMk id="2" creationId="{B4ABC6AD-7214-D00A-A91F-C8CE6DF7FD58}"/>
          </ac:spMkLst>
        </pc:spChg>
        <pc:spChg chg="mod">
          <ac:chgData name="ANSHUL GAUTIYAL" userId="968cb4fbb4613f7d" providerId="LiveId" clId="{AF899B0A-833B-46A5-8A57-134F7DD7741C}" dt="2024-05-24T18:05:38.542" v="1185" actId="2711"/>
          <ac:spMkLst>
            <pc:docMk/>
            <pc:sldMk cId="2504242288" sldId="263"/>
            <ac:spMk id="3" creationId="{F738B7DF-7855-229A-0133-0B749D1D210C}"/>
          </ac:spMkLst>
        </pc:spChg>
      </pc:sldChg>
      <pc:sldChg chg="addSp delSp modSp new del mod">
        <pc:chgData name="ANSHUL GAUTIYAL" userId="968cb4fbb4613f7d" providerId="LiveId" clId="{AF899B0A-833B-46A5-8A57-134F7DD7741C}" dt="2024-05-24T17:29:25.643" v="560" actId="680"/>
        <pc:sldMkLst>
          <pc:docMk/>
          <pc:sldMk cId="2997901105" sldId="263"/>
        </pc:sldMkLst>
        <pc:spChg chg="add del">
          <ac:chgData name="ANSHUL GAUTIYAL" userId="968cb4fbb4613f7d" providerId="LiveId" clId="{AF899B0A-833B-46A5-8A57-134F7DD7741C}" dt="2024-05-24T17:29:09.754" v="551" actId="21"/>
          <ac:spMkLst>
            <pc:docMk/>
            <pc:sldMk cId="2997901105" sldId="263"/>
            <ac:spMk id="2" creationId="{B0A552E3-947B-478D-87A3-1FBDF325D445}"/>
          </ac:spMkLst>
        </pc:spChg>
        <pc:spChg chg="mod">
          <ac:chgData name="ANSHUL GAUTIYAL" userId="968cb4fbb4613f7d" providerId="LiveId" clId="{AF899B0A-833B-46A5-8A57-134F7DD7741C}" dt="2024-05-24T17:29:25.229" v="559"/>
          <ac:spMkLst>
            <pc:docMk/>
            <pc:sldMk cId="2997901105" sldId="263"/>
            <ac:spMk id="3" creationId="{7B56EB1C-C613-19A2-AF78-4AE635A05093}"/>
          </ac:spMkLst>
        </pc:spChg>
      </pc:sldChg>
      <pc:sldChg chg="new del">
        <pc:chgData name="ANSHUL GAUTIYAL" userId="968cb4fbb4613f7d" providerId="LiveId" clId="{AF899B0A-833B-46A5-8A57-134F7DD7741C}" dt="2024-05-24T17:37:44.164" v="874" actId="680"/>
        <pc:sldMkLst>
          <pc:docMk/>
          <pc:sldMk cId="1606629294" sldId="264"/>
        </pc:sldMkLst>
      </pc:sldChg>
      <pc:sldChg chg="addSp delSp modSp new mod">
        <pc:chgData name="ANSHUL GAUTIYAL" userId="968cb4fbb4613f7d" providerId="LiveId" clId="{AF899B0A-833B-46A5-8A57-134F7DD7741C}" dt="2024-05-24T18:28:05.615" v="1355" actId="1076"/>
        <pc:sldMkLst>
          <pc:docMk/>
          <pc:sldMk cId="2807161618" sldId="264"/>
        </pc:sldMkLst>
        <pc:spChg chg="add mod">
          <ac:chgData name="ANSHUL GAUTIYAL" userId="968cb4fbb4613f7d" providerId="LiveId" clId="{AF899B0A-833B-46A5-8A57-134F7DD7741C}" dt="2024-05-24T18:27:58.094" v="1353" actId="1076"/>
          <ac:spMkLst>
            <pc:docMk/>
            <pc:sldMk cId="2807161618" sldId="264"/>
            <ac:spMk id="2" creationId="{4C5604A0-92FC-1641-0CCE-0F677EFA603D}"/>
          </ac:spMkLst>
        </pc:spChg>
        <pc:picChg chg="add del mod">
          <ac:chgData name="ANSHUL GAUTIYAL" userId="968cb4fbb4613f7d" providerId="LiveId" clId="{AF899B0A-833B-46A5-8A57-134F7DD7741C}" dt="2024-05-24T18:23:17.065" v="1316" actId="21"/>
          <ac:picMkLst>
            <pc:docMk/>
            <pc:sldMk cId="2807161618" sldId="264"/>
            <ac:picMk id="3" creationId="{77D14E97-4084-0841-CC3E-5B6722B99781}"/>
          </ac:picMkLst>
        </pc:picChg>
        <pc:picChg chg="add mod">
          <ac:chgData name="ANSHUL GAUTIYAL" userId="968cb4fbb4613f7d" providerId="LiveId" clId="{AF899B0A-833B-46A5-8A57-134F7DD7741C}" dt="2024-05-24T18:28:05.615" v="1355" actId="1076"/>
          <ac:picMkLst>
            <pc:docMk/>
            <pc:sldMk cId="2807161618" sldId="264"/>
            <ac:picMk id="4" creationId="{31D9AF82-793A-7984-3156-0AA6B0DB278F}"/>
          </ac:picMkLst>
        </pc:picChg>
      </pc:sldChg>
      <pc:sldChg chg="addSp modSp new mod">
        <pc:chgData name="ANSHUL GAUTIYAL" userId="968cb4fbb4613f7d" providerId="LiveId" clId="{AF899B0A-833B-46A5-8A57-134F7DD7741C}" dt="2024-05-24T18:25:32.926" v="1338" actId="14100"/>
        <pc:sldMkLst>
          <pc:docMk/>
          <pc:sldMk cId="2338329907" sldId="265"/>
        </pc:sldMkLst>
        <pc:picChg chg="add mod">
          <ac:chgData name="ANSHUL GAUTIYAL" userId="968cb4fbb4613f7d" providerId="LiveId" clId="{AF899B0A-833B-46A5-8A57-134F7DD7741C}" dt="2024-05-24T18:25:32.926" v="1338" actId="14100"/>
          <ac:picMkLst>
            <pc:docMk/>
            <pc:sldMk cId="2338329907" sldId="265"/>
            <ac:picMk id="3" creationId="{EC60949A-2C64-FB07-7896-EFBAEC9EC3DA}"/>
          </ac:picMkLst>
        </pc:picChg>
      </pc:sldChg>
      <pc:sldChg chg="addSp delSp modSp new mod">
        <pc:chgData name="ANSHUL GAUTIYAL" userId="968cb4fbb4613f7d" providerId="LiveId" clId="{AF899B0A-833B-46A5-8A57-134F7DD7741C}" dt="2024-05-24T18:27:25.835" v="1347" actId="1076"/>
        <pc:sldMkLst>
          <pc:docMk/>
          <pc:sldMk cId="3865383303" sldId="266"/>
        </pc:sldMkLst>
        <pc:spChg chg="add del mod">
          <ac:chgData name="ANSHUL GAUTIYAL" userId="968cb4fbb4613f7d" providerId="LiveId" clId="{AF899B0A-833B-46A5-8A57-134F7DD7741C}" dt="2024-05-24T17:41:50.455" v="901"/>
          <ac:spMkLst>
            <pc:docMk/>
            <pc:sldMk cId="3865383303" sldId="266"/>
            <ac:spMk id="2" creationId="{92CEB806-DF04-0835-415F-75C0BBCAA86E}"/>
          </ac:spMkLst>
        </pc:spChg>
        <pc:spChg chg="add mod">
          <ac:chgData name="ANSHUL GAUTIYAL" userId="968cb4fbb4613f7d" providerId="LiveId" clId="{AF899B0A-833B-46A5-8A57-134F7DD7741C}" dt="2024-05-24T18:27:23.667" v="1346" actId="2710"/>
          <ac:spMkLst>
            <pc:docMk/>
            <pc:sldMk cId="3865383303" sldId="266"/>
            <ac:spMk id="3" creationId="{1381E319-EDA2-82F5-5451-DB0C83FFA814}"/>
          </ac:spMkLst>
        </pc:spChg>
        <pc:picChg chg="add mod">
          <ac:chgData name="ANSHUL GAUTIYAL" userId="968cb4fbb4613f7d" providerId="LiveId" clId="{AF899B0A-833B-46A5-8A57-134F7DD7741C}" dt="2024-05-24T18:27:25.835" v="1347" actId="1076"/>
          <ac:picMkLst>
            <pc:docMk/>
            <pc:sldMk cId="3865383303" sldId="266"/>
            <ac:picMk id="5" creationId="{B56F9756-1031-5E6A-E7C1-3F8BB11953D4}"/>
          </ac:picMkLst>
        </pc:picChg>
      </pc:sldChg>
      <pc:sldChg chg="addSp delSp modSp new mod">
        <pc:chgData name="ANSHUL GAUTIYAL" userId="968cb4fbb4613f7d" providerId="LiveId" clId="{AF899B0A-833B-46A5-8A57-134F7DD7741C}" dt="2024-05-24T20:03:56.466" v="1718" actId="20577"/>
        <pc:sldMkLst>
          <pc:docMk/>
          <pc:sldMk cId="1925135672" sldId="267"/>
        </pc:sldMkLst>
        <pc:spChg chg="add mod">
          <ac:chgData name="ANSHUL GAUTIYAL" userId="968cb4fbb4613f7d" providerId="LiveId" clId="{AF899B0A-833B-46A5-8A57-134F7DD7741C}" dt="2024-05-24T20:03:56.466" v="1718" actId="20577"/>
          <ac:spMkLst>
            <pc:docMk/>
            <pc:sldMk cId="1925135672" sldId="267"/>
            <ac:spMk id="6" creationId="{83AA9297-0582-FE99-DEA3-47211DF59914}"/>
          </ac:spMkLst>
        </pc:spChg>
        <pc:picChg chg="add del mod">
          <ac:chgData name="ANSHUL GAUTIYAL" userId="968cb4fbb4613f7d" providerId="LiveId" clId="{AF899B0A-833B-46A5-8A57-134F7DD7741C}" dt="2024-05-24T17:45:08.748" v="935" actId="21"/>
          <ac:picMkLst>
            <pc:docMk/>
            <pc:sldMk cId="1925135672" sldId="267"/>
            <ac:picMk id="3" creationId="{77D14E97-4084-0841-CC3E-5B6722B99781}"/>
          </ac:picMkLst>
        </pc:picChg>
        <pc:picChg chg="add mod">
          <ac:chgData name="ANSHUL GAUTIYAL" userId="968cb4fbb4613f7d" providerId="LiveId" clId="{AF899B0A-833B-46A5-8A57-134F7DD7741C}" dt="2024-05-24T18:24:40.553" v="1330" actId="14100"/>
          <ac:picMkLst>
            <pc:docMk/>
            <pc:sldMk cId="1925135672" sldId="267"/>
            <ac:picMk id="5" creationId="{363E7C49-F5C9-9464-4862-D18F7CFA99B4}"/>
          </ac:picMkLst>
        </pc:picChg>
      </pc:sldChg>
      <pc:sldChg chg="addSp delSp modSp new mod">
        <pc:chgData name="ANSHUL GAUTIYAL" userId="968cb4fbb4613f7d" providerId="LiveId" clId="{AF899B0A-833B-46A5-8A57-134F7DD7741C}" dt="2024-05-24T17:47:43.701" v="966" actId="1076"/>
        <pc:sldMkLst>
          <pc:docMk/>
          <pc:sldMk cId="2794565227" sldId="268"/>
        </pc:sldMkLst>
        <pc:spChg chg="add del mod">
          <ac:chgData name="ANSHUL GAUTIYAL" userId="968cb4fbb4613f7d" providerId="LiveId" clId="{AF899B0A-833B-46A5-8A57-134F7DD7741C}" dt="2024-05-24T17:47:41.108" v="965"/>
          <ac:spMkLst>
            <pc:docMk/>
            <pc:sldMk cId="2794565227" sldId="268"/>
            <ac:spMk id="2" creationId="{CFCD9FE8-B036-BA49-78A8-6A4E2587D790}"/>
          </ac:spMkLst>
        </pc:spChg>
        <pc:picChg chg="add mod">
          <ac:chgData name="ANSHUL GAUTIYAL" userId="968cb4fbb4613f7d" providerId="LiveId" clId="{AF899B0A-833B-46A5-8A57-134F7DD7741C}" dt="2024-05-24T17:47:43.701" v="966" actId="1076"/>
          <ac:picMkLst>
            <pc:docMk/>
            <pc:sldMk cId="2794565227" sldId="268"/>
            <ac:picMk id="4" creationId="{FDEF6328-4742-673E-0398-D928589378E5}"/>
          </ac:picMkLst>
        </pc:picChg>
      </pc:sldChg>
      <pc:sldChg chg="modSp new mod">
        <pc:chgData name="ANSHUL GAUTIYAL" userId="968cb4fbb4613f7d" providerId="LiveId" clId="{AF899B0A-833B-46A5-8A57-134F7DD7741C}" dt="2024-05-24T18:28:36.430" v="1361" actId="1076"/>
        <pc:sldMkLst>
          <pc:docMk/>
          <pc:sldMk cId="128368369" sldId="269"/>
        </pc:sldMkLst>
        <pc:spChg chg="mod">
          <ac:chgData name="ANSHUL GAUTIYAL" userId="968cb4fbb4613f7d" providerId="LiveId" clId="{AF899B0A-833B-46A5-8A57-134F7DD7741C}" dt="2024-05-24T18:06:26.238" v="1190" actId="2711"/>
          <ac:spMkLst>
            <pc:docMk/>
            <pc:sldMk cId="128368369" sldId="269"/>
            <ac:spMk id="2" creationId="{C1FA1D47-192E-7BD4-0EF1-68333EF71DF7}"/>
          </ac:spMkLst>
        </pc:spChg>
        <pc:spChg chg="mod">
          <ac:chgData name="ANSHUL GAUTIYAL" userId="968cb4fbb4613f7d" providerId="LiveId" clId="{AF899B0A-833B-46A5-8A57-134F7DD7741C}" dt="2024-05-24T18:28:36.430" v="1361" actId="1076"/>
          <ac:spMkLst>
            <pc:docMk/>
            <pc:sldMk cId="128368369" sldId="269"/>
            <ac:spMk id="3" creationId="{C49C1018-EA4C-6A88-E962-E4EB352763A1}"/>
          </ac:spMkLst>
        </pc:spChg>
      </pc:sldChg>
      <pc:sldChg chg="new del">
        <pc:chgData name="ANSHUL GAUTIYAL" userId="968cb4fbb4613f7d" providerId="LiveId" clId="{AF899B0A-833B-46A5-8A57-134F7DD7741C}" dt="2024-05-24T17:48:37.162" v="975" actId="680"/>
        <pc:sldMkLst>
          <pc:docMk/>
          <pc:sldMk cId="374446473" sldId="269"/>
        </pc:sldMkLst>
      </pc:sldChg>
      <pc:sldChg chg="addSp delSp modSp new mod">
        <pc:chgData name="ANSHUL GAUTIYAL" userId="968cb4fbb4613f7d" providerId="LiveId" clId="{AF899B0A-833B-46A5-8A57-134F7DD7741C}" dt="2024-05-24T18:28:48.641" v="1363" actId="1076"/>
        <pc:sldMkLst>
          <pc:docMk/>
          <pc:sldMk cId="2280393789" sldId="270"/>
        </pc:sldMkLst>
        <pc:spChg chg="add mod">
          <ac:chgData name="ANSHUL GAUTIYAL" userId="968cb4fbb4613f7d" providerId="LiveId" clId="{AF899B0A-833B-46A5-8A57-134F7DD7741C}" dt="2024-05-24T18:28:48.641" v="1363" actId="1076"/>
          <ac:spMkLst>
            <pc:docMk/>
            <pc:sldMk cId="2280393789" sldId="270"/>
            <ac:spMk id="2" creationId="{74BDAE5C-928B-88C7-003B-0E6AF12C2EF1}"/>
          </ac:spMkLst>
        </pc:spChg>
        <pc:picChg chg="add del mod">
          <ac:chgData name="ANSHUL GAUTIYAL" userId="968cb4fbb4613f7d" providerId="LiveId" clId="{AF899B0A-833B-46A5-8A57-134F7DD7741C}" dt="2024-05-24T18:19:40.994" v="1246" actId="21"/>
          <ac:picMkLst>
            <pc:docMk/>
            <pc:sldMk cId="2280393789" sldId="270"/>
            <ac:picMk id="4" creationId="{206F9870-2A44-8D90-FA08-40A39A4E2836}"/>
          </ac:picMkLst>
        </pc:picChg>
      </pc:sldChg>
      <pc:sldChg chg="modSp new mod">
        <pc:chgData name="ANSHUL GAUTIYAL" userId="968cb4fbb4613f7d" providerId="LiveId" clId="{AF899B0A-833B-46A5-8A57-134F7DD7741C}" dt="2024-05-24T18:29:24.963" v="1372" actId="1076"/>
        <pc:sldMkLst>
          <pc:docMk/>
          <pc:sldMk cId="415243921" sldId="271"/>
        </pc:sldMkLst>
        <pc:spChg chg="mod">
          <ac:chgData name="ANSHUL GAUTIYAL" userId="968cb4fbb4613f7d" providerId="LiveId" clId="{AF899B0A-833B-46A5-8A57-134F7DD7741C}" dt="2024-05-24T18:07:11.868" v="1196" actId="2711"/>
          <ac:spMkLst>
            <pc:docMk/>
            <pc:sldMk cId="415243921" sldId="271"/>
            <ac:spMk id="2" creationId="{2E3E8564-A25F-68E0-B752-CE50FA61BF78}"/>
          </ac:spMkLst>
        </pc:spChg>
        <pc:spChg chg="mod">
          <ac:chgData name="ANSHUL GAUTIYAL" userId="968cb4fbb4613f7d" providerId="LiveId" clId="{AF899B0A-833B-46A5-8A57-134F7DD7741C}" dt="2024-05-24T18:29:24.963" v="1372" actId="1076"/>
          <ac:spMkLst>
            <pc:docMk/>
            <pc:sldMk cId="415243921" sldId="271"/>
            <ac:spMk id="3" creationId="{2E86A73E-2D21-A276-FA69-17DE55779490}"/>
          </ac:spMkLst>
        </pc:spChg>
      </pc:sldChg>
      <pc:sldChg chg="addSp modSp new mod">
        <pc:chgData name="ANSHUL GAUTIYAL" userId="968cb4fbb4613f7d" providerId="LiveId" clId="{AF899B0A-833B-46A5-8A57-134F7DD7741C}" dt="2024-05-24T18:29:34.034" v="1373" actId="2710"/>
        <pc:sldMkLst>
          <pc:docMk/>
          <pc:sldMk cId="3113457635" sldId="272"/>
        </pc:sldMkLst>
        <pc:spChg chg="add mod">
          <ac:chgData name="ANSHUL GAUTIYAL" userId="968cb4fbb4613f7d" providerId="LiveId" clId="{AF899B0A-833B-46A5-8A57-134F7DD7741C}" dt="2024-05-24T18:29:34.034" v="1373" actId="2710"/>
          <ac:spMkLst>
            <pc:docMk/>
            <pc:sldMk cId="3113457635" sldId="272"/>
            <ac:spMk id="2" creationId="{158A3709-212F-1A7B-1CDE-771703759F88}"/>
          </ac:spMkLst>
        </pc:spChg>
      </pc:sldChg>
      <pc:sldChg chg="modSp new mod">
        <pc:chgData name="ANSHUL GAUTIYAL" userId="968cb4fbb4613f7d" providerId="LiveId" clId="{AF899B0A-833B-46A5-8A57-134F7DD7741C}" dt="2024-05-24T18:29:52.149" v="1379" actId="5793"/>
        <pc:sldMkLst>
          <pc:docMk/>
          <pc:sldMk cId="3959081223" sldId="273"/>
        </pc:sldMkLst>
        <pc:spChg chg="mod">
          <ac:chgData name="ANSHUL GAUTIYAL" userId="968cb4fbb4613f7d" providerId="LiveId" clId="{AF899B0A-833B-46A5-8A57-134F7DD7741C}" dt="2024-05-24T18:07:41.093" v="1199" actId="2711"/>
          <ac:spMkLst>
            <pc:docMk/>
            <pc:sldMk cId="3959081223" sldId="273"/>
            <ac:spMk id="2" creationId="{82E03C2C-3BD7-D502-0CCD-01557A6D1943}"/>
          </ac:spMkLst>
        </pc:spChg>
        <pc:spChg chg="mod">
          <ac:chgData name="ANSHUL GAUTIYAL" userId="968cb4fbb4613f7d" providerId="LiveId" clId="{AF899B0A-833B-46A5-8A57-134F7DD7741C}" dt="2024-05-24T18:29:52.149" v="1379" actId="5793"/>
          <ac:spMkLst>
            <pc:docMk/>
            <pc:sldMk cId="3959081223" sldId="273"/>
            <ac:spMk id="3" creationId="{2F448434-B246-E471-07C4-AE098C97CC91}"/>
          </ac:spMkLst>
        </pc:spChg>
      </pc:sldChg>
      <pc:sldChg chg="addSp modSp new mod">
        <pc:chgData name="ANSHUL GAUTIYAL" userId="968cb4fbb4613f7d" providerId="LiveId" clId="{AF899B0A-833B-46A5-8A57-134F7DD7741C}" dt="2024-05-24T18:30:02.166" v="1380" actId="2710"/>
        <pc:sldMkLst>
          <pc:docMk/>
          <pc:sldMk cId="3751879791" sldId="274"/>
        </pc:sldMkLst>
        <pc:spChg chg="add mod">
          <ac:chgData name="ANSHUL GAUTIYAL" userId="968cb4fbb4613f7d" providerId="LiveId" clId="{AF899B0A-833B-46A5-8A57-134F7DD7741C}" dt="2024-05-24T18:30:02.166" v="1380" actId="2710"/>
          <ac:spMkLst>
            <pc:docMk/>
            <pc:sldMk cId="3751879791" sldId="274"/>
            <ac:spMk id="2" creationId="{E86E41DC-312C-2D7C-75B1-78889B33B104}"/>
          </ac:spMkLst>
        </pc:spChg>
      </pc:sldChg>
      <pc:sldChg chg="addSp delSp modSp new mod">
        <pc:chgData name="ANSHUL GAUTIYAL" userId="968cb4fbb4613f7d" providerId="LiveId" clId="{AF899B0A-833B-46A5-8A57-134F7DD7741C}" dt="2024-05-24T18:08:04.634" v="1202" actId="2711"/>
        <pc:sldMkLst>
          <pc:docMk/>
          <pc:sldMk cId="4112107483" sldId="275"/>
        </pc:sldMkLst>
        <pc:spChg chg="add del mod">
          <ac:chgData name="ANSHUL GAUTIYAL" userId="968cb4fbb4613f7d" providerId="LiveId" clId="{AF899B0A-833B-46A5-8A57-134F7DD7741C}" dt="2024-05-24T18:01:38.126" v="1141"/>
          <ac:spMkLst>
            <pc:docMk/>
            <pc:sldMk cId="4112107483" sldId="275"/>
            <ac:spMk id="2" creationId="{83CFAE0B-C60E-4CC6-6B1E-4038447DFB84}"/>
          </ac:spMkLst>
        </pc:spChg>
        <pc:spChg chg="add mod">
          <ac:chgData name="ANSHUL GAUTIYAL" userId="968cb4fbb4613f7d" providerId="LiveId" clId="{AF899B0A-833B-46A5-8A57-134F7DD7741C}" dt="2024-05-24T18:08:04.634" v="1202" actId="2711"/>
          <ac:spMkLst>
            <pc:docMk/>
            <pc:sldMk cId="4112107483" sldId="275"/>
            <ac:spMk id="3" creationId="{6CEB6414-8A98-A519-CEAE-0218590956A9}"/>
          </ac:spMkLst>
        </pc:spChg>
      </pc:sldChg>
      <pc:sldChg chg="addSp modSp new mod">
        <pc:chgData name="ANSHUL GAUTIYAL" userId="968cb4fbb4613f7d" providerId="LiveId" clId="{AF899B0A-833B-46A5-8A57-134F7DD7741C}" dt="2024-05-24T18:19:52.639" v="1249" actId="1076"/>
        <pc:sldMkLst>
          <pc:docMk/>
          <pc:sldMk cId="2268194884" sldId="276"/>
        </pc:sldMkLst>
        <pc:picChg chg="add mod">
          <ac:chgData name="ANSHUL GAUTIYAL" userId="968cb4fbb4613f7d" providerId="LiveId" clId="{AF899B0A-833B-46A5-8A57-134F7DD7741C}" dt="2024-05-24T18:19:52.639" v="1249" actId="1076"/>
          <ac:picMkLst>
            <pc:docMk/>
            <pc:sldMk cId="2268194884" sldId="276"/>
            <ac:picMk id="4" creationId="{206F9870-2A44-8D90-FA08-40A39A4E2836}"/>
          </ac:picMkLst>
        </pc:picChg>
      </pc:sldChg>
      <pc:sldChg chg="addSp delSp modSp new del mod">
        <pc:chgData name="ANSHUL GAUTIYAL" userId="968cb4fbb4613f7d" providerId="LiveId" clId="{AF899B0A-833B-46A5-8A57-134F7DD7741C}" dt="2024-05-24T18:28:10.871" v="1356" actId="2696"/>
        <pc:sldMkLst>
          <pc:docMk/>
          <pc:sldMk cId="2596912509" sldId="277"/>
        </pc:sldMkLst>
        <pc:picChg chg="add del mod">
          <ac:chgData name="ANSHUL GAUTIYAL" userId="968cb4fbb4613f7d" providerId="LiveId" clId="{AF899B0A-833B-46A5-8A57-134F7DD7741C}" dt="2024-05-24T18:27:48.952" v="1350" actId="21"/>
          <ac:picMkLst>
            <pc:docMk/>
            <pc:sldMk cId="2596912509" sldId="277"/>
            <ac:picMk id="3" creationId="{77D14E97-4084-0841-CC3E-5B6722B99781}"/>
          </ac:picMkLst>
        </pc:picChg>
      </pc:sldChg>
      <pc:sldChg chg="modSp new mod">
        <pc:chgData name="ANSHUL GAUTIYAL" userId="968cb4fbb4613f7d" providerId="LiveId" clId="{AF899B0A-833B-46A5-8A57-134F7DD7741C}" dt="2024-05-24T19:44:16.258" v="1699" actId="20577"/>
        <pc:sldMkLst>
          <pc:docMk/>
          <pc:sldMk cId="3257239016" sldId="277"/>
        </pc:sldMkLst>
        <pc:spChg chg="mod">
          <ac:chgData name="ANSHUL GAUTIYAL" userId="968cb4fbb4613f7d" providerId="LiveId" clId="{AF899B0A-833B-46A5-8A57-134F7DD7741C}" dt="2024-05-24T19:44:16.258" v="1699" actId="20577"/>
          <ac:spMkLst>
            <pc:docMk/>
            <pc:sldMk cId="3257239016" sldId="277"/>
            <ac:spMk id="2" creationId="{2D5ED18D-73F5-36ED-79F8-A748657393D7}"/>
          </ac:spMkLst>
        </pc:spChg>
        <pc:spChg chg="mod">
          <ac:chgData name="ANSHUL GAUTIYAL" userId="968cb4fbb4613f7d" providerId="LiveId" clId="{AF899B0A-833B-46A5-8A57-134F7DD7741C}" dt="2024-05-24T19:39:24.781" v="1567" actId="1076"/>
          <ac:spMkLst>
            <pc:docMk/>
            <pc:sldMk cId="3257239016" sldId="277"/>
            <ac:spMk id="3" creationId="{1B7D0073-B1FF-9F50-4154-1A38490F6695}"/>
          </ac:spMkLst>
        </pc:spChg>
      </pc:sldChg>
      <pc:sldChg chg="addSp modSp new mod">
        <pc:chgData name="ANSHUL GAUTIYAL" userId="968cb4fbb4613f7d" providerId="LiveId" clId="{AF899B0A-833B-46A5-8A57-134F7DD7741C}" dt="2024-05-24T19:44:01.284" v="1697" actId="1076"/>
        <pc:sldMkLst>
          <pc:docMk/>
          <pc:sldMk cId="1364841970" sldId="278"/>
        </pc:sldMkLst>
        <pc:spChg chg="add mod">
          <ac:chgData name="ANSHUL GAUTIYAL" userId="968cb4fbb4613f7d" providerId="LiveId" clId="{AF899B0A-833B-46A5-8A57-134F7DD7741C}" dt="2024-05-24T19:44:01.284" v="1697" actId="1076"/>
          <ac:spMkLst>
            <pc:docMk/>
            <pc:sldMk cId="1364841970" sldId="278"/>
            <ac:spMk id="2" creationId="{77D2A1CE-0EA8-2F7D-AD0C-831B8C073D5A}"/>
          </ac:spMkLst>
        </pc:spChg>
      </pc:sldChg>
      <pc:sldChg chg="addSp delSp modSp new mod">
        <pc:chgData name="ANSHUL GAUTIYAL" userId="968cb4fbb4613f7d" providerId="LiveId" clId="{AF899B0A-833B-46A5-8A57-134F7DD7741C}" dt="2024-05-24T20:25:15.238" v="1745" actId="1076"/>
        <pc:sldMkLst>
          <pc:docMk/>
          <pc:sldMk cId="31311141" sldId="279"/>
        </pc:sldMkLst>
        <pc:spChg chg="mod">
          <ac:chgData name="ANSHUL GAUTIYAL" userId="968cb4fbb4613f7d" providerId="LiveId" clId="{AF899B0A-833B-46A5-8A57-134F7DD7741C}" dt="2024-05-24T20:24:08.722" v="1737" actId="2711"/>
          <ac:spMkLst>
            <pc:docMk/>
            <pc:sldMk cId="31311141" sldId="279"/>
            <ac:spMk id="2" creationId="{DEF6C975-AE64-45FC-4828-64EAE2AF5D21}"/>
          </ac:spMkLst>
        </pc:spChg>
        <pc:spChg chg="del">
          <ac:chgData name="ANSHUL GAUTIYAL" userId="968cb4fbb4613f7d" providerId="LiveId" clId="{AF899B0A-833B-46A5-8A57-134F7DD7741C}" dt="2024-05-24T20:24:51.815" v="1738" actId="931"/>
          <ac:spMkLst>
            <pc:docMk/>
            <pc:sldMk cId="31311141" sldId="279"/>
            <ac:spMk id="3" creationId="{10DFBA0D-1AEA-33E5-A6B8-703C1F1B5899}"/>
          </ac:spMkLst>
        </pc:spChg>
        <pc:picChg chg="add mod">
          <ac:chgData name="ANSHUL GAUTIYAL" userId="968cb4fbb4613f7d" providerId="LiveId" clId="{AF899B0A-833B-46A5-8A57-134F7DD7741C}" dt="2024-05-24T20:25:15.238" v="1745" actId="1076"/>
          <ac:picMkLst>
            <pc:docMk/>
            <pc:sldMk cId="31311141" sldId="279"/>
            <ac:picMk id="5" creationId="{105E76A8-68A1-BAF6-A2DD-048C7B9185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04-Feb-25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04-Feb-25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04-Feb-25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04-Feb-25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04-Feb-25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04-Feb-25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04-Feb-25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04-Feb-25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8791-2179-AD9F-C45D-AEC6A6152B35}"/>
              </a:ext>
            </a:extLst>
          </p:cNvPr>
          <p:cNvSpPr>
            <a:spLocks noGrp="1"/>
          </p:cNvSpPr>
          <p:nvPr>
            <p:ph type="ctrTitle"/>
          </p:nvPr>
        </p:nvSpPr>
        <p:spPr>
          <a:xfrm>
            <a:off x="359229" y="130629"/>
            <a:ext cx="11669485" cy="1830615"/>
          </a:xfrm>
        </p:spPr>
        <p:txBody>
          <a:bodyPr>
            <a:normAutofit/>
          </a:bodyPr>
          <a:lstStyle/>
          <a:p>
            <a:pPr algn="ctr"/>
            <a:r>
              <a:rPr lang="en-IN" sz="5400" dirty="0">
                <a:latin typeface="Arial" panose="020B0604020202020204" pitchFamily="34" charset="0"/>
                <a:cs typeface="Arial" panose="020B0604020202020204" pitchFamily="34" charset="0"/>
              </a:rPr>
              <a:t>A presentation on MULTIPLE DISEASE PREDICTION SYSTEM</a:t>
            </a:r>
          </a:p>
        </p:txBody>
      </p:sp>
      <p:sp>
        <p:nvSpPr>
          <p:cNvPr id="4" name="Subtitle 2">
            <a:extLst>
              <a:ext uri="{FF2B5EF4-FFF2-40B4-BE49-F238E27FC236}">
                <a16:creationId xmlns:a16="http://schemas.microsoft.com/office/drawing/2014/main" id="{664B9043-CA6B-3659-9B31-DF5D5255F320}"/>
              </a:ext>
            </a:extLst>
          </p:cNvPr>
          <p:cNvSpPr txBox="1">
            <a:spLocks/>
          </p:cNvSpPr>
          <p:nvPr/>
        </p:nvSpPr>
        <p:spPr>
          <a:xfrm>
            <a:off x="7576457" y="4090225"/>
            <a:ext cx="5050971" cy="143889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dirty="0">
                <a:latin typeface="Arial" panose="020B0604020202020204" pitchFamily="34" charset="0"/>
                <a:cs typeface="Arial" panose="020B0604020202020204" pitchFamily="34" charset="0"/>
              </a:rPr>
              <a:t>By : ANSHUL GAUTIYAL </a:t>
            </a:r>
          </a:p>
        </p:txBody>
      </p:sp>
      <p:sp>
        <p:nvSpPr>
          <p:cNvPr id="5" name="Subtitle 2">
            <a:extLst>
              <a:ext uri="{FF2B5EF4-FFF2-40B4-BE49-F238E27FC236}">
                <a16:creationId xmlns:a16="http://schemas.microsoft.com/office/drawing/2014/main" id="{D73E40A4-9972-A849-F433-8F922CA3F58E}"/>
              </a:ext>
            </a:extLst>
          </p:cNvPr>
          <p:cNvSpPr txBox="1">
            <a:spLocks/>
          </p:cNvSpPr>
          <p:nvPr/>
        </p:nvSpPr>
        <p:spPr>
          <a:xfrm>
            <a:off x="794658" y="4090224"/>
            <a:ext cx="5050971" cy="1438891"/>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dirty="0">
                <a:latin typeface="Arial" panose="020B0604020202020204" pitchFamily="34" charset="0"/>
                <a:cs typeface="Arial" panose="020B0604020202020204" pitchFamily="34" charset="0"/>
              </a:rPr>
              <a:t>GUIDE: </a:t>
            </a:r>
            <a:r>
              <a:rPr lang="en-IN" dirty="0" err="1">
                <a:latin typeface="Arial" panose="020B0604020202020204" pitchFamily="34" charset="0"/>
                <a:cs typeface="Arial" panose="020B0604020202020204" pitchFamily="34" charset="0"/>
              </a:rPr>
              <a:t>m</a:t>
            </a:r>
            <a:r>
              <a:rPr lang="en-IN" sz="16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Shweta</a:t>
            </a:r>
          </a:p>
          <a:p>
            <a:r>
              <a:rPr lang="en-IN">
                <a:latin typeface="Arial" panose="020B0604020202020204" pitchFamily="34" charset="0"/>
                <a:cs typeface="Arial" panose="020B0604020202020204" pitchFamily="34" charset="0"/>
              </a:rPr>
              <a:t>assistant PROFEESOR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09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C6AD-7214-D00A-A91F-C8CE6DF7FD58}"/>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F738B7DF-7855-229A-0133-0B749D1D210C}"/>
              </a:ext>
            </a:extLst>
          </p:cNvPr>
          <p:cNvSpPr>
            <a:spLocks noGrp="1"/>
          </p:cNvSpPr>
          <p:nvPr>
            <p:ph idx="1"/>
          </p:nvPr>
        </p:nvSpPr>
        <p:spPr>
          <a:xfrm>
            <a:off x="1451579" y="2494702"/>
            <a:ext cx="9603275" cy="3450613"/>
          </a:xfrm>
        </p:spPr>
        <p:txBody>
          <a:bodyPr/>
          <a:lstStyle/>
          <a:p>
            <a:pPr marL="0" indent="0">
              <a:buNone/>
            </a:pPr>
            <a:r>
              <a:rPr lang="en-US" dirty="0">
                <a:latin typeface="Arial" panose="020B0604020202020204" pitchFamily="34" charset="0"/>
                <a:cs typeface="Arial" panose="020B0604020202020204" pitchFamily="34" charset="0"/>
              </a:rPr>
              <a:t>1. Data Collection: Data is gathered from Kaggle.com, a well-known platform recognized for its extensive collection of datasets. The data is obtained specifically for diabetes, heart disease and Parkinson's disease. </a:t>
            </a:r>
          </a:p>
        </p:txBody>
      </p:sp>
    </p:spTree>
    <p:extLst>
      <p:ext uri="{BB962C8B-B14F-4D97-AF65-F5344CB8AC3E}">
        <p14:creationId xmlns:p14="http://schemas.microsoft.com/office/powerpoint/2010/main" val="250424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0949A-2C64-FB07-7896-EFBAEC9EC3DA}"/>
              </a:ext>
            </a:extLst>
          </p:cNvPr>
          <p:cNvPicPr>
            <a:picLocks noChangeAspect="1"/>
          </p:cNvPicPr>
          <p:nvPr/>
        </p:nvPicPr>
        <p:blipFill>
          <a:blip r:embed="rId2"/>
          <a:stretch>
            <a:fillRect/>
          </a:stretch>
        </p:blipFill>
        <p:spPr>
          <a:xfrm>
            <a:off x="1077687" y="903516"/>
            <a:ext cx="10058400" cy="3603170"/>
          </a:xfrm>
          <a:prstGeom prst="rect">
            <a:avLst/>
          </a:prstGeom>
        </p:spPr>
      </p:pic>
    </p:spTree>
    <p:extLst>
      <p:ext uri="{BB962C8B-B14F-4D97-AF65-F5344CB8AC3E}">
        <p14:creationId xmlns:p14="http://schemas.microsoft.com/office/powerpoint/2010/main" val="233832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1E319-EDA2-82F5-5451-DB0C83FFA814}"/>
              </a:ext>
            </a:extLst>
          </p:cNvPr>
          <p:cNvSpPr txBox="1"/>
          <p:nvPr/>
        </p:nvSpPr>
        <p:spPr>
          <a:xfrm>
            <a:off x="1240972" y="309458"/>
            <a:ext cx="9775372" cy="1600438"/>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2. Data Preprocessing: To ensure the quality and suitability of the collected data for training machine learning models, several preprocessing steps are undertaken. These include addressing missing values, eliminating duplicates, and applying techniques such as data normalization or feature scaling.</a:t>
            </a:r>
            <a:endParaRPr lang="en-IN"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B56F9756-1031-5E6A-E7C1-3F8BB11953D4}"/>
              </a:ext>
            </a:extLst>
          </p:cNvPr>
          <p:cNvPicPr>
            <a:picLocks noChangeAspect="1"/>
          </p:cNvPicPr>
          <p:nvPr/>
        </p:nvPicPr>
        <p:blipFill>
          <a:blip r:embed="rId2"/>
          <a:stretch>
            <a:fillRect/>
          </a:stretch>
        </p:blipFill>
        <p:spPr>
          <a:xfrm>
            <a:off x="1064078" y="2351278"/>
            <a:ext cx="10063843" cy="3626036"/>
          </a:xfrm>
          <a:prstGeom prst="rect">
            <a:avLst/>
          </a:prstGeom>
        </p:spPr>
      </p:pic>
    </p:spTree>
    <p:extLst>
      <p:ext uri="{BB962C8B-B14F-4D97-AF65-F5344CB8AC3E}">
        <p14:creationId xmlns:p14="http://schemas.microsoft.com/office/powerpoint/2010/main" val="386538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04A0-92FC-1641-0CCE-0F677EFA603D}"/>
              </a:ext>
            </a:extLst>
          </p:cNvPr>
          <p:cNvSpPr txBox="1"/>
          <p:nvPr/>
        </p:nvSpPr>
        <p:spPr>
          <a:xfrm>
            <a:off x="1240972" y="130628"/>
            <a:ext cx="9899074" cy="3724096"/>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3. Model Selection: For each disease prediction task, different machine learning algorithms are carefully chosen. Support Vector Machine (SVM), Logistic Regression, and K- Nearest </a:t>
            </a:r>
            <a:r>
              <a:rPr lang="en-US" sz="2000" dirty="0" err="1">
                <a:latin typeface="Arial" panose="020B0604020202020204" pitchFamily="34" charset="0"/>
                <a:cs typeface="Arial" panose="020B0604020202020204" pitchFamily="34" charset="0"/>
              </a:rPr>
              <a:t>Neighbour</a:t>
            </a:r>
            <a:r>
              <a:rPr lang="en-US" sz="2000" dirty="0">
                <a:latin typeface="Arial" panose="020B0604020202020204" pitchFamily="34" charset="0"/>
                <a:cs typeface="Arial" panose="020B0604020202020204" pitchFamily="34" charset="0"/>
              </a:rPr>
              <a:t> (KNN)are selected based on their performance and appropriateness for the specific prediction tasks.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4. Training and Testing: The preprocessed data is divided into training and testing sets. Subsequently, the models are trained using the training data, and their performance is assessed using the testing data. The evaluation metric used to gauge the performance of each model is accuracy. </a:t>
            </a:r>
          </a:p>
          <a:p>
            <a:pPr algn="just"/>
            <a:endParaRPr lang="en-US" sz="2000" dirty="0"/>
          </a:p>
          <a:p>
            <a:endParaRPr lang="en-US" dirty="0"/>
          </a:p>
          <a:p>
            <a:endParaRPr lang="en-US" dirty="0"/>
          </a:p>
        </p:txBody>
      </p:sp>
      <p:pic>
        <p:nvPicPr>
          <p:cNvPr id="4" name="Picture 3">
            <a:extLst>
              <a:ext uri="{FF2B5EF4-FFF2-40B4-BE49-F238E27FC236}">
                <a16:creationId xmlns:a16="http://schemas.microsoft.com/office/drawing/2014/main" id="{31D9AF82-793A-7984-3156-0AA6B0DB278F}"/>
              </a:ext>
            </a:extLst>
          </p:cNvPr>
          <p:cNvPicPr>
            <a:picLocks noChangeAspect="1"/>
          </p:cNvPicPr>
          <p:nvPr/>
        </p:nvPicPr>
        <p:blipFill>
          <a:blip r:embed="rId2"/>
          <a:stretch>
            <a:fillRect/>
          </a:stretch>
        </p:blipFill>
        <p:spPr>
          <a:xfrm>
            <a:off x="1240972" y="3222172"/>
            <a:ext cx="10134600" cy="3505200"/>
          </a:xfrm>
          <a:prstGeom prst="rect">
            <a:avLst/>
          </a:prstGeom>
        </p:spPr>
      </p:pic>
    </p:spTree>
    <p:extLst>
      <p:ext uri="{BB962C8B-B14F-4D97-AF65-F5344CB8AC3E}">
        <p14:creationId xmlns:p14="http://schemas.microsoft.com/office/powerpoint/2010/main" val="280716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3E7C49-F5C9-9464-4862-D18F7CFA99B4}"/>
              </a:ext>
            </a:extLst>
          </p:cNvPr>
          <p:cNvPicPr>
            <a:picLocks noChangeAspect="1"/>
          </p:cNvPicPr>
          <p:nvPr/>
        </p:nvPicPr>
        <p:blipFill>
          <a:blip r:embed="rId2"/>
          <a:stretch>
            <a:fillRect/>
          </a:stretch>
        </p:blipFill>
        <p:spPr>
          <a:xfrm>
            <a:off x="1034143" y="456748"/>
            <a:ext cx="10123714" cy="2536824"/>
          </a:xfrm>
          <a:prstGeom prst="rect">
            <a:avLst/>
          </a:prstGeom>
        </p:spPr>
      </p:pic>
      <p:sp>
        <p:nvSpPr>
          <p:cNvPr id="6" name="TextBox 5">
            <a:extLst>
              <a:ext uri="{FF2B5EF4-FFF2-40B4-BE49-F238E27FC236}">
                <a16:creationId xmlns:a16="http://schemas.microsoft.com/office/drawing/2014/main" id="{83AA9297-0582-FE99-DEA3-47211DF59914}"/>
              </a:ext>
            </a:extLst>
          </p:cNvPr>
          <p:cNvSpPr txBox="1"/>
          <p:nvPr/>
        </p:nvSpPr>
        <p:spPr>
          <a:xfrm>
            <a:off x="1240971" y="3429000"/>
            <a:ext cx="9710057" cy="190821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5. Model Deployment: Utilizing </a:t>
            </a:r>
            <a:r>
              <a:rPr lang="en-US" sz="2000" dirty="0" err="1">
                <a:latin typeface="Arial" panose="020B0604020202020204" pitchFamily="34" charset="0"/>
                <a:cs typeface="Arial" panose="020B0604020202020204" pitchFamily="34" charset="0"/>
              </a:rPr>
              <a:t>Streamlit</a:t>
            </a:r>
            <a:r>
              <a:rPr lang="en-US" sz="2000" dirty="0">
                <a:latin typeface="Arial" panose="020B0604020202020204" pitchFamily="34" charset="0"/>
                <a:cs typeface="Arial" panose="020B0604020202020204" pitchFamily="34" charset="0"/>
              </a:rPr>
              <a:t>, along with its cloud deployment functionalities, an interactive web application is developed. This application provides users with a straightforward interface offering prediction options </a:t>
            </a:r>
            <a:r>
              <a:rPr lang="en-US" sz="2000">
                <a:latin typeface="Arial" panose="020B0604020202020204" pitchFamily="34" charset="0"/>
                <a:cs typeface="Arial" panose="020B0604020202020204" pitchFamily="34" charset="0"/>
              </a:rPr>
              <a:t>for three </a:t>
            </a:r>
            <a:r>
              <a:rPr lang="en-US" sz="2000" dirty="0">
                <a:latin typeface="Arial" panose="020B0604020202020204" pitchFamily="34" charset="0"/>
                <a:cs typeface="Arial" panose="020B0604020202020204" pitchFamily="34" charset="0"/>
              </a:rPr>
              <a:t>diseases: heart disease, diabetes and Parkinson's disease. Upon selecting a specific disease, the user is prompted to input the requisite parameters for the prediction.</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2513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EF6328-4742-673E-0398-D928589378E5}"/>
              </a:ext>
            </a:extLst>
          </p:cNvPr>
          <p:cNvPicPr>
            <a:picLocks noChangeAspect="1"/>
          </p:cNvPicPr>
          <p:nvPr/>
        </p:nvPicPr>
        <p:blipFill>
          <a:blip r:embed="rId2"/>
          <a:stretch>
            <a:fillRect/>
          </a:stretch>
        </p:blipFill>
        <p:spPr>
          <a:xfrm>
            <a:off x="985157" y="706185"/>
            <a:ext cx="10221686" cy="4682243"/>
          </a:xfrm>
          <a:prstGeom prst="rect">
            <a:avLst/>
          </a:prstGeom>
        </p:spPr>
      </p:pic>
    </p:spTree>
    <p:extLst>
      <p:ext uri="{BB962C8B-B14F-4D97-AF65-F5344CB8AC3E}">
        <p14:creationId xmlns:p14="http://schemas.microsoft.com/office/powerpoint/2010/main" val="279456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1D47-192E-7BD4-0EF1-68333EF71DF7}"/>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architecture</a:t>
            </a:r>
          </a:p>
        </p:txBody>
      </p:sp>
      <p:sp>
        <p:nvSpPr>
          <p:cNvPr id="3" name="Content Placeholder 2">
            <a:extLst>
              <a:ext uri="{FF2B5EF4-FFF2-40B4-BE49-F238E27FC236}">
                <a16:creationId xmlns:a16="http://schemas.microsoft.com/office/drawing/2014/main" id="{C49C1018-EA4C-6A88-E962-E4EB352763A1}"/>
              </a:ext>
            </a:extLst>
          </p:cNvPr>
          <p:cNvSpPr>
            <a:spLocks noGrp="1"/>
          </p:cNvSpPr>
          <p:nvPr>
            <p:ph idx="1"/>
          </p:nvPr>
        </p:nvSpPr>
        <p:spPr>
          <a:xfrm>
            <a:off x="1451578" y="2302408"/>
            <a:ext cx="9603275" cy="3450613"/>
          </a:xfrm>
        </p:spPr>
        <p:txBody>
          <a:bodyPr>
            <a:noAutofit/>
          </a:bodyPr>
          <a:lstStyle/>
          <a:p>
            <a:pPr marL="0" indent="0" algn="just">
              <a:lnSpc>
                <a:spcPct val="100000"/>
              </a:lnSpc>
              <a:buNone/>
            </a:pPr>
            <a:r>
              <a:rPr lang="en-US" dirty="0">
                <a:latin typeface="Arial" panose="020B0604020202020204" pitchFamily="34" charset="0"/>
                <a:cs typeface="Arial" panose="020B0604020202020204" pitchFamily="34" charset="0"/>
              </a:rPr>
              <a:t>It starts with data collection, gathering user information such as medical history, lifestyle factors, demographics, and biomarkers. Subsequently, the collected data undergoes preprocessing to ensure its suitability for analysis, which may involve data cleaning, addressing missing values, and normalizing the data. Following preprocessing, feature selection is conducted to identify the most significant features pertinent to disease prediction. This step aids in reducing data dimensionality and enhancing prediction accuracy . Next, an appropriate model is chosen for disease prediction, which may involve selecting a suitable machine learning algorithm, KNN or naïve </a:t>
            </a:r>
            <a:r>
              <a:rPr lang="en-US" dirty="0" err="1">
                <a:latin typeface="Arial" panose="020B0604020202020204" pitchFamily="34" charset="0"/>
                <a:cs typeface="Arial" panose="020B0604020202020204" pitchFamily="34" charset="0"/>
              </a:rPr>
              <a:t>baiyes</a:t>
            </a:r>
            <a:r>
              <a:rPr lang="en-US" dirty="0">
                <a:latin typeface="Arial" panose="020B0604020202020204" pitchFamily="34" charset="0"/>
                <a:cs typeface="Arial" panose="020B0604020202020204" pitchFamily="34" charset="0"/>
              </a:rPr>
              <a:t> based on the nature of data and disease.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6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DAE5C-928B-88C7-003B-0E6AF12C2EF1}"/>
              </a:ext>
            </a:extLst>
          </p:cNvPr>
          <p:cNvSpPr txBox="1"/>
          <p:nvPr/>
        </p:nvSpPr>
        <p:spPr>
          <a:xfrm>
            <a:off x="1235528" y="1266340"/>
            <a:ext cx="9720944" cy="255454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Once the model is chosen, it undergoes training using the collected data to discern patterns and correlations between features and the predicted disease. Subsequently, model evaluation is conducted to assess the accuracy and generalization capability of the trained model on an independent dataset. Finally, the trained model is utilized to predict the likelihood of an individual developing the targeted disease. In summary, the disease prediction process necessitates expertise in data science, machine learning, and domain-specific medical knowledge to ensure accurate predictions</a:t>
            </a:r>
            <a:r>
              <a:rPr lang="en-US" sz="2000" dirty="0"/>
              <a:t>.</a:t>
            </a:r>
            <a:endParaRPr lang="en-IN" sz="2000" dirty="0"/>
          </a:p>
        </p:txBody>
      </p:sp>
    </p:spTree>
    <p:extLst>
      <p:ext uri="{BB962C8B-B14F-4D97-AF65-F5344CB8AC3E}">
        <p14:creationId xmlns:p14="http://schemas.microsoft.com/office/powerpoint/2010/main" val="228039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6F9870-2A44-8D90-FA08-40A39A4E2836}"/>
              </a:ext>
            </a:extLst>
          </p:cNvPr>
          <p:cNvPicPr>
            <a:picLocks noChangeAspect="1"/>
          </p:cNvPicPr>
          <p:nvPr/>
        </p:nvPicPr>
        <p:blipFill>
          <a:blip r:embed="rId2"/>
          <a:stretch>
            <a:fillRect/>
          </a:stretch>
        </p:blipFill>
        <p:spPr>
          <a:xfrm>
            <a:off x="1534886" y="891500"/>
            <a:ext cx="9296400" cy="4311872"/>
          </a:xfrm>
          <a:prstGeom prst="rect">
            <a:avLst/>
          </a:prstGeom>
        </p:spPr>
      </p:pic>
    </p:spTree>
    <p:extLst>
      <p:ext uri="{BB962C8B-B14F-4D97-AF65-F5344CB8AC3E}">
        <p14:creationId xmlns:p14="http://schemas.microsoft.com/office/powerpoint/2010/main" val="2268194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C975-AE64-45FC-4828-64EAE2AF5D2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RESULT</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05E76A8-68A1-BAF6-A2DD-048C7B918589}"/>
              </a:ext>
            </a:extLst>
          </p:cNvPr>
          <p:cNvPicPr>
            <a:picLocks noGrp="1" noChangeAspect="1"/>
          </p:cNvPicPr>
          <p:nvPr>
            <p:ph idx="1"/>
          </p:nvPr>
        </p:nvPicPr>
        <p:blipFill>
          <a:blip r:embed="rId2"/>
          <a:stretch>
            <a:fillRect/>
          </a:stretch>
        </p:blipFill>
        <p:spPr>
          <a:xfrm>
            <a:off x="1451580" y="1995269"/>
            <a:ext cx="9603274" cy="4514389"/>
          </a:xfrm>
        </p:spPr>
      </p:pic>
    </p:spTree>
    <p:extLst>
      <p:ext uri="{BB962C8B-B14F-4D97-AF65-F5344CB8AC3E}">
        <p14:creationId xmlns:p14="http://schemas.microsoft.com/office/powerpoint/2010/main" val="3131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DADF-3CEC-D75B-C8CE-6B43B2CF8499}"/>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9CF9A1C6-3639-F941-5EFB-4BA6A27B51C5}"/>
              </a:ext>
            </a:extLst>
          </p:cNvPr>
          <p:cNvSpPr>
            <a:spLocks noGrp="1"/>
          </p:cNvSpPr>
          <p:nvPr>
            <p:ph idx="1"/>
          </p:nvPr>
        </p:nvSpPr>
        <p:spPr/>
        <p:txBody>
          <a:bodyPr>
            <a:normAutofit fontScale="85000" lnSpcReduction="20000"/>
          </a:bodyPr>
          <a:lstStyle/>
          <a:p>
            <a:r>
              <a:rPr lang="en-IN" dirty="0">
                <a:latin typeface="Arial" panose="020B0604020202020204" pitchFamily="34" charset="0"/>
                <a:cs typeface="Arial" panose="020B0604020202020204" pitchFamily="34" charset="0"/>
              </a:rPr>
              <a:t>OBJECTIVE</a:t>
            </a:r>
          </a:p>
          <a:p>
            <a:r>
              <a:rPr lang="en-IN" dirty="0">
                <a:latin typeface="Arial" panose="020B0604020202020204" pitchFamily="34" charset="0"/>
                <a:cs typeface="Arial" panose="020B0604020202020204" pitchFamily="34" charset="0"/>
              </a:rPr>
              <a:t>INTRODUCTION</a:t>
            </a:r>
          </a:p>
          <a:p>
            <a:r>
              <a:rPr lang="en-IN" dirty="0">
                <a:latin typeface="Arial" panose="020B0604020202020204" pitchFamily="34" charset="0"/>
                <a:cs typeface="Arial" panose="020B0604020202020204" pitchFamily="34" charset="0"/>
              </a:rPr>
              <a:t>ALGORITHMS</a:t>
            </a:r>
          </a:p>
          <a:p>
            <a:r>
              <a:rPr lang="en-IN" dirty="0">
                <a:latin typeface="Arial" panose="020B0604020202020204" pitchFamily="34" charset="0"/>
                <a:cs typeface="Arial" panose="020B0604020202020204" pitchFamily="34" charset="0"/>
              </a:rPr>
              <a:t>REQUIREMENT ANALYSIS</a:t>
            </a:r>
          </a:p>
          <a:p>
            <a:r>
              <a:rPr lang="en-IN" dirty="0">
                <a:latin typeface="Arial" panose="020B0604020202020204" pitchFamily="34" charset="0"/>
                <a:cs typeface="Arial" panose="020B0604020202020204" pitchFamily="34" charset="0"/>
              </a:rPr>
              <a:t>METHODOLOGY</a:t>
            </a:r>
          </a:p>
          <a:p>
            <a:r>
              <a:rPr lang="en-IN" dirty="0">
                <a:latin typeface="Arial" panose="020B0604020202020204" pitchFamily="34" charset="0"/>
                <a:cs typeface="Arial" panose="020B0604020202020204" pitchFamily="34" charset="0"/>
              </a:rPr>
              <a:t>ARCHITECTURE</a:t>
            </a:r>
          </a:p>
          <a:p>
            <a:r>
              <a:rPr lang="en-IN" dirty="0">
                <a:latin typeface="Arial" panose="020B0604020202020204" pitchFamily="34" charset="0"/>
                <a:cs typeface="Arial" panose="020B0604020202020204" pitchFamily="34" charset="0"/>
              </a:rPr>
              <a:t>RESULT</a:t>
            </a:r>
          </a:p>
          <a:p>
            <a:r>
              <a:rPr lang="en-IN" dirty="0">
                <a:latin typeface="Arial" panose="020B0604020202020204" pitchFamily="34" charset="0"/>
                <a:cs typeface="Arial" panose="020B0604020202020204" pitchFamily="34" charset="0"/>
              </a:rPr>
              <a:t>CONCLUSION</a:t>
            </a:r>
          </a:p>
          <a:p>
            <a:r>
              <a:rPr lang="en-IN" dirty="0">
                <a:latin typeface="Arial" panose="020B0604020202020204" pitchFamily="34" charset="0"/>
                <a:cs typeface="Arial" panose="020B0604020202020204" pitchFamily="34" charset="0"/>
              </a:rPr>
              <a:t>FUTURE SCOPE</a:t>
            </a:r>
          </a:p>
          <a:p>
            <a:endParaRPr lang="en-IN" dirty="0"/>
          </a:p>
        </p:txBody>
      </p:sp>
    </p:spTree>
    <p:extLst>
      <p:ext uri="{BB962C8B-B14F-4D97-AF65-F5344CB8AC3E}">
        <p14:creationId xmlns:p14="http://schemas.microsoft.com/office/powerpoint/2010/main" val="287340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8564-A25F-68E0-B752-CE50FA61BF7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E86A73E-2D21-A276-FA69-17DE55779490}"/>
              </a:ext>
            </a:extLst>
          </p:cNvPr>
          <p:cNvSpPr>
            <a:spLocks noGrp="1"/>
          </p:cNvSpPr>
          <p:nvPr>
            <p:ph idx="1"/>
          </p:nvPr>
        </p:nvSpPr>
        <p:spPr>
          <a:xfrm>
            <a:off x="1451579" y="2276989"/>
            <a:ext cx="9603275" cy="3450613"/>
          </a:xfrm>
        </p:spPr>
        <p:txBody>
          <a:bodyPr>
            <a:normAutofit/>
          </a:bodyPr>
          <a:lstStyle/>
          <a:p>
            <a:pPr marL="0" marR="82550" indent="0" algn="just">
              <a:lnSpc>
                <a:spcPct val="100000"/>
              </a:lnSpc>
              <a:spcBef>
                <a:spcPts val="295"/>
              </a:spcBef>
              <a:buNone/>
            </a:pPr>
            <a:r>
              <a:rPr lang="en-US" dirty="0">
                <a:latin typeface="Arial" panose="020B0604020202020204" pitchFamily="34" charset="0"/>
                <a:ea typeface="Times New Roman" panose="02020603050405020304" pitchFamily="18" charset="0"/>
                <a:cs typeface="Arial" panose="020B0604020202020204" pitchFamily="34" charset="0"/>
              </a:rPr>
              <a:t>O</a:t>
            </a:r>
            <a:r>
              <a:rPr lang="en-US" dirty="0">
                <a:effectLst/>
                <a:latin typeface="Arial" panose="020B0604020202020204" pitchFamily="34" charset="0"/>
                <a:ea typeface="Times New Roman" panose="02020603050405020304" pitchFamily="18" charset="0"/>
                <a:cs typeface="Arial" panose="020B0604020202020204" pitchFamily="34" charset="0"/>
              </a:rPr>
              <a:t>ur project employed various machine learning algorithms, such as Support Vector Machine (SVM), Logistic Regression, and KNN, to construct a disease prediction system focusing on three ailments: diabetes, heart disease and Parkinson's disease. Data was sourced from Kaggle.com and underwent preprocessing to ensure its quality. Our SVM model achieved a 78% accuracy rate for diabetes prediction and an 89% accuracy rate for Parkinson's disease prediction. Logistic Regression yielded an 85% accuracy rate for heart disease prediction.</a:t>
            </a:r>
            <a:endParaRPr lang="en-IN" dirty="0">
              <a:latin typeface="Arial" panose="020B0604020202020204" pitchFamily="34" charset="0"/>
              <a:ea typeface="Times New Roman" panose="02020603050405020304" pitchFamily="18" charset="0"/>
              <a:cs typeface="Arial" panose="020B0604020202020204" pitchFamily="34" charset="0"/>
            </a:endParaRPr>
          </a:p>
          <a:p>
            <a:pPr marL="0" marR="82550" indent="0" algn="just">
              <a:lnSpc>
                <a:spcPct val="110000"/>
              </a:lnSpc>
              <a:spcBef>
                <a:spcPts val="295"/>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10000"/>
              </a:lnSpc>
              <a:buNone/>
            </a:pPr>
            <a:endParaRPr lang="en-IN" dirty="0"/>
          </a:p>
        </p:txBody>
      </p:sp>
    </p:spTree>
    <p:extLst>
      <p:ext uri="{BB962C8B-B14F-4D97-AF65-F5344CB8AC3E}">
        <p14:creationId xmlns:p14="http://schemas.microsoft.com/office/powerpoint/2010/main" val="41524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A3709-212F-1A7B-1CDE-771703759F88}"/>
              </a:ext>
            </a:extLst>
          </p:cNvPr>
          <p:cNvSpPr txBox="1"/>
          <p:nvPr/>
        </p:nvSpPr>
        <p:spPr>
          <a:xfrm>
            <a:off x="1279071" y="1213009"/>
            <a:ext cx="9633857" cy="2215991"/>
          </a:xfrm>
          <a:prstGeom prst="rect">
            <a:avLst/>
          </a:prstGeom>
          <a:noFill/>
        </p:spPr>
        <p:txBody>
          <a:bodyPr wrap="square" rtlCol="0">
            <a:spAutoFit/>
          </a:bodyPr>
          <a:lstStyle/>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The system is designed with user-friendliness in mind, offering a menu for selecting diseases and prompting users to input relevant parameters for prediction. Once parameters are provided, the system displays the predicted disease result. While the obtained accuracy rates demonstrate the effectiveness of our machine learning models, it's essential to acknowledge that these values may vary depending on dataset specifics and model training processes.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311345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3C2C-3BD7-D502-0CCD-01557A6D194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scope</a:t>
            </a:r>
          </a:p>
        </p:txBody>
      </p:sp>
      <p:sp>
        <p:nvSpPr>
          <p:cNvPr id="3" name="Content Placeholder 2">
            <a:extLst>
              <a:ext uri="{FF2B5EF4-FFF2-40B4-BE49-F238E27FC236}">
                <a16:creationId xmlns:a16="http://schemas.microsoft.com/office/drawing/2014/main" id="{2F448434-B246-E471-07C4-AE098C97CC91}"/>
              </a:ext>
            </a:extLst>
          </p:cNvPr>
          <p:cNvSpPr>
            <a:spLocks noGrp="1"/>
          </p:cNvSpPr>
          <p:nvPr>
            <p:ph idx="1"/>
          </p:nvPr>
        </p:nvSpPr>
        <p:spPr/>
        <p:txBody>
          <a:bodyPr>
            <a:normAutofit/>
          </a:bodyPr>
          <a:lstStyle/>
          <a:p>
            <a:pPr marL="0" indent="0">
              <a:lnSpc>
                <a:spcPct val="110000"/>
              </a:lnSpc>
              <a:buNone/>
            </a:pPr>
            <a:r>
              <a:rPr lang="en-US" dirty="0">
                <a:latin typeface="Arial" panose="020B0604020202020204" pitchFamily="34" charset="0"/>
                <a:cs typeface="Arial" panose="020B0604020202020204" pitchFamily="34" charset="0"/>
              </a:rPr>
              <a:t>1. Expansion of Disease Prediction: The current project focuses on diabetes, heart disease and Parkinson's disease. In the future, additional diseases can be included to create a more comprehensive and diverse disease prediction system. </a:t>
            </a:r>
          </a:p>
          <a:p>
            <a:pPr marL="0" indent="0">
              <a:lnSpc>
                <a:spcPct val="110000"/>
              </a:lnSpc>
              <a:buNone/>
            </a:pPr>
            <a:endParaRPr lang="en-US" dirty="0">
              <a:latin typeface="Arial" panose="020B0604020202020204" pitchFamily="34" charset="0"/>
              <a:cs typeface="Arial" panose="020B0604020202020204" pitchFamily="34" charset="0"/>
            </a:endParaRPr>
          </a:p>
          <a:p>
            <a:pPr marL="0" indent="0">
              <a:lnSpc>
                <a:spcPct val="110000"/>
              </a:lnSpc>
              <a:buNone/>
            </a:pPr>
            <a:r>
              <a:rPr lang="en-US" dirty="0">
                <a:latin typeface="Arial" panose="020B0604020202020204" pitchFamily="34" charset="0"/>
                <a:cs typeface="Arial" panose="020B0604020202020204" pitchFamily="34" charset="0"/>
              </a:rPr>
              <a:t>2. Integration of More Machine Learning Algorithms: While the project already employs Support Vector Machines (SVM), Logistic Regression, there are many other machine learning algorithms that can be explored. Incorporating algorithms such as Random Forest, Gradient Boosting, or Neural Networks may further improve the accuracy and performance of the disease prediction models.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08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E41DC-312C-2D7C-75B1-78889B33B104}"/>
              </a:ext>
            </a:extLst>
          </p:cNvPr>
          <p:cNvSpPr txBox="1"/>
          <p:nvPr/>
        </p:nvSpPr>
        <p:spPr>
          <a:xfrm>
            <a:off x="1328057" y="1153885"/>
            <a:ext cx="9655629"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3. Real-time Monitoring and Feedback: improving the application to offer continuous monitoring and personalized feedback can be advantageous. This could involve implementing features like reminders for routine health check-ups, tailored suggestions for disease prevention, or notifications for irregular health indicators.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187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B6414-8A98-A519-CEAE-0218590956A9}"/>
              </a:ext>
            </a:extLst>
          </p:cNvPr>
          <p:cNvSpPr txBox="1"/>
          <p:nvPr/>
        </p:nvSpPr>
        <p:spPr>
          <a:xfrm>
            <a:off x="1513115" y="2677886"/>
            <a:ext cx="8686800" cy="1107996"/>
          </a:xfrm>
          <a:prstGeom prst="rect">
            <a:avLst/>
          </a:prstGeom>
          <a:noFill/>
        </p:spPr>
        <p:txBody>
          <a:bodyPr wrap="square" rtlCol="0">
            <a:spAutoFit/>
          </a:bodyPr>
          <a:lstStyle/>
          <a:p>
            <a:pPr algn="ctr"/>
            <a:r>
              <a:rPr lang="en-IN" sz="6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1210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31DC-2CB4-D3FB-84C4-E09DD0D2E583}"/>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769D0AD2-C41A-F211-9217-F3203781B82B}"/>
              </a:ext>
            </a:extLst>
          </p:cNvPr>
          <p:cNvSpPr>
            <a:spLocks noGrp="1"/>
          </p:cNvSpPr>
          <p:nvPr>
            <p:ph idx="1"/>
          </p:nvPr>
        </p:nvSpPr>
        <p:spPr/>
        <p:txBody>
          <a:bodyPr/>
          <a:lstStyle/>
          <a:p>
            <a:pPr algn="just">
              <a:lnSpc>
                <a:spcPct val="100000"/>
              </a:lnSpc>
            </a:pPr>
            <a:r>
              <a:rPr lang="en-US" dirty="0">
                <a:latin typeface="Arial" panose="020B0604020202020204" pitchFamily="34" charset="0"/>
                <a:cs typeface="Arial" panose="020B0604020202020204" pitchFamily="34" charset="0"/>
              </a:rPr>
              <a:t>The objective of this model is to investigate how Machine Learning (ML) algorithms can enhance healthcare by enabling more precise and early detection of diseases. In order to achieve this, we will evaluate research studies that employ multiple supervised ML models for each disease recognition task. By using a variety of algorithms in our analysis, we can obtain more comprehensive and accurate results. This approach helps to mitigate biases that may arise from evaluating a single algorithm across different research scenarios, which can lead to misleading conclusions.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27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9BD5-99D3-2633-532F-88F0ED475045}"/>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1EAF859-0CAF-76EB-2122-A449F4B35FA4}"/>
              </a:ext>
            </a:extLst>
          </p:cNvPr>
          <p:cNvSpPr>
            <a:spLocks noGrp="1"/>
          </p:cNvSpPr>
          <p:nvPr>
            <p:ph idx="1"/>
          </p:nvPr>
        </p:nvSpPr>
        <p:spPr/>
        <p:txBody>
          <a:bodyPr>
            <a:noAutofit/>
          </a:bodyPr>
          <a:lstStyle/>
          <a:p>
            <a:pPr>
              <a:lnSpc>
                <a:spcPct val="100000"/>
              </a:lnSpc>
            </a:pPr>
            <a:r>
              <a:rPr lang="en-US" dirty="0">
                <a:latin typeface="Arial" panose="020B0604020202020204" pitchFamily="34" charset="0"/>
                <a:cs typeface="Arial" panose="020B0604020202020204" pitchFamily="34" charset="0"/>
              </a:rPr>
              <a:t>The project "Multiple Disease Prediction using Machine Learning and </a:t>
            </a: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is centered around the prediction of three distinct diseases: diabetes, heart disease and Parkinson's disease. To achieve this, the project employs various machine learning algorithms tailored to each disease category. Specifically, Support Vector Machine (SVM) is utilized for diabetes and Parkinson's disease prediction, Logistic Regression for heart disease, and K-Nearest </a:t>
            </a:r>
            <a:r>
              <a:rPr lang="en-US" dirty="0" err="1">
                <a:latin typeface="Arial" panose="020B0604020202020204" pitchFamily="34" charset="0"/>
                <a:cs typeface="Arial" panose="020B0604020202020204" pitchFamily="34" charset="0"/>
              </a:rPr>
              <a:t>Neighbour</a:t>
            </a:r>
            <a:r>
              <a:rPr lang="en-US" dirty="0">
                <a:latin typeface="Arial" panose="020B0604020202020204" pitchFamily="34" charset="0"/>
                <a:cs typeface="Arial" panose="020B0604020202020204" pitchFamily="34" charset="0"/>
              </a:rPr>
              <a:t> (KNN) is used to store all the available data and classifies a new data point based upon the similarity.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753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9DFE8-6E02-80CB-C21E-24AA1387C83A}"/>
              </a:ext>
            </a:extLst>
          </p:cNvPr>
          <p:cNvSpPr txBox="1"/>
          <p:nvPr/>
        </p:nvSpPr>
        <p:spPr>
          <a:xfrm>
            <a:off x="1159328" y="947057"/>
            <a:ext cx="9873343"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Many of the existing machine learning models for health care analysis are concentrating on one disease per analysis. For example first is for liver analysis, one for diabetes analysis, one for jaundice diseases like that. If a user wants to predict more than one disease, he/she has to go through different sites. There is no common system where one analysis can perform more than one disease prediction. Some of the models have lower accuracy which can seriously affect patients’ health.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When an organization wants to analyze their patient’s health reports, they have to deploy many models which in turn increases the cost as well as time some of the existing systems consider very few parameters which can yield false results. The proposed system is a powerful disease prediction tool that enables users to predict a multiple disease at a one place with great accuracy and ease.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26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18D-73F5-36ED-79F8-A748657393D7}"/>
              </a:ext>
            </a:extLst>
          </p:cNvPr>
          <p:cNvSpPr>
            <a:spLocks noGrp="1"/>
          </p:cNvSpPr>
          <p:nvPr>
            <p:ph type="title"/>
          </p:nvPr>
        </p:nvSpPr>
        <p:spPr/>
        <p:txBody>
          <a:bodyPr/>
          <a:lstStyle/>
          <a:p>
            <a:pPr algn="ctr"/>
            <a:r>
              <a:rPr lang="en-IN" dirty="0" err="1">
                <a:latin typeface="Arial" panose="020B0604020202020204" pitchFamily="34" charset="0"/>
                <a:cs typeface="Arial" panose="020B0604020202020204" pitchFamily="34" charset="0"/>
              </a:rPr>
              <a:t>aLGORITHMS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7D0073-B1FF-9F50-4154-1A38490F6695}"/>
              </a:ext>
            </a:extLst>
          </p:cNvPr>
          <p:cNvSpPr>
            <a:spLocks noGrp="1"/>
          </p:cNvSpPr>
          <p:nvPr>
            <p:ph idx="1"/>
          </p:nvPr>
        </p:nvSpPr>
        <p:spPr>
          <a:xfrm>
            <a:off x="1451579" y="2124590"/>
            <a:ext cx="9603275" cy="3450613"/>
          </a:xfrm>
        </p:spPr>
        <p:txBody>
          <a:bodyPr>
            <a:normAutofit/>
          </a:bodyPr>
          <a:lstStyle/>
          <a:p>
            <a:pPr marL="0" indent="0">
              <a:buNone/>
            </a:pPr>
            <a:r>
              <a:rPr lang="en-IN" sz="2200" b="1" dirty="0">
                <a:latin typeface="Arial" panose="020B0604020202020204" pitchFamily="34" charset="0"/>
                <a:cs typeface="Arial" panose="020B0604020202020204" pitchFamily="34" charset="0"/>
              </a:rPr>
              <a:t>1. LOGISTIC REGRESSION :</a:t>
            </a:r>
          </a:p>
          <a:p>
            <a:pPr marL="0" indent="0" algn="just">
              <a:lnSpc>
                <a:spcPct val="100000"/>
              </a:lnSpc>
              <a:buNone/>
            </a:pPr>
            <a:r>
              <a:rPr lang="en-US" sz="2200" dirty="0">
                <a:latin typeface="Arial" panose="020B0604020202020204" pitchFamily="34" charset="0"/>
                <a:cs typeface="Arial" panose="020B0604020202020204" pitchFamily="34" charset="0"/>
              </a:rPr>
              <a:t>Logistic regression analysis studies the association between a categorical dependent variable and a set of independent (explanatory) variables. The name logistic regression is used when the dependent variable has only two values, such as 0 and 1 or Yes and No. The name multinomial logistic regression is usually reserved for the case when the dependent variable has three or more unique values, such as Married, Single, Divorced, or Widowed.</a:t>
            </a:r>
          </a:p>
          <a:p>
            <a:pPr marL="0" indent="0" algn="just">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5723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2A1CE-0EA8-2F7D-AD0C-831B8C073D5A}"/>
              </a:ext>
            </a:extLst>
          </p:cNvPr>
          <p:cNvSpPr txBox="1"/>
          <p:nvPr/>
        </p:nvSpPr>
        <p:spPr>
          <a:xfrm>
            <a:off x="1262742" y="228600"/>
            <a:ext cx="9666515"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2. SUPPORT VECTOR MACHINE (SVM):</a:t>
            </a:r>
          </a:p>
          <a:p>
            <a:endParaRPr lang="en-IN"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Support Vector Machine (SVM) is a supervised machine learning algorithm used for both classification and regression. Though we say regression problems as well it’s best suited for classification. The main objective of the SVM algorithm is to find the optimal hyperplane in an N-dimensional space that can separate the data points in different classes in the feature space. The hyperplane tries that the margin between the closest points of different classes should be as maximum as possible. </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3. K-NEAREST NEIGHBOUR (KNN) </a:t>
            </a:r>
            <a:r>
              <a:rPr lang="en-US" sz="2000" dirty="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K-Nearest </a:t>
            </a:r>
            <a:r>
              <a:rPr lang="en-US" sz="2000" dirty="0" err="1">
                <a:latin typeface="Arial" panose="020B0604020202020204" pitchFamily="34" charset="0"/>
                <a:cs typeface="Arial" panose="020B0604020202020204" pitchFamily="34" charset="0"/>
              </a:rPr>
              <a:t>Neighbour</a:t>
            </a:r>
            <a:r>
              <a:rPr lang="en-US" sz="2000" dirty="0">
                <a:latin typeface="Arial" panose="020B0604020202020204" pitchFamily="34" charset="0"/>
                <a:cs typeface="Arial" panose="020B0604020202020204" pitchFamily="34" charset="0"/>
              </a:rPr>
              <a:t> (KNN) is one of the simplest machine learning algorithms based on a supervised learning technique. KNN assumes a similarity between new data and existing data, categorizing new data into the most similar existing category. The algorithm stores all available data and classifies new data based on this similarity. When new data appears, KNN can classify it into an appropriate category using the existing data.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84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B764-4502-FEF7-6FDF-5176115B75FC}"/>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Requirement and analysis</a:t>
            </a:r>
          </a:p>
        </p:txBody>
      </p:sp>
      <p:sp>
        <p:nvSpPr>
          <p:cNvPr id="3" name="Content Placeholder 2">
            <a:extLst>
              <a:ext uri="{FF2B5EF4-FFF2-40B4-BE49-F238E27FC236}">
                <a16:creationId xmlns:a16="http://schemas.microsoft.com/office/drawing/2014/main" id="{C60E379E-9E80-E56F-8911-737A48982D6E}"/>
              </a:ext>
            </a:extLst>
          </p:cNvPr>
          <p:cNvSpPr>
            <a:spLocks noGrp="1"/>
          </p:cNvSpPr>
          <p:nvPr>
            <p:ph idx="1"/>
          </p:nvPr>
        </p:nvSpPr>
        <p:spPr>
          <a:xfrm>
            <a:off x="1240971" y="2015732"/>
            <a:ext cx="9813883" cy="3884325"/>
          </a:xfrm>
        </p:spPr>
        <p:txBody>
          <a:bodyPr>
            <a:normAutofit fontScale="92500" lnSpcReduction="10000"/>
          </a:bodyPr>
          <a:lstStyle/>
          <a:p>
            <a:r>
              <a:rPr lang="en-IN" sz="2600" u="sng" dirty="0">
                <a:latin typeface="Arial" panose="020B0604020202020204" pitchFamily="34" charset="0"/>
                <a:cs typeface="Arial" panose="020B0604020202020204" pitchFamily="34" charset="0"/>
              </a:rPr>
              <a:t>Software Requirements:</a:t>
            </a:r>
          </a:p>
          <a:p>
            <a:pPr marL="457200" indent="-457200">
              <a:buAutoNum type="arabicPeriod"/>
            </a:pPr>
            <a:r>
              <a:rPr lang="en-US" sz="2200" dirty="0">
                <a:latin typeface="Arial" panose="020B0604020202020204" pitchFamily="34" charset="0"/>
                <a:cs typeface="Arial" panose="020B0604020202020204" pitchFamily="34" charset="0"/>
              </a:rPr>
              <a:t>Programming Languages :  Python</a:t>
            </a:r>
          </a:p>
          <a:p>
            <a:pPr marL="457200" indent="-457200">
              <a:buAutoNum type="arabicPeriod"/>
            </a:pPr>
            <a:endParaRPr lang="en-US" sz="2200" dirty="0">
              <a:latin typeface="Arial" panose="020B0604020202020204" pitchFamily="34" charset="0"/>
              <a:cs typeface="Arial" panose="020B0604020202020204" pitchFamily="34" charset="0"/>
            </a:endParaRPr>
          </a:p>
          <a:p>
            <a:pPr marL="457200" indent="-457200">
              <a:buAutoNum type="arabicPeriod"/>
            </a:pPr>
            <a:r>
              <a:rPr lang="en-IN" sz="2200" dirty="0">
                <a:latin typeface="Arial" panose="020B0604020202020204" pitchFamily="34" charset="0"/>
                <a:cs typeface="Arial" panose="020B0604020202020204" pitchFamily="34" charset="0"/>
              </a:rPr>
              <a:t>Libraries and Frameworks: </a:t>
            </a:r>
          </a:p>
          <a:p>
            <a:pPr marL="0" indent="0">
              <a:buNone/>
            </a:pPr>
            <a:r>
              <a:rPr lang="en-IN" sz="2200" dirty="0">
                <a:latin typeface="Arial" panose="020B0604020202020204" pitchFamily="34" charset="0"/>
                <a:cs typeface="Arial" panose="020B0604020202020204" pitchFamily="34" charset="0"/>
              </a:rPr>
              <a:t>       ▪ Pickle for machine learning algorithms. </a:t>
            </a:r>
          </a:p>
          <a:p>
            <a:pPr marL="0" indent="0">
              <a:buNone/>
            </a:pPr>
            <a:r>
              <a:rPr lang="en-IN" sz="2200" dirty="0">
                <a:latin typeface="Arial" panose="020B0604020202020204" pitchFamily="34" charset="0"/>
                <a:cs typeface="Arial" panose="020B0604020202020204" pitchFamily="34" charset="0"/>
              </a:rPr>
              <a:t>       ▪ Pandas and NumPy for data manipulation and analysis. </a:t>
            </a:r>
          </a:p>
          <a:p>
            <a:pPr marL="0" indent="0">
              <a:buNone/>
            </a:pPr>
            <a:r>
              <a:rPr lang="en-IN" sz="2200" dirty="0">
                <a:latin typeface="Arial" panose="020B0604020202020204" pitchFamily="34" charset="0"/>
                <a:cs typeface="Arial" panose="020B0604020202020204" pitchFamily="34" charset="0"/>
              </a:rPr>
              <a:t>       ▪ Matplotlib for data visualization. </a:t>
            </a:r>
          </a:p>
          <a:p>
            <a:pPr marL="0" indent="0">
              <a:buNone/>
            </a:pPr>
            <a:r>
              <a:rPr lang="en-IN" sz="2200" dirty="0">
                <a:latin typeface="Arial" panose="020B0604020202020204" pitchFamily="34" charset="0"/>
                <a:cs typeface="Arial" panose="020B0604020202020204" pitchFamily="34" charset="0"/>
              </a:rPr>
              <a:t>       ▪ </a:t>
            </a:r>
            <a:r>
              <a:rPr lang="en-IN" sz="2200" dirty="0" err="1">
                <a:latin typeface="Arial" panose="020B0604020202020204" pitchFamily="34" charset="0"/>
                <a:cs typeface="Arial" panose="020B0604020202020204" pitchFamily="34" charset="0"/>
              </a:rPr>
              <a:t>Streamlit</a:t>
            </a:r>
            <a:r>
              <a:rPr lang="en-IN" sz="2200" dirty="0">
                <a:latin typeface="Arial" panose="020B0604020202020204" pitchFamily="34" charset="0"/>
                <a:cs typeface="Arial" panose="020B0604020202020204" pitchFamily="34" charset="0"/>
              </a:rPr>
              <a:t> for web application development.</a:t>
            </a:r>
            <a:endParaRPr lang="en-US" sz="2200" dirty="0">
              <a:latin typeface="Arial" panose="020B0604020202020204" pitchFamily="34" charset="0"/>
              <a:cs typeface="Arial" panose="020B0604020202020204" pitchFamily="34" charset="0"/>
            </a:endParaRPr>
          </a:p>
          <a:p>
            <a:pPr marL="0" indent="0">
              <a:buNone/>
            </a:pPr>
            <a:endParaRPr lang="en-US" sz="2200"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4310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8709B-E66B-6012-6903-A2128E1F1ACC}"/>
              </a:ext>
            </a:extLst>
          </p:cNvPr>
          <p:cNvSpPr txBox="1"/>
          <p:nvPr/>
        </p:nvSpPr>
        <p:spPr>
          <a:xfrm>
            <a:off x="1273628" y="152400"/>
            <a:ext cx="9710057" cy="6001643"/>
          </a:xfrm>
          <a:prstGeom prst="rect">
            <a:avLst/>
          </a:prstGeom>
          <a:noFill/>
        </p:spPr>
        <p:txBody>
          <a:bodyPr wrap="square" rtlCol="0">
            <a:spAutoFit/>
          </a:bodyPr>
          <a:lstStyle/>
          <a:p>
            <a:r>
              <a:rPr lang="en-US" sz="2000" dirty="0">
                <a:solidFill>
                  <a:schemeClr val="accent1">
                    <a:lumMod val="75000"/>
                  </a:schemeClr>
                </a:solidFill>
                <a:latin typeface="Arial" panose="020B0604020202020204" pitchFamily="34" charset="0"/>
                <a:cs typeface="Arial" panose="020B0604020202020204" pitchFamily="34" charset="0"/>
              </a:rPr>
              <a:t>3. </a:t>
            </a:r>
            <a:r>
              <a:rPr lang="en-US" sz="2000" dirty="0">
                <a:latin typeface="Arial" panose="020B0604020202020204" pitchFamily="34" charset="0"/>
                <a:cs typeface="Arial" panose="020B0604020202020204" pitchFamily="34" charset="0"/>
              </a:rPr>
              <a:t>Development Tools and IDEs: ▪ Google </a:t>
            </a: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Spyder, Anaconda or Visual Studio Code for code development and experimentation.</a:t>
            </a:r>
          </a:p>
          <a:p>
            <a:endParaRPr lang="en-US" sz="2000" dirty="0">
              <a:latin typeface="Arial" panose="020B0604020202020204" pitchFamily="34" charset="0"/>
              <a:cs typeface="Arial" panose="020B0604020202020204" pitchFamily="34" charset="0"/>
            </a:endParaRPr>
          </a:p>
          <a:p>
            <a:endParaRPr lang="en-US" sz="2000"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u="sng" dirty="0">
                <a:latin typeface="Arial" panose="020B0604020202020204" pitchFamily="34" charset="0"/>
                <a:cs typeface="Arial" panose="020B0604020202020204" pitchFamily="34" charset="0"/>
              </a:rPr>
              <a:t>Hardware Requirements: </a:t>
            </a:r>
          </a:p>
          <a:p>
            <a:endParaRPr lang="en-IN" sz="2000" dirty="0">
              <a:latin typeface="Arial" panose="020B0604020202020204" pitchFamily="34" charset="0"/>
              <a:cs typeface="Arial" panose="020B0604020202020204" pitchFamily="34" charset="0"/>
            </a:endParaRPr>
          </a:p>
          <a:p>
            <a:pPr marL="457200" indent="-457200">
              <a:buAutoNum type="arabicPeriod"/>
            </a:pPr>
            <a:r>
              <a:rPr lang="en-IN" sz="2000" dirty="0">
                <a:latin typeface="Arial" panose="020B0604020202020204" pitchFamily="34" charset="0"/>
                <a:cs typeface="Arial" panose="020B0604020202020204" pitchFamily="34" charset="0"/>
              </a:rPr>
              <a:t>Processor (CPU): Multi-core processors ( Intel Core i5 or higher) for parallel processing and faster model training. </a:t>
            </a:r>
          </a:p>
          <a:p>
            <a:pPr marL="457200" indent="-457200">
              <a:buAutoNum type="arabicPeriod"/>
            </a:pPr>
            <a:endParaRPr lang="en-IN" sz="2000" dirty="0">
              <a:latin typeface="Arial" panose="020B0604020202020204" pitchFamily="34" charset="0"/>
              <a:cs typeface="Arial" panose="020B0604020202020204" pitchFamily="34" charset="0"/>
            </a:endParaRPr>
          </a:p>
          <a:p>
            <a:pPr marL="457200" indent="-457200">
              <a:buAutoNum type="arabicPeriod"/>
            </a:pPr>
            <a:r>
              <a:rPr lang="en-IN" sz="2000" dirty="0">
                <a:latin typeface="Arial" panose="020B0604020202020204" pitchFamily="34" charset="0"/>
                <a:cs typeface="Arial" panose="020B0604020202020204" pitchFamily="34" charset="0"/>
              </a:rPr>
              <a:t>Memory (RAM): At least 8 GB of RAM for handling large datasets and complex machine learning models. </a:t>
            </a:r>
          </a:p>
          <a:p>
            <a:pPr marL="457200" indent="-457200">
              <a:buAutoNum type="arabicPeriod"/>
            </a:pPr>
            <a:endParaRPr lang="en-IN" sz="2000" dirty="0">
              <a:latin typeface="Arial" panose="020B0604020202020204" pitchFamily="34" charset="0"/>
              <a:cs typeface="Arial" panose="020B0604020202020204" pitchFamily="34" charset="0"/>
            </a:endParaRPr>
          </a:p>
          <a:p>
            <a:pPr marL="457200" indent="-457200">
              <a:buAutoNum type="arabicPeriod"/>
            </a:pPr>
            <a:r>
              <a:rPr lang="en-IN" sz="2000" dirty="0">
                <a:latin typeface="Arial" panose="020B0604020202020204" pitchFamily="34" charset="0"/>
                <a:cs typeface="Arial" panose="020B0604020202020204" pitchFamily="34" charset="0"/>
              </a:rPr>
              <a:t>Sufficient disk space for storing datasets, software, and model artifacts. </a:t>
            </a:r>
          </a:p>
          <a:p>
            <a:pPr marL="457200" indent="-457200">
              <a:buAutoNum type="arabicPeriod"/>
            </a:pPr>
            <a:endParaRPr lang="en-IN" sz="2000" dirty="0">
              <a:latin typeface="Arial" panose="020B0604020202020204" pitchFamily="34" charset="0"/>
              <a:cs typeface="Arial" panose="020B0604020202020204" pitchFamily="34" charset="0"/>
            </a:endParaRPr>
          </a:p>
          <a:p>
            <a:pPr marL="457200" indent="-457200">
              <a:buAutoNum type="arabicPeriod"/>
            </a:pPr>
            <a:r>
              <a:rPr lang="en-IN" sz="2000" dirty="0">
                <a:latin typeface="Arial" panose="020B0604020202020204" pitchFamily="34" charset="0"/>
                <a:cs typeface="Arial" panose="020B0604020202020204" pitchFamily="34" charset="0"/>
              </a:rPr>
              <a:t>SSD (Solid State Drive) (Size – 512GB) recommended for faster data access and Processing. </a:t>
            </a:r>
          </a:p>
          <a:p>
            <a:pPr marL="457200" indent="-457200">
              <a:buAutoNum type="arabicPeriod"/>
            </a:pPr>
            <a:endParaRPr lang="en-IN" sz="2000" dirty="0">
              <a:latin typeface="Arial" panose="020B0604020202020204" pitchFamily="34" charset="0"/>
              <a:cs typeface="Arial" panose="020B0604020202020204" pitchFamily="34" charset="0"/>
            </a:endParaRPr>
          </a:p>
          <a:p>
            <a:pPr marL="457200" indent="-457200">
              <a:buAutoNum type="arabicPeriod"/>
            </a:pPr>
            <a:r>
              <a:rPr lang="en-IN" sz="2000" dirty="0">
                <a:latin typeface="Arial" panose="020B0604020202020204" pitchFamily="34" charset="0"/>
                <a:cs typeface="Arial" panose="020B0604020202020204" pitchFamily="34" charset="0"/>
              </a:rPr>
              <a:t>Network Connectivity: Stable internet connection for accessing online resources, downloading datasets.</a:t>
            </a:r>
            <a:endParaRPr lang="en-IN" dirty="0"/>
          </a:p>
        </p:txBody>
      </p:sp>
    </p:spTree>
    <p:extLst>
      <p:ext uri="{BB962C8B-B14F-4D97-AF65-F5344CB8AC3E}">
        <p14:creationId xmlns:p14="http://schemas.microsoft.com/office/powerpoint/2010/main" val="28319980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103</TotalTime>
  <Words>1578</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 New Roman</vt:lpstr>
      <vt:lpstr>Gallery</vt:lpstr>
      <vt:lpstr>A presentation on MULTIPLE DISEASE PREDICTION SYSTEM</vt:lpstr>
      <vt:lpstr>CONTENT</vt:lpstr>
      <vt:lpstr>OBJECTIVE</vt:lpstr>
      <vt:lpstr>introduction</vt:lpstr>
      <vt:lpstr>PowerPoint Presentation</vt:lpstr>
      <vt:lpstr>aLGORITHMS</vt:lpstr>
      <vt:lpstr>PowerPoint Presentation</vt:lpstr>
      <vt:lpstr>Requirement and analysis</vt:lpstr>
      <vt:lpstr>PowerPoint Presentation</vt:lpstr>
      <vt:lpstr>methodology</vt:lpstr>
      <vt:lpstr>PowerPoint Presentation</vt:lpstr>
      <vt:lpstr>PowerPoint Presentation</vt:lpstr>
      <vt:lpstr>PowerPoint Presentation</vt:lpstr>
      <vt:lpstr>PowerPoint Presentation</vt:lpstr>
      <vt:lpstr>PowerPoint Presentation</vt:lpstr>
      <vt:lpstr>architecture</vt:lpstr>
      <vt:lpstr>PowerPoint Presentation</vt:lpstr>
      <vt:lpstr>PowerPoint Presentation</vt:lpstr>
      <vt:lpstr>RESULT</vt:lpstr>
      <vt:lpstr>conclusion</vt:lpstr>
      <vt:lpstr>PowerPoint Presentation</vt:lpstr>
      <vt:lpstr>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MULTIPLE DISEASE PREDICTION SYSTEM</dc:title>
  <dc:creator>ANSHUL GAUTIYAL</dc:creator>
  <cp:lastModifiedBy>ANSHUL GAUTIYAL</cp:lastModifiedBy>
  <cp:revision>4</cp:revision>
  <dcterms:created xsi:type="dcterms:W3CDTF">2024-05-24T17:00:08Z</dcterms:created>
  <dcterms:modified xsi:type="dcterms:W3CDTF">2025-02-03T19:01:35Z</dcterms:modified>
</cp:coreProperties>
</file>