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0C6E-671A-48A0-A3D6-745BA5131C33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93AF-EBEB-45FF-A294-36BED851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6T SRAM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6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Schematic 9T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EXISTING 9T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106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9T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10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Write operation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447800"/>
          <a:ext cx="7467600" cy="460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/>
                <a:gridCol w="37338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Different SRAM cells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Power results in watts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6TSRAM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1.89244*10</a:t>
                      </a:r>
                      <a:r>
                        <a:rPr lang="en-US" sz="1800" dirty="0" smtClean="0"/>
                        <a:t>^-007</a:t>
                      </a:r>
                      <a:endParaRPr lang="en-US" dirty="0"/>
                    </a:p>
                  </a:txBody>
                  <a:tcPr anchor="ctr"/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Schematic 9TSRAM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1.612464*10^-006</a:t>
                      </a:r>
                      <a:endParaRPr lang="en-US" dirty="0"/>
                    </a:p>
                  </a:txBody>
                  <a:tcPr anchor="ctr"/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Existing 9TSRAM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2.585899*10^-007</a:t>
                      </a:r>
                      <a:endParaRPr lang="en-US" dirty="0"/>
                    </a:p>
                  </a:txBody>
                  <a:tcPr anchor="ctr"/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</a:t>
                      </a:r>
                      <a:r>
                        <a:rPr lang="en-US" baseline="0" dirty="0" smtClean="0"/>
                        <a:t> 9TSRAM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4.147333*10^-005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Read operation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905000"/>
          <a:ext cx="7467600" cy="460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/>
                <a:gridCol w="37338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Different SRAM cells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Power results in watts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6TSRAM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1.892446*10^-007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Schematic 9TSRAM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1.042286*10^-006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Existing 9TSRAM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3.918873*10^-006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9TSRAM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1.641564*10^-004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64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6T SRAM</vt:lpstr>
      <vt:lpstr>Schematic 9T</vt:lpstr>
      <vt:lpstr>EXISTING 9T</vt:lpstr>
      <vt:lpstr>PROPOSED 9T</vt:lpstr>
      <vt:lpstr>Write operation</vt:lpstr>
      <vt:lpstr>Read operation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Schematic 9T</dc:title>
  <dc:creator>RKS</dc:creator>
  <cp:lastModifiedBy>RKS</cp:lastModifiedBy>
  <cp:revision>13</cp:revision>
  <dcterms:created xsi:type="dcterms:W3CDTF">2012-08-14T12:10:06Z</dcterms:created>
  <dcterms:modified xsi:type="dcterms:W3CDTF">2012-08-15T06:34:05Z</dcterms:modified>
</cp:coreProperties>
</file>