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Average"/>
      <p:regular r:id="rId33"/>
    </p:embeddedFont>
    <p:embeddedFont>
      <p:font typeface="Oswald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Average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Oswald-bold.fntdata"/><Relationship Id="rId12" Type="http://schemas.openxmlformats.org/officeDocument/2006/relationships/slide" Target="slides/slide6.xml"/><Relationship Id="rId34" Type="http://schemas.openxmlformats.org/officeDocument/2006/relationships/font" Target="fonts/Oswald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ce404d14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ce404d14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ce404d14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ce404d14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e404d14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e404d14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ce404d14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ce404d14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ce404d14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ce404d14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e404d14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ce404d14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ce404d14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ce404d14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ce404d14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ce404d14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ce404d14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ce404d14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ce404d14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ce404d14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e404d1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e404d1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e404d14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e404d14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ce404d14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ce404d14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ce404d14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ce404d14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ce404d14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ce404d14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ce404d14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ce404d14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ce404d14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ce404d14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ce404d144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ce404d144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ce404d1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ce404d1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ce404d14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ce404d14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ce404d14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ce404d14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e404d14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e404d14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ce404d14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ce404d14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ce404d14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ce404d14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e404d14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ce404d14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Font typeface="Open Sans"/>
              <a:buNone/>
              <a:defRPr sz="42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Font typeface="Open Sans"/>
              <a:buNone/>
              <a:defRPr sz="42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Font typeface="Open Sans"/>
              <a:buNone/>
              <a:defRPr sz="42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Font typeface="Open Sans"/>
              <a:buNone/>
              <a:defRPr sz="42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Font typeface="Open Sans"/>
              <a:buNone/>
              <a:defRPr sz="42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Font typeface="Open Sans"/>
              <a:buNone/>
              <a:defRPr sz="42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Font typeface="Open Sans"/>
              <a:buNone/>
              <a:defRPr sz="42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Font typeface="Open Sans"/>
              <a:buNone/>
              <a:defRPr sz="42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Font typeface="Open Sans"/>
              <a:buNone/>
              <a:defRPr sz="4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satwikkansal.xyz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372633" y="666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Distributed ML with Apache Spark</a:t>
            </a:r>
            <a:endParaRPr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5756625" y="4385725"/>
            <a:ext cx="3336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@satwikkansal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Hello PySpark! (PySpark hello world)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important PySpark constructs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RDDs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Lazy Execution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Execution phases in Spark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675"/>
            <a:ext cx="8839200" cy="325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Useful Spark transform operations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Spark actions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Visualizing progress with Spark dashboard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1225"/>
            <a:ext cx="8839200" cy="3577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distributed computing?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9400"/>
            <a:ext cx="883920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409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2700"/>
            <a:ext cx="8839200" cy="2631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implement linear regression in PySpark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SparkML and MLlib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options available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233" name="Google Shape;233;p50"/>
          <p:cNvSpPr txBox="1"/>
          <p:nvPr>
            <p:ph idx="2" type="body"/>
          </p:nvPr>
        </p:nvSpPr>
        <p:spPr>
          <a:xfrm>
            <a:off x="4939500" y="603550"/>
            <a:ext cx="3837000" cy="38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bit about me...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Former Software Developer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Co-founder @ Frobyt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Creative technologist, Author of “What the f*ck Python”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GSoC 17, GCI 17 mentor, GSoC-18 mentor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https://satwikkansal.xyz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Handle: @satwikkansal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Kinds of parallelism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6062"/>
            <a:ext cx="9143999" cy="463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MapReduce programming paradigm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Spark Architecture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175" y="248188"/>
            <a:ext cx="7520000" cy="46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meet PySpark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47" y="0"/>
            <a:ext cx="81653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