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25B"/>
    <a:srgbClr val="7CB9E8"/>
    <a:srgbClr val="008080"/>
    <a:srgbClr val="EFDFB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D37AC-E192-4695-A873-7D0120EBDFA1}" v="1400" dt="2021-02-23T09:38:1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n Clark" userId="ad35dacefbbc380c" providerId="LiveId" clId="{C5ED37AC-E192-4695-A873-7D0120EBDFA1}"/>
    <pc:docChg chg="undo custSel addSld modSld">
      <pc:chgData name="Gavin Clark" userId="ad35dacefbbc380c" providerId="LiveId" clId="{C5ED37AC-E192-4695-A873-7D0120EBDFA1}" dt="2021-02-23T09:38:25.040" v="5129" actId="465"/>
      <pc:docMkLst>
        <pc:docMk/>
      </pc:docMkLst>
      <pc:sldChg chg="addSp delSp modSp mod">
        <pc:chgData name="Gavin Clark" userId="ad35dacefbbc380c" providerId="LiveId" clId="{C5ED37AC-E192-4695-A873-7D0120EBDFA1}" dt="2021-02-23T09:15:41.823" v="4806" actId="20577"/>
        <pc:sldMkLst>
          <pc:docMk/>
          <pc:sldMk cId="1357220083" sldId="256"/>
        </pc:sldMkLst>
        <pc:spChg chg="del">
          <ac:chgData name="Gavin Clark" userId="ad35dacefbbc380c" providerId="LiveId" clId="{C5ED37AC-E192-4695-A873-7D0120EBDFA1}" dt="2021-02-21T20:50:41.410" v="8" actId="478"/>
          <ac:spMkLst>
            <pc:docMk/>
            <pc:sldMk cId="1357220083" sldId="256"/>
            <ac:spMk id="5" creationId="{54A25712-D1A7-4F18-B945-6045BD7484A4}"/>
          </ac:spMkLst>
        </pc:spChg>
        <pc:spChg chg="add mod">
          <ac:chgData name="Gavin Clark" userId="ad35dacefbbc380c" providerId="LiveId" clId="{C5ED37AC-E192-4695-A873-7D0120EBDFA1}" dt="2021-02-23T08:53:49.391" v="4123" actId="14100"/>
          <ac:spMkLst>
            <pc:docMk/>
            <pc:sldMk cId="1357220083" sldId="256"/>
            <ac:spMk id="5" creationId="{EFF4658C-E8D1-410A-B2EB-9F0900ECC202}"/>
          </ac:spMkLst>
        </pc:spChg>
        <pc:spChg chg="mod">
          <ac:chgData name="Gavin Clark" userId="ad35dacefbbc380c" providerId="LiveId" clId="{C5ED37AC-E192-4695-A873-7D0120EBDFA1}" dt="2021-02-23T09:03:42.230" v="4132" actId="20577"/>
          <ac:spMkLst>
            <pc:docMk/>
            <pc:sldMk cId="1357220083" sldId="256"/>
            <ac:spMk id="6" creationId="{C70FBD6B-D5CF-41B7-A68E-E8143E48A4ED}"/>
          </ac:spMkLst>
        </pc:spChg>
        <pc:spChg chg="del">
          <ac:chgData name="Gavin Clark" userId="ad35dacefbbc380c" providerId="LiveId" clId="{C5ED37AC-E192-4695-A873-7D0120EBDFA1}" dt="2021-02-21T20:50:45.493" v="9" actId="478"/>
          <ac:spMkLst>
            <pc:docMk/>
            <pc:sldMk cId="1357220083" sldId="256"/>
            <ac:spMk id="7" creationId="{29A93BFA-6874-4C3A-9BA1-AAFA2530D500}"/>
          </ac:spMkLst>
        </pc:spChg>
        <pc:spChg chg="add del mod">
          <ac:chgData name="Gavin Clark" userId="ad35dacefbbc380c" providerId="LiveId" clId="{C5ED37AC-E192-4695-A873-7D0120EBDFA1}" dt="2021-02-21T20:50:29.212" v="3"/>
          <ac:spMkLst>
            <pc:docMk/>
            <pc:sldMk cId="1357220083" sldId="256"/>
            <ac:spMk id="8" creationId="{7016C6E9-79BD-4E6B-ACC4-974B49BC9E3F}"/>
          </ac:spMkLst>
        </pc:spChg>
        <pc:spChg chg="add mod">
          <ac:chgData name="Gavin Clark" userId="ad35dacefbbc380c" providerId="LiveId" clId="{C5ED37AC-E192-4695-A873-7D0120EBDFA1}" dt="2021-02-23T09:03:59.423" v="4133" actId="1076"/>
          <ac:spMkLst>
            <pc:docMk/>
            <pc:sldMk cId="1357220083" sldId="256"/>
            <ac:spMk id="9" creationId="{A827978B-5D4F-4243-A7D9-051305351A97}"/>
          </ac:spMkLst>
        </pc:spChg>
        <pc:spChg chg="add mod">
          <ac:chgData name="Gavin Clark" userId="ad35dacefbbc380c" providerId="LiveId" clId="{C5ED37AC-E192-4695-A873-7D0120EBDFA1}" dt="2021-02-23T09:04:13.330" v="4134" actId="1076"/>
          <ac:spMkLst>
            <pc:docMk/>
            <pc:sldMk cId="1357220083" sldId="256"/>
            <ac:spMk id="11" creationId="{47E36A08-C9AB-45E6-952A-AFD2F1F08346}"/>
          </ac:spMkLst>
        </pc:spChg>
        <pc:spChg chg="add mod">
          <ac:chgData name="Gavin Clark" userId="ad35dacefbbc380c" providerId="LiveId" clId="{C5ED37AC-E192-4695-A873-7D0120EBDFA1}" dt="2021-02-23T09:15:41.823" v="4806" actId="20577"/>
          <ac:spMkLst>
            <pc:docMk/>
            <pc:sldMk cId="1357220083" sldId="256"/>
            <ac:spMk id="12" creationId="{A06C3241-E29A-4BE1-BD92-32B1F908DB65}"/>
          </ac:spMkLst>
        </pc:spChg>
        <pc:picChg chg="add mod">
          <ac:chgData name="Gavin Clark" userId="ad35dacefbbc380c" providerId="LiveId" clId="{C5ED37AC-E192-4695-A873-7D0120EBDFA1}" dt="2021-02-23T09:04:13.330" v="4134" actId="1076"/>
          <ac:picMkLst>
            <pc:docMk/>
            <pc:sldMk cId="1357220083" sldId="256"/>
            <ac:picMk id="3" creationId="{5AA92D08-881C-4221-ACBA-F1AF1686AC97}"/>
          </ac:picMkLst>
        </pc:picChg>
        <pc:picChg chg="add mod">
          <ac:chgData name="Gavin Clark" userId="ad35dacefbbc380c" providerId="LiveId" clId="{C5ED37AC-E192-4695-A873-7D0120EBDFA1}" dt="2021-02-23T08:50:22.892" v="3997" actId="1076"/>
          <ac:picMkLst>
            <pc:docMk/>
            <pc:sldMk cId="1357220083" sldId="256"/>
            <ac:picMk id="7" creationId="{360353F4-83F8-4969-A5CE-67E2E2A1C9FF}"/>
          </ac:picMkLst>
        </pc:picChg>
        <pc:picChg chg="add mod">
          <ac:chgData name="Gavin Clark" userId="ad35dacefbbc380c" providerId="LiveId" clId="{C5ED37AC-E192-4695-A873-7D0120EBDFA1}" dt="2021-02-23T09:03:59.423" v="4133" actId="1076"/>
          <ac:picMkLst>
            <pc:docMk/>
            <pc:sldMk cId="1357220083" sldId="256"/>
            <ac:picMk id="8" creationId="{AD5FA2DF-8AAB-4052-964F-07A7662BCA8A}"/>
          </ac:picMkLst>
        </pc:picChg>
        <pc:picChg chg="add del mod">
          <ac:chgData name="Gavin Clark" userId="ad35dacefbbc380c" providerId="LiveId" clId="{C5ED37AC-E192-4695-A873-7D0120EBDFA1}" dt="2021-02-23T08:58:40.753" v="4124" actId="478"/>
          <ac:picMkLst>
            <pc:docMk/>
            <pc:sldMk cId="1357220083" sldId="256"/>
            <ac:picMk id="10" creationId="{6E93D293-DBA3-413B-A5C8-8341C15B324B}"/>
          </ac:picMkLst>
        </pc:picChg>
      </pc:sldChg>
      <pc:sldChg chg="addSp delSp modSp add mod modAnim">
        <pc:chgData name="Gavin Clark" userId="ad35dacefbbc380c" providerId="LiveId" clId="{C5ED37AC-E192-4695-A873-7D0120EBDFA1}" dt="2021-02-23T08:46:03.394" v="3931" actId="20577"/>
        <pc:sldMkLst>
          <pc:docMk/>
          <pc:sldMk cId="2174959331" sldId="257"/>
        </pc:sldMkLst>
        <pc:spChg chg="add mod">
          <ac:chgData name="Gavin Clark" userId="ad35dacefbbc380c" providerId="LiveId" clId="{C5ED37AC-E192-4695-A873-7D0120EBDFA1}" dt="2021-02-23T08:23:42.849" v="3301" actId="2711"/>
          <ac:spMkLst>
            <pc:docMk/>
            <pc:sldMk cId="2174959331" sldId="257"/>
            <ac:spMk id="2" creationId="{432308BF-BDC0-4F18-BEB4-6302EF1AC275}"/>
          </ac:spMkLst>
        </pc:spChg>
        <pc:spChg chg="add mod">
          <ac:chgData name="Gavin Clark" userId="ad35dacefbbc380c" providerId="LiveId" clId="{C5ED37AC-E192-4695-A873-7D0120EBDFA1}" dt="2021-02-23T08:23:42.849" v="3301" actId="2711"/>
          <ac:spMkLst>
            <pc:docMk/>
            <pc:sldMk cId="2174959331" sldId="257"/>
            <ac:spMk id="3" creationId="{20CFB5C5-4AD2-44C6-945E-E5D473D9762A}"/>
          </ac:spMkLst>
        </pc:spChg>
        <pc:spChg chg="mod">
          <ac:chgData name="Gavin Clark" userId="ad35dacefbbc380c" providerId="LiveId" clId="{C5ED37AC-E192-4695-A873-7D0120EBDFA1}" dt="2021-02-23T08:23:42.849" v="3301" actId="2711"/>
          <ac:spMkLst>
            <pc:docMk/>
            <pc:sldMk cId="2174959331" sldId="257"/>
            <ac:spMk id="4" creationId="{20EBB36E-239C-4C0E-B46C-6F9CDC547092}"/>
          </ac:spMkLst>
        </pc:spChg>
        <pc:spChg chg="del mod">
          <ac:chgData name="Gavin Clark" userId="ad35dacefbbc380c" providerId="LiveId" clId="{C5ED37AC-E192-4695-A873-7D0120EBDFA1}" dt="2021-02-23T08:26:11.886" v="3408" actId="478"/>
          <ac:spMkLst>
            <pc:docMk/>
            <pc:sldMk cId="2174959331" sldId="257"/>
            <ac:spMk id="5" creationId="{54A25712-D1A7-4F18-B945-6045BD7484A4}"/>
          </ac:spMkLst>
        </pc:spChg>
        <pc:spChg chg="mod">
          <ac:chgData name="Gavin Clark" userId="ad35dacefbbc380c" providerId="LiveId" clId="{C5ED37AC-E192-4695-A873-7D0120EBDFA1}" dt="2021-02-23T08:27:25.145" v="3503" actId="14100"/>
          <ac:spMkLst>
            <pc:docMk/>
            <pc:sldMk cId="2174959331" sldId="257"/>
            <ac:spMk id="6" creationId="{C70FBD6B-D5CF-41B7-A68E-E8143E48A4ED}"/>
          </ac:spMkLst>
        </pc:spChg>
        <pc:spChg chg="del mod">
          <ac:chgData name="Gavin Clark" userId="ad35dacefbbc380c" providerId="LiveId" clId="{C5ED37AC-E192-4695-A873-7D0120EBDFA1}" dt="2021-02-23T08:26:32.251" v="3410" actId="478"/>
          <ac:spMkLst>
            <pc:docMk/>
            <pc:sldMk cId="2174959331" sldId="257"/>
            <ac:spMk id="7" creationId="{29A93BFA-6874-4C3A-9BA1-AAFA2530D500}"/>
          </ac:spMkLst>
        </pc:spChg>
        <pc:spChg chg="add mod">
          <ac:chgData name="Gavin Clark" userId="ad35dacefbbc380c" providerId="LiveId" clId="{C5ED37AC-E192-4695-A873-7D0120EBDFA1}" dt="2021-02-23T08:23:42.849" v="3301" actId="2711"/>
          <ac:spMkLst>
            <pc:docMk/>
            <pc:sldMk cId="2174959331" sldId="257"/>
            <ac:spMk id="8" creationId="{5A26F5EB-5C4E-43BF-BC4E-21854C6578CF}"/>
          </ac:spMkLst>
        </pc:spChg>
        <pc:spChg chg="add mod">
          <ac:chgData name="Gavin Clark" userId="ad35dacefbbc380c" providerId="LiveId" clId="{C5ED37AC-E192-4695-A873-7D0120EBDFA1}" dt="2021-02-23T08:29:20.899" v="3535" actId="20577"/>
          <ac:spMkLst>
            <pc:docMk/>
            <pc:sldMk cId="2174959331" sldId="257"/>
            <ac:spMk id="15" creationId="{AD26BFA1-6EFC-4EF6-96C4-7CDE87EBC2AE}"/>
          </ac:spMkLst>
        </pc:spChg>
        <pc:spChg chg="add mod">
          <ac:chgData name="Gavin Clark" userId="ad35dacefbbc380c" providerId="LiveId" clId="{C5ED37AC-E192-4695-A873-7D0120EBDFA1}" dt="2021-02-23T08:45:35.882" v="3929" actId="20577"/>
          <ac:spMkLst>
            <pc:docMk/>
            <pc:sldMk cId="2174959331" sldId="257"/>
            <ac:spMk id="16" creationId="{162E07A9-C048-4898-AA59-895D0B521E81}"/>
          </ac:spMkLst>
        </pc:spChg>
        <pc:spChg chg="add mod">
          <ac:chgData name="Gavin Clark" userId="ad35dacefbbc380c" providerId="LiveId" clId="{C5ED37AC-E192-4695-A873-7D0120EBDFA1}" dt="2021-02-23T08:29:24.411" v="3538" actId="20577"/>
          <ac:spMkLst>
            <pc:docMk/>
            <pc:sldMk cId="2174959331" sldId="257"/>
            <ac:spMk id="17" creationId="{4355737A-A3AF-40D1-B676-8FF8DE666997}"/>
          </ac:spMkLst>
        </pc:spChg>
        <pc:spChg chg="add mod">
          <ac:chgData name="Gavin Clark" userId="ad35dacefbbc380c" providerId="LiveId" clId="{C5ED37AC-E192-4695-A873-7D0120EBDFA1}" dt="2021-02-23T08:23:42.849" v="3301" actId="2711"/>
          <ac:spMkLst>
            <pc:docMk/>
            <pc:sldMk cId="2174959331" sldId="257"/>
            <ac:spMk id="18" creationId="{83C38B86-B9F4-4BF8-B595-B26F51014EDF}"/>
          </ac:spMkLst>
        </pc:spChg>
        <pc:spChg chg="add mod">
          <ac:chgData name="Gavin Clark" userId="ad35dacefbbc380c" providerId="LiveId" clId="{C5ED37AC-E192-4695-A873-7D0120EBDFA1}" dt="2021-02-23T08:30:46.071" v="3546" actId="1076"/>
          <ac:spMkLst>
            <pc:docMk/>
            <pc:sldMk cId="2174959331" sldId="257"/>
            <ac:spMk id="22" creationId="{DA7C6E08-9093-4D03-9B1B-F1F57B8A6F92}"/>
          </ac:spMkLst>
        </pc:spChg>
        <pc:spChg chg="add mod">
          <ac:chgData name="Gavin Clark" userId="ad35dacefbbc380c" providerId="LiveId" clId="{C5ED37AC-E192-4695-A873-7D0120EBDFA1}" dt="2021-02-23T08:23:42.849" v="3301" actId="2711"/>
          <ac:spMkLst>
            <pc:docMk/>
            <pc:sldMk cId="2174959331" sldId="257"/>
            <ac:spMk id="23" creationId="{B38BEBAA-4DDA-48C6-B2FF-D8790A7C0251}"/>
          </ac:spMkLst>
        </pc:spChg>
        <pc:spChg chg="add del mod">
          <ac:chgData name="Gavin Clark" userId="ad35dacefbbc380c" providerId="LiveId" clId="{C5ED37AC-E192-4695-A873-7D0120EBDFA1}" dt="2021-02-23T08:23:31.431" v="3300"/>
          <ac:spMkLst>
            <pc:docMk/>
            <pc:sldMk cId="2174959331" sldId="257"/>
            <ac:spMk id="24" creationId="{3B4C3C15-C619-4099-A2E3-875E996B5A26}"/>
          </ac:spMkLst>
        </pc:spChg>
        <pc:spChg chg="add mod">
          <ac:chgData name="Gavin Clark" userId="ad35dacefbbc380c" providerId="LiveId" clId="{C5ED37AC-E192-4695-A873-7D0120EBDFA1}" dt="2021-02-23T08:46:03.394" v="3931" actId="20577"/>
          <ac:spMkLst>
            <pc:docMk/>
            <pc:sldMk cId="2174959331" sldId="257"/>
            <ac:spMk id="25" creationId="{22CD5726-6459-4C34-8F32-BF9B6D150824}"/>
          </ac:spMkLst>
        </pc:spChg>
        <pc:spChg chg="add mod">
          <ac:chgData name="Gavin Clark" userId="ad35dacefbbc380c" providerId="LiveId" clId="{C5ED37AC-E192-4695-A873-7D0120EBDFA1}" dt="2021-02-23T08:24:59.175" v="3378" actId="20577"/>
          <ac:spMkLst>
            <pc:docMk/>
            <pc:sldMk cId="2174959331" sldId="257"/>
            <ac:spMk id="26" creationId="{2C0F98E8-F0C0-431C-9ED7-2123A01D2E45}"/>
          </ac:spMkLst>
        </pc:spChg>
        <pc:spChg chg="add mod">
          <ac:chgData name="Gavin Clark" userId="ad35dacefbbc380c" providerId="LiveId" clId="{C5ED37AC-E192-4695-A873-7D0120EBDFA1}" dt="2021-02-23T08:25:37.231" v="3407" actId="20577"/>
          <ac:spMkLst>
            <pc:docMk/>
            <pc:sldMk cId="2174959331" sldId="257"/>
            <ac:spMk id="27" creationId="{3210BFED-67D7-4306-92D4-9A4EC936729F}"/>
          </ac:spMkLst>
        </pc:spChg>
        <pc:spChg chg="add mod">
          <ac:chgData name="Gavin Clark" userId="ad35dacefbbc380c" providerId="LiveId" clId="{C5ED37AC-E192-4695-A873-7D0120EBDFA1}" dt="2021-02-23T08:31:12.929" v="3548" actId="1076"/>
          <ac:spMkLst>
            <pc:docMk/>
            <pc:sldMk cId="2174959331" sldId="257"/>
            <ac:spMk id="30" creationId="{3A35F52E-0AEE-4DA8-84C0-ABBAE210FA0A}"/>
          </ac:spMkLst>
        </pc:spChg>
        <pc:spChg chg="add mod ord">
          <ac:chgData name="Gavin Clark" userId="ad35dacefbbc380c" providerId="LiveId" clId="{C5ED37AC-E192-4695-A873-7D0120EBDFA1}" dt="2021-02-23T08:32:49.979" v="3578" actId="1076"/>
          <ac:spMkLst>
            <pc:docMk/>
            <pc:sldMk cId="2174959331" sldId="257"/>
            <ac:spMk id="37" creationId="{A4D8F80E-1EB1-4871-BC76-613815787F30}"/>
          </ac:spMkLst>
        </pc:spChg>
        <pc:spChg chg="add mod">
          <ac:chgData name="Gavin Clark" userId="ad35dacefbbc380c" providerId="LiveId" clId="{C5ED37AC-E192-4695-A873-7D0120EBDFA1}" dt="2021-02-23T08:33:13.029" v="3600" actId="20577"/>
          <ac:spMkLst>
            <pc:docMk/>
            <pc:sldMk cId="2174959331" sldId="257"/>
            <ac:spMk id="38" creationId="{4127154C-708F-4D89-8730-9D901EAAB1FF}"/>
          </ac:spMkLst>
        </pc:spChg>
        <pc:picChg chg="add mod">
          <ac:chgData name="Gavin Clark" userId="ad35dacefbbc380c" providerId="LiveId" clId="{C5ED37AC-E192-4695-A873-7D0120EBDFA1}" dt="2021-02-23T08:16:32.984" v="3198" actId="207"/>
          <ac:picMkLst>
            <pc:docMk/>
            <pc:sldMk cId="2174959331" sldId="257"/>
            <ac:picMk id="10" creationId="{6E21F28F-0469-4337-8E53-C7C1F4544876}"/>
          </ac:picMkLst>
        </pc:picChg>
        <pc:picChg chg="add mod">
          <ac:chgData name="Gavin Clark" userId="ad35dacefbbc380c" providerId="LiveId" clId="{C5ED37AC-E192-4695-A873-7D0120EBDFA1}" dt="2021-02-23T08:23:07.096" v="3295" actId="1076"/>
          <ac:picMkLst>
            <pc:docMk/>
            <pc:sldMk cId="2174959331" sldId="257"/>
            <ac:picMk id="12" creationId="{3535E24D-DC74-496E-B696-CC1A621D285B}"/>
          </ac:picMkLst>
        </pc:picChg>
        <pc:picChg chg="add mod">
          <ac:chgData name="Gavin Clark" userId="ad35dacefbbc380c" providerId="LiveId" clId="{C5ED37AC-E192-4695-A873-7D0120EBDFA1}" dt="2021-02-23T08:23:16.214" v="3296" actId="1076"/>
          <ac:picMkLst>
            <pc:docMk/>
            <pc:sldMk cId="2174959331" sldId="257"/>
            <ac:picMk id="14" creationId="{01C9DB31-8314-44CC-8E99-C9301ED59EE2}"/>
          </ac:picMkLst>
        </pc:picChg>
        <pc:picChg chg="add mod">
          <ac:chgData name="Gavin Clark" userId="ad35dacefbbc380c" providerId="LiveId" clId="{C5ED37AC-E192-4695-A873-7D0120EBDFA1}" dt="2021-02-23T08:20:52.041" v="3274" actId="207"/>
          <ac:picMkLst>
            <pc:docMk/>
            <pc:sldMk cId="2174959331" sldId="257"/>
            <ac:picMk id="20" creationId="{5ACE2BF5-4962-4E7D-8C59-5E1990CF2C53}"/>
          </ac:picMkLst>
        </pc:picChg>
        <pc:picChg chg="add mod">
          <ac:chgData name="Gavin Clark" userId="ad35dacefbbc380c" providerId="LiveId" clId="{C5ED37AC-E192-4695-A873-7D0120EBDFA1}" dt="2021-02-23T08:30:46.071" v="3546" actId="1076"/>
          <ac:picMkLst>
            <pc:docMk/>
            <pc:sldMk cId="2174959331" sldId="257"/>
            <ac:picMk id="21" creationId="{8DA4A2C8-D3E0-40AB-B45A-86D87CE62A36}"/>
          </ac:picMkLst>
        </pc:picChg>
        <pc:picChg chg="add mod">
          <ac:chgData name="Gavin Clark" userId="ad35dacefbbc380c" providerId="LiveId" clId="{C5ED37AC-E192-4695-A873-7D0120EBDFA1}" dt="2021-02-23T08:31:12.929" v="3548" actId="1076"/>
          <ac:picMkLst>
            <pc:docMk/>
            <pc:sldMk cId="2174959331" sldId="257"/>
            <ac:picMk id="29" creationId="{E1B7C791-B50A-4D5C-BBA0-AE4258ACEF4E}"/>
          </ac:picMkLst>
        </pc:picChg>
        <pc:cxnChg chg="add mod">
          <ac:chgData name="Gavin Clark" userId="ad35dacefbbc380c" providerId="LiveId" clId="{C5ED37AC-E192-4695-A873-7D0120EBDFA1}" dt="2021-02-23T08:31:55.636" v="3551" actId="13822"/>
          <ac:cxnSpMkLst>
            <pc:docMk/>
            <pc:sldMk cId="2174959331" sldId="257"/>
            <ac:cxnSpMk id="32" creationId="{A697C741-F146-4C06-ACFB-76AAD3BF696D}"/>
          </ac:cxnSpMkLst>
        </pc:cxnChg>
        <pc:cxnChg chg="add mod">
          <ac:chgData name="Gavin Clark" userId="ad35dacefbbc380c" providerId="LiveId" clId="{C5ED37AC-E192-4695-A873-7D0120EBDFA1}" dt="2021-02-23T08:31:55.636" v="3551" actId="13822"/>
          <ac:cxnSpMkLst>
            <pc:docMk/>
            <pc:sldMk cId="2174959331" sldId="257"/>
            <ac:cxnSpMk id="34" creationId="{F51F584F-364C-4CDA-B546-220A0C86747D}"/>
          </ac:cxnSpMkLst>
        </pc:cxnChg>
      </pc:sldChg>
      <pc:sldChg chg="addSp delSp modSp add mod modTransition modAnim">
        <pc:chgData name="Gavin Clark" userId="ad35dacefbbc380c" providerId="LiveId" clId="{C5ED37AC-E192-4695-A873-7D0120EBDFA1}" dt="2021-02-23T09:38:25.040" v="5129" actId="465"/>
        <pc:sldMkLst>
          <pc:docMk/>
          <pc:sldMk cId="4293125163" sldId="258"/>
        </pc:sldMkLst>
        <pc:spChg chg="add del mod">
          <ac:chgData name="Gavin Clark" userId="ad35dacefbbc380c" providerId="LiveId" clId="{C5ED37AC-E192-4695-A873-7D0120EBDFA1}" dt="2021-02-21T21:02:49.794" v="876" actId="478"/>
          <ac:spMkLst>
            <pc:docMk/>
            <pc:sldMk cId="4293125163" sldId="258"/>
            <ac:spMk id="2" creationId="{BB6037E5-2798-479E-B311-96CF0B14AE4C}"/>
          </ac:spMkLst>
        </pc:spChg>
        <pc:spChg chg="add mod">
          <ac:chgData name="Gavin Clark" userId="ad35dacefbbc380c" providerId="LiveId" clId="{C5ED37AC-E192-4695-A873-7D0120EBDFA1}" dt="2021-02-23T09:38:14.072" v="5128" actId="403"/>
          <ac:spMkLst>
            <pc:docMk/>
            <pc:sldMk cId="4293125163" sldId="258"/>
            <ac:spMk id="3" creationId="{7E4CECB0-62F5-4E71-9CE6-F773AD3FED0C}"/>
          </ac:spMkLst>
        </pc:spChg>
        <pc:spChg chg="del">
          <ac:chgData name="Gavin Clark" userId="ad35dacefbbc380c" providerId="LiveId" clId="{C5ED37AC-E192-4695-A873-7D0120EBDFA1}" dt="2021-02-21T20:51:34.346" v="11" actId="478"/>
          <ac:spMkLst>
            <pc:docMk/>
            <pc:sldMk cId="4293125163" sldId="258"/>
            <ac:spMk id="5" creationId="{54A25712-D1A7-4F18-B945-6045BD7484A4}"/>
          </ac:spMkLst>
        </pc:spChg>
        <pc:spChg chg="add del mod">
          <ac:chgData name="Gavin Clark" userId="ad35dacefbbc380c" providerId="LiveId" clId="{C5ED37AC-E192-4695-A873-7D0120EBDFA1}" dt="2021-02-23T09:37:56.108" v="5127" actId="20577"/>
          <ac:spMkLst>
            <pc:docMk/>
            <pc:sldMk cId="4293125163" sldId="258"/>
            <ac:spMk id="6" creationId="{C70FBD6B-D5CF-41B7-A68E-E8143E48A4ED}"/>
          </ac:spMkLst>
        </pc:spChg>
        <pc:spChg chg="del">
          <ac:chgData name="Gavin Clark" userId="ad35dacefbbc380c" providerId="LiveId" clId="{C5ED37AC-E192-4695-A873-7D0120EBDFA1}" dt="2021-02-21T20:51:38.307" v="12" actId="478"/>
          <ac:spMkLst>
            <pc:docMk/>
            <pc:sldMk cId="4293125163" sldId="258"/>
            <ac:spMk id="7" creationId="{29A93BFA-6874-4C3A-9BA1-AAFA2530D500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8" creationId="{C6768168-FFF4-4F5E-886C-C54A0CC495E6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9" creationId="{10ACE7EF-89D2-43F6-8544-1D4231443FA1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0" creationId="{02EFC593-3BA6-4249-A879-D4004B44B41F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1" creationId="{4B897006-9572-4F17-8022-9ABE00ACABC8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2" creationId="{799C9B07-C954-48AC-AE8C-F4C18508C8F7}"/>
          </ac:spMkLst>
        </pc:spChg>
        <pc:spChg chg="add mod">
          <ac:chgData name="Gavin Clark" userId="ad35dacefbbc380c" providerId="LiveId" clId="{C5ED37AC-E192-4695-A873-7D0120EBDFA1}" dt="2021-02-23T09:38:14.072" v="5128" actId="403"/>
          <ac:spMkLst>
            <pc:docMk/>
            <pc:sldMk cId="4293125163" sldId="258"/>
            <ac:spMk id="13" creationId="{3C348811-752F-4FDB-BB27-C107F816CF92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4" creationId="{640F7C4C-A1A1-4705-B2D4-D79FD4FCB467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5" creationId="{7237B983-BA4C-4937-91BF-2701336F70EB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6" creationId="{FC7A4F36-6CDD-4EAE-8E99-D3661F993934}"/>
          </ac:spMkLst>
        </pc:spChg>
        <pc:spChg chg="add mod">
          <ac:chgData name="Gavin Clark" userId="ad35dacefbbc380c" providerId="LiveId" clId="{C5ED37AC-E192-4695-A873-7D0120EBDFA1}" dt="2021-02-23T09:38:25.040" v="5129" actId="465"/>
          <ac:spMkLst>
            <pc:docMk/>
            <pc:sldMk cId="4293125163" sldId="258"/>
            <ac:spMk id="17" creationId="{63D8521E-C9AA-4334-AA70-093F9231664C}"/>
          </ac:spMkLst>
        </pc:spChg>
      </pc:sldChg>
      <pc:sldChg chg="addSp delSp modSp add mod">
        <pc:chgData name="Gavin Clark" userId="ad35dacefbbc380c" providerId="LiveId" clId="{C5ED37AC-E192-4695-A873-7D0120EBDFA1}" dt="2021-02-23T08:42:10.181" v="3828" actId="20577"/>
        <pc:sldMkLst>
          <pc:docMk/>
          <pc:sldMk cId="3106658869" sldId="259"/>
        </pc:sldMkLst>
        <pc:spChg chg="add mod">
          <ac:chgData name="Gavin Clark" userId="ad35dacefbbc380c" providerId="LiveId" clId="{C5ED37AC-E192-4695-A873-7D0120EBDFA1}" dt="2021-02-23T08:42:10.181" v="3828" actId="20577"/>
          <ac:spMkLst>
            <pc:docMk/>
            <pc:sldMk cId="3106658869" sldId="259"/>
            <ac:spMk id="3" creationId="{681EBC8B-0426-4B6C-B51A-BF188BEC00F5}"/>
          </ac:spMkLst>
        </pc:spChg>
        <pc:spChg chg="del">
          <ac:chgData name="Gavin Clark" userId="ad35dacefbbc380c" providerId="LiveId" clId="{C5ED37AC-E192-4695-A873-7D0120EBDFA1}" dt="2021-02-22T21:51:02.995" v="1282" actId="478"/>
          <ac:spMkLst>
            <pc:docMk/>
            <pc:sldMk cId="3106658869" sldId="259"/>
            <ac:spMk id="5" creationId="{54A25712-D1A7-4F18-B945-6045BD7484A4}"/>
          </ac:spMkLst>
        </pc:spChg>
        <pc:spChg chg="mod">
          <ac:chgData name="Gavin Clark" userId="ad35dacefbbc380c" providerId="LiveId" clId="{C5ED37AC-E192-4695-A873-7D0120EBDFA1}" dt="2021-02-22T21:56:18.359" v="1360" actId="14100"/>
          <ac:spMkLst>
            <pc:docMk/>
            <pc:sldMk cId="3106658869" sldId="259"/>
            <ac:spMk id="6" creationId="{C70FBD6B-D5CF-41B7-A68E-E8143E48A4ED}"/>
          </ac:spMkLst>
        </pc:spChg>
        <pc:spChg chg="del">
          <ac:chgData name="Gavin Clark" userId="ad35dacefbbc380c" providerId="LiveId" clId="{C5ED37AC-E192-4695-A873-7D0120EBDFA1}" dt="2021-02-22T21:51:07.563" v="1283" actId="478"/>
          <ac:spMkLst>
            <pc:docMk/>
            <pc:sldMk cId="3106658869" sldId="259"/>
            <ac:spMk id="7" creationId="{29A93BFA-6874-4C3A-9BA1-AAFA2530D500}"/>
          </ac:spMkLst>
        </pc:spChg>
        <pc:graphicFrameChg chg="add mod modGraphic">
          <ac:chgData name="Gavin Clark" userId="ad35dacefbbc380c" providerId="LiveId" clId="{C5ED37AC-E192-4695-A873-7D0120EBDFA1}" dt="2021-02-22T22:32:41.526" v="2049" actId="2711"/>
          <ac:graphicFrameMkLst>
            <pc:docMk/>
            <pc:sldMk cId="3106658869" sldId="259"/>
            <ac:graphicFrameMk id="2" creationId="{D8C8B388-6B1F-4C7F-9D86-B2ECF5CE3025}"/>
          </ac:graphicFrameMkLst>
        </pc:graphicFrameChg>
      </pc:sldChg>
      <pc:sldChg chg="addSp delSp modSp add mod">
        <pc:chgData name="Gavin Clark" userId="ad35dacefbbc380c" providerId="LiveId" clId="{C5ED37AC-E192-4695-A873-7D0120EBDFA1}" dt="2021-02-23T08:42:38.347" v="3884" actId="20577"/>
        <pc:sldMkLst>
          <pc:docMk/>
          <pc:sldMk cId="2197487309" sldId="260"/>
        </pc:sldMkLst>
        <pc:spChg chg="del">
          <ac:chgData name="Gavin Clark" userId="ad35dacefbbc380c" providerId="LiveId" clId="{C5ED37AC-E192-4695-A873-7D0120EBDFA1}" dt="2021-02-22T22:13:55.243" v="1822" actId="478"/>
          <ac:spMkLst>
            <pc:docMk/>
            <pc:sldMk cId="2197487309" sldId="260"/>
            <ac:spMk id="5" creationId="{54A25712-D1A7-4F18-B945-6045BD7484A4}"/>
          </ac:spMkLst>
        </pc:spChg>
        <pc:spChg chg="del">
          <ac:chgData name="Gavin Clark" userId="ad35dacefbbc380c" providerId="LiveId" clId="{C5ED37AC-E192-4695-A873-7D0120EBDFA1}" dt="2021-02-22T22:13:58.494" v="1823" actId="478"/>
          <ac:spMkLst>
            <pc:docMk/>
            <pc:sldMk cId="2197487309" sldId="260"/>
            <ac:spMk id="6" creationId="{C70FBD6B-D5CF-41B7-A68E-E8143E48A4ED}"/>
          </ac:spMkLst>
        </pc:spChg>
        <pc:spChg chg="del">
          <ac:chgData name="Gavin Clark" userId="ad35dacefbbc380c" providerId="LiveId" clId="{C5ED37AC-E192-4695-A873-7D0120EBDFA1}" dt="2021-02-22T22:14:01.964" v="1824" actId="478"/>
          <ac:spMkLst>
            <pc:docMk/>
            <pc:sldMk cId="2197487309" sldId="260"/>
            <ac:spMk id="7" creationId="{29A93BFA-6874-4C3A-9BA1-AAFA2530D500}"/>
          </ac:spMkLst>
        </pc:spChg>
        <pc:spChg chg="add mod">
          <ac:chgData name="Gavin Clark" userId="ad35dacefbbc380c" providerId="LiveId" clId="{C5ED37AC-E192-4695-A873-7D0120EBDFA1}" dt="2021-02-23T08:42:38.347" v="3884" actId="20577"/>
          <ac:spMkLst>
            <pc:docMk/>
            <pc:sldMk cId="2197487309" sldId="260"/>
            <ac:spMk id="9" creationId="{98864C96-2A70-45D3-9764-C13D1000AAA6}"/>
          </ac:spMkLst>
        </pc:spChg>
        <pc:spChg chg="add mod">
          <ac:chgData name="Gavin Clark" userId="ad35dacefbbc380c" providerId="LiveId" clId="{C5ED37AC-E192-4695-A873-7D0120EBDFA1}" dt="2021-02-22T22:28:18.868" v="1929" actId="20577"/>
          <ac:spMkLst>
            <pc:docMk/>
            <pc:sldMk cId="2197487309" sldId="260"/>
            <ac:spMk id="10" creationId="{3618A071-0534-4405-9CFB-AB06AD87C7CF}"/>
          </ac:spMkLst>
        </pc:spChg>
        <pc:graphicFrameChg chg="add mod">
          <ac:chgData name="Gavin Clark" userId="ad35dacefbbc380c" providerId="LiveId" clId="{C5ED37AC-E192-4695-A873-7D0120EBDFA1}" dt="2021-02-22T22:32:55.569" v="2050" actId="2711"/>
          <ac:graphicFrameMkLst>
            <pc:docMk/>
            <pc:sldMk cId="2197487309" sldId="260"/>
            <ac:graphicFrameMk id="8" creationId="{5ADE0B6B-73CF-4A8D-814E-7DFBC79E744C}"/>
          </ac:graphicFrameMkLst>
        </pc:graphicFrameChg>
        <pc:picChg chg="add mod">
          <ac:chgData name="Gavin Clark" userId="ad35dacefbbc380c" providerId="LiveId" clId="{C5ED37AC-E192-4695-A873-7D0120EBDFA1}" dt="2021-02-22T23:00:50.536" v="2462" actId="1076"/>
          <ac:picMkLst>
            <pc:docMk/>
            <pc:sldMk cId="2197487309" sldId="260"/>
            <ac:picMk id="3" creationId="{509445B8-5F06-4DD7-9F12-7239A26025D1}"/>
          </ac:picMkLst>
        </pc:picChg>
      </pc:sldChg>
      <pc:sldChg chg="addSp delSp modSp add mod">
        <pc:chgData name="Gavin Clark" userId="ad35dacefbbc380c" providerId="LiveId" clId="{C5ED37AC-E192-4695-A873-7D0120EBDFA1}" dt="2021-02-23T08:43:31.997" v="3900" actId="20577"/>
        <pc:sldMkLst>
          <pc:docMk/>
          <pc:sldMk cId="3791270360" sldId="261"/>
        </pc:sldMkLst>
        <pc:spChg chg="add del">
          <ac:chgData name="Gavin Clark" userId="ad35dacefbbc380c" providerId="LiveId" clId="{C5ED37AC-E192-4695-A873-7D0120EBDFA1}" dt="2021-02-22T22:31:24.131" v="2041" actId="478"/>
          <ac:spMkLst>
            <pc:docMk/>
            <pc:sldMk cId="3791270360" sldId="261"/>
            <ac:spMk id="2" creationId="{4AA11A08-B989-4567-A0BB-7C604B9ABA3F}"/>
          </ac:spMkLst>
        </pc:spChg>
        <pc:spChg chg="add mod">
          <ac:chgData name="Gavin Clark" userId="ad35dacefbbc380c" providerId="LiveId" clId="{C5ED37AC-E192-4695-A873-7D0120EBDFA1}" dt="2021-02-22T22:33:50.436" v="2053" actId="208"/>
          <ac:spMkLst>
            <pc:docMk/>
            <pc:sldMk cId="3791270360" sldId="261"/>
            <ac:spMk id="5" creationId="{4469E341-DE53-42DA-869B-B7B5B8BD5EC4}"/>
          </ac:spMkLst>
        </pc:spChg>
        <pc:spChg chg="add mod">
          <ac:chgData name="Gavin Clark" userId="ad35dacefbbc380c" providerId="LiveId" clId="{C5ED37AC-E192-4695-A873-7D0120EBDFA1}" dt="2021-02-22T22:34:45.948" v="2073"/>
          <ac:spMkLst>
            <pc:docMk/>
            <pc:sldMk cId="3791270360" sldId="261"/>
            <ac:spMk id="6" creationId="{9B13B6CB-8D96-4FC5-8F75-4B6CBE4107BC}"/>
          </ac:spMkLst>
        </pc:spChg>
        <pc:spChg chg="mod">
          <ac:chgData name="Gavin Clark" userId="ad35dacefbbc380c" providerId="LiveId" clId="{C5ED37AC-E192-4695-A873-7D0120EBDFA1}" dt="2021-02-23T08:43:31.997" v="3900" actId="20577"/>
          <ac:spMkLst>
            <pc:docMk/>
            <pc:sldMk cId="3791270360" sldId="261"/>
            <ac:spMk id="9" creationId="{98864C96-2A70-45D3-9764-C13D1000AAA6}"/>
          </ac:spMkLst>
        </pc:spChg>
        <pc:spChg chg="mod">
          <ac:chgData name="Gavin Clark" userId="ad35dacefbbc380c" providerId="LiveId" clId="{C5ED37AC-E192-4695-A873-7D0120EBDFA1}" dt="2021-02-22T22:28:44.985" v="1932" actId="20577"/>
          <ac:spMkLst>
            <pc:docMk/>
            <pc:sldMk cId="3791270360" sldId="261"/>
            <ac:spMk id="10" creationId="{3618A071-0534-4405-9CFB-AB06AD87C7CF}"/>
          </ac:spMkLst>
        </pc:spChg>
        <pc:spChg chg="add mod">
          <ac:chgData name="Gavin Clark" userId="ad35dacefbbc380c" providerId="LiveId" clId="{C5ED37AC-E192-4695-A873-7D0120EBDFA1}" dt="2021-02-22T22:34:02.323" v="2056" actId="14100"/>
          <ac:spMkLst>
            <pc:docMk/>
            <pc:sldMk cId="3791270360" sldId="261"/>
            <ac:spMk id="12" creationId="{851F48A6-B4BD-4E94-9B14-87DB9A6C3F61}"/>
          </ac:spMkLst>
        </pc:spChg>
        <pc:spChg chg="add mod">
          <ac:chgData name="Gavin Clark" userId="ad35dacefbbc380c" providerId="LiveId" clId="{C5ED37AC-E192-4695-A873-7D0120EBDFA1}" dt="2021-02-22T22:35:33.506" v="2098" actId="122"/>
          <ac:spMkLst>
            <pc:docMk/>
            <pc:sldMk cId="3791270360" sldId="261"/>
            <ac:spMk id="13" creationId="{ED88EB68-820B-4D2D-9CA1-1DF4A69C1CD9}"/>
          </ac:spMkLst>
        </pc:spChg>
        <pc:graphicFrameChg chg="mod">
          <ac:chgData name="Gavin Clark" userId="ad35dacefbbc380c" providerId="LiveId" clId="{C5ED37AC-E192-4695-A873-7D0120EBDFA1}" dt="2021-02-22T22:32:27.079" v="2048" actId="2711"/>
          <ac:graphicFrameMkLst>
            <pc:docMk/>
            <pc:sldMk cId="3791270360" sldId="261"/>
            <ac:graphicFrameMk id="8" creationId="{5ADE0B6B-73CF-4A8D-814E-7DFBC79E744C}"/>
          </ac:graphicFrameMkLst>
        </pc:graphicFrameChg>
        <pc:graphicFrameChg chg="add del mod">
          <ac:chgData name="Gavin Clark" userId="ad35dacefbbc380c" providerId="LiveId" clId="{C5ED37AC-E192-4695-A873-7D0120EBDFA1}" dt="2021-02-22T22:32:13.237" v="2047"/>
          <ac:graphicFrameMkLst>
            <pc:docMk/>
            <pc:sldMk cId="3791270360" sldId="261"/>
            <ac:graphicFrameMk id="11" creationId="{0ABDEB8F-25A7-439C-A0DD-05BDF9F71780}"/>
          </ac:graphicFrameMkLst>
        </pc:graphicFrameChg>
        <pc:picChg chg="del">
          <ac:chgData name="Gavin Clark" userId="ad35dacefbbc380c" providerId="LiveId" clId="{C5ED37AC-E192-4695-A873-7D0120EBDFA1}" dt="2021-02-22T22:44:07.205" v="2330" actId="478"/>
          <ac:picMkLst>
            <pc:docMk/>
            <pc:sldMk cId="3791270360" sldId="261"/>
            <ac:picMk id="3" creationId="{509445B8-5F06-4DD7-9F12-7239A26025D1}"/>
          </ac:picMkLst>
        </pc:picChg>
        <pc:picChg chg="add mod">
          <ac:chgData name="Gavin Clark" userId="ad35dacefbbc380c" providerId="LiveId" clId="{C5ED37AC-E192-4695-A873-7D0120EBDFA1}" dt="2021-02-22T23:00:44.796" v="2461" actId="1076"/>
          <ac:picMkLst>
            <pc:docMk/>
            <pc:sldMk cId="3791270360" sldId="261"/>
            <ac:picMk id="14" creationId="{A2065B35-0032-490F-A8D7-E55272F1A2B6}"/>
          </ac:picMkLst>
        </pc:picChg>
      </pc:sldChg>
      <pc:sldChg chg="addSp delSp modSp add mod">
        <pc:chgData name="Gavin Clark" userId="ad35dacefbbc380c" providerId="LiveId" clId="{C5ED37AC-E192-4695-A873-7D0120EBDFA1}" dt="2021-02-23T08:44:06.497" v="3926" actId="20577"/>
        <pc:sldMkLst>
          <pc:docMk/>
          <pc:sldMk cId="2621120633" sldId="262"/>
        </pc:sldMkLst>
        <pc:spChg chg="mod">
          <ac:chgData name="Gavin Clark" userId="ad35dacefbbc380c" providerId="LiveId" clId="{C5ED37AC-E192-4695-A873-7D0120EBDFA1}" dt="2021-02-23T08:44:06.497" v="3926" actId="20577"/>
          <ac:spMkLst>
            <pc:docMk/>
            <pc:sldMk cId="2621120633" sldId="262"/>
            <ac:spMk id="9" creationId="{98864C96-2A70-45D3-9764-C13D1000AAA6}"/>
          </ac:spMkLst>
        </pc:spChg>
        <pc:spChg chg="mod">
          <ac:chgData name="Gavin Clark" userId="ad35dacefbbc380c" providerId="LiveId" clId="{C5ED37AC-E192-4695-A873-7D0120EBDFA1}" dt="2021-02-22T22:50:07.079" v="2340" actId="1076"/>
          <ac:spMkLst>
            <pc:docMk/>
            <pc:sldMk cId="2621120633" sldId="262"/>
            <ac:spMk id="10" creationId="{3618A071-0534-4405-9CFB-AB06AD87C7CF}"/>
          </ac:spMkLst>
        </pc:spChg>
        <pc:picChg chg="add mod">
          <ac:chgData name="Gavin Clark" userId="ad35dacefbbc380c" providerId="LiveId" clId="{C5ED37AC-E192-4695-A873-7D0120EBDFA1}" dt="2021-02-22T23:00:38.471" v="2460" actId="1076"/>
          <ac:picMkLst>
            <pc:docMk/>
            <pc:sldMk cId="2621120633" sldId="262"/>
            <ac:picMk id="3" creationId="{0B43F4DF-FFE5-4420-BFC0-6D830509D2F5}"/>
          </ac:picMkLst>
        </pc:picChg>
        <pc:picChg chg="del">
          <ac:chgData name="Gavin Clark" userId="ad35dacefbbc380c" providerId="LiveId" clId="{C5ED37AC-E192-4695-A873-7D0120EBDFA1}" dt="2021-02-22T23:00:09.305" v="2455" actId="478"/>
          <ac:picMkLst>
            <pc:docMk/>
            <pc:sldMk cId="2621120633" sldId="262"/>
            <ac:picMk id="14" creationId="{A2065B35-0032-490F-A8D7-E55272F1A2B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0F481-44C7-484A-B23C-9CA2C3FFFAA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E"/>
        </a:p>
      </dgm:t>
    </dgm:pt>
    <dgm:pt modelId="{52FD490F-5C44-4EEC-9629-D37AE2B28A5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1619A1-61B1-4C59-8B53-ADF6D969BB25}" type="parTrans" cxnId="{F025F220-C37E-487F-9568-3CFEC78A451A}">
      <dgm:prSet/>
      <dgm:spPr/>
      <dgm:t>
        <a:bodyPr/>
        <a:lstStyle/>
        <a:p>
          <a:endParaRPr lang="en-IE"/>
        </a:p>
      </dgm:t>
    </dgm:pt>
    <dgm:pt modelId="{864A0155-235C-4309-9989-53839BDC54BE}" type="sibTrans" cxnId="{F025F220-C37E-487F-9568-3CFEC78A451A}">
      <dgm:prSet/>
      <dgm:spPr/>
      <dgm:t>
        <a:bodyPr/>
        <a:lstStyle/>
        <a:p>
          <a:endParaRPr lang="en-IE"/>
        </a:p>
      </dgm:t>
    </dgm:pt>
    <dgm:pt modelId="{BEEBAEB5-8B78-4063-A2FE-BC68675A8F38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506E8-544E-4BE1-A70B-6542D37CF293}" type="parTrans" cxnId="{53A78216-44EC-4332-9549-539429F236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DB1C3F-F6FC-4AD8-875A-22D0B134949E}" type="sibTrans" cxnId="{53A78216-44EC-4332-9549-539429F23675}">
      <dgm:prSet/>
      <dgm:spPr/>
      <dgm:t>
        <a:bodyPr/>
        <a:lstStyle/>
        <a:p>
          <a:endParaRPr lang="en-IE"/>
        </a:p>
      </dgm:t>
    </dgm:pt>
    <dgm:pt modelId="{B39AF535-B760-4312-91A1-F10BDB1B9D1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6053D-20EB-41BB-ADD6-FD38635B2CD2}" type="parTrans" cxnId="{078CA2E0-A58A-47D4-A722-46FB51653C4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3056D5-455A-434A-AAB1-634E27C9D97C}" type="sibTrans" cxnId="{078CA2E0-A58A-47D4-A722-46FB51653C42}">
      <dgm:prSet/>
      <dgm:spPr/>
      <dgm:t>
        <a:bodyPr/>
        <a:lstStyle/>
        <a:p>
          <a:endParaRPr lang="en-IE"/>
        </a:p>
      </dgm:t>
    </dgm:pt>
    <dgm:pt modelId="{9BF32DFA-C9B2-43AF-97C0-130DD722720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CF65DFB-747A-41B4-BF29-7C1D4BC1148B}" type="parTrans" cxnId="{39FD5F9C-6F31-4E9B-B73B-22668471A00E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8EB1801-27BD-4812-9CA2-AF7CE11A75B6}" type="sibTrans" cxnId="{39FD5F9C-6F31-4E9B-B73B-22668471A00E}">
      <dgm:prSet/>
      <dgm:spPr/>
      <dgm:t>
        <a:bodyPr/>
        <a:lstStyle/>
        <a:p>
          <a:endParaRPr lang="en-IE"/>
        </a:p>
      </dgm:t>
    </dgm:pt>
    <dgm:pt modelId="{BA3B24DC-2B07-4614-8C22-164AE8C3854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6B9DAB-0D66-4D06-AB92-85021F225CF3}" type="parTrans" cxnId="{18F5E06E-628B-4272-A097-9631510C1B6A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46F6F9-60B3-42E4-BC64-08239A14DCED}" type="sibTrans" cxnId="{18F5E06E-628B-4272-A097-9631510C1B6A}">
      <dgm:prSet/>
      <dgm:spPr/>
      <dgm:t>
        <a:bodyPr/>
        <a:lstStyle/>
        <a:p>
          <a:endParaRPr lang="en-IE"/>
        </a:p>
      </dgm:t>
    </dgm:pt>
    <dgm:pt modelId="{D1212245-0D73-4DD2-AE32-96B2B5D6649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0409FF-0813-4D6F-92B6-0F7D18D677F0}" type="parTrans" cxnId="{7D93660D-D954-42BD-96DF-83B1EB87AF86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69768B0-0A66-4C5E-AF4E-7BD9484C14DB}" type="sibTrans" cxnId="{7D93660D-D954-42BD-96DF-83B1EB87AF86}">
      <dgm:prSet/>
      <dgm:spPr/>
      <dgm:t>
        <a:bodyPr/>
        <a:lstStyle/>
        <a:p>
          <a:endParaRPr lang="en-IE"/>
        </a:p>
      </dgm:t>
    </dgm:pt>
    <dgm:pt modelId="{6DAEC39A-AEB2-43F8-9CE7-9519455863DB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FFEAC-953F-44EB-A0EF-C3E6652A7C28}" type="parTrans" cxnId="{E1423825-27FB-498C-BBBB-36AB9AC8892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2EE7B1-CE91-4BBD-90E9-CAA6F3B46E1D}" type="sibTrans" cxnId="{E1423825-27FB-498C-BBBB-36AB9AC8892B}">
      <dgm:prSet/>
      <dgm:spPr/>
      <dgm:t>
        <a:bodyPr/>
        <a:lstStyle/>
        <a:p>
          <a:endParaRPr lang="en-IE"/>
        </a:p>
      </dgm:t>
    </dgm:pt>
    <dgm:pt modelId="{37F5F3EF-ADA9-45F1-8EF6-EB1F430E883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5F24B0-ED97-424C-919A-87C7943B52FA}" type="parTrans" cxnId="{D19C75B5-2D3C-47D5-820E-65FA2EECF64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C53B10-5A7B-4CF2-B92F-468B3E0FB9E4}" type="sibTrans" cxnId="{D19C75B5-2D3C-47D5-820E-65FA2EECF645}">
      <dgm:prSet/>
      <dgm:spPr/>
      <dgm:t>
        <a:bodyPr/>
        <a:lstStyle/>
        <a:p>
          <a:endParaRPr lang="en-IE"/>
        </a:p>
      </dgm:t>
    </dgm:pt>
    <dgm:pt modelId="{B68BC643-7683-4BC3-819D-48A2FF38497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23B48-0E40-423F-9176-BAB64EB1854D}" type="parTrans" cxnId="{726B6276-2116-4A1F-BC26-EDA034B5BF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495F626-6166-4493-ABCF-D11BED50117B}" type="sibTrans" cxnId="{726B6276-2116-4A1F-BC26-EDA034B5BF75}">
      <dgm:prSet/>
      <dgm:spPr/>
      <dgm:t>
        <a:bodyPr/>
        <a:lstStyle/>
        <a:p>
          <a:endParaRPr lang="en-IE"/>
        </a:p>
      </dgm:t>
    </dgm:pt>
    <dgm:pt modelId="{D4132B7C-5308-4EB7-9717-E50A27A32C3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7239A2-2BEB-48AD-9A8B-46638BCE6F43}" type="parTrans" cxnId="{757F4CA7-1322-4EEC-95D0-399642B96E8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E58FAF-E50B-414B-8146-33CF0A3B208D}" type="sibTrans" cxnId="{757F4CA7-1322-4EEC-95D0-399642B96E81}">
      <dgm:prSet/>
      <dgm:spPr/>
      <dgm:t>
        <a:bodyPr/>
        <a:lstStyle/>
        <a:p>
          <a:endParaRPr lang="en-IE"/>
        </a:p>
      </dgm:t>
    </dgm:pt>
    <dgm:pt modelId="{FFCAAC58-F662-4381-B1EB-358A8FAC2C7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C3C93E-97B6-4DC4-8E5F-C75791AF401C}" type="parTrans" cxnId="{EE5BDF94-9729-4D6D-977E-12456060F920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D239CB-4EBC-46C4-800B-199A614CFE93}" type="sibTrans" cxnId="{EE5BDF94-9729-4D6D-977E-12456060F920}">
      <dgm:prSet/>
      <dgm:spPr/>
      <dgm:t>
        <a:bodyPr/>
        <a:lstStyle/>
        <a:p>
          <a:endParaRPr lang="en-IE"/>
        </a:p>
      </dgm:t>
    </dgm:pt>
    <dgm:pt modelId="{7171F4C6-E641-4BAD-B738-F9C7051B6C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2CBF6E-78C5-4989-B235-7F6D7A2464B2}" type="parTrans" cxnId="{79B180AC-498B-4107-BDA4-0480EB2EC353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A95C50-7620-44B8-8E8C-69F1E2533F9C}" type="sibTrans" cxnId="{79B180AC-498B-4107-BDA4-0480EB2EC353}">
      <dgm:prSet/>
      <dgm:spPr/>
      <dgm:t>
        <a:bodyPr/>
        <a:lstStyle/>
        <a:p>
          <a:endParaRPr lang="en-IE"/>
        </a:p>
      </dgm:t>
    </dgm:pt>
    <dgm:pt modelId="{C4DE29BC-1F5A-496D-A2D1-1AACA057B0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04165B9-D5E2-4EF3-B362-D40517BD342B}" type="parTrans" cxnId="{00B2101E-510F-4193-8072-2246E10CBBD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75FE16-F0BF-487F-ADB8-EF64B3E5B280}" type="sibTrans" cxnId="{00B2101E-510F-4193-8072-2246E10CBBDB}">
      <dgm:prSet/>
      <dgm:spPr/>
      <dgm:t>
        <a:bodyPr/>
        <a:lstStyle/>
        <a:p>
          <a:endParaRPr lang="en-IE"/>
        </a:p>
      </dgm:t>
    </dgm:pt>
    <dgm:pt modelId="{A2A9BA9D-31A4-46F6-B2E0-882C7F8523F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8DEAC2-B77B-4DE7-97B8-BF3B5AB1A631}" type="parTrans" cxnId="{FABCB60A-DF0C-4AE2-BF95-AA48B48534A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1D87DA1-8EF6-42D7-A8D7-8F2CEDE97D3D}" type="sibTrans" cxnId="{FABCB60A-DF0C-4AE2-BF95-AA48B48534A1}">
      <dgm:prSet/>
      <dgm:spPr/>
      <dgm:t>
        <a:bodyPr/>
        <a:lstStyle/>
        <a:p>
          <a:endParaRPr lang="en-IE"/>
        </a:p>
      </dgm:t>
    </dgm:pt>
    <dgm:pt modelId="{B9A5376D-DBE5-4B83-9203-B072818302A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32AA7B-F74A-43A5-9C65-94D6D33F2A46}" type="parTrans" cxnId="{2571FA6E-51AE-431E-B2C3-ED733CD923A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0049DC-19C0-4EA0-8B4C-BA8D29BF9B16}" type="sibTrans" cxnId="{2571FA6E-51AE-431E-B2C3-ED733CD923A2}">
      <dgm:prSet/>
      <dgm:spPr/>
      <dgm:t>
        <a:bodyPr/>
        <a:lstStyle/>
        <a:p>
          <a:endParaRPr lang="en-IE"/>
        </a:p>
      </dgm:t>
    </dgm:pt>
    <dgm:pt modelId="{3DAF2430-0D51-4D7F-A482-91D29FA63280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A87A21-2A22-4DED-826F-43496548C8C7}" type="parTrans" cxnId="{EF56A3D5-D042-490D-AD1B-1D87FFF9F69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EEE803-C325-4D66-974F-54098D66AB87}" type="sibTrans" cxnId="{EF56A3D5-D042-490D-AD1B-1D87FFF9F692}">
      <dgm:prSet/>
      <dgm:spPr/>
      <dgm:t>
        <a:bodyPr/>
        <a:lstStyle/>
        <a:p>
          <a:endParaRPr lang="en-IE"/>
        </a:p>
      </dgm:t>
    </dgm:pt>
    <dgm:pt modelId="{5F5D42B9-22CE-4C07-B4D5-5F493E6E9F86}" type="pres">
      <dgm:prSet presAssocID="{3470F481-44C7-484A-B23C-9CA2C3FFFA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307A53-F07F-4ACC-A54B-5B02C296E843}" type="pres">
      <dgm:prSet presAssocID="{52FD490F-5C44-4EEC-9629-D37AE2B28A5A}" presName="hierRoot1" presStyleCnt="0">
        <dgm:presLayoutVars>
          <dgm:hierBranch val="init"/>
        </dgm:presLayoutVars>
      </dgm:prSet>
      <dgm:spPr/>
    </dgm:pt>
    <dgm:pt modelId="{6BC7F989-02A8-4C71-8933-1A7AB5FCF4EB}" type="pres">
      <dgm:prSet presAssocID="{52FD490F-5C44-4EEC-9629-D37AE2B28A5A}" presName="rootComposite1" presStyleCnt="0"/>
      <dgm:spPr/>
    </dgm:pt>
    <dgm:pt modelId="{579DD97D-18B1-4069-896D-24F081420EDD}" type="pres">
      <dgm:prSet presAssocID="{52FD490F-5C44-4EEC-9629-D37AE2B28A5A}" presName="rootText1" presStyleLbl="node0" presStyleIdx="0" presStyleCnt="1">
        <dgm:presLayoutVars>
          <dgm:chPref val="3"/>
        </dgm:presLayoutVars>
      </dgm:prSet>
      <dgm:spPr/>
    </dgm:pt>
    <dgm:pt modelId="{29664CA1-B2ED-417E-9601-A0C90C2255BF}" type="pres">
      <dgm:prSet presAssocID="{52FD490F-5C44-4EEC-9629-D37AE2B28A5A}" presName="rootConnector1" presStyleLbl="node1" presStyleIdx="0" presStyleCnt="0"/>
      <dgm:spPr/>
    </dgm:pt>
    <dgm:pt modelId="{9E676216-563C-42BC-A752-CD1B002D1640}" type="pres">
      <dgm:prSet presAssocID="{52FD490F-5C44-4EEC-9629-D37AE2B28A5A}" presName="hierChild2" presStyleCnt="0"/>
      <dgm:spPr/>
    </dgm:pt>
    <dgm:pt modelId="{A82A7502-D385-4AAB-9322-66972A259427}" type="pres">
      <dgm:prSet presAssocID="{ECE506E8-544E-4BE1-A70B-6542D37CF293}" presName="Name37" presStyleLbl="parChTrans1D2" presStyleIdx="0" presStyleCnt="2"/>
      <dgm:spPr/>
    </dgm:pt>
    <dgm:pt modelId="{32CB24BF-0201-40FA-83DA-8873A358005E}" type="pres">
      <dgm:prSet presAssocID="{BEEBAEB5-8B78-4063-A2FE-BC68675A8F38}" presName="hierRoot2" presStyleCnt="0">
        <dgm:presLayoutVars>
          <dgm:hierBranch val="init"/>
        </dgm:presLayoutVars>
      </dgm:prSet>
      <dgm:spPr/>
    </dgm:pt>
    <dgm:pt modelId="{CCF2CF82-C8FA-44C4-A02F-5AEDDEE9D857}" type="pres">
      <dgm:prSet presAssocID="{BEEBAEB5-8B78-4063-A2FE-BC68675A8F38}" presName="rootComposite" presStyleCnt="0"/>
      <dgm:spPr/>
    </dgm:pt>
    <dgm:pt modelId="{308594FF-6452-4DA4-B339-5FF4B212AA6E}" type="pres">
      <dgm:prSet presAssocID="{BEEBAEB5-8B78-4063-A2FE-BC68675A8F38}" presName="rootText" presStyleLbl="node2" presStyleIdx="0" presStyleCnt="2">
        <dgm:presLayoutVars>
          <dgm:chPref val="3"/>
        </dgm:presLayoutVars>
      </dgm:prSet>
      <dgm:spPr/>
    </dgm:pt>
    <dgm:pt modelId="{1C9D5C44-FD5F-4A86-BE0D-57A19BA7D970}" type="pres">
      <dgm:prSet presAssocID="{BEEBAEB5-8B78-4063-A2FE-BC68675A8F38}" presName="rootConnector" presStyleLbl="node2" presStyleIdx="0" presStyleCnt="2"/>
      <dgm:spPr/>
    </dgm:pt>
    <dgm:pt modelId="{5EF166D4-802D-4BF2-9A4F-BDA08D8D6202}" type="pres">
      <dgm:prSet presAssocID="{BEEBAEB5-8B78-4063-A2FE-BC68675A8F38}" presName="hierChild4" presStyleCnt="0"/>
      <dgm:spPr/>
    </dgm:pt>
    <dgm:pt modelId="{F65C2AB1-96C2-461E-A196-36A0A6A2AD7C}" type="pres">
      <dgm:prSet presAssocID="{FCF65DFB-747A-41B4-BF29-7C1D4BC1148B}" presName="Name37" presStyleLbl="parChTrans1D3" presStyleIdx="0" presStyleCnt="4"/>
      <dgm:spPr/>
    </dgm:pt>
    <dgm:pt modelId="{ADE26FC4-A4A0-4D0A-A6C0-D46C27DF899E}" type="pres">
      <dgm:prSet presAssocID="{9BF32DFA-C9B2-43AF-97C0-130DD722720C}" presName="hierRoot2" presStyleCnt="0">
        <dgm:presLayoutVars>
          <dgm:hierBranch val="init"/>
        </dgm:presLayoutVars>
      </dgm:prSet>
      <dgm:spPr/>
    </dgm:pt>
    <dgm:pt modelId="{6E761F0A-3A44-4F1B-ABB0-762CEB314D68}" type="pres">
      <dgm:prSet presAssocID="{9BF32DFA-C9B2-43AF-97C0-130DD722720C}" presName="rootComposite" presStyleCnt="0"/>
      <dgm:spPr/>
    </dgm:pt>
    <dgm:pt modelId="{155A2A0C-C8E4-444A-9C41-BD2452FAA091}" type="pres">
      <dgm:prSet presAssocID="{9BF32DFA-C9B2-43AF-97C0-130DD722720C}" presName="rootText" presStyleLbl="node3" presStyleIdx="0" presStyleCnt="4">
        <dgm:presLayoutVars>
          <dgm:chPref val="3"/>
        </dgm:presLayoutVars>
      </dgm:prSet>
      <dgm:spPr/>
    </dgm:pt>
    <dgm:pt modelId="{ADDD527C-E5B3-4736-8FCC-83FB3F836FCF}" type="pres">
      <dgm:prSet presAssocID="{9BF32DFA-C9B2-43AF-97C0-130DD722720C}" presName="rootConnector" presStyleLbl="node3" presStyleIdx="0" presStyleCnt="4"/>
      <dgm:spPr/>
    </dgm:pt>
    <dgm:pt modelId="{EFCEA400-E060-4DC4-A44E-2DA2971D3219}" type="pres">
      <dgm:prSet presAssocID="{9BF32DFA-C9B2-43AF-97C0-130DD722720C}" presName="hierChild4" presStyleCnt="0"/>
      <dgm:spPr/>
    </dgm:pt>
    <dgm:pt modelId="{DBD6DD2A-C2DD-4E68-9764-0A7A33422959}" type="pres">
      <dgm:prSet presAssocID="{155F24B0-ED97-424C-919A-87C7943B52FA}" presName="Name37" presStyleLbl="parChTrans1D4" presStyleIdx="0" presStyleCnt="9"/>
      <dgm:spPr/>
    </dgm:pt>
    <dgm:pt modelId="{2D3D6E22-7CC5-4B94-AA16-4495BE4EC1D1}" type="pres">
      <dgm:prSet presAssocID="{37F5F3EF-ADA9-45F1-8EF6-EB1F430E883F}" presName="hierRoot2" presStyleCnt="0">
        <dgm:presLayoutVars>
          <dgm:hierBranch val="init"/>
        </dgm:presLayoutVars>
      </dgm:prSet>
      <dgm:spPr/>
    </dgm:pt>
    <dgm:pt modelId="{90A36FD3-8DDE-4700-BA31-6A8A4DE4B077}" type="pres">
      <dgm:prSet presAssocID="{37F5F3EF-ADA9-45F1-8EF6-EB1F430E883F}" presName="rootComposite" presStyleCnt="0"/>
      <dgm:spPr/>
    </dgm:pt>
    <dgm:pt modelId="{63793DA5-3D7C-41A2-9A5E-BBEBBBBE5CA2}" type="pres">
      <dgm:prSet presAssocID="{37F5F3EF-ADA9-45F1-8EF6-EB1F430E883F}" presName="rootText" presStyleLbl="node4" presStyleIdx="0" presStyleCnt="9">
        <dgm:presLayoutVars>
          <dgm:chPref val="3"/>
        </dgm:presLayoutVars>
      </dgm:prSet>
      <dgm:spPr/>
    </dgm:pt>
    <dgm:pt modelId="{F5838C7C-596C-4DD2-831E-9E4D18603515}" type="pres">
      <dgm:prSet presAssocID="{37F5F3EF-ADA9-45F1-8EF6-EB1F430E883F}" presName="rootConnector" presStyleLbl="node4" presStyleIdx="0" presStyleCnt="9"/>
      <dgm:spPr/>
    </dgm:pt>
    <dgm:pt modelId="{D9D52E7A-CBD0-4509-B8A9-A7930A923731}" type="pres">
      <dgm:prSet presAssocID="{37F5F3EF-ADA9-45F1-8EF6-EB1F430E883F}" presName="hierChild4" presStyleCnt="0"/>
      <dgm:spPr/>
    </dgm:pt>
    <dgm:pt modelId="{2FF56C48-33DD-40F1-9379-A45A850CFD54}" type="pres">
      <dgm:prSet presAssocID="{37F5F3EF-ADA9-45F1-8EF6-EB1F430E883F}" presName="hierChild5" presStyleCnt="0"/>
      <dgm:spPr/>
    </dgm:pt>
    <dgm:pt modelId="{C7F44BE8-FDDC-4037-8BA2-03E0137A5348}" type="pres">
      <dgm:prSet presAssocID="{37223B48-0E40-423F-9176-BAB64EB1854D}" presName="Name37" presStyleLbl="parChTrans1D4" presStyleIdx="1" presStyleCnt="9"/>
      <dgm:spPr/>
    </dgm:pt>
    <dgm:pt modelId="{918730AB-8550-4FD5-948B-7E5B376F4E97}" type="pres">
      <dgm:prSet presAssocID="{B68BC643-7683-4BC3-819D-48A2FF384977}" presName="hierRoot2" presStyleCnt="0">
        <dgm:presLayoutVars>
          <dgm:hierBranch val="init"/>
        </dgm:presLayoutVars>
      </dgm:prSet>
      <dgm:spPr/>
    </dgm:pt>
    <dgm:pt modelId="{D615DD81-A251-4819-87D2-44AE4F833677}" type="pres">
      <dgm:prSet presAssocID="{B68BC643-7683-4BC3-819D-48A2FF384977}" presName="rootComposite" presStyleCnt="0"/>
      <dgm:spPr/>
    </dgm:pt>
    <dgm:pt modelId="{D28661F5-E6CD-439C-B677-21727FDFE613}" type="pres">
      <dgm:prSet presAssocID="{B68BC643-7683-4BC3-819D-48A2FF384977}" presName="rootText" presStyleLbl="node4" presStyleIdx="1" presStyleCnt="9">
        <dgm:presLayoutVars>
          <dgm:chPref val="3"/>
        </dgm:presLayoutVars>
      </dgm:prSet>
      <dgm:spPr/>
    </dgm:pt>
    <dgm:pt modelId="{BB8AF215-BAE2-4F7A-9E4A-0F1C6B238EC9}" type="pres">
      <dgm:prSet presAssocID="{B68BC643-7683-4BC3-819D-48A2FF384977}" presName="rootConnector" presStyleLbl="node4" presStyleIdx="1" presStyleCnt="9"/>
      <dgm:spPr/>
    </dgm:pt>
    <dgm:pt modelId="{81D74B9E-0801-4580-8BB4-64749F4B0ADC}" type="pres">
      <dgm:prSet presAssocID="{B68BC643-7683-4BC3-819D-48A2FF384977}" presName="hierChild4" presStyleCnt="0"/>
      <dgm:spPr/>
    </dgm:pt>
    <dgm:pt modelId="{72D7E6A5-3BDD-431A-8965-46C7B15972BD}" type="pres">
      <dgm:prSet presAssocID="{B68BC643-7683-4BC3-819D-48A2FF384977}" presName="hierChild5" presStyleCnt="0"/>
      <dgm:spPr/>
    </dgm:pt>
    <dgm:pt modelId="{D83AEE60-AD1A-4293-934B-8A53E784A4E8}" type="pres">
      <dgm:prSet presAssocID="{9BF32DFA-C9B2-43AF-97C0-130DD722720C}" presName="hierChild5" presStyleCnt="0"/>
      <dgm:spPr/>
    </dgm:pt>
    <dgm:pt modelId="{E7604BAA-3B45-4FA9-9607-9989E965E893}" type="pres">
      <dgm:prSet presAssocID="{8B6B9DAB-0D66-4D06-AB92-85021F225CF3}" presName="Name37" presStyleLbl="parChTrans1D3" presStyleIdx="1" presStyleCnt="4"/>
      <dgm:spPr/>
    </dgm:pt>
    <dgm:pt modelId="{765C958B-5851-4E84-89AC-86E37B0593CA}" type="pres">
      <dgm:prSet presAssocID="{BA3B24DC-2B07-4614-8C22-164AE8C3854C}" presName="hierRoot2" presStyleCnt="0">
        <dgm:presLayoutVars>
          <dgm:hierBranch val="init"/>
        </dgm:presLayoutVars>
      </dgm:prSet>
      <dgm:spPr/>
    </dgm:pt>
    <dgm:pt modelId="{15C1A5B8-1679-45A7-9486-A54A82CB8AAF}" type="pres">
      <dgm:prSet presAssocID="{BA3B24DC-2B07-4614-8C22-164AE8C3854C}" presName="rootComposite" presStyleCnt="0"/>
      <dgm:spPr/>
    </dgm:pt>
    <dgm:pt modelId="{0043E2F2-2078-43A5-A391-D63FE0990F06}" type="pres">
      <dgm:prSet presAssocID="{BA3B24DC-2B07-4614-8C22-164AE8C3854C}" presName="rootText" presStyleLbl="node3" presStyleIdx="1" presStyleCnt="4">
        <dgm:presLayoutVars>
          <dgm:chPref val="3"/>
        </dgm:presLayoutVars>
      </dgm:prSet>
      <dgm:spPr/>
    </dgm:pt>
    <dgm:pt modelId="{AC899E80-AAEA-4139-A3E5-2AA4CC07B451}" type="pres">
      <dgm:prSet presAssocID="{BA3B24DC-2B07-4614-8C22-164AE8C3854C}" presName="rootConnector" presStyleLbl="node3" presStyleIdx="1" presStyleCnt="4"/>
      <dgm:spPr/>
    </dgm:pt>
    <dgm:pt modelId="{5CDA5AEE-0F54-4D7B-AFE6-F7ED1F194B98}" type="pres">
      <dgm:prSet presAssocID="{BA3B24DC-2B07-4614-8C22-164AE8C3854C}" presName="hierChild4" presStyleCnt="0"/>
      <dgm:spPr/>
    </dgm:pt>
    <dgm:pt modelId="{421CF933-C2E7-402D-A5CC-2CAC97D63574}" type="pres">
      <dgm:prSet presAssocID="{937239A2-2BEB-48AD-9A8B-46638BCE6F43}" presName="Name37" presStyleLbl="parChTrans1D4" presStyleIdx="2" presStyleCnt="9"/>
      <dgm:spPr/>
    </dgm:pt>
    <dgm:pt modelId="{7C6ED463-329D-4C19-8039-C9FB196880DF}" type="pres">
      <dgm:prSet presAssocID="{D4132B7C-5308-4EB7-9717-E50A27A32C37}" presName="hierRoot2" presStyleCnt="0">
        <dgm:presLayoutVars>
          <dgm:hierBranch val="init"/>
        </dgm:presLayoutVars>
      </dgm:prSet>
      <dgm:spPr/>
    </dgm:pt>
    <dgm:pt modelId="{1DE4B9A9-F562-4522-91EC-5D23C398B611}" type="pres">
      <dgm:prSet presAssocID="{D4132B7C-5308-4EB7-9717-E50A27A32C37}" presName="rootComposite" presStyleCnt="0"/>
      <dgm:spPr/>
    </dgm:pt>
    <dgm:pt modelId="{94E77AFF-FB8D-47F8-ACD6-114AE2DFABDA}" type="pres">
      <dgm:prSet presAssocID="{D4132B7C-5308-4EB7-9717-E50A27A32C37}" presName="rootText" presStyleLbl="node4" presStyleIdx="2" presStyleCnt="9">
        <dgm:presLayoutVars>
          <dgm:chPref val="3"/>
        </dgm:presLayoutVars>
      </dgm:prSet>
      <dgm:spPr/>
    </dgm:pt>
    <dgm:pt modelId="{F3A72373-A3D1-4037-B4FA-54ADF53631E8}" type="pres">
      <dgm:prSet presAssocID="{D4132B7C-5308-4EB7-9717-E50A27A32C37}" presName="rootConnector" presStyleLbl="node4" presStyleIdx="2" presStyleCnt="9"/>
      <dgm:spPr/>
    </dgm:pt>
    <dgm:pt modelId="{13C13E05-DF0C-486B-82D2-307470A42F8C}" type="pres">
      <dgm:prSet presAssocID="{D4132B7C-5308-4EB7-9717-E50A27A32C37}" presName="hierChild4" presStyleCnt="0"/>
      <dgm:spPr/>
    </dgm:pt>
    <dgm:pt modelId="{FDCEC786-FCB2-4B8D-889C-0B27AC3883AB}" type="pres">
      <dgm:prSet presAssocID="{D4132B7C-5308-4EB7-9717-E50A27A32C37}" presName="hierChild5" presStyleCnt="0"/>
      <dgm:spPr/>
    </dgm:pt>
    <dgm:pt modelId="{A3987BA0-CD2D-4ED0-B6AD-91914495CDB7}" type="pres">
      <dgm:prSet presAssocID="{DAC3C93E-97B6-4DC4-8E5F-C75791AF401C}" presName="Name37" presStyleLbl="parChTrans1D4" presStyleIdx="3" presStyleCnt="9"/>
      <dgm:spPr/>
    </dgm:pt>
    <dgm:pt modelId="{BA85838D-C1F5-4548-9CE1-6F63A4F9D087}" type="pres">
      <dgm:prSet presAssocID="{FFCAAC58-F662-4381-B1EB-358A8FAC2C7F}" presName="hierRoot2" presStyleCnt="0">
        <dgm:presLayoutVars>
          <dgm:hierBranch val="init"/>
        </dgm:presLayoutVars>
      </dgm:prSet>
      <dgm:spPr/>
    </dgm:pt>
    <dgm:pt modelId="{4245BE1E-833D-4A3B-8896-CFF8A9DA7917}" type="pres">
      <dgm:prSet presAssocID="{FFCAAC58-F662-4381-B1EB-358A8FAC2C7F}" presName="rootComposite" presStyleCnt="0"/>
      <dgm:spPr/>
    </dgm:pt>
    <dgm:pt modelId="{8A88A158-7CAB-4122-8C00-C7EC38AE3F4C}" type="pres">
      <dgm:prSet presAssocID="{FFCAAC58-F662-4381-B1EB-358A8FAC2C7F}" presName="rootText" presStyleLbl="node4" presStyleIdx="3" presStyleCnt="9">
        <dgm:presLayoutVars>
          <dgm:chPref val="3"/>
        </dgm:presLayoutVars>
      </dgm:prSet>
      <dgm:spPr/>
    </dgm:pt>
    <dgm:pt modelId="{45B30D0C-79AC-44AB-B090-074494C6AB9E}" type="pres">
      <dgm:prSet presAssocID="{FFCAAC58-F662-4381-B1EB-358A8FAC2C7F}" presName="rootConnector" presStyleLbl="node4" presStyleIdx="3" presStyleCnt="9"/>
      <dgm:spPr/>
    </dgm:pt>
    <dgm:pt modelId="{90DE79A1-B047-40CB-9CE7-8E8581080698}" type="pres">
      <dgm:prSet presAssocID="{FFCAAC58-F662-4381-B1EB-358A8FAC2C7F}" presName="hierChild4" presStyleCnt="0"/>
      <dgm:spPr/>
    </dgm:pt>
    <dgm:pt modelId="{3E36B09A-BAFD-47E0-B227-00C22E522D23}" type="pres">
      <dgm:prSet presAssocID="{FFCAAC58-F662-4381-B1EB-358A8FAC2C7F}" presName="hierChild5" presStyleCnt="0"/>
      <dgm:spPr/>
    </dgm:pt>
    <dgm:pt modelId="{CB7E607A-E4C1-43B0-914A-260F63FE6C1E}" type="pres">
      <dgm:prSet presAssocID="{9D2CBF6E-78C5-4989-B235-7F6D7A2464B2}" presName="Name37" presStyleLbl="parChTrans1D4" presStyleIdx="4" presStyleCnt="9"/>
      <dgm:spPr/>
    </dgm:pt>
    <dgm:pt modelId="{81FD847A-1B64-4CBC-9654-DC9D56ED3297}" type="pres">
      <dgm:prSet presAssocID="{7171F4C6-E641-4BAD-B738-F9C7051B6C27}" presName="hierRoot2" presStyleCnt="0">
        <dgm:presLayoutVars>
          <dgm:hierBranch val="init"/>
        </dgm:presLayoutVars>
      </dgm:prSet>
      <dgm:spPr/>
    </dgm:pt>
    <dgm:pt modelId="{08702FCB-49D4-430C-B921-B8D0C050DA14}" type="pres">
      <dgm:prSet presAssocID="{7171F4C6-E641-4BAD-B738-F9C7051B6C27}" presName="rootComposite" presStyleCnt="0"/>
      <dgm:spPr/>
    </dgm:pt>
    <dgm:pt modelId="{86F8297F-CDB2-45C4-82F6-D443A6C31D5E}" type="pres">
      <dgm:prSet presAssocID="{7171F4C6-E641-4BAD-B738-F9C7051B6C27}" presName="rootText" presStyleLbl="node4" presStyleIdx="4" presStyleCnt="9">
        <dgm:presLayoutVars>
          <dgm:chPref val="3"/>
        </dgm:presLayoutVars>
      </dgm:prSet>
      <dgm:spPr/>
    </dgm:pt>
    <dgm:pt modelId="{C9C9AF12-04AE-489E-A5BA-2D69A97D1BD5}" type="pres">
      <dgm:prSet presAssocID="{7171F4C6-E641-4BAD-B738-F9C7051B6C27}" presName="rootConnector" presStyleLbl="node4" presStyleIdx="4" presStyleCnt="9"/>
      <dgm:spPr/>
    </dgm:pt>
    <dgm:pt modelId="{3E8829C1-A2E3-4F4E-A124-53F1727258B8}" type="pres">
      <dgm:prSet presAssocID="{7171F4C6-E641-4BAD-B738-F9C7051B6C27}" presName="hierChild4" presStyleCnt="0"/>
      <dgm:spPr/>
    </dgm:pt>
    <dgm:pt modelId="{9FE03D46-9401-42B9-97D3-B60B3AA8E22E}" type="pres">
      <dgm:prSet presAssocID="{7171F4C6-E641-4BAD-B738-F9C7051B6C27}" presName="hierChild5" presStyleCnt="0"/>
      <dgm:spPr/>
    </dgm:pt>
    <dgm:pt modelId="{D648B2ED-19CE-48B8-841B-B263D6DBA480}" type="pres">
      <dgm:prSet presAssocID="{BA3B24DC-2B07-4614-8C22-164AE8C3854C}" presName="hierChild5" presStyleCnt="0"/>
      <dgm:spPr/>
    </dgm:pt>
    <dgm:pt modelId="{72609BB4-2FF4-44BF-9EB4-8E007A2FC5B9}" type="pres">
      <dgm:prSet presAssocID="{BEEBAEB5-8B78-4063-A2FE-BC68675A8F38}" presName="hierChild5" presStyleCnt="0"/>
      <dgm:spPr/>
    </dgm:pt>
    <dgm:pt modelId="{F154DEE9-5DAA-43AD-A443-A7A045B263DA}" type="pres">
      <dgm:prSet presAssocID="{AA66053D-20EB-41BB-ADD6-FD38635B2CD2}" presName="Name37" presStyleLbl="parChTrans1D2" presStyleIdx="1" presStyleCnt="2"/>
      <dgm:spPr/>
    </dgm:pt>
    <dgm:pt modelId="{431F26CB-8028-4C63-BB26-3C5D00A4AF9E}" type="pres">
      <dgm:prSet presAssocID="{B39AF535-B760-4312-91A1-F10BDB1B9D15}" presName="hierRoot2" presStyleCnt="0">
        <dgm:presLayoutVars>
          <dgm:hierBranch val="init"/>
        </dgm:presLayoutVars>
      </dgm:prSet>
      <dgm:spPr/>
    </dgm:pt>
    <dgm:pt modelId="{F96F1E42-2224-4AA2-96C2-6E25FE248923}" type="pres">
      <dgm:prSet presAssocID="{B39AF535-B760-4312-91A1-F10BDB1B9D15}" presName="rootComposite" presStyleCnt="0"/>
      <dgm:spPr/>
    </dgm:pt>
    <dgm:pt modelId="{73B0C5E0-4AFA-41A1-A8EB-32CCCCA2A1D0}" type="pres">
      <dgm:prSet presAssocID="{B39AF535-B760-4312-91A1-F10BDB1B9D15}" presName="rootText" presStyleLbl="node2" presStyleIdx="1" presStyleCnt="2">
        <dgm:presLayoutVars>
          <dgm:chPref val="3"/>
        </dgm:presLayoutVars>
      </dgm:prSet>
      <dgm:spPr/>
    </dgm:pt>
    <dgm:pt modelId="{F63EBB08-3B09-4E14-B6B6-A192A7E0625A}" type="pres">
      <dgm:prSet presAssocID="{B39AF535-B760-4312-91A1-F10BDB1B9D15}" presName="rootConnector" presStyleLbl="node2" presStyleIdx="1" presStyleCnt="2"/>
      <dgm:spPr/>
    </dgm:pt>
    <dgm:pt modelId="{27912D03-E789-4066-B4BF-5365372F70B8}" type="pres">
      <dgm:prSet presAssocID="{B39AF535-B760-4312-91A1-F10BDB1B9D15}" presName="hierChild4" presStyleCnt="0"/>
      <dgm:spPr/>
    </dgm:pt>
    <dgm:pt modelId="{2AB5D9B6-54F2-479C-9584-F6E558F0DA74}" type="pres">
      <dgm:prSet presAssocID="{1E0409FF-0813-4D6F-92B6-0F7D18D677F0}" presName="Name37" presStyleLbl="parChTrans1D3" presStyleIdx="2" presStyleCnt="4"/>
      <dgm:spPr/>
    </dgm:pt>
    <dgm:pt modelId="{685B43E4-8320-43AA-9E9D-59D7D6679E3F}" type="pres">
      <dgm:prSet presAssocID="{D1212245-0D73-4DD2-AE32-96B2B5D6649C}" presName="hierRoot2" presStyleCnt="0">
        <dgm:presLayoutVars>
          <dgm:hierBranch val="init"/>
        </dgm:presLayoutVars>
      </dgm:prSet>
      <dgm:spPr/>
    </dgm:pt>
    <dgm:pt modelId="{92DD4F3B-64E1-490D-9B3F-B53D4D2CDD36}" type="pres">
      <dgm:prSet presAssocID="{D1212245-0D73-4DD2-AE32-96B2B5D6649C}" presName="rootComposite" presStyleCnt="0"/>
      <dgm:spPr/>
    </dgm:pt>
    <dgm:pt modelId="{1C73D1E6-4DF7-46FD-8D0B-0D01C5FC7F9B}" type="pres">
      <dgm:prSet presAssocID="{D1212245-0D73-4DD2-AE32-96B2B5D6649C}" presName="rootText" presStyleLbl="node3" presStyleIdx="2" presStyleCnt="4">
        <dgm:presLayoutVars>
          <dgm:chPref val="3"/>
        </dgm:presLayoutVars>
      </dgm:prSet>
      <dgm:spPr/>
    </dgm:pt>
    <dgm:pt modelId="{6916409D-5A12-4D4B-98D1-18232AA60362}" type="pres">
      <dgm:prSet presAssocID="{D1212245-0D73-4DD2-AE32-96B2B5D6649C}" presName="rootConnector" presStyleLbl="node3" presStyleIdx="2" presStyleCnt="4"/>
      <dgm:spPr/>
    </dgm:pt>
    <dgm:pt modelId="{CE154A3C-78CE-49DC-A37E-9DB619FA6927}" type="pres">
      <dgm:prSet presAssocID="{D1212245-0D73-4DD2-AE32-96B2B5D6649C}" presName="hierChild4" presStyleCnt="0"/>
      <dgm:spPr/>
    </dgm:pt>
    <dgm:pt modelId="{F3D990A2-9271-42DD-A0C2-34B03EF27B77}" type="pres">
      <dgm:prSet presAssocID="{F04165B9-D5E2-4EF3-B362-D40517BD342B}" presName="Name37" presStyleLbl="parChTrans1D4" presStyleIdx="5" presStyleCnt="9"/>
      <dgm:spPr/>
    </dgm:pt>
    <dgm:pt modelId="{17622F84-A410-404E-A99D-BE6544470B4F}" type="pres">
      <dgm:prSet presAssocID="{C4DE29BC-1F5A-496D-A2D1-1AACA057B027}" presName="hierRoot2" presStyleCnt="0">
        <dgm:presLayoutVars>
          <dgm:hierBranch val="init"/>
        </dgm:presLayoutVars>
      </dgm:prSet>
      <dgm:spPr/>
    </dgm:pt>
    <dgm:pt modelId="{83326CA7-9DE6-4434-8170-A889FE9CBC03}" type="pres">
      <dgm:prSet presAssocID="{C4DE29BC-1F5A-496D-A2D1-1AACA057B027}" presName="rootComposite" presStyleCnt="0"/>
      <dgm:spPr/>
    </dgm:pt>
    <dgm:pt modelId="{2E592B08-7303-4485-B1AE-4BE70A1F7FB8}" type="pres">
      <dgm:prSet presAssocID="{C4DE29BC-1F5A-496D-A2D1-1AACA057B027}" presName="rootText" presStyleLbl="node4" presStyleIdx="5" presStyleCnt="9">
        <dgm:presLayoutVars>
          <dgm:chPref val="3"/>
        </dgm:presLayoutVars>
      </dgm:prSet>
      <dgm:spPr/>
    </dgm:pt>
    <dgm:pt modelId="{27C3D89B-B4C6-4328-8D73-748803AB6307}" type="pres">
      <dgm:prSet presAssocID="{C4DE29BC-1F5A-496D-A2D1-1AACA057B027}" presName="rootConnector" presStyleLbl="node4" presStyleIdx="5" presStyleCnt="9"/>
      <dgm:spPr/>
    </dgm:pt>
    <dgm:pt modelId="{F93E88DF-A28C-41DA-B6BF-044D262CA335}" type="pres">
      <dgm:prSet presAssocID="{C4DE29BC-1F5A-496D-A2D1-1AACA057B027}" presName="hierChild4" presStyleCnt="0"/>
      <dgm:spPr/>
    </dgm:pt>
    <dgm:pt modelId="{A1A475A0-EF69-4616-A5CB-27908C4F8BE8}" type="pres">
      <dgm:prSet presAssocID="{C4DE29BC-1F5A-496D-A2D1-1AACA057B027}" presName="hierChild5" presStyleCnt="0"/>
      <dgm:spPr/>
    </dgm:pt>
    <dgm:pt modelId="{A9E7A236-5118-495D-8A62-D418BA734435}" type="pres">
      <dgm:prSet presAssocID="{D1212245-0D73-4DD2-AE32-96B2B5D6649C}" presName="hierChild5" presStyleCnt="0"/>
      <dgm:spPr/>
    </dgm:pt>
    <dgm:pt modelId="{02AC5C96-DC80-402C-80D4-F34AD486362F}" type="pres">
      <dgm:prSet presAssocID="{EB7FFEAC-953F-44EB-A0EF-C3E6652A7C28}" presName="Name37" presStyleLbl="parChTrans1D3" presStyleIdx="3" presStyleCnt="4"/>
      <dgm:spPr/>
    </dgm:pt>
    <dgm:pt modelId="{7675AC4B-85D2-4274-B6FE-3DA022B079CC}" type="pres">
      <dgm:prSet presAssocID="{6DAEC39A-AEB2-43F8-9CE7-9519455863DB}" presName="hierRoot2" presStyleCnt="0">
        <dgm:presLayoutVars>
          <dgm:hierBranch val="init"/>
        </dgm:presLayoutVars>
      </dgm:prSet>
      <dgm:spPr/>
    </dgm:pt>
    <dgm:pt modelId="{9C93E496-5302-43E5-8B54-3BC3994E5437}" type="pres">
      <dgm:prSet presAssocID="{6DAEC39A-AEB2-43F8-9CE7-9519455863DB}" presName="rootComposite" presStyleCnt="0"/>
      <dgm:spPr/>
    </dgm:pt>
    <dgm:pt modelId="{0DEF015F-CA3D-4129-9284-BFF12BF07F81}" type="pres">
      <dgm:prSet presAssocID="{6DAEC39A-AEB2-43F8-9CE7-9519455863DB}" presName="rootText" presStyleLbl="node3" presStyleIdx="3" presStyleCnt="4">
        <dgm:presLayoutVars>
          <dgm:chPref val="3"/>
        </dgm:presLayoutVars>
      </dgm:prSet>
      <dgm:spPr/>
    </dgm:pt>
    <dgm:pt modelId="{3E2CA38D-13B4-43DB-AFB3-993B4F6C2D6A}" type="pres">
      <dgm:prSet presAssocID="{6DAEC39A-AEB2-43F8-9CE7-9519455863DB}" presName="rootConnector" presStyleLbl="node3" presStyleIdx="3" presStyleCnt="4"/>
      <dgm:spPr/>
    </dgm:pt>
    <dgm:pt modelId="{7E69482E-6612-4518-9A19-0040A1AB2D1E}" type="pres">
      <dgm:prSet presAssocID="{6DAEC39A-AEB2-43F8-9CE7-9519455863DB}" presName="hierChild4" presStyleCnt="0"/>
      <dgm:spPr/>
    </dgm:pt>
    <dgm:pt modelId="{0F1294D6-A673-4E68-9E7A-0F10152237EC}" type="pres">
      <dgm:prSet presAssocID="{348DEAC2-B77B-4DE7-97B8-BF3B5AB1A631}" presName="Name37" presStyleLbl="parChTrans1D4" presStyleIdx="6" presStyleCnt="9"/>
      <dgm:spPr/>
    </dgm:pt>
    <dgm:pt modelId="{A98104A9-FF7F-47B0-AFDD-729141A2E70F}" type="pres">
      <dgm:prSet presAssocID="{A2A9BA9D-31A4-46F6-B2E0-882C7F8523FA}" presName="hierRoot2" presStyleCnt="0">
        <dgm:presLayoutVars>
          <dgm:hierBranch val="init"/>
        </dgm:presLayoutVars>
      </dgm:prSet>
      <dgm:spPr/>
    </dgm:pt>
    <dgm:pt modelId="{94C81D0B-E5D2-46CB-BE64-4347A13D5F8F}" type="pres">
      <dgm:prSet presAssocID="{A2A9BA9D-31A4-46F6-B2E0-882C7F8523FA}" presName="rootComposite" presStyleCnt="0"/>
      <dgm:spPr/>
    </dgm:pt>
    <dgm:pt modelId="{F50D3C72-D907-4585-8275-39FBEC74CA71}" type="pres">
      <dgm:prSet presAssocID="{A2A9BA9D-31A4-46F6-B2E0-882C7F8523FA}" presName="rootText" presStyleLbl="node4" presStyleIdx="6" presStyleCnt="9">
        <dgm:presLayoutVars>
          <dgm:chPref val="3"/>
        </dgm:presLayoutVars>
      </dgm:prSet>
      <dgm:spPr/>
    </dgm:pt>
    <dgm:pt modelId="{C8366863-E815-461D-A785-110E42FA02C3}" type="pres">
      <dgm:prSet presAssocID="{A2A9BA9D-31A4-46F6-B2E0-882C7F8523FA}" presName="rootConnector" presStyleLbl="node4" presStyleIdx="6" presStyleCnt="9"/>
      <dgm:spPr/>
    </dgm:pt>
    <dgm:pt modelId="{32EDC2FD-74C0-4E23-A0D0-C61B5522D6D4}" type="pres">
      <dgm:prSet presAssocID="{A2A9BA9D-31A4-46F6-B2E0-882C7F8523FA}" presName="hierChild4" presStyleCnt="0"/>
      <dgm:spPr/>
    </dgm:pt>
    <dgm:pt modelId="{9ACC42CF-92D7-49E4-BC58-AB2F51E19362}" type="pres">
      <dgm:prSet presAssocID="{A2A9BA9D-31A4-46F6-B2E0-882C7F8523FA}" presName="hierChild5" presStyleCnt="0"/>
      <dgm:spPr/>
    </dgm:pt>
    <dgm:pt modelId="{8EC483E5-3B4D-4AEA-8E5F-0878541E8CCB}" type="pres">
      <dgm:prSet presAssocID="{C232AA7B-F74A-43A5-9C65-94D6D33F2A46}" presName="Name37" presStyleLbl="parChTrans1D4" presStyleIdx="7" presStyleCnt="9"/>
      <dgm:spPr/>
    </dgm:pt>
    <dgm:pt modelId="{2CE7D7BF-9D89-4817-8427-19C2FF7C27E8}" type="pres">
      <dgm:prSet presAssocID="{B9A5376D-DBE5-4B83-9203-B072818302A5}" presName="hierRoot2" presStyleCnt="0">
        <dgm:presLayoutVars>
          <dgm:hierBranch val="init"/>
        </dgm:presLayoutVars>
      </dgm:prSet>
      <dgm:spPr/>
    </dgm:pt>
    <dgm:pt modelId="{E7386636-28A5-4EEA-B6E0-FB960B2B5930}" type="pres">
      <dgm:prSet presAssocID="{B9A5376D-DBE5-4B83-9203-B072818302A5}" presName="rootComposite" presStyleCnt="0"/>
      <dgm:spPr/>
    </dgm:pt>
    <dgm:pt modelId="{4C2D94AF-9417-4A4C-B592-2E9D6FEF73A1}" type="pres">
      <dgm:prSet presAssocID="{B9A5376D-DBE5-4B83-9203-B072818302A5}" presName="rootText" presStyleLbl="node4" presStyleIdx="7" presStyleCnt="9">
        <dgm:presLayoutVars>
          <dgm:chPref val="3"/>
        </dgm:presLayoutVars>
      </dgm:prSet>
      <dgm:spPr/>
    </dgm:pt>
    <dgm:pt modelId="{8E64C905-C3F3-47B8-9729-E6484CB84251}" type="pres">
      <dgm:prSet presAssocID="{B9A5376D-DBE5-4B83-9203-B072818302A5}" presName="rootConnector" presStyleLbl="node4" presStyleIdx="7" presStyleCnt="9"/>
      <dgm:spPr/>
    </dgm:pt>
    <dgm:pt modelId="{CB45E5E3-3AE7-45BB-A8E2-1D1A80F6BCF5}" type="pres">
      <dgm:prSet presAssocID="{B9A5376D-DBE5-4B83-9203-B072818302A5}" presName="hierChild4" presStyleCnt="0"/>
      <dgm:spPr/>
    </dgm:pt>
    <dgm:pt modelId="{E82012FD-EDCF-48C7-A378-396C01D0F2F5}" type="pres">
      <dgm:prSet presAssocID="{B9A5376D-DBE5-4B83-9203-B072818302A5}" presName="hierChild5" presStyleCnt="0"/>
      <dgm:spPr/>
    </dgm:pt>
    <dgm:pt modelId="{30A78FDE-EE9F-4278-9BE3-C7EF17E314D6}" type="pres">
      <dgm:prSet presAssocID="{BBA87A21-2A22-4DED-826F-43496548C8C7}" presName="Name37" presStyleLbl="parChTrans1D4" presStyleIdx="8" presStyleCnt="9"/>
      <dgm:spPr/>
    </dgm:pt>
    <dgm:pt modelId="{451F3FF1-5C57-43CC-AF9C-CD05B4D4E98C}" type="pres">
      <dgm:prSet presAssocID="{3DAF2430-0D51-4D7F-A482-91D29FA63280}" presName="hierRoot2" presStyleCnt="0">
        <dgm:presLayoutVars>
          <dgm:hierBranch val="init"/>
        </dgm:presLayoutVars>
      </dgm:prSet>
      <dgm:spPr/>
    </dgm:pt>
    <dgm:pt modelId="{C619BF14-12A4-4C46-A43C-2F769D864599}" type="pres">
      <dgm:prSet presAssocID="{3DAF2430-0D51-4D7F-A482-91D29FA63280}" presName="rootComposite" presStyleCnt="0"/>
      <dgm:spPr/>
    </dgm:pt>
    <dgm:pt modelId="{04687A37-5E0B-417F-9629-A1A2573AE626}" type="pres">
      <dgm:prSet presAssocID="{3DAF2430-0D51-4D7F-A482-91D29FA63280}" presName="rootText" presStyleLbl="node4" presStyleIdx="8" presStyleCnt="9">
        <dgm:presLayoutVars>
          <dgm:chPref val="3"/>
        </dgm:presLayoutVars>
      </dgm:prSet>
      <dgm:spPr/>
    </dgm:pt>
    <dgm:pt modelId="{BA340271-73B9-4074-96FF-3EE95C1A06EF}" type="pres">
      <dgm:prSet presAssocID="{3DAF2430-0D51-4D7F-A482-91D29FA63280}" presName="rootConnector" presStyleLbl="node4" presStyleIdx="8" presStyleCnt="9"/>
      <dgm:spPr/>
    </dgm:pt>
    <dgm:pt modelId="{477CB279-51AB-475F-9BB1-19C4567F4A86}" type="pres">
      <dgm:prSet presAssocID="{3DAF2430-0D51-4D7F-A482-91D29FA63280}" presName="hierChild4" presStyleCnt="0"/>
      <dgm:spPr/>
    </dgm:pt>
    <dgm:pt modelId="{A4A9364C-16B6-480B-8014-62E545845AD5}" type="pres">
      <dgm:prSet presAssocID="{3DAF2430-0D51-4D7F-A482-91D29FA63280}" presName="hierChild5" presStyleCnt="0"/>
      <dgm:spPr/>
    </dgm:pt>
    <dgm:pt modelId="{6DF80161-A4A5-4B5B-A3C0-021716DC1ABD}" type="pres">
      <dgm:prSet presAssocID="{6DAEC39A-AEB2-43F8-9CE7-9519455863DB}" presName="hierChild5" presStyleCnt="0"/>
      <dgm:spPr/>
    </dgm:pt>
    <dgm:pt modelId="{C1A3DC26-2903-4D10-A030-0F864F558F36}" type="pres">
      <dgm:prSet presAssocID="{B39AF535-B760-4312-91A1-F10BDB1B9D15}" presName="hierChild5" presStyleCnt="0"/>
      <dgm:spPr/>
    </dgm:pt>
    <dgm:pt modelId="{2F13C851-A541-4B0F-A00B-318FDB71D8A7}" type="pres">
      <dgm:prSet presAssocID="{52FD490F-5C44-4EEC-9629-D37AE2B28A5A}" presName="hierChild3" presStyleCnt="0"/>
      <dgm:spPr/>
    </dgm:pt>
  </dgm:ptLst>
  <dgm:cxnLst>
    <dgm:cxn modelId="{191F9905-A1FE-403F-9692-79D279311A8F}" type="presOf" srcId="{C4DE29BC-1F5A-496D-A2D1-1AACA057B027}" destId="{27C3D89B-B4C6-4328-8D73-748803AB6307}" srcOrd="1" destOrd="0" presId="urn:microsoft.com/office/officeart/2005/8/layout/orgChart1"/>
    <dgm:cxn modelId="{7BDA650A-F026-40A6-8886-96C3E61ED0F1}" type="presOf" srcId="{37F5F3EF-ADA9-45F1-8EF6-EB1F430E883F}" destId="{63793DA5-3D7C-41A2-9A5E-BBEBBBBE5CA2}" srcOrd="0" destOrd="0" presId="urn:microsoft.com/office/officeart/2005/8/layout/orgChart1"/>
    <dgm:cxn modelId="{FABCB60A-DF0C-4AE2-BF95-AA48B48534A1}" srcId="{6DAEC39A-AEB2-43F8-9CE7-9519455863DB}" destId="{A2A9BA9D-31A4-46F6-B2E0-882C7F8523FA}" srcOrd="0" destOrd="0" parTransId="{348DEAC2-B77B-4DE7-97B8-BF3B5AB1A631}" sibTransId="{11D87DA1-8EF6-42D7-A8D7-8F2CEDE97D3D}"/>
    <dgm:cxn modelId="{7D93660D-D954-42BD-96DF-83B1EB87AF86}" srcId="{B39AF535-B760-4312-91A1-F10BDB1B9D15}" destId="{D1212245-0D73-4DD2-AE32-96B2B5D6649C}" srcOrd="0" destOrd="0" parTransId="{1E0409FF-0813-4D6F-92B6-0F7D18D677F0}" sibTransId="{D69768B0-0A66-4C5E-AF4E-7BD9484C14DB}"/>
    <dgm:cxn modelId="{53A78216-44EC-4332-9549-539429F23675}" srcId="{52FD490F-5C44-4EEC-9629-D37AE2B28A5A}" destId="{BEEBAEB5-8B78-4063-A2FE-BC68675A8F38}" srcOrd="0" destOrd="0" parTransId="{ECE506E8-544E-4BE1-A70B-6542D37CF293}" sibTransId="{38DB1C3F-F6FC-4AD8-875A-22D0B134949E}"/>
    <dgm:cxn modelId="{00B2101E-510F-4193-8072-2246E10CBBDB}" srcId="{D1212245-0D73-4DD2-AE32-96B2B5D6649C}" destId="{C4DE29BC-1F5A-496D-A2D1-1AACA057B027}" srcOrd="0" destOrd="0" parTransId="{F04165B9-D5E2-4EF3-B362-D40517BD342B}" sibTransId="{AC75FE16-F0BF-487F-ADB8-EF64B3E5B280}"/>
    <dgm:cxn modelId="{23C2711E-1CBD-48AF-B195-0B69C33F444D}" type="presOf" srcId="{B9A5376D-DBE5-4B83-9203-B072818302A5}" destId="{4C2D94AF-9417-4A4C-B592-2E9D6FEF73A1}" srcOrd="0" destOrd="0" presId="urn:microsoft.com/office/officeart/2005/8/layout/orgChart1"/>
    <dgm:cxn modelId="{57E95620-0684-4426-A861-A18DA5B94A0B}" type="presOf" srcId="{C232AA7B-F74A-43A5-9C65-94D6D33F2A46}" destId="{8EC483E5-3B4D-4AEA-8E5F-0878541E8CCB}" srcOrd="0" destOrd="0" presId="urn:microsoft.com/office/officeart/2005/8/layout/orgChart1"/>
    <dgm:cxn modelId="{F025F220-C37E-487F-9568-3CFEC78A451A}" srcId="{3470F481-44C7-484A-B23C-9CA2C3FFFAA7}" destId="{52FD490F-5C44-4EEC-9629-D37AE2B28A5A}" srcOrd="0" destOrd="0" parTransId="{551619A1-61B1-4C59-8B53-ADF6D969BB25}" sibTransId="{864A0155-235C-4309-9989-53839BDC54BE}"/>
    <dgm:cxn modelId="{54F3E921-8D0C-4B2C-8966-DA645FBBEB8A}" type="presOf" srcId="{B68BC643-7683-4BC3-819D-48A2FF384977}" destId="{BB8AF215-BAE2-4F7A-9E4A-0F1C6B238EC9}" srcOrd="1" destOrd="0" presId="urn:microsoft.com/office/officeart/2005/8/layout/orgChart1"/>
    <dgm:cxn modelId="{E1423825-27FB-498C-BBBB-36AB9AC8892B}" srcId="{B39AF535-B760-4312-91A1-F10BDB1B9D15}" destId="{6DAEC39A-AEB2-43F8-9CE7-9519455863DB}" srcOrd="1" destOrd="0" parTransId="{EB7FFEAC-953F-44EB-A0EF-C3E6652A7C28}" sibTransId="{592EE7B1-CE91-4BBD-90E9-CAA6F3B46E1D}"/>
    <dgm:cxn modelId="{24244F2C-243A-434C-A5CC-52D3C185CFAF}" type="presOf" srcId="{FCF65DFB-747A-41B4-BF29-7C1D4BC1148B}" destId="{F65C2AB1-96C2-461E-A196-36A0A6A2AD7C}" srcOrd="0" destOrd="0" presId="urn:microsoft.com/office/officeart/2005/8/layout/orgChart1"/>
    <dgm:cxn modelId="{4187702C-78C4-47F8-BF75-F645BA99C794}" type="presOf" srcId="{D1212245-0D73-4DD2-AE32-96B2B5D6649C}" destId="{6916409D-5A12-4D4B-98D1-18232AA60362}" srcOrd="1" destOrd="0" presId="urn:microsoft.com/office/officeart/2005/8/layout/orgChart1"/>
    <dgm:cxn modelId="{71033D33-8C4A-423D-949A-4EB6C9E34ADB}" type="presOf" srcId="{37F5F3EF-ADA9-45F1-8EF6-EB1F430E883F}" destId="{F5838C7C-596C-4DD2-831E-9E4D18603515}" srcOrd="1" destOrd="0" presId="urn:microsoft.com/office/officeart/2005/8/layout/orgChart1"/>
    <dgm:cxn modelId="{6D94B733-D61F-4A97-915A-B7C28BECAEFB}" type="presOf" srcId="{937239A2-2BEB-48AD-9A8B-46638BCE6F43}" destId="{421CF933-C2E7-402D-A5CC-2CAC97D63574}" srcOrd="0" destOrd="0" presId="urn:microsoft.com/office/officeart/2005/8/layout/orgChart1"/>
    <dgm:cxn modelId="{C01CA63B-7FCF-4773-A4E6-F59467491B4C}" type="presOf" srcId="{B39AF535-B760-4312-91A1-F10BDB1B9D15}" destId="{F63EBB08-3B09-4E14-B6B6-A192A7E0625A}" srcOrd="1" destOrd="0" presId="urn:microsoft.com/office/officeart/2005/8/layout/orgChart1"/>
    <dgm:cxn modelId="{D4D6315D-8ECD-4BEC-8CD5-65A97C7CB2CA}" type="presOf" srcId="{1E0409FF-0813-4D6F-92B6-0F7D18D677F0}" destId="{2AB5D9B6-54F2-479C-9584-F6E558F0DA74}" srcOrd="0" destOrd="0" presId="urn:microsoft.com/office/officeart/2005/8/layout/orgChart1"/>
    <dgm:cxn modelId="{93C0C843-91DD-41E7-A7CF-FE19169CBA0F}" type="presOf" srcId="{DAC3C93E-97B6-4DC4-8E5F-C75791AF401C}" destId="{A3987BA0-CD2D-4ED0-B6AD-91914495CDB7}" srcOrd="0" destOrd="0" presId="urn:microsoft.com/office/officeart/2005/8/layout/orgChart1"/>
    <dgm:cxn modelId="{AB8E7166-5913-4599-BB3D-2105BE49CB85}" type="presOf" srcId="{9BF32DFA-C9B2-43AF-97C0-130DD722720C}" destId="{155A2A0C-C8E4-444A-9C41-BD2452FAA091}" srcOrd="0" destOrd="0" presId="urn:microsoft.com/office/officeart/2005/8/layout/orgChart1"/>
    <dgm:cxn modelId="{00AF204C-CEF3-48EF-BA4C-CDB70CA66E45}" type="presOf" srcId="{BA3B24DC-2B07-4614-8C22-164AE8C3854C}" destId="{0043E2F2-2078-43A5-A391-D63FE0990F06}" srcOrd="0" destOrd="0" presId="urn:microsoft.com/office/officeart/2005/8/layout/orgChart1"/>
    <dgm:cxn modelId="{4322BF4D-C0FE-48EF-BB8B-0E9A5E33A4C8}" type="presOf" srcId="{52FD490F-5C44-4EEC-9629-D37AE2B28A5A}" destId="{579DD97D-18B1-4069-896D-24F081420EDD}" srcOrd="0" destOrd="0" presId="urn:microsoft.com/office/officeart/2005/8/layout/orgChart1"/>
    <dgm:cxn modelId="{18F5E06E-628B-4272-A097-9631510C1B6A}" srcId="{BEEBAEB5-8B78-4063-A2FE-BC68675A8F38}" destId="{BA3B24DC-2B07-4614-8C22-164AE8C3854C}" srcOrd="1" destOrd="0" parTransId="{8B6B9DAB-0D66-4D06-AB92-85021F225CF3}" sibTransId="{1E46F6F9-60B3-42E4-BC64-08239A14DCED}"/>
    <dgm:cxn modelId="{2571FA6E-51AE-431E-B2C3-ED733CD923A2}" srcId="{6DAEC39A-AEB2-43F8-9CE7-9519455863DB}" destId="{B9A5376D-DBE5-4B83-9203-B072818302A5}" srcOrd="1" destOrd="0" parTransId="{C232AA7B-F74A-43A5-9C65-94D6D33F2A46}" sibTransId="{C00049DC-19C0-4EA0-8B4C-BA8D29BF9B16}"/>
    <dgm:cxn modelId="{E421A56F-509D-4B7C-BE90-17F6D2330960}" type="presOf" srcId="{ECE506E8-544E-4BE1-A70B-6542D37CF293}" destId="{A82A7502-D385-4AAB-9322-66972A259427}" srcOrd="0" destOrd="0" presId="urn:microsoft.com/office/officeart/2005/8/layout/orgChart1"/>
    <dgm:cxn modelId="{4DF2F06F-7036-4DC5-9A4E-A968E34D60A8}" type="presOf" srcId="{FFCAAC58-F662-4381-B1EB-358A8FAC2C7F}" destId="{8A88A158-7CAB-4122-8C00-C7EC38AE3F4C}" srcOrd="0" destOrd="0" presId="urn:microsoft.com/office/officeart/2005/8/layout/orgChart1"/>
    <dgm:cxn modelId="{39A1BB51-01A6-438B-BD01-69F8A2A81248}" type="presOf" srcId="{BEEBAEB5-8B78-4063-A2FE-BC68675A8F38}" destId="{1C9D5C44-FD5F-4A86-BE0D-57A19BA7D970}" srcOrd="1" destOrd="0" presId="urn:microsoft.com/office/officeart/2005/8/layout/orgChart1"/>
    <dgm:cxn modelId="{726B6276-2116-4A1F-BC26-EDA034B5BF75}" srcId="{9BF32DFA-C9B2-43AF-97C0-130DD722720C}" destId="{B68BC643-7683-4BC3-819D-48A2FF384977}" srcOrd="1" destOrd="0" parTransId="{37223B48-0E40-423F-9176-BAB64EB1854D}" sibTransId="{9495F626-6166-4493-ABCF-D11BED50117B}"/>
    <dgm:cxn modelId="{11F8037A-772D-4303-A99A-C431908D6C6C}" type="presOf" srcId="{3DAF2430-0D51-4D7F-A482-91D29FA63280}" destId="{04687A37-5E0B-417F-9629-A1A2573AE626}" srcOrd="0" destOrd="0" presId="urn:microsoft.com/office/officeart/2005/8/layout/orgChart1"/>
    <dgm:cxn modelId="{A485DF80-ECBC-4C7D-B5A6-2FD2E666AD71}" type="presOf" srcId="{348DEAC2-B77B-4DE7-97B8-BF3B5AB1A631}" destId="{0F1294D6-A673-4E68-9E7A-0F10152237EC}" srcOrd="0" destOrd="0" presId="urn:microsoft.com/office/officeart/2005/8/layout/orgChart1"/>
    <dgm:cxn modelId="{2966A083-F3AC-4C8D-BA61-F9B9C80F027A}" type="presOf" srcId="{BEEBAEB5-8B78-4063-A2FE-BC68675A8F38}" destId="{308594FF-6452-4DA4-B339-5FF4B212AA6E}" srcOrd="0" destOrd="0" presId="urn:microsoft.com/office/officeart/2005/8/layout/orgChart1"/>
    <dgm:cxn modelId="{FAFEDC85-E853-4689-99BC-7B31474B8710}" type="presOf" srcId="{37223B48-0E40-423F-9176-BAB64EB1854D}" destId="{C7F44BE8-FDDC-4037-8BA2-03E0137A5348}" srcOrd="0" destOrd="0" presId="urn:microsoft.com/office/officeart/2005/8/layout/orgChart1"/>
    <dgm:cxn modelId="{B866A786-4B22-4D37-A56B-9F0E54C15470}" type="presOf" srcId="{A2A9BA9D-31A4-46F6-B2E0-882C7F8523FA}" destId="{C8366863-E815-461D-A785-110E42FA02C3}" srcOrd="1" destOrd="0" presId="urn:microsoft.com/office/officeart/2005/8/layout/orgChart1"/>
    <dgm:cxn modelId="{5675C887-87D8-4013-A77F-07F3DA4974A0}" type="presOf" srcId="{3DAF2430-0D51-4D7F-A482-91D29FA63280}" destId="{BA340271-73B9-4074-96FF-3EE95C1A06EF}" srcOrd="1" destOrd="0" presId="urn:microsoft.com/office/officeart/2005/8/layout/orgChart1"/>
    <dgm:cxn modelId="{2FB3BB8B-FCB1-4341-8827-D76D3343AC7D}" type="presOf" srcId="{B68BC643-7683-4BC3-819D-48A2FF384977}" destId="{D28661F5-E6CD-439C-B677-21727FDFE613}" srcOrd="0" destOrd="0" presId="urn:microsoft.com/office/officeart/2005/8/layout/orgChart1"/>
    <dgm:cxn modelId="{EC3AA88D-6755-41C2-90C7-A9996A506B04}" type="presOf" srcId="{D1212245-0D73-4DD2-AE32-96B2B5D6649C}" destId="{1C73D1E6-4DF7-46FD-8D0B-0D01C5FC7F9B}" srcOrd="0" destOrd="0" presId="urn:microsoft.com/office/officeart/2005/8/layout/orgChart1"/>
    <dgm:cxn modelId="{0D48CD8F-48C4-4CAC-AD59-292CEA383947}" type="presOf" srcId="{6DAEC39A-AEB2-43F8-9CE7-9519455863DB}" destId="{3E2CA38D-13B4-43DB-AFB3-993B4F6C2D6A}" srcOrd="1" destOrd="0" presId="urn:microsoft.com/office/officeart/2005/8/layout/orgChart1"/>
    <dgm:cxn modelId="{EE5BDF94-9729-4D6D-977E-12456060F920}" srcId="{BA3B24DC-2B07-4614-8C22-164AE8C3854C}" destId="{FFCAAC58-F662-4381-B1EB-358A8FAC2C7F}" srcOrd="1" destOrd="0" parTransId="{DAC3C93E-97B6-4DC4-8E5F-C75791AF401C}" sibTransId="{BBD239CB-4EBC-46C4-800B-199A614CFE93}"/>
    <dgm:cxn modelId="{39FD5F9C-6F31-4E9B-B73B-22668471A00E}" srcId="{BEEBAEB5-8B78-4063-A2FE-BC68675A8F38}" destId="{9BF32DFA-C9B2-43AF-97C0-130DD722720C}" srcOrd="0" destOrd="0" parTransId="{FCF65DFB-747A-41B4-BF29-7C1D4BC1148B}" sibTransId="{08EB1801-27BD-4812-9CA2-AF7CE11A75B6}"/>
    <dgm:cxn modelId="{47F1769E-FFD5-4E33-822E-C3F79BD4F8E7}" type="presOf" srcId="{6DAEC39A-AEB2-43F8-9CE7-9519455863DB}" destId="{0DEF015F-CA3D-4129-9284-BFF12BF07F81}" srcOrd="0" destOrd="0" presId="urn:microsoft.com/office/officeart/2005/8/layout/orgChart1"/>
    <dgm:cxn modelId="{38896CA5-E6AC-4C28-9D2B-793D78F421D9}" type="presOf" srcId="{AA66053D-20EB-41BB-ADD6-FD38635B2CD2}" destId="{F154DEE9-5DAA-43AD-A443-A7A045B263DA}" srcOrd="0" destOrd="0" presId="urn:microsoft.com/office/officeart/2005/8/layout/orgChart1"/>
    <dgm:cxn modelId="{757F4CA7-1322-4EEC-95D0-399642B96E81}" srcId="{BA3B24DC-2B07-4614-8C22-164AE8C3854C}" destId="{D4132B7C-5308-4EB7-9717-E50A27A32C37}" srcOrd="0" destOrd="0" parTransId="{937239A2-2BEB-48AD-9A8B-46638BCE6F43}" sibTransId="{DAE58FAF-E50B-414B-8146-33CF0A3B208D}"/>
    <dgm:cxn modelId="{79B180AC-498B-4107-BDA4-0480EB2EC353}" srcId="{BA3B24DC-2B07-4614-8C22-164AE8C3854C}" destId="{7171F4C6-E641-4BAD-B738-F9C7051B6C27}" srcOrd="2" destOrd="0" parTransId="{9D2CBF6E-78C5-4989-B235-7F6D7A2464B2}" sibTransId="{71A95C50-7620-44B8-8E8C-69F1E2533F9C}"/>
    <dgm:cxn modelId="{50967DAE-41EF-4BB2-BC5B-C1BB13990190}" type="presOf" srcId="{BA3B24DC-2B07-4614-8C22-164AE8C3854C}" destId="{AC899E80-AAEA-4139-A3E5-2AA4CC07B451}" srcOrd="1" destOrd="0" presId="urn:microsoft.com/office/officeart/2005/8/layout/orgChart1"/>
    <dgm:cxn modelId="{1D09DFB1-ECCB-4BE1-9EEE-0AA627FD4991}" type="presOf" srcId="{9BF32DFA-C9B2-43AF-97C0-130DD722720C}" destId="{ADDD527C-E5B3-4736-8FCC-83FB3F836FCF}" srcOrd="1" destOrd="0" presId="urn:microsoft.com/office/officeart/2005/8/layout/orgChart1"/>
    <dgm:cxn modelId="{D19C75B5-2D3C-47D5-820E-65FA2EECF645}" srcId="{9BF32DFA-C9B2-43AF-97C0-130DD722720C}" destId="{37F5F3EF-ADA9-45F1-8EF6-EB1F430E883F}" srcOrd="0" destOrd="0" parTransId="{155F24B0-ED97-424C-919A-87C7943B52FA}" sibTransId="{76C53B10-5A7B-4CF2-B92F-468B3E0FB9E4}"/>
    <dgm:cxn modelId="{70DA74C5-A6AB-4C66-9DE5-11ED32148CE3}" type="presOf" srcId="{FFCAAC58-F662-4381-B1EB-358A8FAC2C7F}" destId="{45B30D0C-79AC-44AB-B090-074494C6AB9E}" srcOrd="1" destOrd="0" presId="urn:microsoft.com/office/officeart/2005/8/layout/orgChart1"/>
    <dgm:cxn modelId="{D861F7C6-724E-48D6-8CD7-E5970D933FBC}" type="presOf" srcId="{BBA87A21-2A22-4DED-826F-43496548C8C7}" destId="{30A78FDE-EE9F-4278-9BE3-C7EF17E314D6}" srcOrd="0" destOrd="0" presId="urn:microsoft.com/office/officeart/2005/8/layout/orgChart1"/>
    <dgm:cxn modelId="{629E6BC8-3D21-4726-942C-A5C0D6A135FF}" type="presOf" srcId="{D4132B7C-5308-4EB7-9717-E50A27A32C37}" destId="{F3A72373-A3D1-4037-B4FA-54ADF53631E8}" srcOrd="1" destOrd="0" presId="urn:microsoft.com/office/officeart/2005/8/layout/orgChart1"/>
    <dgm:cxn modelId="{FB853ECA-4353-4C15-855E-A363C1BEB40A}" type="presOf" srcId="{B9A5376D-DBE5-4B83-9203-B072818302A5}" destId="{8E64C905-C3F3-47B8-9729-E6484CB84251}" srcOrd="1" destOrd="0" presId="urn:microsoft.com/office/officeart/2005/8/layout/orgChart1"/>
    <dgm:cxn modelId="{9EC22AD5-2C32-4C00-8192-AC17DB8A1FD1}" type="presOf" srcId="{A2A9BA9D-31A4-46F6-B2E0-882C7F8523FA}" destId="{F50D3C72-D907-4585-8275-39FBEC74CA71}" srcOrd="0" destOrd="0" presId="urn:microsoft.com/office/officeart/2005/8/layout/orgChart1"/>
    <dgm:cxn modelId="{EF56A3D5-D042-490D-AD1B-1D87FFF9F692}" srcId="{6DAEC39A-AEB2-43F8-9CE7-9519455863DB}" destId="{3DAF2430-0D51-4D7F-A482-91D29FA63280}" srcOrd="2" destOrd="0" parTransId="{BBA87A21-2A22-4DED-826F-43496548C8C7}" sibTransId="{46EEE803-C325-4D66-974F-54098D66AB87}"/>
    <dgm:cxn modelId="{122169D6-2236-4898-8E43-A9C87D9C1CE9}" type="presOf" srcId="{B39AF535-B760-4312-91A1-F10BDB1B9D15}" destId="{73B0C5E0-4AFA-41A1-A8EB-32CCCCA2A1D0}" srcOrd="0" destOrd="0" presId="urn:microsoft.com/office/officeart/2005/8/layout/orgChart1"/>
    <dgm:cxn modelId="{452ED2D6-9846-42C1-838F-929888DE9041}" type="presOf" srcId="{155F24B0-ED97-424C-919A-87C7943B52FA}" destId="{DBD6DD2A-C2DD-4E68-9764-0A7A33422959}" srcOrd="0" destOrd="0" presId="urn:microsoft.com/office/officeart/2005/8/layout/orgChart1"/>
    <dgm:cxn modelId="{DA2D1ED8-1926-4500-9BCC-270DB6C333F6}" type="presOf" srcId="{D4132B7C-5308-4EB7-9717-E50A27A32C37}" destId="{94E77AFF-FB8D-47F8-ACD6-114AE2DFABDA}" srcOrd="0" destOrd="0" presId="urn:microsoft.com/office/officeart/2005/8/layout/orgChart1"/>
    <dgm:cxn modelId="{FA2304D9-5844-4750-9655-F89C12304493}" type="presOf" srcId="{3470F481-44C7-484A-B23C-9CA2C3FFFAA7}" destId="{5F5D42B9-22CE-4C07-B4D5-5F493E6E9F86}" srcOrd="0" destOrd="0" presId="urn:microsoft.com/office/officeart/2005/8/layout/orgChart1"/>
    <dgm:cxn modelId="{078CA2E0-A58A-47D4-A722-46FB51653C42}" srcId="{52FD490F-5C44-4EEC-9629-D37AE2B28A5A}" destId="{B39AF535-B760-4312-91A1-F10BDB1B9D15}" srcOrd="1" destOrd="0" parTransId="{AA66053D-20EB-41BB-ADD6-FD38635B2CD2}" sibTransId="{1D3056D5-455A-434A-AAB1-634E27C9D97C}"/>
    <dgm:cxn modelId="{F6BEADE1-37F1-4FA2-B19B-4062B8191B9C}" type="presOf" srcId="{F04165B9-D5E2-4EF3-B362-D40517BD342B}" destId="{F3D990A2-9271-42DD-A0C2-34B03EF27B77}" srcOrd="0" destOrd="0" presId="urn:microsoft.com/office/officeart/2005/8/layout/orgChart1"/>
    <dgm:cxn modelId="{C16DCFE2-B323-4B1E-B8EB-C63B16BBDC4B}" type="presOf" srcId="{C4DE29BC-1F5A-496D-A2D1-1AACA057B027}" destId="{2E592B08-7303-4485-B1AE-4BE70A1F7FB8}" srcOrd="0" destOrd="0" presId="urn:microsoft.com/office/officeart/2005/8/layout/orgChart1"/>
    <dgm:cxn modelId="{FC63B8E5-961F-4729-92A7-534B20D342C8}" type="presOf" srcId="{52FD490F-5C44-4EEC-9629-D37AE2B28A5A}" destId="{29664CA1-B2ED-417E-9601-A0C90C2255BF}" srcOrd="1" destOrd="0" presId="urn:microsoft.com/office/officeart/2005/8/layout/orgChart1"/>
    <dgm:cxn modelId="{55E7CDEC-DB48-4A85-9EE2-30F03BD69374}" type="presOf" srcId="{9D2CBF6E-78C5-4989-B235-7F6D7A2464B2}" destId="{CB7E607A-E4C1-43B0-914A-260F63FE6C1E}" srcOrd="0" destOrd="0" presId="urn:microsoft.com/office/officeart/2005/8/layout/orgChart1"/>
    <dgm:cxn modelId="{D897BBEF-AA9D-4AF2-8A1E-AC04DAA14E6A}" type="presOf" srcId="{EB7FFEAC-953F-44EB-A0EF-C3E6652A7C28}" destId="{02AC5C96-DC80-402C-80D4-F34AD486362F}" srcOrd="0" destOrd="0" presId="urn:microsoft.com/office/officeart/2005/8/layout/orgChart1"/>
    <dgm:cxn modelId="{81570EF7-33F1-40E1-BB41-C068FB80AA0E}" type="presOf" srcId="{8B6B9DAB-0D66-4D06-AB92-85021F225CF3}" destId="{E7604BAA-3B45-4FA9-9607-9989E965E893}" srcOrd="0" destOrd="0" presId="urn:microsoft.com/office/officeart/2005/8/layout/orgChart1"/>
    <dgm:cxn modelId="{745659FA-FA83-4467-9477-392FF4C1146A}" type="presOf" srcId="{7171F4C6-E641-4BAD-B738-F9C7051B6C27}" destId="{86F8297F-CDB2-45C4-82F6-D443A6C31D5E}" srcOrd="0" destOrd="0" presId="urn:microsoft.com/office/officeart/2005/8/layout/orgChart1"/>
    <dgm:cxn modelId="{8D1992FC-40AE-4B05-B371-528D27361BFE}" type="presOf" srcId="{7171F4C6-E641-4BAD-B738-F9C7051B6C27}" destId="{C9C9AF12-04AE-489E-A5BA-2D69A97D1BD5}" srcOrd="1" destOrd="0" presId="urn:microsoft.com/office/officeart/2005/8/layout/orgChart1"/>
    <dgm:cxn modelId="{7543B784-6788-4EC8-80EF-CFE519078270}" type="presParOf" srcId="{5F5D42B9-22CE-4C07-B4D5-5F493E6E9F86}" destId="{5E307A53-F07F-4ACC-A54B-5B02C296E843}" srcOrd="0" destOrd="0" presId="urn:microsoft.com/office/officeart/2005/8/layout/orgChart1"/>
    <dgm:cxn modelId="{8EA12536-4DE1-4B6D-BE7C-E7E112878004}" type="presParOf" srcId="{5E307A53-F07F-4ACC-A54B-5B02C296E843}" destId="{6BC7F989-02A8-4C71-8933-1A7AB5FCF4EB}" srcOrd="0" destOrd="0" presId="urn:microsoft.com/office/officeart/2005/8/layout/orgChart1"/>
    <dgm:cxn modelId="{D2428343-1DCB-41BB-A3CB-5566A5B4896B}" type="presParOf" srcId="{6BC7F989-02A8-4C71-8933-1A7AB5FCF4EB}" destId="{579DD97D-18B1-4069-896D-24F081420EDD}" srcOrd="0" destOrd="0" presId="urn:microsoft.com/office/officeart/2005/8/layout/orgChart1"/>
    <dgm:cxn modelId="{46AE9162-B663-46FF-AF96-0AE8C828FFE6}" type="presParOf" srcId="{6BC7F989-02A8-4C71-8933-1A7AB5FCF4EB}" destId="{29664CA1-B2ED-417E-9601-A0C90C2255BF}" srcOrd="1" destOrd="0" presId="urn:microsoft.com/office/officeart/2005/8/layout/orgChart1"/>
    <dgm:cxn modelId="{03549686-AE42-4C11-A04D-1BA8154F75C9}" type="presParOf" srcId="{5E307A53-F07F-4ACC-A54B-5B02C296E843}" destId="{9E676216-563C-42BC-A752-CD1B002D1640}" srcOrd="1" destOrd="0" presId="urn:microsoft.com/office/officeart/2005/8/layout/orgChart1"/>
    <dgm:cxn modelId="{97D1A8E4-9E1C-4DFD-91A1-4A4A8E5A9012}" type="presParOf" srcId="{9E676216-563C-42BC-A752-CD1B002D1640}" destId="{A82A7502-D385-4AAB-9322-66972A259427}" srcOrd="0" destOrd="0" presId="urn:microsoft.com/office/officeart/2005/8/layout/orgChart1"/>
    <dgm:cxn modelId="{33B6C4A9-F77F-4A85-956F-890A0FA460E9}" type="presParOf" srcId="{9E676216-563C-42BC-A752-CD1B002D1640}" destId="{32CB24BF-0201-40FA-83DA-8873A358005E}" srcOrd="1" destOrd="0" presId="urn:microsoft.com/office/officeart/2005/8/layout/orgChart1"/>
    <dgm:cxn modelId="{C12AE6A0-7555-41E5-A182-13A10C87AF75}" type="presParOf" srcId="{32CB24BF-0201-40FA-83DA-8873A358005E}" destId="{CCF2CF82-C8FA-44C4-A02F-5AEDDEE9D857}" srcOrd="0" destOrd="0" presId="urn:microsoft.com/office/officeart/2005/8/layout/orgChart1"/>
    <dgm:cxn modelId="{4B48A75A-9C3B-40C8-A4A1-2EFB2098D745}" type="presParOf" srcId="{CCF2CF82-C8FA-44C4-A02F-5AEDDEE9D857}" destId="{308594FF-6452-4DA4-B339-5FF4B212AA6E}" srcOrd="0" destOrd="0" presId="urn:microsoft.com/office/officeart/2005/8/layout/orgChart1"/>
    <dgm:cxn modelId="{57761A1C-BA40-4E96-9689-F71360E326D6}" type="presParOf" srcId="{CCF2CF82-C8FA-44C4-A02F-5AEDDEE9D857}" destId="{1C9D5C44-FD5F-4A86-BE0D-57A19BA7D970}" srcOrd="1" destOrd="0" presId="urn:microsoft.com/office/officeart/2005/8/layout/orgChart1"/>
    <dgm:cxn modelId="{CC7B1CC9-EB8E-4D1E-8A65-62A2FDD298FA}" type="presParOf" srcId="{32CB24BF-0201-40FA-83DA-8873A358005E}" destId="{5EF166D4-802D-4BF2-9A4F-BDA08D8D6202}" srcOrd="1" destOrd="0" presId="urn:microsoft.com/office/officeart/2005/8/layout/orgChart1"/>
    <dgm:cxn modelId="{16FB316D-5BD6-4FE7-874E-ED28C2ACD676}" type="presParOf" srcId="{5EF166D4-802D-4BF2-9A4F-BDA08D8D6202}" destId="{F65C2AB1-96C2-461E-A196-36A0A6A2AD7C}" srcOrd="0" destOrd="0" presId="urn:microsoft.com/office/officeart/2005/8/layout/orgChart1"/>
    <dgm:cxn modelId="{0BB4D592-2AEF-473F-893B-DE660387FDE8}" type="presParOf" srcId="{5EF166D4-802D-4BF2-9A4F-BDA08D8D6202}" destId="{ADE26FC4-A4A0-4D0A-A6C0-D46C27DF899E}" srcOrd="1" destOrd="0" presId="urn:microsoft.com/office/officeart/2005/8/layout/orgChart1"/>
    <dgm:cxn modelId="{FCBDDF77-0259-4428-9F2E-BC7A016A67C6}" type="presParOf" srcId="{ADE26FC4-A4A0-4D0A-A6C0-D46C27DF899E}" destId="{6E761F0A-3A44-4F1B-ABB0-762CEB314D68}" srcOrd="0" destOrd="0" presId="urn:microsoft.com/office/officeart/2005/8/layout/orgChart1"/>
    <dgm:cxn modelId="{C63B28EE-C948-4ADD-BC16-83DEC21A24E4}" type="presParOf" srcId="{6E761F0A-3A44-4F1B-ABB0-762CEB314D68}" destId="{155A2A0C-C8E4-444A-9C41-BD2452FAA091}" srcOrd="0" destOrd="0" presId="urn:microsoft.com/office/officeart/2005/8/layout/orgChart1"/>
    <dgm:cxn modelId="{6712A467-D304-4DAE-9CB9-1CFE12AEC465}" type="presParOf" srcId="{6E761F0A-3A44-4F1B-ABB0-762CEB314D68}" destId="{ADDD527C-E5B3-4736-8FCC-83FB3F836FCF}" srcOrd="1" destOrd="0" presId="urn:microsoft.com/office/officeart/2005/8/layout/orgChart1"/>
    <dgm:cxn modelId="{CD308A82-A785-4C1A-A9A3-25EEB8139183}" type="presParOf" srcId="{ADE26FC4-A4A0-4D0A-A6C0-D46C27DF899E}" destId="{EFCEA400-E060-4DC4-A44E-2DA2971D3219}" srcOrd="1" destOrd="0" presId="urn:microsoft.com/office/officeart/2005/8/layout/orgChart1"/>
    <dgm:cxn modelId="{EEE5A7B1-C574-4976-9821-33BE8940B2AC}" type="presParOf" srcId="{EFCEA400-E060-4DC4-A44E-2DA2971D3219}" destId="{DBD6DD2A-C2DD-4E68-9764-0A7A33422959}" srcOrd="0" destOrd="0" presId="urn:microsoft.com/office/officeart/2005/8/layout/orgChart1"/>
    <dgm:cxn modelId="{FA2AFDFE-3AA5-407F-8B57-C526C294B277}" type="presParOf" srcId="{EFCEA400-E060-4DC4-A44E-2DA2971D3219}" destId="{2D3D6E22-7CC5-4B94-AA16-4495BE4EC1D1}" srcOrd="1" destOrd="0" presId="urn:microsoft.com/office/officeart/2005/8/layout/orgChart1"/>
    <dgm:cxn modelId="{CC11443F-0C2C-4C16-8C60-BC4F9ED82BD2}" type="presParOf" srcId="{2D3D6E22-7CC5-4B94-AA16-4495BE4EC1D1}" destId="{90A36FD3-8DDE-4700-BA31-6A8A4DE4B077}" srcOrd="0" destOrd="0" presId="urn:microsoft.com/office/officeart/2005/8/layout/orgChart1"/>
    <dgm:cxn modelId="{81CCB36A-8AAF-4A2C-A235-B3F2C49B31AA}" type="presParOf" srcId="{90A36FD3-8DDE-4700-BA31-6A8A4DE4B077}" destId="{63793DA5-3D7C-41A2-9A5E-BBEBBBBE5CA2}" srcOrd="0" destOrd="0" presId="urn:microsoft.com/office/officeart/2005/8/layout/orgChart1"/>
    <dgm:cxn modelId="{EA6AC601-3EF4-414E-BE0D-5AC14DBE5363}" type="presParOf" srcId="{90A36FD3-8DDE-4700-BA31-6A8A4DE4B077}" destId="{F5838C7C-596C-4DD2-831E-9E4D18603515}" srcOrd="1" destOrd="0" presId="urn:microsoft.com/office/officeart/2005/8/layout/orgChart1"/>
    <dgm:cxn modelId="{3C6DC1EA-E19F-4B66-9DA4-F58F031D0748}" type="presParOf" srcId="{2D3D6E22-7CC5-4B94-AA16-4495BE4EC1D1}" destId="{D9D52E7A-CBD0-4509-B8A9-A7930A923731}" srcOrd="1" destOrd="0" presId="urn:microsoft.com/office/officeart/2005/8/layout/orgChart1"/>
    <dgm:cxn modelId="{0D35AFCC-C219-46CD-921E-E5CD53593743}" type="presParOf" srcId="{2D3D6E22-7CC5-4B94-AA16-4495BE4EC1D1}" destId="{2FF56C48-33DD-40F1-9379-A45A850CFD54}" srcOrd="2" destOrd="0" presId="urn:microsoft.com/office/officeart/2005/8/layout/orgChart1"/>
    <dgm:cxn modelId="{B0A2449A-7E87-4AD4-BC14-289B2F2BBAA9}" type="presParOf" srcId="{EFCEA400-E060-4DC4-A44E-2DA2971D3219}" destId="{C7F44BE8-FDDC-4037-8BA2-03E0137A5348}" srcOrd="2" destOrd="0" presId="urn:microsoft.com/office/officeart/2005/8/layout/orgChart1"/>
    <dgm:cxn modelId="{832C632A-A240-4851-8FA9-A7ACB52D6978}" type="presParOf" srcId="{EFCEA400-E060-4DC4-A44E-2DA2971D3219}" destId="{918730AB-8550-4FD5-948B-7E5B376F4E97}" srcOrd="3" destOrd="0" presId="urn:microsoft.com/office/officeart/2005/8/layout/orgChart1"/>
    <dgm:cxn modelId="{509E507E-C1BE-4FE6-8FB0-29BD2F2A0026}" type="presParOf" srcId="{918730AB-8550-4FD5-948B-7E5B376F4E97}" destId="{D615DD81-A251-4819-87D2-44AE4F833677}" srcOrd="0" destOrd="0" presId="urn:microsoft.com/office/officeart/2005/8/layout/orgChart1"/>
    <dgm:cxn modelId="{6ADD11EF-E488-4A3B-8619-3A30B37FC8B3}" type="presParOf" srcId="{D615DD81-A251-4819-87D2-44AE4F833677}" destId="{D28661F5-E6CD-439C-B677-21727FDFE613}" srcOrd="0" destOrd="0" presId="urn:microsoft.com/office/officeart/2005/8/layout/orgChart1"/>
    <dgm:cxn modelId="{3E86CBB4-C320-43AE-8F05-7EB684575D82}" type="presParOf" srcId="{D615DD81-A251-4819-87D2-44AE4F833677}" destId="{BB8AF215-BAE2-4F7A-9E4A-0F1C6B238EC9}" srcOrd="1" destOrd="0" presId="urn:microsoft.com/office/officeart/2005/8/layout/orgChart1"/>
    <dgm:cxn modelId="{F8CC4A4E-8DA5-4588-A89D-9169F7839125}" type="presParOf" srcId="{918730AB-8550-4FD5-948B-7E5B376F4E97}" destId="{81D74B9E-0801-4580-8BB4-64749F4B0ADC}" srcOrd="1" destOrd="0" presId="urn:microsoft.com/office/officeart/2005/8/layout/orgChart1"/>
    <dgm:cxn modelId="{EAE645A0-9A03-48EF-98EA-B4722DFFD260}" type="presParOf" srcId="{918730AB-8550-4FD5-948B-7E5B376F4E97}" destId="{72D7E6A5-3BDD-431A-8965-46C7B15972BD}" srcOrd="2" destOrd="0" presId="urn:microsoft.com/office/officeart/2005/8/layout/orgChart1"/>
    <dgm:cxn modelId="{A8805A5B-1EC0-4775-B0CD-4B299D24FB84}" type="presParOf" srcId="{ADE26FC4-A4A0-4D0A-A6C0-D46C27DF899E}" destId="{D83AEE60-AD1A-4293-934B-8A53E784A4E8}" srcOrd="2" destOrd="0" presId="urn:microsoft.com/office/officeart/2005/8/layout/orgChart1"/>
    <dgm:cxn modelId="{B0D4E080-C39B-4897-94E2-CC4229514F7B}" type="presParOf" srcId="{5EF166D4-802D-4BF2-9A4F-BDA08D8D6202}" destId="{E7604BAA-3B45-4FA9-9607-9989E965E893}" srcOrd="2" destOrd="0" presId="urn:microsoft.com/office/officeart/2005/8/layout/orgChart1"/>
    <dgm:cxn modelId="{026388B8-3FD1-4A9B-A213-882F9931A581}" type="presParOf" srcId="{5EF166D4-802D-4BF2-9A4F-BDA08D8D6202}" destId="{765C958B-5851-4E84-89AC-86E37B0593CA}" srcOrd="3" destOrd="0" presId="urn:microsoft.com/office/officeart/2005/8/layout/orgChart1"/>
    <dgm:cxn modelId="{F89FCDF9-A04A-4377-BE8C-F42B8E537C1E}" type="presParOf" srcId="{765C958B-5851-4E84-89AC-86E37B0593CA}" destId="{15C1A5B8-1679-45A7-9486-A54A82CB8AAF}" srcOrd="0" destOrd="0" presId="urn:microsoft.com/office/officeart/2005/8/layout/orgChart1"/>
    <dgm:cxn modelId="{CE52B033-5616-4E1C-9AE9-CA6E9E210F52}" type="presParOf" srcId="{15C1A5B8-1679-45A7-9486-A54A82CB8AAF}" destId="{0043E2F2-2078-43A5-A391-D63FE0990F06}" srcOrd="0" destOrd="0" presId="urn:microsoft.com/office/officeart/2005/8/layout/orgChart1"/>
    <dgm:cxn modelId="{F2B26C19-BB5E-42DC-A613-88FFF04075EC}" type="presParOf" srcId="{15C1A5B8-1679-45A7-9486-A54A82CB8AAF}" destId="{AC899E80-AAEA-4139-A3E5-2AA4CC07B451}" srcOrd="1" destOrd="0" presId="urn:microsoft.com/office/officeart/2005/8/layout/orgChart1"/>
    <dgm:cxn modelId="{878A0FF4-540A-4E47-84CC-59C8649C2446}" type="presParOf" srcId="{765C958B-5851-4E84-89AC-86E37B0593CA}" destId="{5CDA5AEE-0F54-4D7B-AFE6-F7ED1F194B98}" srcOrd="1" destOrd="0" presId="urn:microsoft.com/office/officeart/2005/8/layout/orgChart1"/>
    <dgm:cxn modelId="{4CD41C37-E2F2-437E-AF24-276F000BB0F6}" type="presParOf" srcId="{5CDA5AEE-0F54-4D7B-AFE6-F7ED1F194B98}" destId="{421CF933-C2E7-402D-A5CC-2CAC97D63574}" srcOrd="0" destOrd="0" presId="urn:microsoft.com/office/officeart/2005/8/layout/orgChart1"/>
    <dgm:cxn modelId="{1C27F50F-D3B8-49F5-AA4D-E6999F3686F9}" type="presParOf" srcId="{5CDA5AEE-0F54-4D7B-AFE6-F7ED1F194B98}" destId="{7C6ED463-329D-4C19-8039-C9FB196880DF}" srcOrd="1" destOrd="0" presId="urn:microsoft.com/office/officeart/2005/8/layout/orgChart1"/>
    <dgm:cxn modelId="{21B6F27D-9D51-45BD-B09B-E732F509B1B7}" type="presParOf" srcId="{7C6ED463-329D-4C19-8039-C9FB196880DF}" destId="{1DE4B9A9-F562-4522-91EC-5D23C398B611}" srcOrd="0" destOrd="0" presId="urn:microsoft.com/office/officeart/2005/8/layout/orgChart1"/>
    <dgm:cxn modelId="{B79C7B53-2336-4927-938D-922D953C184C}" type="presParOf" srcId="{1DE4B9A9-F562-4522-91EC-5D23C398B611}" destId="{94E77AFF-FB8D-47F8-ACD6-114AE2DFABDA}" srcOrd="0" destOrd="0" presId="urn:microsoft.com/office/officeart/2005/8/layout/orgChart1"/>
    <dgm:cxn modelId="{466FA225-E2BF-4DBF-AF23-2C4469EC8304}" type="presParOf" srcId="{1DE4B9A9-F562-4522-91EC-5D23C398B611}" destId="{F3A72373-A3D1-4037-B4FA-54ADF53631E8}" srcOrd="1" destOrd="0" presId="urn:microsoft.com/office/officeart/2005/8/layout/orgChart1"/>
    <dgm:cxn modelId="{25026730-11C8-4177-9565-36E56A869900}" type="presParOf" srcId="{7C6ED463-329D-4C19-8039-C9FB196880DF}" destId="{13C13E05-DF0C-486B-82D2-307470A42F8C}" srcOrd="1" destOrd="0" presId="urn:microsoft.com/office/officeart/2005/8/layout/orgChart1"/>
    <dgm:cxn modelId="{C7CEBD7B-FED1-45E7-81B1-9C9324290C93}" type="presParOf" srcId="{7C6ED463-329D-4C19-8039-C9FB196880DF}" destId="{FDCEC786-FCB2-4B8D-889C-0B27AC3883AB}" srcOrd="2" destOrd="0" presId="urn:microsoft.com/office/officeart/2005/8/layout/orgChart1"/>
    <dgm:cxn modelId="{D5F72293-5456-4F81-B184-4B32CC630EED}" type="presParOf" srcId="{5CDA5AEE-0F54-4D7B-AFE6-F7ED1F194B98}" destId="{A3987BA0-CD2D-4ED0-B6AD-91914495CDB7}" srcOrd="2" destOrd="0" presId="urn:microsoft.com/office/officeart/2005/8/layout/orgChart1"/>
    <dgm:cxn modelId="{4512321E-49B4-48DE-B459-098A3F54FA16}" type="presParOf" srcId="{5CDA5AEE-0F54-4D7B-AFE6-F7ED1F194B98}" destId="{BA85838D-C1F5-4548-9CE1-6F63A4F9D087}" srcOrd="3" destOrd="0" presId="urn:microsoft.com/office/officeart/2005/8/layout/orgChart1"/>
    <dgm:cxn modelId="{4D2B6DD5-E1F0-47B9-B851-D70EADAA707E}" type="presParOf" srcId="{BA85838D-C1F5-4548-9CE1-6F63A4F9D087}" destId="{4245BE1E-833D-4A3B-8896-CFF8A9DA7917}" srcOrd="0" destOrd="0" presId="urn:microsoft.com/office/officeart/2005/8/layout/orgChart1"/>
    <dgm:cxn modelId="{0813B92F-CEEF-4DE8-B062-6C1D8404A729}" type="presParOf" srcId="{4245BE1E-833D-4A3B-8896-CFF8A9DA7917}" destId="{8A88A158-7CAB-4122-8C00-C7EC38AE3F4C}" srcOrd="0" destOrd="0" presId="urn:microsoft.com/office/officeart/2005/8/layout/orgChart1"/>
    <dgm:cxn modelId="{8B618EBF-8386-4C95-9BF7-4CA85606A1E3}" type="presParOf" srcId="{4245BE1E-833D-4A3B-8896-CFF8A9DA7917}" destId="{45B30D0C-79AC-44AB-B090-074494C6AB9E}" srcOrd="1" destOrd="0" presId="urn:microsoft.com/office/officeart/2005/8/layout/orgChart1"/>
    <dgm:cxn modelId="{C38E7E0A-AE38-4377-AB55-1A206AD0392A}" type="presParOf" srcId="{BA85838D-C1F5-4548-9CE1-6F63A4F9D087}" destId="{90DE79A1-B047-40CB-9CE7-8E8581080698}" srcOrd="1" destOrd="0" presId="urn:microsoft.com/office/officeart/2005/8/layout/orgChart1"/>
    <dgm:cxn modelId="{E5132C2C-DA35-4417-AF24-EDE6F59ED57B}" type="presParOf" srcId="{BA85838D-C1F5-4548-9CE1-6F63A4F9D087}" destId="{3E36B09A-BAFD-47E0-B227-00C22E522D23}" srcOrd="2" destOrd="0" presId="urn:microsoft.com/office/officeart/2005/8/layout/orgChart1"/>
    <dgm:cxn modelId="{0F40A22D-6C9E-4D11-9BAA-74C3309F7CBF}" type="presParOf" srcId="{5CDA5AEE-0F54-4D7B-AFE6-F7ED1F194B98}" destId="{CB7E607A-E4C1-43B0-914A-260F63FE6C1E}" srcOrd="4" destOrd="0" presId="urn:microsoft.com/office/officeart/2005/8/layout/orgChart1"/>
    <dgm:cxn modelId="{88701F83-F87E-42EA-80D4-CC5F20CEDCAC}" type="presParOf" srcId="{5CDA5AEE-0F54-4D7B-AFE6-F7ED1F194B98}" destId="{81FD847A-1B64-4CBC-9654-DC9D56ED3297}" srcOrd="5" destOrd="0" presId="urn:microsoft.com/office/officeart/2005/8/layout/orgChart1"/>
    <dgm:cxn modelId="{A9EA1179-AC4C-4F9E-8C2A-84DFD72098B9}" type="presParOf" srcId="{81FD847A-1B64-4CBC-9654-DC9D56ED3297}" destId="{08702FCB-49D4-430C-B921-B8D0C050DA14}" srcOrd="0" destOrd="0" presId="urn:microsoft.com/office/officeart/2005/8/layout/orgChart1"/>
    <dgm:cxn modelId="{16C48553-1260-4616-B08A-B27CCC4A59E3}" type="presParOf" srcId="{08702FCB-49D4-430C-B921-B8D0C050DA14}" destId="{86F8297F-CDB2-45C4-82F6-D443A6C31D5E}" srcOrd="0" destOrd="0" presId="urn:microsoft.com/office/officeart/2005/8/layout/orgChart1"/>
    <dgm:cxn modelId="{403C6BCE-56E2-411F-BE81-8FA155F16E7C}" type="presParOf" srcId="{08702FCB-49D4-430C-B921-B8D0C050DA14}" destId="{C9C9AF12-04AE-489E-A5BA-2D69A97D1BD5}" srcOrd="1" destOrd="0" presId="urn:microsoft.com/office/officeart/2005/8/layout/orgChart1"/>
    <dgm:cxn modelId="{485CA0EA-ED1C-4CFD-BF28-63156F507C57}" type="presParOf" srcId="{81FD847A-1B64-4CBC-9654-DC9D56ED3297}" destId="{3E8829C1-A2E3-4F4E-A124-53F1727258B8}" srcOrd="1" destOrd="0" presId="urn:microsoft.com/office/officeart/2005/8/layout/orgChart1"/>
    <dgm:cxn modelId="{75359052-D4E6-45D6-B79F-BCEF675CE544}" type="presParOf" srcId="{81FD847A-1B64-4CBC-9654-DC9D56ED3297}" destId="{9FE03D46-9401-42B9-97D3-B60B3AA8E22E}" srcOrd="2" destOrd="0" presId="urn:microsoft.com/office/officeart/2005/8/layout/orgChart1"/>
    <dgm:cxn modelId="{CB7DF70C-202F-4CBA-9953-8F3BDC869741}" type="presParOf" srcId="{765C958B-5851-4E84-89AC-86E37B0593CA}" destId="{D648B2ED-19CE-48B8-841B-B263D6DBA480}" srcOrd="2" destOrd="0" presId="urn:microsoft.com/office/officeart/2005/8/layout/orgChart1"/>
    <dgm:cxn modelId="{5EA02F1C-4827-4A11-9B2F-69B88B0E7489}" type="presParOf" srcId="{32CB24BF-0201-40FA-83DA-8873A358005E}" destId="{72609BB4-2FF4-44BF-9EB4-8E007A2FC5B9}" srcOrd="2" destOrd="0" presId="urn:microsoft.com/office/officeart/2005/8/layout/orgChart1"/>
    <dgm:cxn modelId="{B902B2C0-A669-4CBD-B858-5D41DA0FCB03}" type="presParOf" srcId="{9E676216-563C-42BC-A752-CD1B002D1640}" destId="{F154DEE9-5DAA-43AD-A443-A7A045B263DA}" srcOrd="2" destOrd="0" presId="urn:microsoft.com/office/officeart/2005/8/layout/orgChart1"/>
    <dgm:cxn modelId="{DCEC3D88-9D3D-46D2-BF74-CDF8098C89B2}" type="presParOf" srcId="{9E676216-563C-42BC-A752-CD1B002D1640}" destId="{431F26CB-8028-4C63-BB26-3C5D00A4AF9E}" srcOrd="3" destOrd="0" presId="urn:microsoft.com/office/officeart/2005/8/layout/orgChart1"/>
    <dgm:cxn modelId="{53A618CC-96FD-4C83-A8F9-F512DA891D60}" type="presParOf" srcId="{431F26CB-8028-4C63-BB26-3C5D00A4AF9E}" destId="{F96F1E42-2224-4AA2-96C2-6E25FE248923}" srcOrd="0" destOrd="0" presId="urn:microsoft.com/office/officeart/2005/8/layout/orgChart1"/>
    <dgm:cxn modelId="{1BF27C9B-F246-43DA-A52B-05FD41F4FF6A}" type="presParOf" srcId="{F96F1E42-2224-4AA2-96C2-6E25FE248923}" destId="{73B0C5E0-4AFA-41A1-A8EB-32CCCCA2A1D0}" srcOrd="0" destOrd="0" presId="urn:microsoft.com/office/officeart/2005/8/layout/orgChart1"/>
    <dgm:cxn modelId="{C7924316-7EC6-429B-8E99-75AF72B9F0F6}" type="presParOf" srcId="{F96F1E42-2224-4AA2-96C2-6E25FE248923}" destId="{F63EBB08-3B09-4E14-B6B6-A192A7E0625A}" srcOrd="1" destOrd="0" presId="urn:microsoft.com/office/officeart/2005/8/layout/orgChart1"/>
    <dgm:cxn modelId="{741A2EAE-CDC8-46DC-93A3-E8C53674AF43}" type="presParOf" srcId="{431F26CB-8028-4C63-BB26-3C5D00A4AF9E}" destId="{27912D03-E789-4066-B4BF-5365372F70B8}" srcOrd="1" destOrd="0" presId="urn:microsoft.com/office/officeart/2005/8/layout/orgChart1"/>
    <dgm:cxn modelId="{3E7CB4C0-AC99-44E0-AE8E-2FE47C741AC2}" type="presParOf" srcId="{27912D03-E789-4066-B4BF-5365372F70B8}" destId="{2AB5D9B6-54F2-479C-9584-F6E558F0DA74}" srcOrd="0" destOrd="0" presId="urn:microsoft.com/office/officeart/2005/8/layout/orgChart1"/>
    <dgm:cxn modelId="{BA474762-7A14-451A-B540-D1390FE0ECB7}" type="presParOf" srcId="{27912D03-E789-4066-B4BF-5365372F70B8}" destId="{685B43E4-8320-43AA-9E9D-59D7D6679E3F}" srcOrd="1" destOrd="0" presId="urn:microsoft.com/office/officeart/2005/8/layout/orgChart1"/>
    <dgm:cxn modelId="{649E51D0-75AF-403C-8B8D-AE27EC44B894}" type="presParOf" srcId="{685B43E4-8320-43AA-9E9D-59D7D6679E3F}" destId="{92DD4F3B-64E1-490D-9B3F-B53D4D2CDD36}" srcOrd="0" destOrd="0" presId="urn:microsoft.com/office/officeart/2005/8/layout/orgChart1"/>
    <dgm:cxn modelId="{C3C86CA0-799C-4D73-AC35-4D357A8AE33B}" type="presParOf" srcId="{92DD4F3B-64E1-490D-9B3F-B53D4D2CDD36}" destId="{1C73D1E6-4DF7-46FD-8D0B-0D01C5FC7F9B}" srcOrd="0" destOrd="0" presId="urn:microsoft.com/office/officeart/2005/8/layout/orgChart1"/>
    <dgm:cxn modelId="{D5E0D4C4-6C9F-48F4-892A-07229337D243}" type="presParOf" srcId="{92DD4F3B-64E1-490D-9B3F-B53D4D2CDD36}" destId="{6916409D-5A12-4D4B-98D1-18232AA60362}" srcOrd="1" destOrd="0" presId="urn:microsoft.com/office/officeart/2005/8/layout/orgChart1"/>
    <dgm:cxn modelId="{309E21C6-585A-49DB-A229-11C0C407A660}" type="presParOf" srcId="{685B43E4-8320-43AA-9E9D-59D7D6679E3F}" destId="{CE154A3C-78CE-49DC-A37E-9DB619FA6927}" srcOrd="1" destOrd="0" presId="urn:microsoft.com/office/officeart/2005/8/layout/orgChart1"/>
    <dgm:cxn modelId="{44F4EF8D-2E68-4B88-864A-5C49F0B6F24E}" type="presParOf" srcId="{CE154A3C-78CE-49DC-A37E-9DB619FA6927}" destId="{F3D990A2-9271-42DD-A0C2-34B03EF27B77}" srcOrd="0" destOrd="0" presId="urn:microsoft.com/office/officeart/2005/8/layout/orgChart1"/>
    <dgm:cxn modelId="{2D7C5C09-9484-4733-A2A2-FCF6493DFEC5}" type="presParOf" srcId="{CE154A3C-78CE-49DC-A37E-9DB619FA6927}" destId="{17622F84-A410-404E-A99D-BE6544470B4F}" srcOrd="1" destOrd="0" presId="urn:microsoft.com/office/officeart/2005/8/layout/orgChart1"/>
    <dgm:cxn modelId="{9BC5B3F6-594A-44D9-ADF0-0C337B4EC2AF}" type="presParOf" srcId="{17622F84-A410-404E-A99D-BE6544470B4F}" destId="{83326CA7-9DE6-4434-8170-A889FE9CBC03}" srcOrd="0" destOrd="0" presId="urn:microsoft.com/office/officeart/2005/8/layout/orgChart1"/>
    <dgm:cxn modelId="{34F0803A-F417-471F-A44B-54B33AF2A26C}" type="presParOf" srcId="{83326CA7-9DE6-4434-8170-A889FE9CBC03}" destId="{2E592B08-7303-4485-B1AE-4BE70A1F7FB8}" srcOrd="0" destOrd="0" presId="urn:microsoft.com/office/officeart/2005/8/layout/orgChart1"/>
    <dgm:cxn modelId="{6FD84C34-73D7-4065-B0E3-847B32104BC4}" type="presParOf" srcId="{83326CA7-9DE6-4434-8170-A889FE9CBC03}" destId="{27C3D89B-B4C6-4328-8D73-748803AB6307}" srcOrd="1" destOrd="0" presId="urn:microsoft.com/office/officeart/2005/8/layout/orgChart1"/>
    <dgm:cxn modelId="{6F69A4AF-E073-48F1-BADD-22F1A49E2C97}" type="presParOf" srcId="{17622F84-A410-404E-A99D-BE6544470B4F}" destId="{F93E88DF-A28C-41DA-B6BF-044D262CA335}" srcOrd="1" destOrd="0" presId="urn:microsoft.com/office/officeart/2005/8/layout/orgChart1"/>
    <dgm:cxn modelId="{6DA6ECC7-6A9C-4872-A500-49A2172B8E88}" type="presParOf" srcId="{17622F84-A410-404E-A99D-BE6544470B4F}" destId="{A1A475A0-EF69-4616-A5CB-27908C4F8BE8}" srcOrd="2" destOrd="0" presId="urn:microsoft.com/office/officeart/2005/8/layout/orgChart1"/>
    <dgm:cxn modelId="{462A3A5E-70FE-4AEA-8237-9EAC8E964B27}" type="presParOf" srcId="{685B43E4-8320-43AA-9E9D-59D7D6679E3F}" destId="{A9E7A236-5118-495D-8A62-D418BA734435}" srcOrd="2" destOrd="0" presId="urn:microsoft.com/office/officeart/2005/8/layout/orgChart1"/>
    <dgm:cxn modelId="{08A033EB-814E-41AF-B354-0E501B98E481}" type="presParOf" srcId="{27912D03-E789-4066-B4BF-5365372F70B8}" destId="{02AC5C96-DC80-402C-80D4-F34AD486362F}" srcOrd="2" destOrd="0" presId="urn:microsoft.com/office/officeart/2005/8/layout/orgChart1"/>
    <dgm:cxn modelId="{2CF349C1-FC81-41B2-AAD8-98E339CD4537}" type="presParOf" srcId="{27912D03-E789-4066-B4BF-5365372F70B8}" destId="{7675AC4B-85D2-4274-B6FE-3DA022B079CC}" srcOrd="3" destOrd="0" presId="urn:microsoft.com/office/officeart/2005/8/layout/orgChart1"/>
    <dgm:cxn modelId="{F06F82E5-01D8-4080-A407-FB2622362DDC}" type="presParOf" srcId="{7675AC4B-85D2-4274-B6FE-3DA022B079CC}" destId="{9C93E496-5302-43E5-8B54-3BC3994E5437}" srcOrd="0" destOrd="0" presId="urn:microsoft.com/office/officeart/2005/8/layout/orgChart1"/>
    <dgm:cxn modelId="{BBF4F377-61E4-440E-A8E3-9FBF7C31D71D}" type="presParOf" srcId="{9C93E496-5302-43E5-8B54-3BC3994E5437}" destId="{0DEF015F-CA3D-4129-9284-BFF12BF07F81}" srcOrd="0" destOrd="0" presId="urn:microsoft.com/office/officeart/2005/8/layout/orgChart1"/>
    <dgm:cxn modelId="{ACD09BC4-BFE1-4BDD-AF2D-9C955585B6E8}" type="presParOf" srcId="{9C93E496-5302-43E5-8B54-3BC3994E5437}" destId="{3E2CA38D-13B4-43DB-AFB3-993B4F6C2D6A}" srcOrd="1" destOrd="0" presId="urn:microsoft.com/office/officeart/2005/8/layout/orgChart1"/>
    <dgm:cxn modelId="{F2F9B733-91FC-4E02-8FF6-7BEFCC6B7CE0}" type="presParOf" srcId="{7675AC4B-85D2-4274-B6FE-3DA022B079CC}" destId="{7E69482E-6612-4518-9A19-0040A1AB2D1E}" srcOrd="1" destOrd="0" presId="urn:microsoft.com/office/officeart/2005/8/layout/orgChart1"/>
    <dgm:cxn modelId="{BC9EA389-8251-47C9-827D-281E3CD58A6D}" type="presParOf" srcId="{7E69482E-6612-4518-9A19-0040A1AB2D1E}" destId="{0F1294D6-A673-4E68-9E7A-0F10152237EC}" srcOrd="0" destOrd="0" presId="urn:microsoft.com/office/officeart/2005/8/layout/orgChart1"/>
    <dgm:cxn modelId="{003BA216-207D-4F4E-AB96-D2309182FC3E}" type="presParOf" srcId="{7E69482E-6612-4518-9A19-0040A1AB2D1E}" destId="{A98104A9-FF7F-47B0-AFDD-729141A2E70F}" srcOrd="1" destOrd="0" presId="urn:microsoft.com/office/officeart/2005/8/layout/orgChart1"/>
    <dgm:cxn modelId="{D67CA188-FDBD-48CD-BD3B-05355AFF143E}" type="presParOf" srcId="{A98104A9-FF7F-47B0-AFDD-729141A2E70F}" destId="{94C81D0B-E5D2-46CB-BE64-4347A13D5F8F}" srcOrd="0" destOrd="0" presId="urn:microsoft.com/office/officeart/2005/8/layout/orgChart1"/>
    <dgm:cxn modelId="{BB0E9A57-4AB8-48CC-8658-BA3B17C9F516}" type="presParOf" srcId="{94C81D0B-E5D2-46CB-BE64-4347A13D5F8F}" destId="{F50D3C72-D907-4585-8275-39FBEC74CA71}" srcOrd="0" destOrd="0" presId="urn:microsoft.com/office/officeart/2005/8/layout/orgChart1"/>
    <dgm:cxn modelId="{E45E90EE-FD62-4DDF-9B05-CE1C2F376D43}" type="presParOf" srcId="{94C81D0B-E5D2-46CB-BE64-4347A13D5F8F}" destId="{C8366863-E815-461D-A785-110E42FA02C3}" srcOrd="1" destOrd="0" presId="urn:microsoft.com/office/officeart/2005/8/layout/orgChart1"/>
    <dgm:cxn modelId="{9212BD53-5455-4CD1-A963-02025AFA2C97}" type="presParOf" srcId="{A98104A9-FF7F-47B0-AFDD-729141A2E70F}" destId="{32EDC2FD-74C0-4E23-A0D0-C61B5522D6D4}" srcOrd="1" destOrd="0" presId="urn:microsoft.com/office/officeart/2005/8/layout/orgChart1"/>
    <dgm:cxn modelId="{C4D2519E-F7E1-4081-975F-978487223E19}" type="presParOf" srcId="{A98104A9-FF7F-47B0-AFDD-729141A2E70F}" destId="{9ACC42CF-92D7-49E4-BC58-AB2F51E19362}" srcOrd="2" destOrd="0" presId="urn:microsoft.com/office/officeart/2005/8/layout/orgChart1"/>
    <dgm:cxn modelId="{51A3D2E9-8EF5-4696-9CB6-DC7EC233D9C9}" type="presParOf" srcId="{7E69482E-6612-4518-9A19-0040A1AB2D1E}" destId="{8EC483E5-3B4D-4AEA-8E5F-0878541E8CCB}" srcOrd="2" destOrd="0" presId="urn:microsoft.com/office/officeart/2005/8/layout/orgChart1"/>
    <dgm:cxn modelId="{F4BD86B3-1F1E-483D-B02A-3C28E97CF56F}" type="presParOf" srcId="{7E69482E-6612-4518-9A19-0040A1AB2D1E}" destId="{2CE7D7BF-9D89-4817-8427-19C2FF7C27E8}" srcOrd="3" destOrd="0" presId="urn:microsoft.com/office/officeart/2005/8/layout/orgChart1"/>
    <dgm:cxn modelId="{9710618B-57AA-4DB0-8A99-EB921FDA6C6B}" type="presParOf" srcId="{2CE7D7BF-9D89-4817-8427-19C2FF7C27E8}" destId="{E7386636-28A5-4EEA-B6E0-FB960B2B5930}" srcOrd="0" destOrd="0" presId="urn:microsoft.com/office/officeart/2005/8/layout/orgChart1"/>
    <dgm:cxn modelId="{81D48E86-DF1D-440C-B553-BEFE4794078E}" type="presParOf" srcId="{E7386636-28A5-4EEA-B6E0-FB960B2B5930}" destId="{4C2D94AF-9417-4A4C-B592-2E9D6FEF73A1}" srcOrd="0" destOrd="0" presId="urn:microsoft.com/office/officeart/2005/8/layout/orgChart1"/>
    <dgm:cxn modelId="{D81A5F89-9FB9-403A-B1CD-CB4FCBA2BEB2}" type="presParOf" srcId="{E7386636-28A5-4EEA-B6E0-FB960B2B5930}" destId="{8E64C905-C3F3-47B8-9729-E6484CB84251}" srcOrd="1" destOrd="0" presId="urn:microsoft.com/office/officeart/2005/8/layout/orgChart1"/>
    <dgm:cxn modelId="{3588D7F9-4454-499C-9384-D2E423E00008}" type="presParOf" srcId="{2CE7D7BF-9D89-4817-8427-19C2FF7C27E8}" destId="{CB45E5E3-3AE7-45BB-A8E2-1D1A80F6BCF5}" srcOrd="1" destOrd="0" presId="urn:microsoft.com/office/officeart/2005/8/layout/orgChart1"/>
    <dgm:cxn modelId="{4B30D177-C069-4617-B097-F5C2CE029193}" type="presParOf" srcId="{2CE7D7BF-9D89-4817-8427-19C2FF7C27E8}" destId="{E82012FD-EDCF-48C7-A378-396C01D0F2F5}" srcOrd="2" destOrd="0" presId="urn:microsoft.com/office/officeart/2005/8/layout/orgChart1"/>
    <dgm:cxn modelId="{6F7FAB37-5FE1-4C73-8F6F-CD89498D1B02}" type="presParOf" srcId="{7E69482E-6612-4518-9A19-0040A1AB2D1E}" destId="{30A78FDE-EE9F-4278-9BE3-C7EF17E314D6}" srcOrd="4" destOrd="0" presId="urn:microsoft.com/office/officeart/2005/8/layout/orgChart1"/>
    <dgm:cxn modelId="{AD43CFB4-4FEA-4436-AC81-737A127F936C}" type="presParOf" srcId="{7E69482E-6612-4518-9A19-0040A1AB2D1E}" destId="{451F3FF1-5C57-43CC-AF9C-CD05B4D4E98C}" srcOrd="5" destOrd="0" presId="urn:microsoft.com/office/officeart/2005/8/layout/orgChart1"/>
    <dgm:cxn modelId="{CC44492E-93FF-4FB9-BEED-B1385C614C8E}" type="presParOf" srcId="{451F3FF1-5C57-43CC-AF9C-CD05B4D4E98C}" destId="{C619BF14-12A4-4C46-A43C-2F769D864599}" srcOrd="0" destOrd="0" presId="urn:microsoft.com/office/officeart/2005/8/layout/orgChart1"/>
    <dgm:cxn modelId="{D6EF0853-7A3C-4B8F-83C6-6CB2BAFC1370}" type="presParOf" srcId="{C619BF14-12A4-4C46-A43C-2F769D864599}" destId="{04687A37-5E0B-417F-9629-A1A2573AE626}" srcOrd="0" destOrd="0" presId="urn:microsoft.com/office/officeart/2005/8/layout/orgChart1"/>
    <dgm:cxn modelId="{4BF017C7-4D80-4F0F-B1FC-1E60528CF00B}" type="presParOf" srcId="{C619BF14-12A4-4C46-A43C-2F769D864599}" destId="{BA340271-73B9-4074-96FF-3EE95C1A06EF}" srcOrd="1" destOrd="0" presId="urn:microsoft.com/office/officeart/2005/8/layout/orgChart1"/>
    <dgm:cxn modelId="{EC75B109-350B-4A70-BB15-1E3CB9BBA109}" type="presParOf" srcId="{451F3FF1-5C57-43CC-AF9C-CD05B4D4E98C}" destId="{477CB279-51AB-475F-9BB1-19C4567F4A86}" srcOrd="1" destOrd="0" presId="urn:microsoft.com/office/officeart/2005/8/layout/orgChart1"/>
    <dgm:cxn modelId="{2818FDDC-7F15-4768-B905-9B5956F7B8AB}" type="presParOf" srcId="{451F3FF1-5C57-43CC-AF9C-CD05B4D4E98C}" destId="{A4A9364C-16B6-480B-8014-62E545845AD5}" srcOrd="2" destOrd="0" presId="urn:microsoft.com/office/officeart/2005/8/layout/orgChart1"/>
    <dgm:cxn modelId="{DB282C6D-17DB-4220-9340-2B53AA095B28}" type="presParOf" srcId="{7675AC4B-85D2-4274-B6FE-3DA022B079CC}" destId="{6DF80161-A4A5-4B5B-A3C0-021716DC1ABD}" srcOrd="2" destOrd="0" presId="urn:microsoft.com/office/officeart/2005/8/layout/orgChart1"/>
    <dgm:cxn modelId="{F9D7F281-CFC2-4AE2-AAFF-B1E9B469168D}" type="presParOf" srcId="{431F26CB-8028-4C63-BB26-3C5D00A4AF9E}" destId="{C1A3DC26-2903-4D10-A030-0F864F558F36}" srcOrd="2" destOrd="0" presId="urn:microsoft.com/office/officeart/2005/8/layout/orgChart1"/>
    <dgm:cxn modelId="{FF153EA5-C297-4DB2-B1D8-8DF132923CB1}" type="presParOf" srcId="{5E307A53-F07F-4ACC-A54B-5B02C296E843}" destId="{2F13C851-A541-4B0F-A00B-318FDB71D8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0F481-44C7-484A-B23C-9CA2C3FFFAA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E"/>
        </a:p>
      </dgm:t>
    </dgm:pt>
    <dgm:pt modelId="{52FD490F-5C44-4EEC-9629-D37AE2B28A5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1619A1-61B1-4C59-8B53-ADF6D969BB25}" type="parTrans" cxnId="{F025F220-C37E-487F-9568-3CFEC78A451A}">
      <dgm:prSet/>
      <dgm:spPr/>
      <dgm:t>
        <a:bodyPr/>
        <a:lstStyle/>
        <a:p>
          <a:endParaRPr lang="en-IE"/>
        </a:p>
      </dgm:t>
    </dgm:pt>
    <dgm:pt modelId="{864A0155-235C-4309-9989-53839BDC54BE}" type="sibTrans" cxnId="{F025F220-C37E-487F-9568-3CFEC78A451A}">
      <dgm:prSet/>
      <dgm:spPr/>
      <dgm:t>
        <a:bodyPr/>
        <a:lstStyle/>
        <a:p>
          <a:endParaRPr lang="en-IE"/>
        </a:p>
      </dgm:t>
    </dgm:pt>
    <dgm:pt modelId="{BEEBAEB5-8B78-4063-A2FE-BC68675A8F38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506E8-544E-4BE1-A70B-6542D37CF293}" type="parTrans" cxnId="{53A78216-44EC-4332-9549-539429F236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DB1C3F-F6FC-4AD8-875A-22D0B134949E}" type="sibTrans" cxnId="{53A78216-44EC-4332-9549-539429F23675}">
      <dgm:prSet/>
      <dgm:spPr/>
      <dgm:t>
        <a:bodyPr/>
        <a:lstStyle/>
        <a:p>
          <a:endParaRPr lang="en-IE"/>
        </a:p>
      </dgm:t>
    </dgm:pt>
    <dgm:pt modelId="{B39AF535-B760-4312-91A1-F10BDB1B9D1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6053D-20EB-41BB-ADD6-FD38635B2CD2}" type="parTrans" cxnId="{078CA2E0-A58A-47D4-A722-46FB51653C4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3056D5-455A-434A-AAB1-634E27C9D97C}" type="sibTrans" cxnId="{078CA2E0-A58A-47D4-A722-46FB51653C42}">
      <dgm:prSet/>
      <dgm:spPr/>
      <dgm:t>
        <a:bodyPr/>
        <a:lstStyle/>
        <a:p>
          <a:endParaRPr lang="en-IE"/>
        </a:p>
      </dgm:t>
    </dgm:pt>
    <dgm:pt modelId="{9BF32DFA-C9B2-43AF-97C0-130DD722720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CF65DFB-747A-41B4-BF29-7C1D4BC1148B}" type="parTrans" cxnId="{39FD5F9C-6F31-4E9B-B73B-22668471A00E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8EB1801-27BD-4812-9CA2-AF7CE11A75B6}" type="sibTrans" cxnId="{39FD5F9C-6F31-4E9B-B73B-22668471A00E}">
      <dgm:prSet/>
      <dgm:spPr/>
      <dgm:t>
        <a:bodyPr/>
        <a:lstStyle/>
        <a:p>
          <a:endParaRPr lang="en-IE"/>
        </a:p>
      </dgm:t>
    </dgm:pt>
    <dgm:pt modelId="{BA3B24DC-2B07-4614-8C22-164AE8C3854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6B9DAB-0D66-4D06-AB92-85021F225CF3}" type="parTrans" cxnId="{18F5E06E-628B-4272-A097-9631510C1B6A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46F6F9-60B3-42E4-BC64-08239A14DCED}" type="sibTrans" cxnId="{18F5E06E-628B-4272-A097-9631510C1B6A}">
      <dgm:prSet/>
      <dgm:spPr/>
      <dgm:t>
        <a:bodyPr/>
        <a:lstStyle/>
        <a:p>
          <a:endParaRPr lang="en-IE"/>
        </a:p>
      </dgm:t>
    </dgm:pt>
    <dgm:pt modelId="{D1212245-0D73-4DD2-AE32-96B2B5D6649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0409FF-0813-4D6F-92B6-0F7D18D677F0}" type="parTrans" cxnId="{7D93660D-D954-42BD-96DF-83B1EB87AF86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69768B0-0A66-4C5E-AF4E-7BD9484C14DB}" type="sibTrans" cxnId="{7D93660D-D954-42BD-96DF-83B1EB87AF86}">
      <dgm:prSet/>
      <dgm:spPr/>
      <dgm:t>
        <a:bodyPr/>
        <a:lstStyle/>
        <a:p>
          <a:endParaRPr lang="en-IE"/>
        </a:p>
      </dgm:t>
    </dgm:pt>
    <dgm:pt modelId="{6DAEC39A-AEB2-43F8-9CE7-9519455863DB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FFEAC-953F-44EB-A0EF-C3E6652A7C28}" type="parTrans" cxnId="{E1423825-27FB-498C-BBBB-36AB9AC8892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2EE7B1-CE91-4BBD-90E9-CAA6F3B46E1D}" type="sibTrans" cxnId="{E1423825-27FB-498C-BBBB-36AB9AC8892B}">
      <dgm:prSet/>
      <dgm:spPr/>
      <dgm:t>
        <a:bodyPr/>
        <a:lstStyle/>
        <a:p>
          <a:endParaRPr lang="en-IE"/>
        </a:p>
      </dgm:t>
    </dgm:pt>
    <dgm:pt modelId="{37F5F3EF-ADA9-45F1-8EF6-EB1F430E883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5F24B0-ED97-424C-919A-87C7943B52FA}" type="parTrans" cxnId="{D19C75B5-2D3C-47D5-820E-65FA2EECF64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C53B10-5A7B-4CF2-B92F-468B3E0FB9E4}" type="sibTrans" cxnId="{D19C75B5-2D3C-47D5-820E-65FA2EECF645}">
      <dgm:prSet/>
      <dgm:spPr/>
      <dgm:t>
        <a:bodyPr/>
        <a:lstStyle/>
        <a:p>
          <a:endParaRPr lang="en-IE"/>
        </a:p>
      </dgm:t>
    </dgm:pt>
    <dgm:pt modelId="{B68BC643-7683-4BC3-819D-48A2FF38497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23B48-0E40-423F-9176-BAB64EB1854D}" type="parTrans" cxnId="{726B6276-2116-4A1F-BC26-EDA034B5BF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495F626-6166-4493-ABCF-D11BED50117B}" type="sibTrans" cxnId="{726B6276-2116-4A1F-BC26-EDA034B5BF75}">
      <dgm:prSet/>
      <dgm:spPr/>
      <dgm:t>
        <a:bodyPr/>
        <a:lstStyle/>
        <a:p>
          <a:endParaRPr lang="en-IE"/>
        </a:p>
      </dgm:t>
    </dgm:pt>
    <dgm:pt modelId="{D4132B7C-5308-4EB7-9717-E50A27A32C3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7239A2-2BEB-48AD-9A8B-46638BCE6F43}" type="parTrans" cxnId="{757F4CA7-1322-4EEC-95D0-399642B96E8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E58FAF-E50B-414B-8146-33CF0A3B208D}" type="sibTrans" cxnId="{757F4CA7-1322-4EEC-95D0-399642B96E81}">
      <dgm:prSet/>
      <dgm:spPr/>
      <dgm:t>
        <a:bodyPr/>
        <a:lstStyle/>
        <a:p>
          <a:endParaRPr lang="en-IE"/>
        </a:p>
      </dgm:t>
    </dgm:pt>
    <dgm:pt modelId="{FFCAAC58-F662-4381-B1EB-358A8FAC2C7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C3C93E-97B6-4DC4-8E5F-C75791AF401C}" type="parTrans" cxnId="{EE5BDF94-9729-4D6D-977E-12456060F920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D239CB-4EBC-46C4-800B-199A614CFE93}" type="sibTrans" cxnId="{EE5BDF94-9729-4D6D-977E-12456060F920}">
      <dgm:prSet/>
      <dgm:spPr/>
      <dgm:t>
        <a:bodyPr/>
        <a:lstStyle/>
        <a:p>
          <a:endParaRPr lang="en-IE"/>
        </a:p>
      </dgm:t>
    </dgm:pt>
    <dgm:pt modelId="{7171F4C6-E641-4BAD-B738-F9C7051B6C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2CBF6E-78C5-4989-B235-7F6D7A2464B2}" type="parTrans" cxnId="{79B180AC-498B-4107-BDA4-0480EB2EC353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A95C50-7620-44B8-8E8C-69F1E2533F9C}" type="sibTrans" cxnId="{79B180AC-498B-4107-BDA4-0480EB2EC353}">
      <dgm:prSet/>
      <dgm:spPr/>
      <dgm:t>
        <a:bodyPr/>
        <a:lstStyle/>
        <a:p>
          <a:endParaRPr lang="en-IE"/>
        </a:p>
      </dgm:t>
    </dgm:pt>
    <dgm:pt modelId="{C4DE29BC-1F5A-496D-A2D1-1AACA057B0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04165B9-D5E2-4EF3-B362-D40517BD342B}" type="parTrans" cxnId="{00B2101E-510F-4193-8072-2246E10CBBD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75FE16-F0BF-487F-ADB8-EF64B3E5B280}" type="sibTrans" cxnId="{00B2101E-510F-4193-8072-2246E10CBBDB}">
      <dgm:prSet/>
      <dgm:spPr/>
      <dgm:t>
        <a:bodyPr/>
        <a:lstStyle/>
        <a:p>
          <a:endParaRPr lang="en-IE"/>
        </a:p>
      </dgm:t>
    </dgm:pt>
    <dgm:pt modelId="{A2A9BA9D-31A4-46F6-B2E0-882C7F8523F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8DEAC2-B77B-4DE7-97B8-BF3B5AB1A631}" type="parTrans" cxnId="{FABCB60A-DF0C-4AE2-BF95-AA48B48534A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1D87DA1-8EF6-42D7-A8D7-8F2CEDE97D3D}" type="sibTrans" cxnId="{FABCB60A-DF0C-4AE2-BF95-AA48B48534A1}">
      <dgm:prSet/>
      <dgm:spPr/>
      <dgm:t>
        <a:bodyPr/>
        <a:lstStyle/>
        <a:p>
          <a:endParaRPr lang="en-IE"/>
        </a:p>
      </dgm:t>
    </dgm:pt>
    <dgm:pt modelId="{B9A5376D-DBE5-4B83-9203-B072818302A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32AA7B-F74A-43A5-9C65-94D6D33F2A46}" type="parTrans" cxnId="{2571FA6E-51AE-431E-B2C3-ED733CD923A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0049DC-19C0-4EA0-8B4C-BA8D29BF9B16}" type="sibTrans" cxnId="{2571FA6E-51AE-431E-B2C3-ED733CD923A2}">
      <dgm:prSet/>
      <dgm:spPr/>
      <dgm:t>
        <a:bodyPr/>
        <a:lstStyle/>
        <a:p>
          <a:endParaRPr lang="en-IE"/>
        </a:p>
      </dgm:t>
    </dgm:pt>
    <dgm:pt modelId="{3DAF2430-0D51-4D7F-A482-91D29FA63280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A87A21-2A22-4DED-826F-43496548C8C7}" type="parTrans" cxnId="{EF56A3D5-D042-490D-AD1B-1D87FFF9F69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EEE803-C325-4D66-974F-54098D66AB87}" type="sibTrans" cxnId="{EF56A3D5-D042-490D-AD1B-1D87FFF9F692}">
      <dgm:prSet/>
      <dgm:spPr/>
      <dgm:t>
        <a:bodyPr/>
        <a:lstStyle/>
        <a:p>
          <a:endParaRPr lang="en-IE"/>
        </a:p>
      </dgm:t>
    </dgm:pt>
    <dgm:pt modelId="{5F5D42B9-22CE-4C07-B4D5-5F493E6E9F86}" type="pres">
      <dgm:prSet presAssocID="{3470F481-44C7-484A-B23C-9CA2C3FFFA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307A53-F07F-4ACC-A54B-5B02C296E843}" type="pres">
      <dgm:prSet presAssocID="{52FD490F-5C44-4EEC-9629-D37AE2B28A5A}" presName="hierRoot1" presStyleCnt="0">
        <dgm:presLayoutVars>
          <dgm:hierBranch val="init"/>
        </dgm:presLayoutVars>
      </dgm:prSet>
      <dgm:spPr/>
    </dgm:pt>
    <dgm:pt modelId="{6BC7F989-02A8-4C71-8933-1A7AB5FCF4EB}" type="pres">
      <dgm:prSet presAssocID="{52FD490F-5C44-4EEC-9629-D37AE2B28A5A}" presName="rootComposite1" presStyleCnt="0"/>
      <dgm:spPr/>
    </dgm:pt>
    <dgm:pt modelId="{579DD97D-18B1-4069-896D-24F081420EDD}" type="pres">
      <dgm:prSet presAssocID="{52FD490F-5C44-4EEC-9629-D37AE2B28A5A}" presName="rootText1" presStyleLbl="node0" presStyleIdx="0" presStyleCnt="1">
        <dgm:presLayoutVars>
          <dgm:chPref val="3"/>
        </dgm:presLayoutVars>
      </dgm:prSet>
      <dgm:spPr/>
    </dgm:pt>
    <dgm:pt modelId="{29664CA1-B2ED-417E-9601-A0C90C2255BF}" type="pres">
      <dgm:prSet presAssocID="{52FD490F-5C44-4EEC-9629-D37AE2B28A5A}" presName="rootConnector1" presStyleLbl="node1" presStyleIdx="0" presStyleCnt="0"/>
      <dgm:spPr/>
    </dgm:pt>
    <dgm:pt modelId="{9E676216-563C-42BC-A752-CD1B002D1640}" type="pres">
      <dgm:prSet presAssocID="{52FD490F-5C44-4EEC-9629-D37AE2B28A5A}" presName="hierChild2" presStyleCnt="0"/>
      <dgm:spPr/>
    </dgm:pt>
    <dgm:pt modelId="{A82A7502-D385-4AAB-9322-66972A259427}" type="pres">
      <dgm:prSet presAssocID="{ECE506E8-544E-4BE1-A70B-6542D37CF293}" presName="Name37" presStyleLbl="parChTrans1D2" presStyleIdx="0" presStyleCnt="2"/>
      <dgm:spPr/>
    </dgm:pt>
    <dgm:pt modelId="{32CB24BF-0201-40FA-83DA-8873A358005E}" type="pres">
      <dgm:prSet presAssocID="{BEEBAEB5-8B78-4063-A2FE-BC68675A8F38}" presName="hierRoot2" presStyleCnt="0">
        <dgm:presLayoutVars>
          <dgm:hierBranch val="init"/>
        </dgm:presLayoutVars>
      </dgm:prSet>
      <dgm:spPr/>
    </dgm:pt>
    <dgm:pt modelId="{CCF2CF82-C8FA-44C4-A02F-5AEDDEE9D857}" type="pres">
      <dgm:prSet presAssocID="{BEEBAEB5-8B78-4063-A2FE-BC68675A8F38}" presName="rootComposite" presStyleCnt="0"/>
      <dgm:spPr/>
    </dgm:pt>
    <dgm:pt modelId="{308594FF-6452-4DA4-B339-5FF4B212AA6E}" type="pres">
      <dgm:prSet presAssocID="{BEEBAEB5-8B78-4063-A2FE-BC68675A8F38}" presName="rootText" presStyleLbl="node2" presStyleIdx="0" presStyleCnt="2">
        <dgm:presLayoutVars>
          <dgm:chPref val="3"/>
        </dgm:presLayoutVars>
      </dgm:prSet>
      <dgm:spPr/>
    </dgm:pt>
    <dgm:pt modelId="{1C9D5C44-FD5F-4A86-BE0D-57A19BA7D970}" type="pres">
      <dgm:prSet presAssocID="{BEEBAEB5-8B78-4063-A2FE-BC68675A8F38}" presName="rootConnector" presStyleLbl="node2" presStyleIdx="0" presStyleCnt="2"/>
      <dgm:spPr/>
    </dgm:pt>
    <dgm:pt modelId="{5EF166D4-802D-4BF2-9A4F-BDA08D8D6202}" type="pres">
      <dgm:prSet presAssocID="{BEEBAEB5-8B78-4063-A2FE-BC68675A8F38}" presName="hierChild4" presStyleCnt="0"/>
      <dgm:spPr/>
    </dgm:pt>
    <dgm:pt modelId="{F65C2AB1-96C2-461E-A196-36A0A6A2AD7C}" type="pres">
      <dgm:prSet presAssocID="{FCF65DFB-747A-41B4-BF29-7C1D4BC1148B}" presName="Name37" presStyleLbl="parChTrans1D3" presStyleIdx="0" presStyleCnt="4"/>
      <dgm:spPr/>
    </dgm:pt>
    <dgm:pt modelId="{ADE26FC4-A4A0-4D0A-A6C0-D46C27DF899E}" type="pres">
      <dgm:prSet presAssocID="{9BF32DFA-C9B2-43AF-97C0-130DD722720C}" presName="hierRoot2" presStyleCnt="0">
        <dgm:presLayoutVars>
          <dgm:hierBranch val="init"/>
        </dgm:presLayoutVars>
      </dgm:prSet>
      <dgm:spPr/>
    </dgm:pt>
    <dgm:pt modelId="{6E761F0A-3A44-4F1B-ABB0-762CEB314D68}" type="pres">
      <dgm:prSet presAssocID="{9BF32DFA-C9B2-43AF-97C0-130DD722720C}" presName="rootComposite" presStyleCnt="0"/>
      <dgm:spPr/>
    </dgm:pt>
    <dgm:pt modelId="{155A2A0C-C8E4-444A-9C41-BD2452FAA091}" type="pres">
      <dgm:prSet presAssocID="{9BF32DFA-C9B2-43AF-97C0-130DD722720C}" presName="rootText" presStyleLbl="node3" presStyleIdx="0" presStyleCnt="4">
        <dgm:presLayoutVars>
          <dgm:chPref val="3"/>
        </dgm:presLayoutVars>
      </dgm:prSet>
      <dgm:spPr/>
    </dgm:pt>
    <dgm:pt modelId="{ADDD527C-E5B3-4736-8FCC-83FB3F836FCF}" type="pres">
      <dgm:prSet presAssocID="{9BF32DFA-C9B2-43AF-97C0-130DD722720C}" presName="rootConnector" presStyleLbl="node3" presStyleIdx="0" presStyleCnt="4"/>
      <dgm:spPr/>
    </dgm:pt>
    <dgm:pt modelId="{EFCEA400-E060-4DC4-A44E-2DA2971D3219}" type="pres">
      <dgm:prSet presAssocID="{9BF32DFA-C9B2-43AF-97C0-130DD722720C}" presName="hierChild4" presStyleCnt="0"/>
      <dgm:spPr/>
    </dgm:pt>
    <dgm:pt modelId="{DBD6DD2A-C2DD-4E68-9764-0A7A33422959}" type="pres">
      <dgm:prSet presAssocID="{155F24B0-ED97-424C-919A-87C7943B52FA}" presName="Name37" presStyleLbl="parChTrans1D4" presStyleIdx="0" presStyleCnt="9"/>
      <dgm:spPr/>
    </dgm:pt>
    <dgm:pt modelId="{2D3D6E22-7CC5-4B94-AA16-4495BE4EC1D1}" type="pres">
      <dgm:prSet presAssocID="{37F5F3EF-ADA9-45F1-8EF6-EB1F430E883F}" presName="hierRoot2" presStyleCnt="0">
        <dgm:presLayoutVars>
          <dgm:hierBranch val="init"/>
        </dgm:presLayoutVars>
      </dgm:prSet>
      <dgm:spPr/>
    </dgm:pt>
    <dgm:pt modelId="{90A36FD3-8DDE-4700-BA31-6A8A4DE4B077}" type="pres">
      <dgm:prSet presAssocID="{37F5F3EF-ADA9-45F1-8EF6-EB1F430E883F}" presName="rootComposite" presStyleCnt="0"/>
      <dgm:spPr/>
    </dgm:pt>
    <dgm:pt modelId="{63793DA5-3D7C-41A2-9A5E-BBEBBBBE5CA2}" type="pres">
      <dgm:prSet presAssocID="{37F5F3EF-ADA9-45F1-8EF6-EB1F430E883F}" presName="rootText" presStyleLbl="node4" presStyleIdx="0" presStyleCnt="9">
        <dgm:presLayoutVars>
          <dgm:chPref val="3"/>
        </dgm:presLayoutVars>
      </dgm:prSet>
      <dgm:spPr/>
    </dgm:pt>
    <dgm:pt modelId="{F5838C7C-596C-4DD2-831E-9E4D18603515}" type="pres">
      <dgm:prSet presAssocID="{37F5F3EF-ADA9-45F1-8EF6-EB1F430E883F}" presName="rootConnector" presStyleLbl="node4" presStyleIdx="0" presStyleCnt="9"/>
      <dgm:spPr/>
    </dgm:pt>
    <dgm:pt modelId="{D9D52E7A-CBD0-4509-B8A9-A7930A923731}" type="pres">
      <dgm:prSet presAssocID="{37F5F3EF-ADA9-45F1-8EF6-EB1F430E883F}" presName="hierChild4" presStyleCnt="0"/>
      <dgm:spPr/>
    </dgm:pt>
    <dgm:pt modelId="{2FF56C48-33DD-40F1-9379-A45A850CFD54}" type="pres">
      <dgm:prSet presAssocID="{37F5F3EF-ADA9-45F1-8EF6-EB1F430E883F}" presName="hierChild5" presStyleCnt="0"/>
      <dgm:spPr/>
    </dgm:pt>
    <dgm:pt modelId="{C7F44BE8-FDDC-4037-8BA2-03E0137A5348}" type="pres">
      <dgm:prSet presAssocID="{37223B48-0E40-423F-9176-BAB64EB1854D}" presName="Name37" presStyleLbl="parChTrans1D4" presStyleIdx="1" presStyleCnt="9"/>
      <dgm:spPr/>
    </dgm:pt>
    <dgm:pt modelId="{918730AB-8550-4FD5-948B-7E5B376F4E97}" type="pres">
      <dgm:prSet presAssocID="{B68BC643-7683-4BC3-819D-48A2FF384977}" presName="hierRoot2" presStyleCnt="0">
        <dgm:presLayoutVars>
          <dgm:hierBranch val="init"/>
        </dgm:presLayoutVars>
      </dgm:prSet>
      <dgm:spPr/>
    </dgm:pt>
    <dgm:pt modelId="{D615DD81-A251-4819-87D2-44AE4F833677}" type="pres">
      <dgm:prSet presAssocID="{B68BC643-7683-4BC3-819D-48A2FF384977}" presName="rootComposite" presStyleCnt="0"/>
      <dgm:spPr/>
    </dgm:pt>
    <dgm:pt modelId="{D28661F5-E6CD-439C-B677-21727FDFE613}" type="pres">
      <dgm:prSet presAssocID="{B68BC643-7683-4BC3-819D-48A2FF384977}" presName="rootText" presStyleLbl="node4" presStyleIdx="1" presStyleCnt="9">
        <dgm:presLayoutVars>
          <dgm:chPref val="3"/>
        </dgm:presLayoutVars>
      </dgm:prSet>
      <dgm:spPr/>
    </dgm:pt>
    <dgm:pt modelId="{BB8AF215-BAE2-4F7A-9E4A-0F1C6B238EC9}" type="pres">
      <dgm:prSet presAssocID="{B68BC643-7683-4BC3-819D-48A2FF384977}" presName="rootConnector" presStyleLbl="node4" presStyleIdx="1" presStyleCnt="9"/>
      <dgm:spPr/>
    </dgm:pt>
    <dgm:pt modelId="{81D74B9E-0801-4580-8BB4-64749F4B0ADC}" type="pres">
      <dgm:prSet presAssocID="{B68BC643-7683-4BC3-819D-48A2FF384977}" presName="hierChild4" presStyleCnt="0"/>
      <dgm:spPr/>
    </dgm:pt>
    <dgm:pt modelId="{72D7E6A5-3BDD-431A-8965-46C7B15972BD}" type="pres">
      <dgm:prSet presAssocID="{B68BC643-7683-4BC3-819D-48A2FF384977}" presName="hierChild5" presStyleCnt="0"/>
      <dgm:spPr/>
    </dgm:pt>
    <dgm:pt modelId="{D83AEE60-AD1A-4293-934B-8A53E784A4E8}" type="pres">
      <dgm:prSet presAssocID="{9BF32DFA-C9B2-43AF-97C0-130DD722720C}" presName="hierChild5" presStyleCnt="0"/>
      <dgm:spPr/>
    </dgm:pt>
    <dgm:pt modelId="{E7604BAA-3B45-4FA9-9607-9989E965E893}" type="pres">
      <dgm:prSet presAssocID="{8B6B9DAB-0D66-4D06-AB92-85021F225CF3}" presName="Name37" presStyleLbl="parChTrans1D3" presStyleIdx="1" presStyleCnt="4"/>
      <dgm:spPr/>
    </dgm:pt>
    <dgm:pt modelId="{765C958B-5851-4E84-89AC-86E37B0593CA}" type="pres">
      <dgm:prSet presAssocID="{BA3B24DC-2B07-4614-8C22-164AE8C3854C}" presName="hierRoot2" presStyleCnt="0">
        <dgm:presLayoutVars>
          <dgm:hierBranch val="init"/>
        </dgm:presLayoutVars>
      </dgm:prSet>
      <dgm:spPr/>
    </dgm:pt>
    <dgm:pt modelId="{15C1A5B8-1679-45A7-9486-A54A82CB8AAF}" type="pres">
      <dgm:prSet presAssocID="{BA3B24DC-2B07-4614-8C22-164AE8C3854C}" presName="rootComposite" presStyleCnt="0"/>
      <dgm:spPr/>
    </dgm:pt>
    <dgm:pt modelId="{0043E2F2-2078-43A5-A391-D63FE0990F06}" type="pres">
      <dgm:prSet presAssocID="{BA3B24DC-2B07-4614-8C22-164AE8C3854C}" presName="rootText" presStyleLbl="node3" presStyleIdx="1" presStyleCnt="4">
        <dgm:presLayoutVars>
          <dgm:chPref val="3"/>
        </dgm:presLayoutVars>
      </dgm:prSet>
      <dgm:spPr/>
    </dgm:pt>
    <dgm:pt modelId="{AC899E80-AAEA-4139-A3E5-2AA4CC07B451}" type="pres">
      <dgm:prSet presAssocID="{BA3B24DC-2B07-4614-8C22-164AE8C3854C}" presName="rootConnector" presStyleLbl="node3" presStyleIdx="1" presStyleCnt="4"/>
      <dgm:spPr/>
    </dgm:pt>
    <dgm:pt modelId="{5CDA5AEE-0F54-4D7B-AFE6-F7ED1F194B98}" type="pres">
      <dgm:prSet presAssocID="{BA3B24DC-2B07-4614-8C22-164AE8C3854C}" presName="hierChild4" presStyleCnt="0"/>
      <dgm:spPr/>
    </dgm:pt>
    <dgm:pt modelId="{421CF933-C2E7-402D-A5CC-2CAC97D63574}" type="pres">
      <dgm:prSet presAssocID="{937239A2-2BEB-48AD-9A8B-46638BCE6F43}" presName="Name37" presStyleLbl="parChTrans1D4" presStyleIdx="2" presStyleCnt="9"/>
      <dgm:spPr/>
    </dgm:pt>
    <dgm:pt modelId="{7C6ED463-329D-4C19-8039-C9FB196880DF}" type="pres">
      <dgm:prSet presAssocID="{D4132B7C-5308-4EB7-9717-E50A27A32C37}" presName="hierRoot2" presStyleCnt="0">
        <dgm:presLayoutVars>
          <dgm:hierBranch val="init"/>
        </dgm:presLayoutVars>
      </dgm:prSet>
      <dgm:spPr/>
    </dgm:pt>
    <dgm:pt modelId="{1DE4B9A9-F562-4522-91EC-5D23C398B611}" type="pres">
      <dgm:prSet presAssocID="{D4132B7C-5308-4EB7-9717-E50A27A32C37}" presName="rootComposite" presStyleCnt="0"/>
      <dgm:spPr/>
    </dgm:pt>
    <dgm:pt modelId="{94E77AFF-FB8D-47F8-ACD6-114AE2DFABDA}" type="pres">
      <dgm:prSet presAssocID="{D4132B7C-5308-4EB7-9717-E50A27A32C37}" presName="rootText" presStyleLbl="node4" presStyleIdx="2" presStyleCnt="9">
        <dgm:presLayoutVars>
          <dgm:chPref val="3"/>
        </dgm:presLayoutVars>
      </dgm:prSet>
      <dgm:spPr/>
    </dgm:pt>
    <dgm:pt modelId="{F3A72373-A3D1-4037-B4FA-54ADF53631E8}" type="pres">
      <dgm:prSet presAssocID="{D4132B7C-5308-4EB7-9717-E50A27A32C37}" presName="rootConnector" presStyleLbl="node4" presStyleIdx="2" presStyleCnt="9"/>
      <dgm:spPr/>
    </dgm:pt>
    <dgm:pt modelId="{13C13E05-DF0C-486B-82D2-307470A42F8C}" type="pres">
      <dgm:prSet presAssocID="{D4132B7C-5308-4EB7-9717-E50A27A32C37}" presName="hierChild4" presStyleCnt="0"/>
      <dgm:spPr/>
    </dgm:pt>
    <dgm:pt modelId="{FDCEC786-FCB2-4B8D-889C-0B27AC3883AB}" type="pres">
      <dgm:prSet presAssocID="{D4132B7C-5308-4EB7-9717-E50A27A32C37}" presName="hierChild5" presStyleCnt="0"/>
      <dgm:spPr/>
    </dgm:pt>
    <dgm:pt modelId="{A3987BA0-CD2D-4ED0-B6AD-91914495CDB7}" type="pres">
      <dgm:prSet presAssocID="{DAC3C93E-97B6-4DC4-8E5F-C75791AF401C}" presName="Name37" presStyleLbl="parChTrans1D4" presStyleIdx="3" presStyleCnt="9"/>
      <dgm:spPr/>
    </dgm:pt>
    <dgm:pt modelId="{BA85838D-C1F5-4548-9CE1-6F63A4F9D087}" type="pres">
      <dgm:prSet presAssocID="{FFCAAC58-F662-4381-B1EB-358A8FAC2C7F}" presName="hierRoot2" presStyleCnt="0">
        <dgm:presLayoutVars>
          <dgm:hierBranch val="init"/>
        </dgm:presLayoutVars>
      </dgm:prSet>
      <dgm:spPr/>
    </dgm:pt>
    <dgm:pt modelId="{4245BE1E-833D-4A3B-8896-CFF8A9DA7917}" type="pres">
      <dgm:prSet presAssocID="{FFCAAC58-F662-4381-B1EB-358A8FAC2C7F}" presName="rootComposite" presStyleCnt="0"/>
      <dgm:spPr/>
    </dgm:pt>
    <dgm:pt modelId="{8A88A158-7CAB-4122-8C00-C7EC38AE3F4C}" type="pres">
      <dgm:prSet presAssocID="{FFCAAC58-F662-4381-B1EB-358A8FAC2C7F}" presName="rootText" presStyleLbl="node4" presStyleIdx="3" presStyleCnt="9">
        <dgm:presLayoutVars>
          <dgm:chPref val="3"/>
        </dgm:presLayoutVars>
      </dgm:prSet>
      <dgm:spPr/>
    </dgm:pt>
    <dgm:pt modelId="{45B30D0C-79AC-44AB-B090-074494C6AB9E}" type="pres">
      <dgm:prSet presAssocID="{FFCAAC58-F662-4381-B1EB-358A8FAC2C7F}" presName="rootConnector" presStyleLbl="node4" presStyleIdx="3" presStyleCnt="9"/>
      <dgm:spPr/>
    </dgm:pt>
    <dgm:pt modelId="{90DE79A1-B047-40CB-9CE7-8E8581080698}" type="pres">
      <dgm:prSet presAssocID="{FFCAAC58-F662-4381-B1EB-358A8FAC2C7F}" presName="hierChild4" presStyleCnt="0"/>
      <dgm:spPr/>
    </dgm:pt>
    <dgm:pt modelId="{3E36B09A-BAFD-47E0-B227-00C22E522D23}" type="pres">
      <dgm:prSet presAssocID="{FFCAAC58-F662-4381-B1EB-358A8FAC2C7F}" presName="hierChild5" presStyleCnt="0"/>
      <dgm:spPr/>
    </dgm:pt>
    <dgm:pt modelId="{CB7E607A-E4C1-43B0-914A-260F63FE6C1E}" type="pres">
      <dgm:prSet presAssocID="{9D2CBF6E-78C5-4989-B235-7F6D7A2464B2}" presName="Name37" presStyleLbl="parChTrans1D4" presStyleIdx="4" presStyleCnt="9"/>
      <dgm:spPr/>
    </dgm:pt>
    <dgm:pt modelId="{81FD847A-1B64-4CBC-9654-DC9D56ED3297}" type="pres">
      <dgm:prSet presAssocID="{7171F4C6-E641-4BAD-B738-F9C7051B6C27}" presName="hierRoot2" presStyleCnt="0">
        <dgm:presLayoutVars>
          <dgm:hierBranch val="init"/>
        </dgm:presLayoutVars>
      </dgm:prSet>
      <dgm:spPr/>
    </dgm:pt>
    <dgm:pt modelId="{08702FCB-49D4-430C-B921-B8D0C050DA14}" type="pres">
      <dgm:prSet presAssocID="{7171F4C6-E641-4BAD-B738-F9C7051B6C27}" presName="rootComposite" presStyleCnt="0"/>
      <dgm:spPr/>
    </dgm:pt>
    <dgm:pt modelId="{86F8297F-CDB2-45C4-82F6-D443A6C31D5E}" type="pres">
      <dgm:prSet presAssocID="{7171F4C6-E641-4BAD-B738-F9C7051B6C27}" presName="rootText" presStyleLbl="node4" presStyleIdx="4" presStyleCnt="9">
        <dgm:presLayoutVars>
          <dgm:chPref val="3"/>
        </dgm:presLayoutVars>
      </dgm:prSet>
      <dgm:spPr/>
    </dgm:pt>
    <dgm:pt modelId="{C9C9AF12-04AE-489E-A5BA-2D69A97D1BD5}" type="pres">
      <dgm:prSet presAssocID="{7171F4C6-E641-4BAD-B738-F9C7051B6C27}" presName="rootConnector" presStyleLbl="node4" presStyleIdx="4" presStyleCnt="9"/>
      <dgm:spPr/>
    </dgm:pt>
    <dgm:pt modelId="{3E8829C1-A2E3-4F4E-A124-53F1727258B8}" type="pres">
      <dgm:prSet presAssocID="{7171F4C6-E641-4BAD-B738-F9C7051B6C27}" presName="hierChild4" presStyleCnt="0"/>
      <dgm:spPr/>
    </dgm:pt>
    <dgm:pt modelId="{9FE03D46-9401-42B9-97D3-B60B3AA8E22E}" type="pres">
      <dgm:prSet presAssocID="{7171F4C6-E641-4BAD-B738-F9C7051B6C27}" presName="hierChild5" presStyleCnt="0"/>
      <dgm:spPr/>
    </dgm:pt>
    <dgm:pt modelId="{D648B2ED-19CE-48B8-841B-B263D6DBA480}" type="pres">
      <dgm:prSet presAssocID="{BA3B24DC-2B07-4614-8C22-164AE8C3854C}" presName="hierChild5" presStyleCnt="0"/>
      <dgm:spPr/>
    </dgm:pt>
    <dgm:pt modelId="{72609BB4-2FF4-44BF-9EB4-8E007A2FC5B9}" type="pres">
      <dgm:prSet presAssocID="{BEEBAEB5-8B78-4063-A2FE-BC68675A8F38}" presName="hierChild5" presStyleCnt="0"/>
      <dgm:spPr/>
    </dgm:pt>
    <dgm:pt modelId="{F154DEE9-5DAA-43AD-A443-A7A045B263DA}" type="pres">
      <dgm:prSet presAssocID="{AA66053D-20EB-41BB-ADD6-FD38635B2CD2}" presName="Name37" presStyleLbl="parChTrans1D2" presStyleIdx="1" presStyleCnt="2"/>
      <dgm:spPr/>
    </dgm:pt>
    <dgm:pt modelId="{431F26CB-8028-4C63-BB26-3C5D00A4AF9E}" type="pres">
      <dgm:prSet presAssocID="{B39AF535-B760-4312-91A1-F10BDB1B9D15}" presName="hierRoot2" presStyleCnt="0">
        <dgm:presLayoutVars>
          <dgm:hierBranch val="init"/>
        </dgm:presLayoutVars>
      </dgm:prSet>
      <dgm:spPr/>
    </dgm:pt>
    <dgm:pt modelId="{F96F1E42-2224-4AA2-96C2-6E25FE248923}" type="pres">
      <dgm:prSet presAssocID="{B39AF535-B760-4312-91A1-F10BDB1B9D15}" presName="rootComposite" presStyleCnt="0"/>
      <dgm:spPr/>
    </dgm:pt>
    <dgm:pt modelId="{73B0C5E0-4AFA-41A1-A8EB-32CCCCA2A1D0}" type="pres">
      <dgm:prSet presAssocID="{B39AF535-B760-4312-91A1-F10BDB1B9D15}" presName="rootText" presStyleLbl="node2" presStyleIdx="1" presStyleCnt="2">
        <dgm:presLayoutVars>
          <dgm:chPref val="3"/>
        </dgm:presLayoutVars>
      </dgm:prSet>
      <dgm:spPr/>
    </dgm:pt>
    <dgm:pt modelId="{F63EBB08-3B09-4E14-B6B6-A192A7E0625A}" type="pres">
      <dgm:prSet presAssocID="{B39AF535-B760-4312-91A1-F10BDB1B9D15}" presName="rootConnector" presStyleLbl="node2" presStyleIdx="1" presStyleCnt="2"/>
      <dgm:spPr/>
    </dgm:pt>
    <dgm:pt modelId="{27912D03-E789-4066-B4BF-5365372F70B8}" type="pres">
      <dgm:prSet presAssocID="{B39AF535-B760-4312-91A1-F10BDB1B9D15}" presName="hierChild4" presStyleCnt="0"/>
      <dgm:spPr/>
    </dgm:pt>
    <dgm:pt modelId="{2AB5D9B6-54F2-479C-9584-F6E558F0DA74}" type="pres">
      <dgm:prSet presAssocID="{1E0409FF-0813-4D6F-92B6-0F7D18D677F0}" presName="Name37" presStyleLbl="parChTrans1D3" presStyleIdx="2" presStyleCnt="4"/>
      <dgm:spPr/>
    </dgm:pt>
    <dgm:pt modelId="{685B43E4-8320-43AA-9E9D-59D7D6679E3F}" type="pres">
      <dgm:prSet presAssocID="{D1212245-0D73-4DD2-AE32-96B2B5D6649C}" presName="hierRoot2" presStyleCnt="0">
        <dgm:presLayoutVars>
          <dgm:hierBranch val="init"/>
        </dgm:presLayoutVars>
      </dgm:prSet>
      <dgm:spPr/>
    </dgm:pt>
    <dgm:pt modelId="{92DD4F3B-64E1-490D-9B3F-B53D4D2CDD36}" type="pres">
      <dgm:prSet presAssocID="{D1212245-0D73-4DD2-AE32-96B2B5D6649C}" presName="rootComposite" presStyleCnt="0"/>
      <dgm:spPr/>
    </dgm:pt>
    <dgm:pt modelId="{1C73D1E6-4DF7-46FD-8D0B-0D01C5FC7F9B}" type="pres">
      <dgm:prSet presAssocID="{D1212245-0D73-4DD2-AE32-96B2B5D6649C}" presName="rootText" presStyleLbl="node3" presStyleIdx="2" presStyleCnt="4">
        <dgm:presLayoutVars>
          <dgm:chPref val="3"/>
        </dgm:presLayoutVars>
      </dgm:prSet>
      <dgm:spPr/>
    </dgm:pt>
    <dgm:pt modelId="{6916409D-5A12-4D4B-98D1-18232AA60362}" type="pres">
      <dgm:prSet presAssocID="{D1212245-0D73-4DD2-AE32-96B2B5D6649C}" presName="rootConnector" presStyleLbl="node3" presStyleIdx="2" presStyleCnt="4"/>
      <dgm:spPr/>
    </dgm:pt>
    <dgm:pt modelId="{CE154A3C-78CE-49DC-A37E-9DB619FA6927}" type="pres">
      <dgm:prSet presAssocID="{D1212245-0D73-4DD2-AE32-96B2B5D6649C}" presName="hierChild4" presStyleCnt="0"/>
      <dgm:spPr/>
    </dgm:pt>
    <dgm:pt modelId="{F3D990A2-9271-42DD-A0C2-34B03EF27B77}" type="pres">
      <dgm:prSet presAssocID="{F04165B9-D5E2-4EF3-B362-D40517BD342B}" presName="Name37" presStyleLbl="parChTrans1D4" presStyleIdx="5" presStyleCnt="9"/>
      <dgm:spPr/>
    </dgm:pt>
    <dgm:pt modelId="{17622F84-A410-404E-A99D-BE6544470B4F}" type="pres">
      <dgm:prSet presAssocID="{C4DE29BC-1F5A-496D-A2D1-1AACA057B027}" presName="hierRoot2" presStyleCnt="0">
        <dgm:presLayoutVars>
          <dgm:hierBranch val="init"/>
        </dgm:presLayoutVars>
      </dgm:prSet>
      <dgm:spPr/>
    </dgm:pt>
    <dgm:pt modelId="{83326CA7-9DE6-4434-8170-A889FE9CBC03}" type="pres">
      <dgm:prSet presAssocID="{C4DE29BC-1F5A-496D-A2D1-1AACA057B027}" presName="rootComposite" presStyleCnt="0"/>
      <dgm:spPr/>
    </dgm:pt>
    <dgm:pt modelId="{2E592B08-7303-4485-B1AE-4BE70A1F7FB8}" type="pres">
      <dgm:prSet presAssocID="{C4DE29BC-1F5A-496D-A2D1-1AACA057B027}" presName="rootText" presStyleLbl="node4" presStyleIdx="5" presStyleCnt="9">
        <dgm:presLayoutVars>
          <dgm:chPref val="3"/>
        </dgm:presLayoutVars>
      </dgm:prSet>
      <dgm:spPr/>
    </dgm:pt>
    <dgm:pt modelId="{27C3D89B-B4C6-4328-8D73-748803AB6307}" type="pres">
      <dgm:prSet presAssocID="{C4DE29BC-1F5A-496D-A2D1-1AACA057B027}" presName="rootConnector" presStyleLbl="node4" presStyleIdx="5" presStyleCnt="9"/>
      <dgm:spPr/>
    </dgm:pt>
    <dgm:pt modelId="{F93E88DF-A28C-41DA-B6BF-044D262CA335}" type="pres">
      <dgm:prSet presAssocID="{C4DE29BC-1F5A-496D-A2D1-1AACA057B027}" presName="hierChild4" presStyleCnt="0"/>
      <dgm:spPr/>
    </dgm:pt>
    <dgm:pt modelId="{A1A475A0-EF69-4616-A5CB-27908C4F8BE8}" type="pres">
      <dgm:prSet presAssocID="{C4DE29BC-1F5A-496D-A2D1-1AACA057B027}" presName="hierChild5" presStyleCnt="0"/>
      <dgm:spPr/>
    </dgm:pt>
    <dgm:pt modelId="{A9E7A236-5118-495D-8A62-D418BA734435}" type="pres">
      <dgm:prSet presAssocID="{D1212245-0D73-4DD2-AE32-96B2B5D6649C}" presName="hierChild5" presStyleCnt="0"/>
      <dgm:spPr/>
    </dgm:pt>
    <dgm:pt modelId="{02AC5C96-DC80-402C-80D4-F34AD486362F}" type="pres">
      <dgm:prSet presAssocID="{EB7FFEAC-953F-44EB-A0EF-C3E6652A7C28}" presName="Name37" presStyleLbl="parChTrans1D3" presStyleIdx="3" presStyleCnt="4"/>
      <dgm:spPr/>
    </dgm:pt>
    <dgm:pt modelId="{7675AC4B-85D2-4274-B6FE-3DA022B079CC}" type="pres">
      <dgm:prSet presAssocID="{6DAEC39A-AEB2-43F8-9CE7-9519455863DB}" presName="hierRoot2" presStyleCnt="0">
        <dgm:presLayoutVars>
          <dgm:hierBranch val="init"/>
        </dgm:presLayoutVars>
      </dgm:prSet>
      <dgm:spPr/>
    </dgm:pt>
    <dgm:pt modelId="{9C93E496-5302-43E5-8B54-3BC3994E5437}" type="pres">
      <dgm:prSet presAssocID="{6DAEC39A-AEB2-43F8-9CE7-9519455863DB}" presName="rootComposite" presStyleCnt="0"/>
      <dgm:spPr/>
    </dgm:pt>
    <dgm:pt modelId="{0DEF015F-CA3D-4129-9284-BFF12BF07F81}" type="pres">
      <dgm:prSet presAssocID="{6DAEC39A-AEB2-43F8-9CE7-9519455863DB}" presName="rootText" presStyleLbl="node3" presStyleIdx="3" presStyleCnt="4">
        <dgm:presLayoutVars>
          <dgm:chPref val="3"/>
        </dgm:presLayoutVars>
      </dgm:prSet>
      <dgm:spPr/>
    </dgm:pt>
    <dgm:pt modelId="{3E2CA38D-13B4-43DB-AFB3-993B4F6C2D6A}" type="pres">
      <dgm:prSet presAssocID="{6DAEC39A-AEB2-43F8-9CE7-9519455863DB}" presName="rootConnector" presStyleLbl="node3" presStyleIdx="3" presStyleCnt="4"/>
      <dgm:spPr/>
    </dgm:pt>
    <dgm:pt modelId="{7E69482E-6612-4518-9A19-0040A1AB2D1E}" type="pres">
      <dgm:prSet presAssocID="{6DAEC39A-AEB2-43F8-9CE7-9519455863DB}" presName="hierChild4" presStyleCnt="0"/>
      <dgm:spPr/>
    </dgm:pt>
    <dgm:pt modelId="{0F1294D6-A673-4E68-9E7A-0F10152237EC}" type="pres">
      <dgm:prSet presAssocID="{348DEAC2-B77B-4DE7-97B8-BF3B5AB1A631}" presName="Name37" presStyleLbl="parChTrans1D4" presStyleIdx="6" presStyleCnt="9"/>
      <dgm:spPr/>
    </dgm:pt>
    <dgm:pt modelId="{A98104A9-FF7F-47B0-AFDD-729141A2E70F}" type="pres">
      <dgm:prSet presAssocID="{A2A9BA9D-31A4-46F6-B2E0-882C7F8523FA}" presName="hierRoot2" presStyleCnt="0">
        <dgm:presLayoutVars>
          <dgm:hierBranch val="init"/>
        </dgm:presLayoutVars>
      </dgm:prSet>
      <dgm:spPr/>
    </dgm:pt>
    <dgm:pt modelId="{94C81D0B-E5D2-46CB-BE64-4347A13D5F8F}" type="pres">
      <dgm:prSet presAssocID="{A2A9BA9D-31A4-46F6-B2E0-882C7F8523FA}" presName="rootComposite" presStyleCnt="0"/>
      <dgm:spPr/>
    </dgm:pt>
    <dgm:pt modelId="{F50D3C72-D907-4585-8275-39FBEC74CA71}" type="pres">
      <dgm:prSet presAssocID="{A2A9BA9D-31A4-46F6-B2E0-882C7F8523FA}" presName="rootText" presStyleLbl="node4" presStyleIdx="6" presStyleCnt="9">
        <dgm:presLayoutVars>
          <dgm:chPref val="3"/>
        </dgm:presLayoutVars>
      </dgm:prSet>
      <dgm:spPr/>
    </dgm:pt>
    <dgm:pt modelId="{C8366863-E815-461D-A785-110E42FA02C3}" type="pres">
      <dgm:prSet presAssocID="{A2A9BA9D-31A4-46F6-B2E0-882C7F8523FA}" presName="rootConnector" presStyleLbl="node4" presStyleIdx="6" presStyleCnt="9"/>
      <dgm:spPr/>
    </dgm:pt>
    <dgm:pt modelId="{32EDC2FD-74C0-4E23-A0D0-C61B5522D6D4}" type="pres">
      <dgm:prSet presAssocID="{A2A9BA9D-31A4-46F6-B2E0-882C7F8523FA}" presName="hierChild4" presStyleCnt="0"/>
      <dgm:spPr/>
    </dgm:pt>
    <dgm:pt modelId="{9ACC42CF-92D7-49E4-BC58-AB2F51E19362}" type="pres">
      <dgm:prSet presAssocID="{A2A9BA9D-31A4-46F6-B2E0-882C7F8523FA}" presName="hierChild5" presStyleCnt="0"/>
      <dgm:spPr/>
    </dgm:pt>
    <dgm:pt modelId="{8EC483E5-3B4D-4AEA-8E5F-0878541E8CCB}" type="pres">
      <dgm:prSet presAssocID="{C232AA7B-F74A-43A5-9C65-94D6D33F2A46}" presName="Name37" presStyleLbl="parChTrans1D4" presStyleIdx="7" presStyleCnt="9"/>
      <dgm:spPr/>
    </dgm:pt>
    <dgm:pt modelId="{2CE7D7BF-9D89-4817-8427-19C2FF7C27E8}" type="pres">
      <dgm:prSet presAssocID="{B9A5376D-DBE5-4B83-9203-B072818302A5}" presName="hierRoot2" presStyleCnt="0">
        <dgm:presLayoutVars>
          <dgm:hierBranch val="init"/>
        </dgm:presLayoutVars>
      </dgm:prSet>
      <dgm:spPr/>
    </dgm:pt>
    <dgm:pt modelId="{E7386636-28A5-4EEA-B6E0-FB960B2B5930}" type="pres">
      <dgm:prSet presAssocID="{B9A5376D-DBE5-4B83-9203-B072818302A5}" presName="rootComposite" presStyleCnt="0"/>
      <dgm:spPr/>
    </dgm:pt>
    <dgm:pt modelId="{4C2D94AF-9417-4A4C-B592-2E9D6FEF73A1}" type="pres">
      <dgm:prSet presAssocID="{B9A5376D-DBE5-4B83-9203-B072818302A5}" presName="rootText" presStyleLbl="node4" presStyleIdx="7" presStyleCnt="9">
        <dgm:presLayoutVars>
          <dgm:chPref val="3"/>
        </dgm:presLayoutVars>
      </dgm:prSet>
      <dgm:spPr/>
    </dgm:pt>
    <dgm:pt modelId="{8E64C905-C3F3-47B8-9729-E6484CB84251}" type="pres">
      <dgm:prSet presAssocID="{B9A5376D-DBE5-4B83-9203-B072818302A5}" presName="rootConnector" presStyleLbl="node4" presStyleIdx="7" presStyleCnt="9"/>
      <dgm:spPr/>
    </dgm:pt>
    <dgm:pt modelId="{CB45E5E3-3AE7-45BB-A8E2-1D1A80F6BCF5}" type="pres">
      <dgm:prSet presAssocID="{B9A5376D-DBE5-4B83-9203-B072818302A5}" presName="hierChild4" presStyleCnt="0"/>
      <dgm:spPr/>
    </dgm:pt>
    <dgm:pt modelId="{E82012FD-EDCF-48C7-A378-396C01D0F2F5}" type="pres">
      <dgm:prSet presAssocID="{B9A5376D-DBE5-4B83-9203-B072818302A5}" presName="hierChild5" presStyleCnt="0"/>
      <dgm:spPr/>
    </dgm:pt>
    <dgm:pt modelId="{30A78FDE-EE9F-4278-9BE3-C7EF17E314D6}" type="pres">
      <dgm:prSet presAssocID="{BBA87A21-2A22-4DED-826F-43496548C8C7}" presName="Name37" presStyleLbl="parChTrans1D4" presStyleIdx="8" presStyleCnt="9"/>
      <dgm:spPr/>
    </dgm:pt>
    <dgm:pt modelId="{451F3FF1-5C57-43CC-AF9C-CD05B4D4E98C}" type="pres">
      <dgm:prSet presAssocID="{3DAF2430-0D51-4D7F-A482-91D29FA63280}" presName="hierRoot2" presStyleCnt="0">
        <dgm:presLayoutVars>
          <dgm:hierBranch val="init"/>
        </dgm:presLayoutVars>
      </dgm:prSet>
      <dgm:spPr/>
    </dgm:pt>
    <dgm:pt modelId="{C619BF14-12A4-4C46-A43C-2F769D864599}" type="pres">
      <dgm:prSet presAssocID="{3DAF2430-0D51-4D7F-A482-91D29FA63280}" presName="rootComposite" presStyleCnt="0"/>
      <dgm:spPr/>
    </dgm:pt>
    <dgm:pt modelId="{04687A37-5E0B-417F-9629-A1A2573AE626}" type="pres">
      <dgm:prSet presAssocID="{3DAF2430-0D51-4D7F-A482-91D29FA63280}" presName="rootText" presStyleLbl="node4" presStyleIdx="8" presStyleCnt="9">
        <dgm:presLayoutVars>
          <dgm:chPref val="3"/>
        </dgm:presLayoutVars>
      </dgm:prSet>
      <dgm:spPr/>
    </dgm:pt>
    <dgm:pt modelId="{BA340271-73B9-4074-96FF-3EE95C1A06EF}" type="pres">
      <dgm:prSet presAssocID="{3DAF2430-0D51-4D7F-A482-91D29FA63280}" presName="rootConnector" presStyleLbl="node4" presStyleIdx="8" presStyleCnt="9"/>
      <dgm:spPr/>
    </dgm:pt>
    <dgm:pt modelId="{477CB279-51AB-475F-9BB1-19C4567F4A86}" type="pres">
      <dgm:prSet presAssocID="{3DAF2430-0D51-4D7F-A482-91D29FA63280}" presName="hierChild4" presStyleCnt="0"/>
      <dgm:spPr/>
    </dgm:pt>
    <dgm:pt modelId="{A4A9364C-16B6-480B-8014-62E545845AD5}" type="pres">
      <dgm:prSet presAssocID="{3DAF2430-0D51-4D7F-A482-91D29FA63280}" presName="hierChild5" presStyleCnt="0"/>
      <dgm:spPr/>
    </dgm:pt>
    <dgm:pt modelId="{6DF80161-A4A5-4B5B-A3C0-021716DC1ABD}" type="pres">
      <dgm:prSet presAssocID="{6DAEC39A-AEB2-43F8-9CE7-9519455863DB}" presName="hierChild5" presStyleCnt="0"/>
      <dgm:spPr/>
    </dgm:pt>
    <dgm:pt modelId="{C1A3DC26-2903-4D10-A030-0F864F558F36}" type="pres">
      <dgm:prSet presAssocID="{B39AF535-B760-4312-91A1-F10BDB1B9D15}" presName="hierChild5" presStyleCnt="0"/>
      <dgm:spPr/>
    </dgm:pt>
    <dgm:pt modelId="{2F13C851-A541-4B0F-A00B-318FDB71D8A7}" type="pres">
      <dgm:prSet presAssocID="{52FD490F-5C44-4EEC-9629-D37AE2B28A5A}" presName="hierChild3" presStyleCnt="0"/>
      <dgm:spPr/>
    </dgm:pt>
  </dgm:ptLst>
  <dgm:cxnLst>
    <dgm:cxn modelId="{191F9905-A1FE-403F-9692-79D279311A8F}" type="presOf" srcId="{C4DE29BC-1F5A-496D-A2D1-1AACA057B027}" destId="{27C3D89B-B4C6-4328-8D73-748803AB6307}" srcOrd="1" destOrd="0" presId="urn:microsoft.com/office/officeart/2005/8/layout/orgChart1"/>
    <dgm:cxn modelId="{7BDA650A-F026-40A6-8886-96C3E61ED0F1}" type="presOf" srcId="{37F5F3EF-ADA9-45F1-8EF6-EB1F430E883F}" destId="{63793DA5-3D7C-41A2-9A5E-BBEBBBBE5CA2}" srcOrd="0" destOrd="0" presId="urn:microsoft.com/office/officeart/2005/8/layout/orgChart1"/>
    <dgm:cxn modelId="{FABCB60A-DF0C-4AE2-BF95-AA48B48534A1}" srcId="{6DAEC39A-AEB2-43F8-9CE7-9519455863DB}" destId="{A2A9BA9D-31A4-46F6-B2E0-882C7F8523FA}" srcOrd="0" destOrd="0" parTransId="{348DEAC2-B77B-4DE7-97B8-BF3B5AB1A631}" sibTransId="{11D87DA1-8EF6-42D7-A8D7-8F2CEDE97D3D}"/>
    <dgm:cxn modelId="{7D93660D-D954-42BD-96DF-83B1EB87AF86}" srcId="{B39AF535-B760-4312-91A1-F10BDB1B9D15}" destId="{D1212245-0D73-4DD2-AE32-96B2B5D6649C}" srcOrd="0" destOrd="0" parTransId="{1E0409FF-0813-4D6F-92B6-0F7D18D677F0}" sibTransId="{D69768B0-0A66-4C5E-AF4E-7BD9484C14DB}"/>
    <dgm:cxn modelId="{53A78216-44EC-4332-9549-539429F23675}" srcId="{52FD490F-5C44-4EEC-9629-D37AE2B28A5A}" destId="{BEEBAEB5-8B78-4063-A2FE-BC68675A8F38}" srcOrd="0" destOrd="0" parTransId="{ECE506E8-544E-4BE1-A70B-6542D37CF293}" sibTransId="{38DB1C3F-F6FC-4AD8-875A-22D0B134949E}"/>
    <dgm:cxn modelId="{00B2101E-510F-4193-8072-2246E10CBBDB}" srcId="{D1212245-0D73-4DD2-AE32-96B2B5D6649C}" destId="{C4DE29BC-1F5A-496D-A2D1-1AACA057B027}" srcOrd="0" destOrd="0" parTransId="{F04165B9-D5E2-4EF3-B362-D40517BD342B}" sibTransId="{AC75FE16-F0BF-487F-ADB8-EF64B3E5B280}"/>
    <dgm:cxn modelId="{23C2711E-1CBD-48AF-B195-0B69C33F444D}" type="presOf" srcId="{B9A5376D-DBE5-4B83-9203-B072818302A5}" destId="{4C2D94AF-9417-4A4C-B592-2E9D6FEF73A1}" srcOrd="0" destOrd="0" presId="urn:microsoft.com/office/officeart/2005/8/layout/orgChart1"/>
    <dgm:cxn modelId="{57E95620-0684-4426-A861-A18DA5B94A0B}" type="presOf" srcId="{C232AA7B-F74A-43A5-9C65-94D6D33F2A46}" destId="{8EC483E5-3B4D-4AEA-8E5F-0878541E8CCB}" srcOrd="0" destOrd="0" presId="urn:microsoft.com/office/officeart/2005/8/layout/orgChart1"/>
    <dgm:cxn modelId="{F025F220-C37E-487F-9568-3CFEC78A451A}" srcId="{3470F481-44C7-484A-B23C-9CA2C3FFFAA7}" destId="{52FD490F-5C44-4EEC-9629-D37AE2B28A5A}" srcOrd="0" destOrd="0" parTransId="{551619A1-61B1-4C59-8B53-ADF6D969BB25}" sibTransId="{864A0155-235C-4309-9989-53839BDC54BE}"/>
    <dgm:cxn modelId="{54F3E921-8D0C-4B2C-8966-DA645FBBEB8A}" type="presOf" srcId="{B68BC643-7683-4BC3-819D-48A2FF384977}" destId="{BB8AF215-BAE2-4F7A-9E4A-0F1C6B238EC9}" srcOrd="1" destOrd="0" presId="urn:microsoft.com/office/officeart/2005/8/layout/orgChart1"/>
    <dgm:cxn modelId="{E1423825-27FB-498C-BBBB-36AB9AC8892B}" srcId="{B39AF535-B760-4312-91A1-F10BDB1B9D15}" destId="{6DAEC39A-AEB2-43F8-9CE7-9519455863DB}" srcOrd="1" destOrd="0" parTransId="{EB7FFEAC-953F-44EB-A0EF-C3E6652A7C28}" sibTransId="{592EE7B1-CE91-4BBD-90E9-CAA6F3B46E1D}"/>
    <dgm:cxn modelId="{24244F2C-243A-434C-A5CC-52D3C185CFAF}" type="presOf" srcId="{FCF65DFB-747A-41B4-BF29-7C1D4BC1148B}" destId="{F65C2AB1-96C2-461E-A196-36A0A6A2AD7C}" srcOrd="0" destOrd="0" presId="urn:microsoft.com/office/officeart/2005/8/layout/orgChart1"/>
    <dgm:cxn modelId="{4187702C-78C4-47F8-BF75-F645BA99C794}" type="presOf" srcId="{D1212245-0D73-4DD2-AE32-96B2B5D6649C}" destId="{6916409D-5A12-4D4B-98D1-18232AA60362}" srcOrd="1" destOrd="0" presId="urn:microsoft.com/office/officeart/2005/8/layout/orgChart1"/>
    <dgm:cxn modelId="{71033D33-8C4A-423D-949A-4EB6C9E34ADB}" type="presOf" srcId="{37F5F3EF-ADA9-45F1-8EF6-EB1F430E883F}" destId="{F5838C7C-596C-4DD2-831E-9E4D18603515}" srcOrd="1" destOrd="0" presId="urn:microsoft.com/office/officeart/2005/8/layout/orgChart1"/>
    <dgm:cxn modelId="{6D94B733-D61F-4A97-915A-B7C28BECAEFB}" type="presOf" srcId="{937239A2-2BEB-48AD-9A8B-46638BCE6F43}" destId="{421CF933-C2E7-402D-A5CC-2CAC97D63574}" srcOrd="0" destOrd="0" presId="urn:microsoft.com/office/officeart/2005/8/layout/orgChart1"/>
    <dgm:cxn modelId="{C01CA63B-7FCF-4773-A4E6-F59467491B4C}" type="presOf" srcId="{B39AF535-B760-4312-91A1-F10BDB1B9D15}" destId="{F63EBB08-3B09-4E14-B6B6-A192A7E0625A}" srcOrd="1" destOrd="0" presId="urn:microsoft.com/office/officeart/2005/8/layout/orgChart1"/>
    <dgm:cxn modelId="{D4D6315D-8ECD-4BEC-8CD5-65A97C7CB2CA}" type="presOf" srcId="{1E0409FF-0813-4D6F-92B6-0F7D18D677F0}" destId="{2AB5D9B6-54F2-479C-9584-F6E558F0DA74}" srcOrd="0" destOrd="0" presId="urn:microsoft.com/office/officeart/2005/8/layout/orgChart1"/>
    <dgm:cxn modelId="{93C0C843-91DD-41E7-A7CF-FE19169CBA0F}" type="presOf" srcId="{DAC3C93E-97B6-4DC4-8E5F-C75791AF401C}" destId="{A3987BA0-CD2D-4ED0-B6AD-91914495CDB7}" srcOrd="0" destOrd="0" presId="urn:microsoft.com/office/officeart/2005/8/layout/orgChart1"/>
    <dgm:cxn modelId="{AB8E7166-5913-4599-BB3D-2105BE49CB85}" type="presOf" srcId="{9BF32DFA-C9B2-43AF-97C0-130DD722720C}" destId="{155A2A0C-C8E4-444A-9C41-BD2452FAA091}" srcOrd="0" destOrd="0" presId="urn:microsoft.com/office/officeart/2005/8/layout/orgChart1"/>
    <dgm:cxn modelId="{00AF204C-CEF3-48EF-BA4C-CDB70CA66E45}" type="presOf" srcId="{BA3B24DC-2B07-4614-8C22-164AE8C3854C}" destId="{0043E2F2-2078-43A5-A391-D63FE0990F06}" srcOrd="0" destOrd="0" presId="urn:microsoft.com/office/officeart/2005/8/layout/orgChart1"/>
    <dgm:cxn modelId="{4322BF4D-C0FE-48EF-BB8B-0E9A5E33A4C8}" type="presOf" srcId="{52FD490F-5C44-4EEC-9629-D37AE2B28A5A}" destId="{579DD97D-18B1-4069-896D-24F081420EDD}" srcOrd="0" destOrd="0" presId="urn:microsoft.com/office/officeart/2005/8/layout/orgChart1"/>
    <dgm:cxn modelId="{18F5E06E-628B-4272-A097-9631510C1B6A}" srcId="{BEEBAEB5-8B78-4063-A2FE-BC68675A8F38}" destId="{BA3B24DC-2B07-4614-8C22-164AE8C3854C}" srcOrd="1" destOrd="0" parTransId="{8B6B9DAB-0D66-4D06-AB92-85021F225CF3}" sibTransId="{1E46F6F9-60B3-42E4-BC64-08239A14DCED}"/>
    <dgm:cxn modelId="{2571FA6E-51AE-431E-B2C3-ED733CD923A2}" srcId="{6DAEC39A-AEB2-43F8-9CE7-9519455863DB}" destId="{B9A5376D-DBE5-4B83-9203-B072818302A5}" srcOrd="1" destOrd="0" parTransId="{C232AA7B-F74A-43A5-9C65-94D6D33F2A46}" sibTransId="{C00049DC-19C0-4EA0-8B4C-BA8D29BF9B16}"/>
    <dgm:cxn modelId="{E421A56F-509D-4B7C-BE90-17F6D2330960}" type="presOf" srcId="{ECE506E8-544E-4BE1-A70B-6542D37CF293}" destId="{A82A7502-D385-4AAB-9322-66972A259427}" srcOrd="0" destOrd="0" presId="urn:microsoft.com/office/officeart/2005/8/layout/orgChart1"/>
    <dgm:cxn modelId="{4DF2F06F-7036-4DC5-9A4E-A968E34D60A8}" type="presOf" srcId="{FFCAAC58-F662-4381-B1EB-358A8FAC2C7F}" destId="{8A88A158-7CAB-4122-8C00-C7EC38AE3F4C}" srcOrd="0" destOrd="0" presId="urn:microsoft.com/office/officeart/2005/8/layout/orgChart1"/>
    <dgm:cxn modelId="{39A1BB51-01A6-438B-BD01-69F8A2A81248}" type="presOf" srcId="{BEEBAEB5-8B78-4063-A2FE-BC68675A8F38}" destId="{1C9D5C44-FD5F-4A86-BE0D-57A19BA7D970}" srcOrd="1" destOrd="0" presId="urn:microsoft.com/office/officeart/2005/8/layout/orgChart1"/>
    <dgm:cxn modelId="{726B6276-2116-4A1F-BC26-EDA034B5BF75}" srcId="{9BF32DFA-C9B2-43AF-97C0-130DD722720C}" destId="{B68BC643-7683-4BC3-819D-48A2FF384977}" srcOrd="1" destOrd="0" parTransId="{37223B48-0E40-423F-9176-BAB64EB1854D}" sibTransId="{9495F626-6166-4493-ABCF-D11BED50117B}"/>
    <dgm:cxn modelId="{11F8037A-772D-4303-A99A-C431908D6C6C}" type="presOf" srcId="{3DAF2430-0D51-4D7F-A482-91D29FA63280}" destId="{04687A37-5E0B-417F-9629-A1A2573AE626}" srcOrd="0" destOrd="0" presId="urn:microsoft.com/office/officeart/2005/8/layout/orgChart1"/>
    <dgm:cxn modelId="{A485DF80-ECBC-4C7D-B5A6-2FD2E666AD71}" type="presOf" srcId="{348DEAC2-B77B-4DE7-97B8-BF3B5AB1A631}" destId="{0F1294D6-A673-4E68-9E7A-0F10152237EC}" srcOrd="0" destOrd="0" presId="urn:microsoft.com/office/officeart/2005/8/layout/orgChart1"/>
    <dgm:cxn modelId="{2966A083-F3AC-4C8D-BA61-F9B9C80F027A}" type="presOf" srcId="{BEEBAEB5-8B78-4063-A2FE-BC68675A8F38}" destId="{308594FF-6452-4DA4-B339-5FF4B212AA6E}" srcOrd="0" destOrd="0" presId="urn:microsoft.com/office/officeart/2005/8/layout/orgChart1"/>
    <dgm:cxn modelId="{FAFEDC85-E853-4689-99BC-7B31474B8710}" type="presOf" srcId="{37223B48-0E40-423F-9176-BAB64EB1854D}" destId="{C7F44BE8-FDDC-4037-8BA2-03E0137A5348}" srcOrd="0" destOrd="0" presId="urn:microsoft.com/office/officeart/2005/8/layout/orgChart1"/>
    <dgm:cxn modelId="{B866A786-4B22-4D37-A56B-9F0E54C15470}" type="presOf" srcId="{A2A9BA9D-31A4-46F6-B2E0-882C7F8523FA}" destId="{C8366863-E815-461D-A785-110E42FA02C3}" srcOrd="1" destOrd="0" presId="urn:microsoft.com/office/officeart/2005/8/layout/orgChart1"/>
    <dgm:cxn modelId="{5675C887-87D8-4013-A77F-07F3DA4974A0}" type="presOf" srcId="{3DAF2430-0D51-4D7F-A482-91D29FA63280}" destId="{BA340271-73B9-4074-96FF-3EE95C1A06EF}" srcOrd="1" destOrd="0" presId="urn:microsoft.com/office/officeart/2005/8/layout/orgChart1"/>
    <dgm:cxn modelId="{2FB3BB8B-FCB1-4341-8827-D76D3343AC7D}" type="presOf" srcId="{B68BC643-7683-4BC3-819D-48A2FF384977}" destId="{D28661F5-E6CD-439C-B677-21727FDFE613}" srcOrd="0" destOrd="0" presId="urn:microsoft.com/office/officeart/2005/8/layout/orgChart1"/>
    <dgm:cxn modelId="{EC3AA88D-6755-41C2-90C7-A9996A506B04}" type="presOf" srcId="{D1212245-0D73-4DD2-AE32-96B2B5D6649C}" destId="{1C73D1E6-4DF7-46FD-8D0B-0D01C5FC7F9B}" srcOrd="0" destOrd="0" presId="urn:microsoft.com/office/officeart/2005/8/layout/orgChart1"/>
    <dgm:cxn modelId="{0D48CD8F-48C4-4CAC-AD59-292CEA383947}" type="presOf" srcId="{6DAEC39A-AEB2-43F8-9CE7-9519455863DB}" destId="{3E2CA38D-13B4-43DB-AFB3-993B4F6C2D6A}" srcOrd="1" destOrd="0" presId="urn:microsoft.com/office/officeart/2005/8/layout/orgChart1"/>
    <dgm:cxn modelId="{EE5BDF94-9729-4D6D-977E-12456060F920}" srcId="{BA3B24DC-2B07-4614-8C22-164AE8C3854C}" destId="{FFCAAC58-F662-4381-B1EB-358A8FAC2C7F}" srcOrd="1" destOrd="0" parTransId="{DAC3C93E-97B6-4DC4-8E5F-C75791AF401C}" sibTransId="{BBD239CB-4EBC-46C4-800B-199A614CFE93}"/>
    <dgm:cxn modelId="{39FD5F9C-6F31-4E9B-B73B-22668471A00E}" srcId="{BEEBAEB5-8B78-4063-A2FE-BC68675A8F38}" destId="{9BF32DFA-C9B2-43AF-97C0-130DD722720C}" srcOrd="0" destOrd="0" parTransId="{FCF65DFB-747A-41B4-BF29-7C1D4BC1148B}" sibTransId="{08EB1801-27BD-4812-9CA2-AF7CE11A75B6}"/>
    <dgm:cxn modelId="{47F1769E-FFD5-4E33-822E-C3F79BD4F8E7}" type="presOf" srcId="{6DAEC39A-AEB2-43F8-9CE7-9519455863DB}" destId="{0DEF015F-CA3D-4129-9284-BFF12BF07F81}" srcOrd="0" destOrd="0" presId="urn:microsoft.com/office/officeart/2005/8/layout/orgChart1"/>
    <dgm:cxn modelId="{38896CA5-E6AC-4C28-9D2B-793D78F421D9}" type="presOf" srcId="{AA66053D-20EB-41BB-ADD6-FD38635B2CD2}" destId="{F154DEE9-5DAA-43AD-A443-A7A045B263DA}" srcOrd="0" destOrd="0" presId="urn:microsoft.com/office/officeart/2005/8/layout/orgChart1"/>
    <dgm:cxn modelId="{757F4CA7-1322-4EEC-95D0-399642B96E81}" srcId="{BA3B24DC-2B07-4614-8C22-164AE8C3854C}" destId="{D4132B7C-5308-4EB7-9717-E50A27A32C37}" srcOrd="0" destOrd="0" parTransId="{937239A2-2BEB-48AD-9A8B-46638BCE6F43}" sibTransId="{DAE58FAF-E50B-414B-8146-33CF0A3B208D}"/>
    <dgm:cxn modelId="{79B180AC-498B-4107-BDA4-0480EB2EC353}" srcId="{BA3B24DC-2B07-4614-8C22-164AE8C3854C}" destId="{7171F4C6-E641-4BAD-B738-F9C7051B6C27}" srcOrd="2" destOrd="0" parTransId="{9D2CBF6E-78C5-4989-B235-7F6D7A2464B2}" sibTransId="{71A95C50-7620-44B8-8E8C-69F1E2533F9C}"/>
    <dgm:cxn modelId="{50967DAE-41EF-4BB2-BC5B-C1BB13990190}" type="presOf" srcId="{BA3B24DC-2B07-4614-8C22-164AE8C3854C}" destId="{AC899E80-AAEA-4139-A3E5-2AA4CC07B451}" srcOrd="1" destOrd="0" presId="urn:microsoft.com/office/officeart/2005/8/layout/orgChart1"/>
    <dgm:cxn modelId="{1D09DFB1-ECCB-4BE1-9EEE-0AA627FD4991}" type="presOf" srcId="{9BF32DFA-C9B2-43AF-97C0-130DD722720C}" destId="{ADDD527C-E5B3-4736-8FCC-83FB3F836FCF}" srcOrd="1" destOrd="0" presId="urn:microsoft.com/office/officeart/2005/8/layout/orgChart1"/>
    <dgm:cxn modelId="{D19C75B5-2D3C-47D5-820E-65FA2EECF645}" srcId="{9BF32DFA-C9B2-43AF-97C0-130DD722720C}" destId="{37F5F3EF-ADA9-45F1-8EF6-EB1F430E883F}" srcOrd="0" destOrd="0" parTransId="{155F24B0-ED97-424C-919A-87C7943B52FA}" sibTransId="{76C53B10-5A7B-4CF2-B92F-468B3E0FB9E4}"/>
    <dgm:cxn modelId="{70DA74C5-A6AB-4C66-9DE5-11ED32148CE3}" type="presOf" srcId="{FFCAAC58-F662-4381-B1EB-358A8FAC2C7F}" destId="{45B30D0C-79AC-44AB-B090-074494C6AB9E}" srcOrd="1" destOrd="0" presId="urn:microsoft.com/office/officeart/2005/8/layout/orgChart1"/>
    <dgm:cxn modelId="{D861F7C6-724E-48D6-8CD7-E5970D933FBC}" type="presOf" srcId="{BBA87A21-2A22-4DED-826F-43496548C8C7}" destId="{30A78FDE-EE9F-4278-9BE3-C7EF17E314D6}" srcOrd="0" destOrd="0" presId="urn:microsoft.com/office/officeart/2005/8/layout/orgChart1"/>
    <dgm:cxn modelId="{629E6BC8-3D21-4726-942C-A5C0D6A135FF}" type="presOf" srcId="{D4132B7C-5308-4EB7-9717-E50A27A32C37}" destId="{F3A72373-A3D1-4037-B4FA-54ADF53631E8}" srcOrd="1" destOrd="0" presId="urn:microsoft.com/office/officeart/2005/8/layout/orgChart1"/>
    <dgm:cxn modelId="{FB853ECA-4353-4C15-855E-A363C1BEB40A}" type="presOf" srcId="{B9A5376D-DBE5-4B83-9203-B072818302A5}" destId="{8E64C905-C3F3-47B8-9729-E6484CB84251}" srcOrd="1" destOrd="0" presId="urn:microsoft.com/office/officeart/2005/8/layout/orgChart1"/>
    <dgm:cxn modelId="{9EC22AD5-2C32-4C00-8192-AC17DB8A1FD1}" type="presOf" srcId="{A2A9BA9D-31A4-46F6-B2E0-882C7F8523FA}" destId="{F50D3C72-D907-4585-8275-39FBEC74CA71}" srcOrd="0" destOrd="0" presId="urn:microsoft.com/office/officeart/2005/8/layout/orgChart1"/>
    <dgm:cxn modelId="{EF56A3D5-D042-490D-AD1B-1D87FFF9F692}" srcId="{6DAEC39A-AEB2-43F8-9CE7-9519455863DB}" destId="{3DAF2430-0D51-4D7F-A482-91D29FA63280}" srcOrd="2" destOrd="0" parTransId="{BBA87A21-2A22-4DED-826F-43496548C8C7}" sibTransId="{46EEE803-C325-4D66-974F-54098D66AB87}"/>
    <dgm:cxn modelId="{122169D6-2236-4898-8E43-A9C87D9C1CE9}" type="presOf" srcId="{B39AF535-B760-4312-91A1-F10BDB1B9D15}" destId="{73B0C5E0-4AFA-41A1-A8EB-32CCCCA2A1D0}" srcOrd="0" destOrd="0" presId="urn:microsoft.com/office/officeart/2005/8/layout/orgChart1"/>
    <dgm:cxn modelId="{452ED2D6-9846-42C1-838F-929888DE9041}" type="presOf" srcId="{155F24B0-ED97-424C-919A-87C7943B52FA}" destId="{DBD6DD2A-C2DD-4E68-9764-0A7A33422959}" srcOrd="0" destOrd="0" presId="urn:microsoft.com/office/officeart/2005/8/layout/orgChart1"/>
    <dgm:cxn modelId="{DA2D1ED8-1926-4500-9BCC-270DB6C333F6}" type="presOf" srcId="{D4132B7C-5308-4EB7-9717-E50A27A32C37}" destId="{94E77AFF-FB8D-47F8-ACD6-114AE2DFABDA}" srcOrd="0" destOrd="0" presId="urn:microsoft.com/office/officeart/2005/8/layout/orgChart1"/>
    <dgm:cxn modelId="{FA2304D9-5844-4750-9655-F89C12304493}" type="presOf" srcId="{3470F481-44C7-484A-B23C-9CA2C3FFFAA7}" destId="{5F5D42B9-22CE-4C07-B4D5-5F493E6E9F86}" srcOrd="0" destOrd="0" presId="urn:microsoft.com/office/officeart/2005/8/layout/orgChart1"/>
    <dgm:cxn modelId="{078CA2E0-A58A-47D4-A722-46FB51653C42}" srcId="{52FD490F-5C44-4EEC-9629-D37AE2B28A5A}" destId="{B39AF535-B760-4312-91A1-F10BDB1B9D15}" srcOrd="1" destOrd="0" parTransId="{AA66053D-20EB-41BB-ADD6-FD38635B2CD2}" sibTransId="{1D3056D5-455A-434A-AAB1-634E27C9D97C}"/>
    <dgm:cxn modelId="{F6BEADE1-37F1-4FA2-B19B-4062B8191B9C}" type="presOf" srcId="{F04165B9-D5E2-4EF3-B362-D40517BD342B}" destId="{F3D990A2-9271-42DD-A0C2-34B03EF27B77}" srcOrd="0" destOrd="0" presId="urn:microsoft.com/office/officeart/2005/8/layout/orgChart1"/>
    <dgm:cxn modelId="{C16DCFE2-B323-4B1E-B8EB-C63B16BBDC4B}" type="presOf" srcId="{C4DE29BC-1F5A-496D-A2D1-1AACA057B027}" destId="{2E592B08-7303-4485-B1AE-4BE70A1F7FB8}" srcOrd="0" destOrd="0" presId="urn:microsoft.com/office/officeart/2005/8/layout/orgChart1"/>
    <dgm:cxn modelId="{FC63B8E5-961F-4729-92A7-534B20D342C8}" type="presOf" srcId="{52FD490F-5C44-4EEC-9629-D37AE2B28A5A}" destId="{29664CA1-B2ED-417E-9601-A0C90C2255BF}" srcOrd="1" destOrd="0" presId="urn:microsoft.com/office/officeart/2005/8/layout/orgChart1"/>
    <dgm:cxn modelId="{55E7CDEC-DB48-4A85-9EE2-30F03BD69374}" type="presOf" srcId="{9D2CBF6E-78C5-4989-B235-7F6D7A2464B2}" destId="{CB7E607A-E4C1-43B0-914A-260F63FE6C1E}" srcOrd="0" destOrd="0" presId="urn:microsoft.com/office/officeart/2005/8/layout/orgChart1"/>
    <dgm:cxn modelId="{D897BBEF-AA9D-4AF2-8A1E-AC04DAA14E6A}" type="presOf" srcId="{EB7FFEAC-953F-44EB-A0EF-C3E6652A7C28}" destId="{02AC5C96-DC80-402C-80D4-F34AD486362F}" srcOrd="0" destOrd="0" presId="urn:microsoft.com/office/officeart/2005/8/layout/orgChart1"/>
    <dgm:cxn modelId="{81570EF7-33F1-40E1-BB41-C068FB80AA0E}" type="presOf" srcId="{8B6B9DAB-0D66-4D06-AB92-85021F225CF3}" destId="{E7604BAA-3B45-4FA9-9607-9989E965E893}" srcOrd="0" destOrd="0" presId="urn:microsoft.com/office/officeart/2005/8/layout/orgChart1"/>
    <dgm:cxn modelId="{745659FA-FA83-4467-9477-392FF4C1146A}" type="presOf" srcId="{7171F4C6-E641-4BAD-B738-F9C7051B6C27}" destId="{86F8297F-CDB2-45C4-82F6-D443A6C31D5E}" srcOrd="0" destOrd="0" presId="urn:microsoft.com/office/officeart/2005/8/layout/orgChart1"/>
    <dgm:cxn modelId="{8D1992FC-40AE-4B05-B371-528D27361BFE}" type="presOf" srcId="{7171F4C6-E641-4BAD-B738-F9C7051B6C27}" destId="{C9C9AF12-04AE-489E-A5BA-2D69A97D1BD5}" srcOrd="1" destOrd="0" presId="urn:microsoft.com/office/officeart/2005/8/layout/orgChart1"/>
    <dgm:cxn modelId="{7543B784-6788-4EC8-80EF-CFE519078270}" type="presParOf" srcId="{5F5D42B9-22CE-4C07-B4D5-5F493E6E9F86}" destId="{5E307A53-F07F-4ACC-A54B-5B02C296E843}" srcOrd="0" destOrd="0" presId="urn:microsoft.com/office/officeart/2005/8/layout/orgChart1"/>
    <dgm:cxn modelId="{8EA12536-4DE1-4B6D-BE7C-E7E112878004}" type="presParOf" srcId="{5E307A53-F07F-4ACC-A54B-5B02C296E843}" destId="{6BC7F989-02A8-4C71-8933-1A7AB5FCF4EB}" srcOrd="0" destOrd="0" presId="urn:microsoft.com/office/officeart/2005/8/layout/orgChart1"/>
    <dgm:cxn modelId="{D2428343-1DCB-41BB-A3CB-5566A5B4896B}" type="presParOf" srcId="{6BC7F989-02A8-4C71-8933-1A7AB5FCF4EB}" destId="{579DD97D-18B1-4069-896D-24F081420EDD}" srcOrd="0" destOrd="0" presId="urn:microsoft.com/office/officeart/2005/8/layout/orgChart1"/>
    <dgm:cxn modelId="{46AE9162-B663-46FF-AF96-0AE8C828FFE6}" type="presParOf" srcId="{6BC7F989-02A8-4C71-8933-1A7AB5FCF4EB}" destId="{29664CA1-B2ED-417E-9601-A0C90C2255BF}" srcOrd="1" destOrd="0" presId="urn:microsoft.com/office/officeart/2005/8/layout/orgChart1"/>
    <dgm:cxn modelId="{03549686-AE42-4C11-A04D-1BA8154F75C9}" type="presParOf" srcId="{5E307A53-F07F-4ACC-A54B-5B02C296E843}" destId="{9E676216-563C-42BC-A752-CD1B002D1640}" srcOrd="1" destOrd="0" presId="urn:microsoft.com/office/officeart/2005/8/layout/orgChart1"/>
    <dgm:cxn modelId="{97D1A8E4-9E1C-4DFD-91A1-4A4A8E5A9012}" type="presParOf" srcId="{9E676216-563C-42BC-A752-CD1B002D1640}" destId="{A82A7502-D385-4AAB-9322-66972A259427}" srcOrd="0" destOrd="0" presId="urn:microsoft.com/office/officeart/2005/8/layout/orgChart1"/>
    <dgm:cxn modelId="{33B6C4A9-F77F-4A85-956F-890A0FA460E9}" type="presParOf" srcId="{9E676216-563C-42BC-A752-CD1B002D1640}" destId="{32CB24BF-0201-40FA-83DA-8873A358005E}" srcOrd="1" destOrd="0" presId="urn:microsoft.com/office/officeart/2005/8/layout/orgChart1"/>
    <dgm:cxn modelId="{C12AE6A0-7555-41E5-A182-13A10C87AF75}" type="presParOf" srcId="{32CB24BF-0201-40FA-83DA-8873A358005E}" destId="{CCF2CF82-C8FA-44C4-A02F-5AEDDEE9D857}" srcOrd="0" destOrd="0" presId="urn:microsoft.com/office/officeart/2005/8/layout/orgChart1"/>
    <dgm:cxn modelId="{4B48A75A-9C3B-40C8-A4A1-2EFB2098D745}" type="presParOf" srcId="{CCF2CF82-C8FA-44C4-A02F-5AEDDEE9D857}" destId="{308594FF-6452-4DA4-B339-5FF4B212AA6E}" srcOrd="0" destOrd="0" presId="urn:microsoft.com/office/officeart/2005/8/layout/orgChart1"/>
    <dgm:cxn modelId="{57761A1C-BA40-4E96-9689-F71360E326D6}" type="presParOf" srcId="{CCF2CF82-C8FA-44C4-A02F-5AEDDEE9D857}" destId="{1C9D5C44-FD5F-4A86-BE0D-57A19BA7D970}" srcOrd="1" destOrd="0" presId="urn:microsoft.com/office/officeart/2005/8/layout/orgChart1"/>
    <dgm:cxn modelId="{CC7B1CC9-EB8E-4D1E-8A65-62A2FDD298FA}" type="presParOf" srcId="{32CB24BF-0201-40FA-83DA-8873A358005E}" destId="{5EF166D4-802D-4BF2-9A4F-BDA08D8D6202}" srcOrd="1" destOrd="0" presId="urn:microsoft.com/office/officeart/2005/8/layout/orgChart1"/>
    <dgm:cxn modelId="{16FB316D-5BD6-4FE7-874E-ED28C2ACD676}" type="presParOf" srcId="{5EF166D4-802D-4BF2-9A4F-BDA08D8D6202}" destId="{F65C2AB1-96C2-461E-A196-36A0A6A2AD7C}" srcOrd="0" destOrd="0" presId="urn:microsoft.com/office/officeart/2005/8/layout/orgChart1"/>
    <dgm:cxn modelId="{0BB4D592-2AEF-473F-893B-DE660387FDE8}" type="presParOf" srcId="{5EF166D4-802D-4BF2-9A4F-BDA08D8D6202}" destId="{ADE26FC4-A4A0-4D0A-A6C0-D46C27DF899E}" srcOrd="1" destOrd="0" presId="urn:microsoft.com/office/officeart/2005/8/layout/orgChart1"/>
    <dgm:cxn modelId="{FCBDDF77-0259-4428-9F2E-BC7A016A67C6}" type="presParOf" srcId="{ADE26FC4-A4A0-4D0A-A6C0-D46C27DF899E}" destId="{6E761F0A-3A44-4F1B-ABB0-762CEB314D68}" srcOrd="0" destOrd="0" presId="urn:microsoft.com/office/officeart/2005/8/layout/orgChart1"/>
    <dgm:cxn modelId="{C63B28EE-C948-4ADD-BC16-83DEC21A24E4}" type="presParOf" srcId="{6E761F0A-3A44-4F1B-ABB0-762CEB314D68}" destId="{155A2A0C-C8E4-444A-9C41-BD2452FAA091}" srcOrd="0" destOrd="0" presId="urn:microsoft.com/office/officeart/2005/8/layout/orgChart1"/>
    <dgm:cxn modelId="{6712A467-D304-4DAE-9CB9-1CFE12AEC465}" type="presParOf" srcId="{6E761F0A-3A44-4F1B-ABB0-762CEB314D68}" destId="{ADDD527C-E5B3-4736-8FCC-83FB3F836FCF}" srcOrd="1" destOrd="0" presId="urn:microsoft.com/office/officeart/2005/8/layout/orgChart1"/>
    <dgm:cxn modelId="{CD308A82-A785-4C1A-A9A3-25EEB8139183}" type="presParOf" srcId="{ADE26FC4-A4A0-4D0A-A6C0-D46C27DF899E}" destId="{EFCEA400-E060-4DC4-A44E-2DA2971D3219}" srcOrd="1" destOrd="0" presId="urn:microsoft.com/office/officeart/2005/8/layout/orgChart1"/>
    <dgm:cxn modelId="{EEE5A7B1-C574-4976-9821-33BE8940B2AC}" type="presParOf" srcId="{EFCEA400-E060-4DC4-A44E-2DA2971D3219}" destId="{DBD6DD2A-C2DD-4E68-9764-0A7A33422959}" srcOrd="0" destOrd="0" presId="urn:microsoft.com/office/officeart/2005/8/layout/orgChart1"/>
    <dgm:cxn modelId="{FA2AFDFE-3AA5-407F-8B57-C526C294B277}" type="presParOf" srcId="{EFCEA400-E060-4DC4-A44E-2DA2971D3219}" destId="{2D3D6E22-7CC5-4B94-AA16-4495BE4EC1D1}" srcOrd="1" destOrd="0" presId="urn:microsoft.com/office/officeart/2005/8/layout/orgChart1"/>
    <dgm:cxn modelId="{CC11443F-0C2C-4C16-8C60-BC4F9ED82BD2}" type="presParOf" srcId="{2D3D6E22-7CC5-4B94-AA16-4495BE4EC1D1}" destId="{90A36FD3-8DDE-4700-BA31-6A8A4DE4B077}" srcOrd="0" destOrd="0" presId="urn:microsoft.com/office/officeart/2005/8/layout/orgChart1"/>
    <dgm:cxn modelId="{81CCB36A-8AAF-4A2C-A235-B3F2C49B31AA}" type="presParOf" srcId="{90A36FD3-8DDE-4700-BA31-6A8A4DE4B077}" destId="{63793DA5-3D7C-41A2-9A5E-BBEBBBBE5CA2}" srcOrd="0" destOrd="0" presId="urn:microsoft.com/office/officeart/2005/8/layout/orgChart1"/>
    <dgm:cxn modelId="{EA6AC601-3EF4-414E-BE0D-5AC14DBE5363}" type="presParOf" srcId="{90A36FD3-8DDE-4700-BA31-6A8A4DE4B077}" destId="{F5838C7C-596C-4DD2-831E-9E4D18603515}" srcOrd="1" destOrd="0" presId="urn:microsoft.com/office/officeart/2005/8/layout/orgChart1"/>
    <dgm:cxn modelId="{3C6DC1EA-E19F-4B66-9DA4-F58F031D0748}" type="presParOf" srcId="{2D3D6E22-7CC5-4B94-AA16-4495BE4EC1D1}" destId="{D9D52E7A-CBD0-4509-B8A9-A7930A923731}" srcOrd="1" destOrd="0" presId="urn:microsoft.com/office/officeart/2005/8/layout/orgChart1"/>
    <dgm:cxn modelId="{0D35AFCC-C219-46CD-921E-E5CD53593743}" type="presParOf" srcId="{2D3D6E22-7CC5-4B94-AA16-4495BE4EC1D1}" destId="{2FF56C48-33DD-40F1-9379-A45A850CFD54}" srcOrd="2" destOrd="0" presId="urn:microsoft.com/office/officeart/2005/8/layout/orgChart1"/>
    <dgm:cxn modelId="{B0A2449A-7E87-4AD4-BC14-289B2F2BBAA9}" type="presParOf" srcId="{EFCEA400-E060-4DC4-A44E-2DA2971D3219}" destId="{C7F44BE8-FDDC-4037-8BA2-03E0137A5348}" srcOrd="2" destOrd="0" presId="urn:microsoft.com/office/officeart/2005/8/layout/orgChart1"/>
    <dgm:cxn modelId="{832C632A-A240-4851-8FA9-A7ACB52D6978}" type="presParOf" srcId="{EFCEA400-E060-4DC4-A44E-2DA2971D3219}" destId="{918730AB-8550-4FD5-948B-7E5B376F4E97}" srcOrd="3" destOrd="0" presId="urn:microsoft.com/office/officeart/2005/8/layout/orgChart1"/>
    <dgm:cxn modelId="{509E507E-C1BE-4FE6-8FB0-29BD2F2A0026}" type="presParOf" srcId="{918730AB-8550-4FD5-948B-7E5B376F4E97}" destId="{D615DD81-A251-4819-87D2-44AE4F833677}" srcOrd="0" destOrd="0" presId="urn:microsoft.com/office/officeart/2005/8/layout/orgChart1"/>
    <dgm:cxn modelId="{6ADD11EF-E488-4A3B-8619-3A30B37FC8B3}" type="presParOf" srcId="{D615DD81-A251-4819-87D2-44AE4F833677}" destId="{D28661F5-E6CD-439C-B677-21727FDFE613}" srcOrd="0" destOrd="0" presId="urn:microsoft.com/office/officeart/2005/8/layout/orgChart1"/>
    <dgm:cxn modelId="{3E86CBB4-C320-43AE-8F05-7EB684575D82}" type="presParOf" srcId="{D615DD81-A251-4819-87D2-44AE4F833677}" destId="{BB8AF215-BAE2-4F7A-9E4A-0F1C6B238EC9}" srcOrd="1" destOrd="0" presId="urn:microsoft.com/office/officeart/2005/8/layout/orgChart1"/>
    <dgm:cxn modelId="{F8CC4A4E-8DA5-4588-A89D-9169F7839125}" type="presParOf" srcId="{918730AB-8550-4FD5-948B-7E5B376F4E97}" destId="{81D74B9E-0801-4580-8BB4-64749F4B0ADC}" srcOrd="1" destOrd="0" presId="urn:microsoft.com/office/officeart/2005/8/layout/orgChart1"/>
    <dgm:cxn modelId="{EAE645A0-9A03-48EF-98EA-B4722DFFD260}" type="presParOf" srcId="{918730AB-8550-4FD5-948B-7E5B376F4E97}" destId="{72D7E6A5-3BDD-431A-8965-46C7B15972BD}" srcOrd="2" destOrd="0" presId="urn:microsoft.com/office/officeart/2005/8/layout/orgChart1"/>
    <dgm:cxn modelId="{A8805A5B-1EC0-4775-B0CD-4B299D24FB84}" type="presParOf" srcId="{ADE26FC4-A4A0-4D0A-A6C0-D46C27DF899E}" destId="{D83AEE60-AD1A-4293-934B-8A53E784A4E8}" srcOrd="2" destOrd="0" presId="urn:microsoft.com/office/officeart/2005/8/layout/orgChart1"/>
    <dgm:cxn modelId="{B0D4E080-C39B-4897-94E2-CC4229514F7B}" type="presParOf" srcId="{5EF166D4-802D-4BF2-9A4F-BDA08D8D6202}" destId="{E7604BAA-3B45-4FA9-9607-9989E965E893}" srcOrd="2" destOrd="0" presId="urn:microsoft.com/office/officeart/2005/8/layout/orgChart1"/>
    <dgm:cxn modelId="{026388B8-3FD1-4A9B-A213-882F9931A581}" type="presParOf" srcId="{5EF166D4-802D-4BF2-9A4F-BDA08D8D6202}" destId="{765C958B-5851-4E84-89AC-86E37B0593CA}" srcOrd="3" destOrd="0" presId="urn:microsoft.com/office/officeart/2005/8/layout/orgChart1"/>
    <dgm:cxn modelId="{F89FCDF9-A04A-4377-BE8C-F42B8E537C1E}" type="presParOf" srcId="{765C958B-5851-4E84-89AC-86E37B0593CA}" destId="{15C1A5B8-1679-45A7-9486-A54A82CB8AAF}" srcOrd="0" destOrd="0" presId="urn:microsoft.com/office/officeart/2005/8/layout/orgChart1"/>
    <dgm:cxn modelId="{CE52B033-5616-4E1C-9AE9-CA6E9E210F52}" type="presParOf" srcId="{15C1A5B8-1679-45A7-9486-A54A82CB8AAF}" destId="{0043E2F2-2078-43A5-A391-D63FE0990F06}" srcOrd="0" destOrd="0" presId="urn:microsoft.com/office/officeart/2005/8/layout/orgChart1"/>
    <dgm:cxn modelId="{F2B26C19-BB5E-42DC-A613-88FFF04075EC}" type="presParOf" srcId="{15C1A5B8-1679-45A7-9486-A54A82CB8AAF}" destId="{AC899E80-AAEA-4139-A3E5-2AA4CC07B451}" srcOrd="1" destOrd="0" presId="urn:microsoft.com/office/officeart/2005/8/layout/orgChart1"/>
    <dgm:cxn modelId="{878A0FF4-540A-4E47-84CC-59C8649C2446}" type="presParOf" srcId="{765C958B-5851-4E84-89AC-86E37B0593CA}" destId="{5CDA5AEE-0F54-4D7B-AFE6-F7ED1F194B98}" srcOrd="1" destOrd="0" presId="urn:microsoft.com/office/officeart/2005/8/layout/orgChart1"/>
    <dgm:cxn modelId="{4CD41C37-E2F2-437E-AF24-276F000BB0F6}" type="presParOf" srcId="{5CDA5AEE-0F54-4D7B-AFE6-F7ED1F194B98}" destId="{421CF933-C2E7-402D-A5CC-2CAC97D63574}" srcOrd="0" destOrd="0" presId="urn:microsoft.com/office/officeart/2005/8/layout/orgChart1"/>
    <dgm:cxn modelId="{1C27F50F-D3B8-49F5-AA4D-E6999F3686F9}" type="presParOf" srcId="{5CDA5AEE-0F54-4D7B-AFE6-F7ED1F194B98}" destId="{7C6ED463-329D-4C19-8039-C9FB196880DF}" srcOrd="1" destOrd="0" presId="urn:microsoft.com/office/officeart/2005/8/layout/orgChart1"/>
    <dgm:cxn modelId="{21B6F27D-9D51-45BD-B09B-E732F509B1B7}" type="presParOf" srcId="{7C6ED463-329D-4C19-8039-C9FB196880DF}" destId="{1DE4B9A9-F562-4522-91EC-5D23C398B611}" srcOrd="0" destOrd="0" presId="urn:microsoft.com/office/officeart/2005/8/layout/orgChart1"/>
    <dgm:cxn modelId="{B79C7B53-2336-4927-938D-922D953C184C}" type="presParOf" srcId="{1DE4B9A9-F562-4522-91EC-5D23C398B611}" destId="{94E77AFF-FB8D-47F8-ACD6-114AE2DFABDA}" srcOrd="0" destOrd="0" presId="urn:microsoft.com/office/officeart/2005/8/layout/orgChart1"/>
    <dgm:cxn modelId="{466FA225-E2BF-4DBF-AF23-2C4469EC8304}" type="presParOf" srcId="{1DE4B9A9-F562-4522-91EC-5D23C398B611}" destId="{F3A72373-A3D1-4037-B4FA-54ADF53631E8}" srcOrd="1" destOrd="0" presId="urn:microsoft.com/office/officeart/2005/8/layout/orgChart1"/>
    <dgm:cxn modelId="{25026730-11C8-4177-9565-36E56A869900}" type="presParOf" srcId="{7C6ED463-329D-4C19-8039-C9FB196880DF}" destId="{13C13E05-DF0C-486B-82D2-307470A42F8C}" srcOrd="1" destOrd="0" presId="urn:microsoft.com/office/officeart/2005/8/layout/orgChart1"/>
    <dgm:cxn modelId="{C7CEBD7B-FED1-45E7-81B1-9C9324290C93}" type="presParOf" srcId="{7C6ED463-329D-4C19-8039-C9FB196880DF}" destId="{FDCEC786-FCB2-4B8D-889C-0B27AC3883AB}" srcOrd="2" destOrd="0" presId="urn:microsoft.com/office/officeart/2005/8/layout/orgChart1"/>
    <dgm:cxn modelId="{D5F72293-5456-4F81-B184-4B32CC630EED}" type="presParOf" srcId="{5CDA5AEE-0F54-4D7B-AFE6-F7ED1F194B98}" destId="{A3987BA0-CD2D-4ED0-B6AD-91914495CDB7}" srcOrd="2" destOrd="0" presId="urn:microsoft.com/office/officeart/2005/8/layout/orgChart1"/>
    <dgm:cxn modelId="{4512321E-49B4-48DE-B459-098A3F54FA16}" type="presParOf" srcId="{5CDA5AEE-0F54-4D7B-AFE6-F7ED1F194B98}" destId="{BA85838D-C1F5-4548-9CE1-6F63A4F9D087}" srcOrd="3" destOrd="0" presId="urn:microsoft.com/office/officeart/2005/8/layout/orgChart1"/>
    <dgm:cxn modelId="{4D2B6DD5-E1F0-47B9-B851-D70EADAA707E}" type="presParOf" srcId="{BA85838D-C1F5-4548-9CE1-6F63A4F9D087}" destId="{4245BE1E-833D-4A3B-8896-CFF8A9DA7917}" srcOrd="0" destOrd="0" presId="urn:microsoft.com/office/officeart/2005/8/layout/orgChart1"/>
    <dgm:cxn modelId="{0813B92F-CEEF-4DE8-B062-6C1D8404A729}" type="presParOf" srcId="{4245BE1E-833D-4A3B-8896-CFF8A9DA7917}" destId="{8A88A158-7CAB-4122-8C00-C7EC38AE3F4C}" srcOrd="0" destOrd="0" presId="urn:microsoft.com/office/officeart/2005/8/layout/orgChart1"/>
    <dgm:cxn modelId="{8B618EBF-8386-4C95-9BF7-4CA85606A1E3}" type="presParOf" srcId="{4245BE1E-833D-4A3B-8896-CFF8A9DA7917}" destId="{45B30D0C-79AC-44AB-B090-074494C6AB9E}" srcOrd="1" destOrd="0" presId="urn:microsoft.com/office/officeart/2005/8/layout/orgChart1"/>
    <dgm:cxn modelId="{C38E7E0A-AE38-4377-AB55-1A206AD0392A}" type="presParOf" srcId="{BA85838D-C1F5-4548-9CE1-6F63A4F9D087}" destId="{90DE79A1-B047-40CB-9CE7-8E8581080698}" srcOrd="1" destOrd="0" presId="urn:microsoft.com/office/officeart/2005/8/layout/orgChart1"/>
    <dgm:cxn modelId="{E5132C2C-DA35-4417-AF24-EDE6F59ED57B}" type="presParOf" srcId="{BA85838D-C1F5-4548-9CE1-6F63A4F9D087}" destId="{3E36B09A-BAFD-47E0-B227-00C22E522D23}" srcOrd="2" destOrd="0" presId="urn:microsoft.com/office/officeart/2005/8/layout/orgChart1"/>
    <dgm:cxn modelId="{0F40A22D-6C9E-4D11-9BAA-74C3309F7CBF}" type="presParOf" srcId="{5CDA5AEE-0F54-4D7B-AFE6-F7ED1F194B98}" destId="{CB7E607A-E4C1-43B0-914A-260F63FE6C1E}" srcOrd="4" destOrd="0" presId="urn:microsoft.com/office/officeart/2005/8/layout/orgChart1"/>
    <dgm:cxn modelId="{88701F83-F87E-42EA-80D4-CC5F20CEDCAC}" type="presParOf" srcId="{5CDA5AEE-0F54-4D7B-AFE6-F7ED1F194B98}" destId="{81FD847A-1B64-4CBC-9654-DC9D56ED3297}" srcOrd="5" destOrd="0" presId="urn:microsoft.com/office/officeart/2005/8/layout/orgChart1"/>
    <dgm:cxn modelId="{A9EA1179-AC4C-4F9E-8C2A-84DFD72098B9}" type="presParOf" srcId="{81FD847A-1B64-4CBC-9654-DC9D56ED3297}" destId="{08702FCB-49D4-430C-B921-B8D0C050DA14}" srcOrd="0" destOrd="0" presId="urn:microsoft.com/office/officeart/2005/8/layout/orgChart1"/>
    <dgm:cxn modelId="{16C48553-1260-4616-B08A-B27CCC4A59E3}" type="presParOf" srcId="{08702FCB-49D4-430C-B921-B8D0C050DA14}" destId="{86F8297F-CDB2-45C4-82F6-D443A6C31D5E}" srcOrd="0" destOrd="0" presId="urn:microsoft.com/office/officeart/2005/8/layout/orgChart1"/>
    <dgm:cxn modelId="{403C6BCE-56E2-411F-BE81-8FA155F16E7C}" type="presParOf" srcId="{08702FCB-49D4-430C-B921-B8D0C050DA14}" destId="{C9C9AF12-04AE-489E-A5BA-2D69A97D1BD5}" srcOrd="1" destOrd="0" presId="urn:microsoft.com/office/officeart/2005/8/layout/orgChart1"/>
    <dgm:cxn modelId="{485CA0EA-ED1C-4CFD-BF28-63156F507C57}" type="presParOf" srcId="{81FD847A-1B64-4CBC-9654-DC9D56ED3297}" destId="{3E8829C1-A2E3-4F4E-A124-53F1727258B8}" srcOrd="1" destOrd="0" presId="urn:microsoft.com/office/officeart/2005/8/layout/orgChart1"/>
    <dgm:cxn modelId="{75359052-D4E6-45D6-B79F-BCEF675CE544}" type="presParOf" srcId="{81FD847A-1B64-4CBC-9654-DC9D56ED3297}" destId="{9FE03D46-9401-42B9-97D3-B60B3AA8E22E}" srcOrd="2" destOrd="0" presId="urn:microsoft.com/office/officeart/2005/8/layout/orgChart1"/>
    <dgm:cxn modelId="{CB7DF70C-202F-4CBA-9953-8F3BDC869741}" type="presParOf" srcId="{765C958B-5851-4E84-89AC-86E37B0593CA}" destId="{D648B2ED-19CE-48B8-841B-B263D6DBA480}" srcOrd="2" destOrd="0" presId="urn:microsoft.com/office/officeart/2005/8/layout/orgChart1"/>
    <dgm:cxn modelId="{5EA02F1C-4827-4A11-9B2F-69B88B0E7489}" type="presParOf" srcId="{32CB24BF-0201-40FA-83DA-8873A358005E}" destId="{72609BB4-2FF4-44BF-9EB4-8E007A2FC5B9}" srcOrd="2" destOrd="0" presId="urn:microsoft.com/office/officeart/2005/8/layout/orgChart1"/>
    <dgm:cxn modelId="{B902B2C0-A669-4CBD-B858-5D41DA0FCB03}" type="presParOf" srcId="{9E676216-563C-42BC-A752-CD1B002D1640}" destId="{F154DEE9-5DAA-43AD-A443-A7A045B263DA}" srcOrd="2" destOrd="0" presId="urn:microsoft.com/office/officeart/2005/8/layout/orgChart1"/>
    <dgm:cxn modelId="{DCEC3D88-9D3D-46D2-BF74-CDF8098C89B2}" type="presParOf" srcId="{9E676216-563C-42BC-A752-CD1B002D1640}" destId="{431F26CB-8028-4C63-BB26-3C5D00A4AF9E}" srcOrd="3" destOrd="0" presId="urn:microsoft.com/office/officeart/2005/8/layout/orgChart1"/>
    <dgm:cxn modelId="{53A618CC-96FD-4C83-A8F9-F512DA891D60}" type="presParOf" srcId="{431F26CB-8028-4C63-BB26-3C5D00A4AF9E}" destId="{F96F1E42-2224-4AA2-96C2-6E25FE248923}" srcOrd="0" destOrd="0" presId="urn:microsoft.com/office/officeart/2005/8/layout/orgChart1"/>
    <dgm:cxn modelId="{1BF27C9B-F246-43DA-A52B-05FD41F4FF6A}" type="presParOf" srcId="{F96F1E42-2224-4AA2-96C2-6E25FE248923}" destId="{73B0C5E0-4AFA-41A1-A8EB-32CCCCA2A1D0}" srcOrd="0" destOrd="0" presId="urn:microsoft.com/office/officeart/2005/8/layout/orgChart1"/>
    <dgm:cxn modelId="{C7924316-7EC6-429B-8E99-75AF72B9F0F6}" type="presParOf" srcId="{F96F1E42-2224-4AA2-96C2-6E25FE248923}" destId="{F63EBB08-3B09-4E14-B6B6-A192A7E0625A}" srcOrd="1" destOrd="0" presId="urn:microsoft.com/office/officeart/2005/8/layout/orgChart1"/>
    <dgm:cxn modelId="{741A2EAE-CDC8-46DC-93A3-E8C53674AF43}" type="presParOf" srcId="{431F26CB-8028-4C63-BB26-3C5D00A4AF9E}" destId="{27912D03-E789-4066-B4BF-5365372F70B8}" srcOrd="1" destOrd="0" presId="urn:microsoft.com/office/officeart/2005/8/layout/orgChart1"/>
    <dgm:cxn modelId="{3E7CB4C0-AC99-44E0-AE8E-2FE47C741AC2}" type="presParOf" srcId="{27912D03-E789-4066-B4BF-5365372F70B8}" destId="{2AB5D9B6-54F2-479C-9584-F6E558F0DA74}" srcOrd="0" destOrd="0" presId="urn:microsoft.com/office/officeart/2005/8/layout/orgChart1"/>
    <dgm:cxn modelId="{BA474762-7A14-451A-B540-D1390FE0ECB7}" type="presParOf" srcId="{27912D03-E789-4066-B4BF-5365372F70B8}" destId="{685B43E4-8320-43AA-9E9D-59D7D6679E3F}" srcOrd="1" destOrd="0" presId="urn:microsoft.com/office/officeart/2005/8/layout/orgChart1"/>
    <dgm:cxn modelId="{649E51D0-75AF-403C-8B8D-AE27EC44B894}" type="presParOf" srcId="{685B43E4-8320-43AA-9E9D-59D7D6679E3F}" destId="{92DD4F3B-64E1-490D-9B3F-B53D4D2CDD36}" srcOrd="0" destOrd="0" presId="urn:microsoft.com/office/officeart/2005/8/layout/orgChart1"/>
    <dgm:cxn modelId="{C3C86CA0-799C-4D73-AC35-4D357A8AE33B}" type="presParOf" srcId="{92DD4F3B-64E1-490D-9B3F-B53D4D2CDD36}" destId="{1C73D1E6-4DF7-46FD-8D0B-0D01C5FC7F9B}" srcOrd="0" destOrd="0" presId="urn:microsoft.com/office/officeart/2005/8/layout/orgChart1"/>
    <dgm:cxn modelId="{D5E0D4C4-6C9F-48F4-892A-07229337D243}" type="presParOf" srcId="{92DD4F3B-64E1-490D-9B3F-B53D4D2CDD36}" destId="{6916409D-5A12-4D4B-98D1-18232AA60362}" srcOrd="1" destOrd="0" presId="urn:microsoft.com/office/officeart/2005/8/layout/orgChart1"/>
    <dgm:cxn modelId="{309E21C6-585A-49DB-A229-11C0C407A660}" type="presParOf" srcId="{685B43E4-8320-43AA-9E9D-59D7D6679E3F}" destId="{CE154A3C-78CE-49DC-A37E-9DB619FA6927}" srcOrd="1" destOrd="0" presId="urn:microsoft.com/office/officeart/2005/8/layout/orgChart1"/>
    <dgm:cxn modelId="{44F4EF8D-2E68-4B88-864A-5C49F0B6F24E}" type="presParOf" srcId="{CE154A3C-78CE-49DC-A37E-9DB619FA6927}" destId="{F3D990A2-9271-42DD-A0C2-34B03EF27B77}" srcOrd="0" destOrd="0" presId="urn:microsoft.com/office/officeart/2005/8/layout/orgChart1"/>
    <dgm:cxn modelId="{2D7C5C09-9484-4733-A2A2-FCF6493DFEC5}" type="presParOf" srcId="{CE154A3C-78CE-49DC-A37E-9DB619FA6927}" destId="{17622F84-A410-404E-A99D-BE6544470B4F}" srcOrd="1" destOrd="0" presId="urn:microsoft.com/office/officeart/2005/8/layout/orgChart1"/>
    <dgm:cxn modelId="{9BC5B3F6-594A-44D9-ADF0-0C337B4EC2AF}" type="presParOf" srcId="{17622F84-A410-404E-A99D-BE6544470B4F}" destId="{83326CA7-9DE6-4434-8170-A889FE9CBC03}" srcOrd="0" destOrd="0" presId="urn:microsoft.com/office/officeart/2005/8/layout/orgChart1"/>
    <dgm:cxn modelId="{34F0803A-F417-471F-A44B-54B33AF2A26C}" type="presParOf" srcId="{83326CA7-9DE6-4434-8170-A889FE9CBC03}" destId="{2E592B08-7303-4485-B1AE-4BE70A1F7FB8}" srcOrd="0" destOrd="0" presId="urn:microsoft.com/office/officeart/2005/8/layout/orgChart1"/>
    <dgm:cxn modelId="{6FD84C34-73D7-4065-B0E3-847B32104BC4}" type="presParOf" srcId="{83326CA7-9DE6-4434-8170-A889FE9CBC03}" destId="{27C3D89B-B4C6-4328-8D73-748803AB6307}" srcOrd="1" destOrd="0" presId="urn:microsoft.com/office/officeart/2005/8/layout/orgChart1"/>
    <dgm:cxn modelId="{6F69A4AF-E073-48F1-BADD-22F1A49E2C97}" type="presParOf" srcId="{17622F84-A410-404E-A99D-BE6544470B4F}" destId="{F93E88DF-A28C-41DA-B6BF-044D262CA335}" srcOrd="1" destOrd="0" presId="urn:microsoft.com/office/officeart/2005/8/layout/orgChart1"/>
    <dgm:cxn modelId="{6DA6ECC7-6A9C-4872-A500-49A2172B8E88}" type="presParOf" srcId="{17622F84-A410-404E-A99D-BE6544470B4F}" destId="{A1A475A0-EF69-4616-A5CB-27908C4F8BE8}" srcOrd="2" destOrd="0" presId="urn:microsoft.com/office/officeart/2005/8/layout/orgChart1"/>
    <dgm:cxn modelId="{462A3A5E-70FE-4AEA-8237-9EAC8E964B27}" type="presParOf" srcId="{685B43E4-8320-43AA-9E9D-59D7D6679E3F}" destId="{A9E7A236-5118-495D-8A62-D418BA734435}" srcOrd="2" destOrd="0" presId="urn:microsoft.com/office/officeart/2005/8/layout/orgChart1"/>
    <dgm:cxn modelId="{08A033EB-814E-41AF-B354-0E501B98E481}" type="presParOf" srcId="{27912D03-E789-4066-B4BF-5365372F70B8}" destId="{02AC5C96-DC80-402C-80D4-F34AD486362F}" srcOrd="2" destOrd="0" presId="urn:microsoft.com/office/officeart/2005/8/layout/orgChart1"/>
    <dgm:cxn modelId="{2CF349C1-FC81-41B2-AAD8-98E339CD4537}" type="presParOf" srcId="{27912D03-E789-4066-B4BF-5365372F70B8}" destId="{7675AC4B-85D2-4274-B6FE-3DA022B079CC}" srcOrd="3" destOrd="0" presId="urn:microsoft.com/office/officeart/2005/8/layout/orgChart1"/>
    <dgm:cxn modelId="{F06F82E5-01D8-4080-A407-FB2622362DDC}" type="presParOf" srcId="{7675AC4B-85D2-4274-B6FE-3DA022B079CC}" destId="{9C93E496-5302-43E5-8B54-3BC3994E5437}" srcOrd="0" destOrd="0" presId="urn:microsoft.com/office/officeart/2005/8/layout/orgChart1"/>
    <dgm:cxn modelId="{BBF4F377-61E4-440E-A8E3-9FBF7C31D71D}" type="presParOf" srcId="{9C93E496-5302-43E5-8B54-3BC3994E5437}" destId="{0DEF015F-CA3D-4129-9284-BFF12BF07F81}" srcOrd="0" destOrd="0" presId="urn:microsoft.com/office/officeart/2005/8/layout/orgChart1"/>
    <dgm:cxn modelId="{ACD09BC4-BFE1-4BDD-AF2D-9C955585B6E8}" type="presParOf" srcId="{9C93E496-5302-43E5-8B54-3BC3994E5437}" destId="{3E2CA38D-13B4-43DB-AFB3-993B4F6C2D6A}" srcOrd="1" destOrd="0" presId="urn:microsoft.com/office/officeart/2005/8/layout/orgChart1"/>
    <dgm:cxn modelId="{F2F9B733-91FC-4E02-8FF6-7BEFCC6B7CE0}" type="presParOf" srcId="{7675AC4B-85D2-4274-B6FE-3DA022B079CC}" destId="{7E69482E-6612-4518-9A19-0040A1AB2D1E}" srcOrd="1" destOrd="0" presId="urn:microsoft.com/office/officeart/2005/8/layout/orgChart1"/>
    <dgm:cxn modelId="{BC9EA389-8251-47C9-827D-281E3CD58A6D}" type="presParOf" srcId="{7E69482E-6612-4518-9A19-0040A1AB2D1E}" destId="{0F1294D6-A673-4E68-9E7A-0F10152237EC}" srcOrd="0" destOrd="0" presId="urn:microsoft.com/office/officeart/2005/8/layout/orgChart1"/>
    <dgm:cxn modelId="{003BA216-207D-4F4E-AB96-D2309182FC3E}" type="presParOf" srcId="{7E69482E-6612-4518-9A19-0040A1AB2D1E}" destId="{A98104A9-FF7F-47B0-AFDD-729141A2E70F}" srcOrd="1" destOrd="0" presId="urn:microsoft.com/office/officeart/2005/8/layout/orgChart1"/>
    <dgm:cxn modelId="{D67CA188-FDBD-48CD-BD3B-05355AFF143E}" type="presParOf" srcId="{A98104A9-FF7F-47B0-AFDD-729141A2E70F}" destId="{94C81D0B-E5D2-46CB-BE64-4347A13D5F8F}" srcOrd="0" destOrd="0" presId="urn:microsoft.com/office/officeart/2005/8/layout/orgChart1"/>
    <dgm:cxn modelId="{BB0E9A57-4AB8-48CC-8658-BA3B17C9F516}" type="presParOf" srcId="{94C81D0B-E5D2-46CB-BE64-4347A13D5F8F}" destId="{F50D3C72-D907-4585-8275-39FBEC74CA71}" srcOrd="0" destOrd="0" presId="urn:microsoft.com/office/officeart/2005/8/layout/orgChart1"/>
    <dgm:cxn modelId="{E45E90EE-FD62-4DDF-9B05-CE1C2F376D43}" type="presParOf" srcId="{94C81D0B-E5D2-46CB-BE64-4347A13D5F8F}" destId="{C8366863-E815-461D-A785-110E42FA02C3}" srcOrd="1" destOrd="0" presId="urn:microsoft.com/office/officeart/2005/8/layout/orgChart1"/>
    <dgm:cxn modelId="{9212BD53-5455-4CD1-A963-02025AFA2C97}" type="presParOf" srcId="{A98104A9-FF7F-47B0-AFDD-729141A2E70F}" destId="{32EDC2FD-74C0-4E23-A0D0-C61B5522D6D4}" srcOrd="1" destOrd="0" presId="urn:microsoft.com/office/officeart/2005/8/layout/orgChart1"/>
    <dgm:cxn modelId="{C4D2519E-F7E1-4081-975F-978487223E19}" type="presParOf" srcId="{A98104A9-FF7F-47B0-AFDD-729141A2E70F}" destId="{9ACC42CF-92D7-49E4-BC58-AB2F51E19362}" srcOrd="2" destOrd="0" presId="urn:microsoft.com/office/officeart/2005/8/layout/orgChart1"/>
    <dgm:cxn modelId="{51A3D2E9-8EF5-4696-9CB6-DC7EC233D9C9}" type="presParOf" srcId="{7E69482E-6612-4518-9A19-0040A1AB2D1E}" destId="{8EC483E5-3B4D-4AEA-8E5F-0878541E8CCB}" srcOrd="2" destOrd="0" presId="urn:microsoft.com/office/officeart/2005/8/layout/orgChart1"/>
    <dgm:cxn modelId="{F4BD86B3-1F1E-483D-B02A-3C28E97CF56F}" type="presParOf" srcId="{7E69482E-6612-4518-9A19-0040A1AB2D1E}" destId="{2CE7D7BF-9D89-4817-8427-19C2FF7C27E8}" srcOrd="3" destOrd="0" presId="urn:microsoft.com/office/officeart/2005/8/layout/orgChart1"/>
    <dgm:cxn modelId="{9710618B-57AA-4DB0-8A99-EB921FDA6C6B}" type="presParOf" srcId="{2CE7D7BF-9D89-4817-8427-19C2FF7C27E8}" destId="{E7386636-28A5-4EEA-B6E0-FB960B2B5930}" srcOrd="0" destOrd="0" presId="urn:microsoft.com/office/officeart/2005/8/layout/orgChart1"/>
    <dgm:cxn modelId="{81D48E86-DF1D-440C-B553-BEFE4794078E}" type="presParOf" srcId="{E7386636-28A5-4EEA-B6E0-FB960B2B5930}" destId="{4C2D94AF-9417-4A4C-B592-2E9D6FEF73A1}" srcOrd="0" destOrd="0" presId="urn:microsoft.com/office/officeart/2005/8/layout/orgChart1"/>
    <dgm:cxn modelId="{D81A5F89-9FB9-403A-B1CD-CB4FCBA2BEB2}" type="presParOf" srcId="{E7386636-28A5-4EEA-B6E0-FB960B2B5930}" destId="{8E64C905-C3F3-47B8-9729-E6484CB84251}" srcOrd="1" destOrd="0" presId="urn:microsoft.com/office/officeart/2005/8/layout/orgChart1"/>
    <dgm:cxn modelId="{3588D7F9-4454-499C-9384-D2E423E00008}" type="presParOf" srcId="{2CE7D7BF-9D89-4817-8427-19C2FF7C27E8}" destId="{CB45E5E3-3AE7-45BB-A8E2-1D1A80F6BCF5}" srcOrd="1" destOrd="0" presId="urn:microsoft.com/office/officeart/2005/8/layout/orgChart1"/>
    <dgm:cxn modelId="{4B30D177-C069-4617-B097-F5C2CE029193}" type="presParOf" srcId="{2CE7D7BF-9D89-4817-8427-19C2FF7C27E8}" destId="{E82012FD-EDCF-48C7-A378-396C01D0F2F5}" srcOrd="2" destOrd="0" presId="urn:microsoft.com/office/officeart/2005/8/layout/orgChart1"/>
    <dgm:cxn modelId="{6F7FAB37-5FE1-4C73-8F6F-CD89498D1B02}" type="presParOf" srcId="{7E69482E-6612-4518-9A19-0040A1AB2D1E}" destId="{30A78FDE-EE9F-4278-9BE3-C7EF17E314D6}" srcOrd="4" destOrd="0" presId="urn:microsoft.com/office/officeart/2005/8/layout/orgChart1"/>
    <dgm:cxn modelId="{AD43CFB4-4FEA-4436-AC81-737A127F936C}" type="presParOf" srcId="{7E69482E-6612-4518-9A19-0040A1AB2D1E}" destId="{451F3FF1-5C57-43CC-AF9C-CD05B4D4E98C}" srcOrd="5" destOrd="0" presId="urn:microsoft.com/office/officeart/2005/8/layout/orgChart1"/>
    <dgm:cxn modelId="{CC44492E-93FF-4FB9-BEED-B1385C614C8E}" type="presParOf" srcId="{451F3FF1-5C57-43CC-AF9C-CD05B4D4E98C}" destId="{C619BF14-12A4-4C46-A43C-2F769D864599}" srcOrd="0" destOrd="0" presId="urn:microsoft.com/office/officeart/2005/8/layout/orgChart1"/>
    <dgm:cxn modelId="{D6EF0853-7A3C-4B8F-83C6-6CB2BAFC1370}" type="presParOf" srcId="{C619BF14-12A4-4C46-A43C-2F769D864599}" destId="{04687A37-5E0B-417F-9629-A1A2573AE626}" srcOrd="0" destOrd="0" presId="urn:microsoft.com/office/officeart/2005/8/layout/orgChart1"/>
    <dgm:cxn modelId="{4BF017C7-4D80-4F0F-B1FC-1E60528CF00B}" type="presParOf" srcId="{C619BF14-12A4-4C46-A43C-2F769D864599}" destId="{BA340271-73B9-4074-96FF-3EE95C1A06EF}" srcOrd="1" destOrd="0" presId="urn:microsoft.com/office/officeart/2005/8/layout/orgChart1"/>
    <dgm:cxn modelId="{EC75B109-350B-4A70-BB15-1E3CB9BBA109}" type="presParOf" srcId="{451F3FF1-5C57-43CC-AF9C-CD05B4D4E98C}" destId="{477CB279-51AB-475F-9BB1-19C4567F4A86}" srcOrd="1" destOrd="0" presId="urn:microsoft.com/office/officeart/2005/8/layout/orgChart1"/>
    <dgm:cxn modelId="{2818FDDC-7F15-4768-B905-9B5956F7B8AB}" type="presParOf" srcId="{451F3FF1-5C57-43CC-AF9C-CD05B4D4E98C}" destId="{A4A9364C-16B6-480B-8014-62E545845AD5}" srcOrd="2" destOrd="0" presId="urn:microsoft.com/office/officeart/2005/8/layout/orgChart1"/>
    <dgm:cxn modelId="{DB282C6D-17DB-4220-9340-2B53AA095B28}" type="presParOf" srcId="{7675AC4B-85D2-4274-B6FE-3DA022B079CC}" destId="{6DF80161-A4A5-4B5B-A3C0-021716DC1ABD}" srcOrd="2" destOrd="0" presId="urn:microsoft.com/office/officeart/2005/8/layout/orgChart1"/>
    <dgm:cxn modelId="{F9D7F281-CFC2-4AE2-AAFF-B1E9B469168D}" type="presParOf" srcId="{431F26CB-8028-4C63-BB26-3C5D00A4AF9E}" destId="{C1A3DC26-2903-4D10-A030-0F864F558F36}" srcOrd="2" destOrd="0" presId="urn:microsoft.com/office/officeart/2005/8/layout/orgChart1"/>
    <dgm:cxn modelId="{FF153EA5-C297-4DB2-B1D8-8DF132923CB1}" type="presParOf" srcId="{5E307A53-F07F-4ACC-A54B-5B02C296E843}" destId="{2F13C851-A541-4B0F-A00B-318FDB71D8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0F481-44C7-484A-B23C-9CA2C3FFFAA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E"/>
        </a:p>
      </dgm:t>
    </dgm:pt>
    <dgm:pt modelId="{52FD490F-5C44-4EEC-9629-D37AE2B28A5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1619A1-61B1-4C59-8B53-ADF6D969BB25}" type="parTrans" cxnId="{F025F220-C37E-487F-9568-3CFEC78A451A}">
      <dgm:prSet/>
      <dgm:spPr/>
      <dgm:t>
        <a:bodyPr/>
        <a:lstStyle/>
        <a:p>
          <a:endParaRPr lang="en-IE"/>
        </a:p>
      </dgm:t>
    </dgm:pt>
    <dgm:pt modelId="{864A0155-235C-4309-9989-53839BDC54BE}" type="sibTrans" cxnId="{F025F220-C37E-487F-9568-3CFEC78A451A}">
      <dgm:prSet/>
      <dgm:spPr/>
      <dgm:t>
        <a:bodyPr/>
        <a:lstStyle/>
        <a:p>
          <a:endParaRPr lang="en-IE"/>
        </a:p>
      </dgm:t>
    </dgm:pt>
    <dgm:pt modelId="{BEEBAEB5-8B78-4063-A2FE-BC68675A8F38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506E8-544E-4BE1-A70B-6542D37CF293}" type="parTrans" cxnId="{53A78216-44EC-4332-9549-539429F236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DB1C3F-F6FC-4AD8-875A-22D0B134949E}" type="sibTrans" cxnId="{53A78216-44EC-4332-9549-539429F23675}">
      <dgm:prSet/>
      <dgm:spPr/>
      <dgm:t>
        <a:bodyPr/>
        <a:lstStyle/>
        <a:p>
          <a:endParaRPr lang="en-IE"/>
        </a:p>
      </dgm:t>
    </dgm:pt>
    <dgm:pt modelId="{B39AF535-B760-4312-91A1-F10BDB1B9D1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6053D-20EB-41BB-ADD6-FD38635B2CD2}" type="parTrans" cxnId="{078CA2E0-A58A-47D4-A722-46FB51653C4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3056D5-455A-434A-AAB1-634E27C9D97C}" type="sibTrans" cxnId="{078CA2E0-A58A-47D4-A722-46FB51653C42}">
      <dgm:prSet/>
      <dgm:spPr/>
      <dgm:t>
        <a:bodyPr/>
        <a:lstStyle/>
        <a:p>
          <a:endParaRPr lang="en-IE"/>
        </a:p>
      </dgm:t>
    </dgm:pt>
    <dgm:pt modelId="{9BF32DFA-C9B2-43AF-97C0-130DD722720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CF65DFB-747A-41B4-BF29-7C1D4BC1148B}" type="parTrans" cxnId="{39FD5F9C-6F31-4E9B-B73B-22668471A00E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8EB1801-27BD-4812-9CA2-AF7CE11A75B6}" type="sibTrans" cxnId="{39FD5F9C-6F31-4E9B-B73B-22668471A00E}">
      <dgm:prSet/>
      <dgm:spPr/>
      <dgm:t>
        <a:bodyPr/>
        <a:lstStyle/>
        <a:p>
          <a:endParaRPr lang="en-IE"/>
        </a:p>
      </dgm:t>
    </dgm:pt>
    <dgm:pt modelId="{BA3B24DC-2B07-4614-8C22-164AE8C3854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6B9DAB-0D66-4D06-AB92-85021F225CF3}" type="parTrans" cxnId="{18F5E06E-628B-4272-A097-9631510C1B6A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46F6F9-60B3-42E4-BC64-08239A14DCED}" type="sibTrans" cxnId="{18F5E06E-628B-4272-A097-9631510C1B6A}">
      <dgm:prSet/>
      <dgm:spPr/>
      <dgm:t>
        <a:bodyPr/>
        <a:lstStyle/>
        <a:p>
          <a:endParaRPr lang="en-IE"/>
        </a:p>
      </dgm:t>
    </dgm:pt>
    <dgm:pt modelId="{D1212245-0D73-4DD2-AE32-96B2B5D6649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0409FF-0813-4D6F-92B6-0F7D18D677F0}" type="parTrans" cxnId="{7D93660D-D954-42BD-96DF-83B1EB87AF86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69768B0-0A66-4C5E-AF4E-7BD9484C14DB}" type="sibTrans" cxnId="{7D93660D-D954-42BD-96DF-83B1EB87AF86}">
      <dgm:prSet/>
      <dgm:spPr/>
      <dgm:t>
        <a:bodyPr/>
        <a:lstStyle/>
        <a:p>
          <a:endParaRPr lang="en-IE"/>
        </a:p>
      </dgm:t>
    </dgm:pt>
    <dgm:pt modelId="{6DAEC39A-AEB2-43F8-9CE7-9519455863DB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FFEAC-953F-44EB-A0EF-C3E6652A7C28}" type="parTrans" cxnId="{E1423825-27FB-498C-BBBB-36AB9AC8892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2EE7B1-CE91-4BBD-90E9-CAA6F3B46E1D}" type="sibTrans" cxnId="{E1423825-27FB-498C-BBBB-36AB9AC8892B}">
      <dgm:prSet/>
      <dgm:spPr/>
      <dgm:t>
        <a:bodyPr/>
        <a:lstStyle/>
        <a:p>
          <a:endParaRPr lang="en-IE"/>
        </a:p>
      </dgm:t>
    </dgm:pt>
    <dgm:pt modelId="{37F5F3EF-ADA9-45F1-8EF6-EB1F430E883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5F24B0-ED97-424C-919A-87C7943B52FA}" type="parTrans" cxnId="{D19C75B5-2D3C-47D5-820E-65FA2EECF64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C53B10-5A7B-4CF2-B92F-468B3E0FB9E4}" type="sibTrans" cxnId="{D19C75B5-2D3C-47D5-820E-65FA2EECF645}">
      <dgm:prSet/>
      <dgm:spPr/>
      <dgm:t>
        <a:bodyPr/>
        <a:lstStyle/>
        <a:p>
          <a:endParaRPr lang="en-IE"/>
        </a:p>
      </dgm:t>
    </dgm:pt>
    <dgm:pt modelId="{B68BC643-7683-4BC3-819D-48A2FF38497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23B48-0E40-423F-9176-BAB64EB1854D}" type="parTrans" cxnId="{726B6276-2116-4A1F-BC26-EDA034B5BF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495F626-6166-4493-ABCF-D11BED50117B}" type="sibTrans" cxnId="{726B6276-2116-4A1F-BC26-EDA034B5BF75}">
      <dgm:prSet/>
      <dgm:spPr/>
      <dgm:t>
        <a:bodyPr/>
        <a:lstStyle/>
        <a:p>
          <a:endParaRPr lang="en-IE"/>
        </a:p>
      </dgm:t>
    </dgm:pt>
    <dgm:pt modelId="{D4132B7C-5308-4EB7-9717-E50A27A32C3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7239A2-2BEB-48AD-9A8B-46638BCE6F43}" type="parTrans" cxnId="{757F4CA7-1322-4EEC-95D0-399642B96E8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E58FAF-E50B-414B-8146-33CF0A3B208D}" type="sibTrans" cxnId="{757F4CA7-1322-4EEC-95D0-399642B96E81}">
      <dgm:prSet/>
      <dgm:spPr/>
      <dgm:t>
        <a:bodyPr/>
        <a:lstStyle/>
        <a:p>
          <a:endParaRPr lang="en-IE"/>
        </a:p>
      </dgm:t>
    </dgm:pt>
    <dgm:pt modelId="{FFCAAC58-F662-4381-B1EB-358A8FAC2C7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C3C93E-97B6-4DC4-8E5F-C75791AF401C}" type="parTrans" cxnId="{EE5BDF94-9729-4D6D-977E-12456060F920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D239CB-4EBC-46C4-800B-199A614CFE93}" type="sibTrans" cxnId="{EE5BDF94-9729-4D6D-977E-12456060F920}">
      <dgm:prSet/>
      <dgm:spPr/>
      <dgm:t>
        <a:bodyPr/>
        <a:lstStyle/>
        <a:p>
          <a:endParaRPr lang="en-IE"/>
        </a:p>
      </dgm:t>
    </dgm:pt>
    <dgm:pt modelId="{7171F4C6-E641-4BAD-B738-F9C7051B6C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2CBF6E-78C5-4989-B235-7F6D7A2464B2}" type="parTrans" cxnId="{79B180AC-498B-4107-BDA4-0480EB2EC353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A95C50-7620-44B8-8E8C-69F1E2533F9C}" type="sibTrans" cxnId="{79B180AC-498B-4107-BDA4-0480EB2EC353}">
      <dgm:prSet/>
      <dgm:spPr/>
      <dgm:t>
        <a:bodyPr/>
        <a:lstStyle/>
        <a:p>
          <a:endParaRPr lang="en-IE"/>
        </a:p>
      </dgm:t>
    </dgm:pt>
    <dgm:pt modelId="{C4DE29BC-1F5A-496D-A2D1-1AACA057B0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04165B9-D5E2-4EF3-B362-D40517BD342B}" type="parTrans" cxnId="{00B2101E-510F-4193-8072-2246E10CBBD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75FE16-F0BF-487F-ADB8-EF64B3E5B280}" type="sibTrans" cxnId="{00B2101E-510F-4193-8072-2246E10CBBDB}">
      <dgm:prSet/>
      <dgm:spPr/>
      <dgm:t>
        <a:bodyPr/>
        <a:lstStyle/>
        <a:p>
          <a:endParaRPr lang="en-IE"/>
        </a:p>
      </dgm:t>
    </dgm:pt>
    <dgm:pt modelId="{A2A9BA9D-31A4-46F6-B2E0-882C7F8523F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8DEAC2-B77B-4DE7-97B8-BF3B5AB1A631}" type="parTrans" cxnId="{FABCB60A-DF0C-4AE2-BF95-AA48B48534A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1D87DA1-8EF6-42D7-A8D7-8F2CEDE97D3D}" type="sibTrans" cxnId="{FABCB60A-DF0C-4AE2-BF95-AA48B48534A1}">
      <dgm:prSet/>
      <dgm:spPr/>
      <dgm:t>
        <a:bodyPr/>
        <a:lstStyle/>
        <a:p>
          <a:endParaRPr lang="en-IE"/>
        </a:p>
      </dgm:t>
    </dgm:pt>
    <dgm:pt modelId="{B9A5376D-DBE5-4B83-9203-B072818302A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32AA7B-F74A-43A5-9C65-94D6D33F2A46}" type="parTrans" cxnId="{2571FA6E-51AE-431E-B2C3-ED733CD923A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0049DC-19C0-4EA0-8B4C-BA8D29BF9B16}" type="sibTrans" cxnId="{2571FA6E-51AE-431E-B2C3-ED733CD923A2}">
      <dgm:prSet/>
      <dgm:spPr/>
      <dgm:t>
        <a:bodyPr/>
        <a:lstStyle/>
        <a:p>
          <a:endParaRPr lang="en-IE"/>
        </a:p>
      </dgm:t>
    </dgm:pt>
    <dgm:pt modelId="{3DAF2430-0D51-4D7F-A482-91D29FA63280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A87A21-2A22-4DED-826F-43496548C8C7}" type="parTrans" cxnId="{EF56A3D5-D042-490D-AD1B-1D87FFF9F69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EEE803-C325-4D66-974F-54098D66AB87}" type="sibTrans" cxnId="{EF56A3D5-D042-490D-AD1B-1D87FFF9F692}">
      <dgm:prSet/>
      <dgm:spPr/>
      <dgm:t>
        <a:bodyPr/>
        <a:lstStyle/>
        <a:p>
          <a:endParaRPr lang="en-IE"/>
        </a:p>
      </dgm:t>
    </dgm:pt>
    <dgm:pt modelId="{5F5D42B9-22CE-4C07-B4D5-5F493E6E9F86}" type="pres">
      <dgm:prSet presAssocID="{3470F481-44C7-484A-B23C-9CA2C3FFFA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307A53-F07F-4ACC-A54B-5B02C296E843}" type="pres">
      <dgm:prSet presAssocID="{52FD490F-5C44-4EEC-9629-D37AE2B28A5A}" presName="hierRoot1" presStyleCnt="0">
        <dgm:presLayoutVars>
          <dgm:hierBranch val="init"/>
        </dgm:presLayoutVars>
      </dgm:prSet>
      <dgm:spPr/>
    </dgm:pt>
    <dgm:pt modelId="{6BC7F989-02A8-4C71-8933-1A7AB5FCF4EB}" type="pres">
      <dgm:prSet presAssocID="{52FD490F-5C44-4EEC-9629-D37AE2B28A5A}" presName="rootComposite1" presStyleCnt="0"/>
      <dgm:spPr/>
    </dgm:pt>
    <dgm:pt modelId="{579DD97D-18B1-4069-896D-24F081420EDD}" type="pres">
      <dgm:prSet presAssocID="{52FD490F-5C44-4EEC-9629-D37AE2B28A5A}" presName="rootText1" presStyleLbl="node0" presStyleIdx="0" presStyleCnt="1">
        <dgm:presLayoutVars>
          <dgm:chPref val="3"/>
        </dgm:presLayoutVars>
      </dgm:prSet>
      <dgm:spPr/>
    </dgm:pt>
    <dgm:pt modelId="{29664CA1-B2ED-417E-9601-A0C90C2255BF}" type="pres">
      <dgm:prSet presAssocID="{52FD490F-5C44-4EEC-9629-D37AE2B28A5A}" presName="rootConnector1" presStyleLbl="node1" presStyleIdx="0" presStyleCnt="0"/>
      <dgm:spPr/>
    </dgm:pt>
    <dgm:pt modelId="{9E676216-563C-42BC-A752-CD1B002D1640}" type="pres">
      <dgm:prSet presAssocID="{52FD490F-5C44-4EEC-9629-D37AE2B28A5A}" presName="hierChild2" presStyleCnt="0"/>
      <dgm:spPr/>
    </dgm:pt>
    <dgm:pt modelId="{A82A7502-D385-4AAB-9322-66972A259427}" type="pres">
      <dgm:prSet presAssocID="{ECE506E8-544E-4BE1-A70B-6542D37CF293}" presName="Name37" presStyleLbl="parChTrans1D2" presStyleIdx="0" presStyleCnt="2"/>
      <dgm:spPr/>
    </dgm:pt>
    <dgm:pt modelId="{32CB24BF-0201-40FA-83DA-8873A358005E}" type="pres">
      <dgm:prSet presAssocID="{BEEBAEB5-8B78-4063-A2FE-BC68675A8F38}" presName="hierRoot2" presStyleCnt="0">
        <dgm:presLayoutVars>
          <dgm:hierBranch val="init"/>
        </dgm:presLayoutVars>
      </dgm:prSet>
      <dgm:spPr/>
    </dgm:pt>
    <dgm:pt modelId="{CCF2CF82-C8FA-44C4-A02F-5AEDDEE9D857}" type="pres">
      <dgm:prSet presAssocID="{BEEBAEB5-8B78-4063-A2FE-BC68675A8F38}" presName="rootComposite" presStyleCnt="0"/>
      <dgm:spPr/>
    </dgm:pt>
    <dgm:pt modelId="{308594FF-6452-4DA4-B339-5FF4B212AA6E}" type="pres">
      <dgm:prSet presAssocID="{BEEBAEB5-8B78-4063-A2FE-BC68675A8F38}" presName="rootText" presStyleLbl="node2" presStyleIdx="0" presStyleCnt="2">
        <dgm:presLayoutVars>
          <dgm:chPref val="3"/>
        </dgm:presLayoutVars>
      </dgm:prSet>
      <dgm:spPr/>
    </dgm:pt>
    <dgm:pt modelId="{1C9D5C44-FD5F-4A86-BE0D-57A19BA7D970}" type="pres">
      <dgm:prSet presAssocID="{BEEBAEB5-8B78-4063-A2FE-BC68675A8F38}" presName="rootConnector" presStyleLbl="node2" presStyleIdx="0" presStyleCnt="2"/>
      <dgm:spPr/>
    </dgm:pt>
    <dgm:pt modelId="{5EF166D4-802D-4BF2-9A4F-BDA08D8D6202}" type="pres">
      <dgm:prSet presAssocID="{BEEBAEB5-8B78-4063-A2FE-BC68675A8F38}" presName="hierChild4" presStyleCnt="0"/>
      <dgm:spPr/>
    </dgm:pt>
    <dgm:pt modelId="{F65C2AB1-96C2-461E-A196-36A0A6A2AD7C}" type="pres">
      <dgm:prSet presAssocID="{FCF65DFB-747A-41B4-BF29-7C1D4BC1148B}" presName="Name37" presStyleLbl="parChTrans1D3" presStyleIdx="0" presStyleCnt="4"/>
      <dgm:spPr/>
    </dgm:pt>
    <dgm:pt modelId="{ADE26FC4-A4A0-4D0A-A6C0-D46C27DF899E}" type="pres">
      <dgm:prSet presAssocID="{9BF32DFA-C9B2-43AF-97C0-130DD722720C}" presName="hierRoot2" presStyleCnt="0">
        <dgm:presLayoutVars>
          <dgm:hierBranch val="init"/>
        </dgm:presLayoutVars>
      </dgm:prSet>
      <dgm:spPr/>
    </dgm:pt>
    <dgm:pt modelId="{6E761F0A-3A44-4F1B-ABB0-762CEB314D68}" type="pres">
      <dgm:prSet presAssocID="{9BF32DFA-C9B2-43AF-97C0-130DD722720C}" presName="rootComposite" presStyleCnt="0"/>
      <dgm:spPr/>
    </dgm:pt>
    <dgm:pt modelId="{155A2A0C-C8E4-444A-9C41-BD2452FAA091}" type="pres">
      <dgm:prSet presAssocID="{9BF32DFA-C9B2-43AF-97C0-130DD722720C}" presName="rootText" presStyleLbl="node3" presStyleIdx="0" presStyleCnt="4">
        <dgm:presLayoutVars>
          <dgm:chPref val="3"/>
        </dgm:presLayoutVars>
      </dgm:prSet>
      <dgm:spPr/>
    </dgm:pt>
    <dgm:pt modelId="{ADDD527C-E5B3-4736-8FCC-83FB3F836FCF}" type="pres">
      <dgm:prSet presAssocID="{9BF32DFA-C9B2-43AF-97C0-130DD722720C}" presName="rootConnector" presStyleLbl="node3" presStyleIdx="0" presStyleCnt="4"/>
      <dgm:spPr/>
    </dgm:pt>
    <dgm:pt modelId="{EFCEA400-E060-4DC4-A44E-2DA2971D3219}" type="pres">
      <dgm:prSet presAssocID="{9BF32DFA-C9B2-43AF-97C0-130DD722720C}" presName="hierChild4" presStyleCnt="0"/>
      <dgm:spPr/>
    </dgm:pt>
    <dgm:pt modelId="{DBD6DD2A-C2DD-4E68-9764-0A7A33422959}" type="pres">
      <dgm:prSet presAssocID="{155F24B0-ED97-424C-919A-87C7943B52FA}" presName="Name37" presStyleLbl="parChTrans1D4" presStyleIdx="0" presStyleCnt="9"/>
      <dgm:spPr/>
    </dgm:pt>
    <dgm:pt modelId="{2D3D6E22-7CC5-4B94-AA16-4495BE4EC1D1}" type="pres">
      <dgm:prSet presAssocID="{37F5F3EF-ADA9-45F1-8EF6-EB1F430E883F}" presName="hierRoot2" presStyleCnt="0">
        <dgm:presLayoutVars>
          <dgm:hierBranch val="init"/>
        </dgm:presLayoutVars>
      </dgm:prSet>
      <dgm:spPr/>
    </dgm:pt>
    <dgm:pt modelId="{90A36FD3-8DDE-4700-BA31-6A8A4DE4B077}" type="pres">
      <dgm:prSet presAssocID="{37F5F3EF-ADA9-45F1-8EF6-EB1F430E883F}" presName="rootComposite" presStyleCnt="0"/>
      <dgm:spPr/>
    </dgm:pt>
    <dgm:pt modelId="{63793DA5-3D7C-41A2-9A5E-BBEBBBBE5CA2}" type="pres">
      <dgm:prSet presAssocID="{37F5F3EF-ADA9-45F1-8EF6-EB1F430E883F}" presName="rootText" presStyleLbl="node4" presStyleIdx="0" presStyleCnt="9">
        <dgm:presLayoutVars>
          <dgm:chPref val="3"/>
        </dgm:presLayoutVars>
      </dgm:prSet>
      <dgm:spPr/>
    </dgm:pt>
    <dgm:pt modelId="{F5838C7C-596C-4DD2-831E-9E4D18603515}" type="pres">
      <dgm:prSet presAssocID="{37F5F3EF-ADA9-45F1-8EF6-EB1F430E883F}" presName="rootConnector" presStyleLbl="node4" presStyleIdx="0" presStyleCnt="9"/>
      <dgm:spPr/>
    </dgm:pt>
    <dgm:pt modelId="{D9D52E7A-CBD0-4509-B8A9-A7930A923731}" type="pres">
      <dgm:prSet presAssocID="{37F5F3EF-ADA9-45F1-8EF6-EB1F430E883F}" presName="hierChild4" presStyleCnt="0"/>
      <dgm:spPr/>
    </dgm:pt>
    <dgm:pt modelId="{2FF56C48-33DD-40F1-9379-A45A850CFD54}" type="pres">
      <dgm:prSet presAssocID="{37F5F3EF-ADA9-45F1-8EF6-EB1F430E883F}" presName="hierChild5" presStyleCnt="0"/>
      <dgm:spPr/>
    </dgm:pt>
    <dgm:pt modelId="{C7F44BE8-FDDC-4037-8BA2-03E0137A5348}" type="pres">
      <dgm:prSet presAssocID="{37223B48-0E40-423F-9176-BAB64EB1854D}" presName="Name37" presStyleLbl="parChTrans1D4" presStyleIdx="1" presStyleCnt="9"/>
      <dgm:spPr/>
    </dgm:pt>
    <dgm:pt modelId="{918730AB-8550-4FD5-948B-7E5B376F4E97}" type="pres">
      <dgm:prSet presAssocID="{B68BC643-7683-4BC3-819D-48A2FF384977}" presName="hierRoot2" presStyleCnt="0">
        <dgm:presLayoutVars>
          <dgm:hierBranch val="init"/>
        </dgm:presLayoutVars>
      </dgm:prSet>
      <dgm:spPr/>
    </dgm:pt>
    <dgm:pt modelId="{D615DD81-A251-4819-87D2-44AE4F833677}" type="pres">
      <dgm:prSet presAssocID="{B68BC643-7683-4BC3-819D-48A2FF384977}" presName="rootComposite" presStyleCnt="0"/>
      <dgm:spPr/>
    </dgm:pt>
    <dgm:pt modelId="{D28661F5-E6CD-439C-B677-21727FDFE613}" type="pres">
      <dgm:prSet presAssocID="{B68BC643-7683-4BC3-819D-48A2FF384977}" presName="rootText" presStyleLbl="node4" presStyleIdx="1" presStyleCnt="9">
        <dgm:presLayoutVars>
          <dgm:chPref val="3"/>
        </dgm:presLayoutVars>
      </dgm:prSet>
      <dgm:spPr/>
    </dgm:pt>
    <dgm:pt modelId="{BB8AF215-BAE2-4F7A-9E4A-0F1C6B238EC9}" type="pres">
      <dgm:prSet presAssocID="{B68BC643-7683-4BC3-819D-48A2FF384977}" presName="rootConnector" presStyleLbl="node4" presStyleIdx="1" presStyleCnt="9"/>
      <dgm:spPr/>
    </dgm:pt>
    <dgm:pt modelId="{81D74B9E-0801-4580-8BB4-64749F4B0ADC}" type="pres">
      <dgm:prSet presAssocID="{B68BC643-7683-4BC3-819D-48A2FF384977}" presName="hierChild4" presStyleCnt="0"/>
      <dgm:spPr/>
    </dgm:pt>
    <dgm:pt modelId="{72D7E6A5-3BDD-431A-8965-46C7B15972BD}" type="pres">
      <dgm:prSet presAssocID="{B68BC643-7683-4BC3-819D-48A2FF384977}" presName="hierChild5" presStyleCnt="0"/>
      <dgm:spPr/>
    </dgm:pt>
    <dgm:pt modelId="{D83AEE60-AD1A-4293-934B-8A53E784A4E8}" type="pres">
      <dgm:prSet presAssocID="{9BF32DFA-C9B2-43AF-97C0-130DD722720C}" presName="hierChild5" presStyleCnt="0"/>
      <dgm:spPr/>
    </dgm:pt>
    <dgm:pt modelId="{E7604BAA-3B45-4FA9-9607-9989E965E893}" type="pres">
      <dgm:prSet presAssocID="{8B6B9DAB-0D66-4D06-AB92-85021F225CF3}" presName="Name37" presStyleLbl="parChTrans1D3" presStyleIdx="1" presStyleCnt="4"/>
      <dgm:spPr/>
    </dgm:pt>
    <dgm:pt modelId="{765C958B-5851-4E84-89AC-86E37B0593CA}" type="pres">
      <dgm:prSet presAssocID="{BA3B24DC-2B07-4614-8C22-164AE8C3854C}" presName="hierRoot2" presStyleCnt="0">
        <dgm:presLayoutVars>
          <dgm:hierBranch val="init"/>
        </dgm:presLayoutVars>
      </dgm:prSet>
      <dgm:spPr/>
    </dgm:pt>
    <dgm:pt modelId="{15C1A5B8-1679-45A7-9486-A54A82CB8AAF}" type="pres">
      <dgm:prSet presAssocID="{BA3B24DC-2B07-4614-8C22-164AE8C3854C}" presName="rootComposite" presStyleCnt="0"/>
      <dgm:spPr/>
    </dgm:pt>
    <dgm:pt modelId="{0043E2F2-2078-43A5-A391-D63FE0990F06}" type="pres">
      <dgm:prSet presAssocID="{BA3B24DC-2B07-4614-8C22-164AE8C3854C}" presName="rootText" presStyleLbl="node3" presStyleIdx="1" presStyleCnt="4">
        <dgm:presLayoutVars>
          <dgm:chPref val="3"/>
        </dgm:presLayoutVars>
      </dgm:prSet>
      <dgm:spPr/>
    </dgm:pt>
    <dgm:pt modelId="{AC899E80-AAEA-4139-A3E5-2AA4CC07B451}" type="pres">
      <dgm:prSet presAssocID="{BA3B24DC-2B07-4614-8C22-164AE8C3854C}" presName="rootConnector" presStyleLbl="node3" presStyleIdx="1" presStyleCnt="4"/>
      <dgm:spPr/>
    </dgm:pt>
    <dgm:pt modelId="{5CDA5AEE-0F54-4D7B-AFE6-F7ED1F194B98}" type="pres">
      <dgm:prSet presAssocID="{BA3B24DC-2B07-4614-8C22-164AE8C3854C}" presName="hierChild4" presStyleCnt="0"/>
      <dgm:spPr/>
    </dgm:pt>
    <dgm:pt modelId="{421CF933-C2E7-402D-A5CC-2CAC97D63574}" type="pres">
      <dgm:prSet presAssocID="{937239A2-2BEB-48AD-9A8B-46638BCE6F43}" presName="Name37" presStyleLbl="parChTrans1D4" presStyleIdx="2" presStyleCnt="9"/>
      <dgm:spPr/>
    </dgm:pt>
    <dgm:pt modelId="{7C6ED463-329D-4C19-8039-C9FB196880DF}" type="pres">
      <dgm:prSet presAssocID="{D4132B7C-5308-4EB7-9717-E50A27A32C37}" presName="hierRoot2" presStyleCnt="0">
        <dgm:presLayoutVars>
          <dgm:hierBranch val="init"/>
        </dgm:presLayoutVars>
      </dgm:prSet>
      <dgm:spPr/>
    </dgm:pt>
    <dgm:pt modelId="{1DE4B9A9-F562-4522-91EC-5D23C398B611}" type="pres">
      <dgm:prSet presAssocID="{D4132B7C-5308-4EB7-9717-E50A27A32C37}" presName="rootComposite" presStyleCnt="0"/>
      <dgm:spPr/>
    </dgm:pt>
    <dgm:pt modelId="{94E77AFF-FB8D-47F8-ACD6-114AE2DFABDA}" type="pres">
      <dgm:prSet presAssocID="{D4132B7C-5308-4EB7-9717-E50A27A32C37}" presName="rootText" presStyleLbl="node4" presStyleIdx="2" presStyleCnt="9">
        <dgm:presLayoutVars>
          <dgm:chPref val="3"/>
        </dgm:presLayoutVars>
      </dgm:prSet>
      <dgm:spPr/>
    </dgm:pt>
    <dgm:pt modelId="{F3A72373-A3D1-4037-B4FA-54ADF53631E8}" type="pres">
      <dgm:prSet presAssocID="{D4132B7C-5308-4EB7-9717-E50A27A32C37}" presName="rootConnector" presStyleLbl="node4" presStyleIdx="2" presStyleCnt="9"/>
      <dgm:spPr/>
    </dgm:pt>
    <dgm:pt modelId="{13C13E05-DF0C-486B-82D2-307470A42F8C}" type="pres">
      <dgm:prSet presAssocID="{D4132B7C-5308-4EB7-9717-E50A27A32C37}" presName="hierChild4" presStyleCnt="0"/>
      <dgm:spPr/>
    </dgm:pt>
    <dgm:pt modelId="{FDCEC786-FCB2-4B8D-889C-0B27AC3883AB}" type="pres">
      <dgm:prSet presAssocID="{D4132B7C-5308-4EB7-9717-E50A27A32C37}" presName="hierChild5" presStyleCnt="0"/>
      <dgm:spPr/>
    </dgm:pt>
    <dgm:pt modelId="{A3987BA0-CD2D-4ED0-B6AD-91914495CDB7}" type="pres">
      <dgm:prSet presAssocID="{DAC3C93E-97B6-4DC4-8E5F-C75791AF401C}" presName="Name37" presStyleLbl="parChTrans1D4" presStyleIdx="3" presStyleCnt="9"/>
      <dgm:spPr/>
    </dgm:pt>
    <dgm:pt modelId="{BA85838D-C1F5-4548-9CE1-6F63A4F9D087}" type="pres">
      <dgm:prSet presAssocID="{FFCAAC58-F662-4381-B1EB-358A8FAC2C7F}" presName="hierRoot2" presStyleCnt="0">
        <dgm:presLayoutVars>
          <dgm:hierBranch val="init"/>
        </dgm:presLayoutVars>
      </dgm:prSet>
      <dgm:spPr/>
    </dgm:pt>
    <dgm:pt modelId="{4245BE1E-833D-4A3B-8896-CFF8A9DA7917}" type="pres">
      <dgm:prSet presAssocID="{FFCAAC58-F662-4381-B1EB-358A8FAC2C7F}" presName="rootComposite" presStyleCnt="0"/>
      <dgm:spPr/>
    </dgm:pt>
    <dgm:pt modelId="{8A88A158-7CAB-4122-8C00-C7EC38AE3F4C}" type="pres">
      <dgm:prSet presAssocID="{FFCAAC58-F662-4381-B1EB-358A8FAC2C7F}" presName="rootText" presStyleLbl="node4" presStyleIdx="3" presStyleCnt="9">
        <dgm:presLayoutVars>
          <dgm:chPref val="3"/>
        </dgm:presLayoutVars>
      </dgm:prSet>
      <dgm:spPr/>
    </dgm:pt>
    <dgm:pt modelId="{45B30D0C-79AC-44AB-B090-074494C6AB9E}" type="pres">
      <dgm:prSet presAssocID="{FFCAAC58-F662-4381-B1EB-358A8FAC2C7F}" presName="rootConnector" presStyleLbl="node4" presStyleIdx="3" presStyleCnt="9"/>
      <dgm:spPr/>
    </dgm:pt>
    <dgm:pt modelId="{90DE79A1-B047-40CB-9CE7-8E8581080698}" type="pres">
      <dgm:prSet presAssocID="{FFCAAC58-F662-4381-B1EB-358A8FAC2C7F}" presName="hierChild4" presStyleCnt="0"/>
      <dgm:spPr/>
    </dgm:pt>
    <dgm:pt modelId="{3E36B09A-BAFD-47E0-B227-00C22E522D23}" type="pres">
      <dgm:prSet presAssocID="{FFCAAC58-F662-4381-B1EB-358A8FAC2C7F}" presName="hierChild5" presStyleCnt="0"/>
      <dgm:spPr/>
    </dgm:pt>
    <dgm:pt modelId="{CB7E607A-E4C1-43B0-914A-260F63FE6C1E}" type="pres">
      <dgm:prSet presAssocID="{9D2CBF6E-78C5-4989-B235-7F6D7A2464B2}" presName="Name37" presStyleLbl="parChTrans1D4" presStyleIdx="4" presStyleCnt="9"/>
      <dgm:spPr/>
    </dgm:pt>
    <dgm:pt modelId="{81FD847A-1B64-4CBC-9654-DC9D56ED3297}" type="pres">
      <dgm:prSet presAssocID="{7171F4C6-E641-4BAD-B738-F9C7051B6C27}" presName="hierRoot2" presStyleCnt="0">
        <dgm:presLayoutVars>
          <dgm:hierBranch val="init"/>
        </dgm:presLayoutVars>
      </dgm:prSet>
      <dgm:spPr/>
    </dgm:pt>
    <dgm:pt modelId="{08702FCB-49D4-430C-B921-B8D0C050DA14}" type="pres">
      <dgm:prSet presAssocID="{7171F4C6-E641-4BAD-B738-F9C7051B6C27}" presName="rootComposite" presStyleCnt="0"/>
      <dgm:spPr/>
    </dgm:pt>
    <dgm:pt modelId="{86F8297F-CDB2-45C4-82F6-D443A6C31D5E}" type="pres">
      <dgm:prSet presAssocID="{7171F4C6-E641-4BAD-B738-F9C7051B6C27}" presName="rootText" presStyleLbl="node4" presStyleIdx="4" presStyleCnt="9">
        <dgm:presLayoutVars>
          <dgm:chPref val="3"/>
        </dgm:presLayoutVars>
      </dgm:prSet>
      <dgm:spPr/>
    </dgm:pt>
    <dgm:pt modelId="{C9C9AF12-04AE-489E-A5BA-2D69A97D1BD5}" type="pres">
      <dgm:prSet presAssocID="{7171F4C6-E641-4BAD-B738-F9C7051B6C27}" presName="rootConnector" presStyleLbl="node4" presStyleIdx="4" presStyleCnt="9"/>
      <dgm:spPr/>
    </dgm:pt>
    <dgm:pt modelId="{3E8829C1-A2E3-4F4E-A124-53F1727258B8}" type="pres">
      <dgm:prSet presAssocID="{7171F4C6-E641-4BAD-B738-F9C7051B6C27}" presName="hierChild4" presStyleCnt="0"/>
      <dgm:spPr/>
    </dgm:pt>
    <dgm:pt modelId="{9FE03D46-9401-42B9-97D3-B60B3AA8E22E}" type="pres">
      <dgm:prSet presAssocID="{7171F4C6-E641-4BAD-B738-F9C7051B6C27}" presName="hierChild5" presStyleCnt="0"/>
      <dgm:spPr/>
    </dgm:pt>
    <dgm:pt modelId="{D648B2ED-19CE-48B8-841B-B263D6DBA480}" type="pres">
      <dgm:prSet presAssocID="{BA3B24DC-2B07-4614-8C22-164AE8C3854C}" presName="hierChild5" presStyleCnt="0"/>
      <dgm:spPr/>
    </dgm:pt>
    <dgm:pt modelId="{72609BB4-2FF4-44BF-9EB4-8E007A2FC5B9}" type="pres">
      <dgm:prSet presAssocID="{BEEBAEB5-8B78-4063-A2FE-BC68675A8F38}" presName="hierChild5" presStyleCnt="0"/>
      <dgm:spPr/>
    </dgm:pt>
    <dgm:pt modelId="{F154DEE9-5DAA-43AD-A443-A7A045B263DA}" type="pres">
      <dgm:prSet presAssocID="{AA66053D-20EB-41BB-ADD6-FD38635B2CD2}" presName="Name37" presStyleLbl="parChTrans1D2" presStyleIdx="1" presStyleCnt="2"/>
      <dgm:spPr/>
    </dgm:pt>
    <dgm:pt modelId="{431F26CB-8028-4C63-BB26-3C5D00A4AF9E}" type="pres">
      <dgm:prSet presAssocID="{B39AF535-B760-4312-91A1-F10BDB1B9D15}" presName="hierRoot2" presStyleCnt="0">
        <dgm:presLayoutVars>
          <dgm:hierBranch val="init"/>
        </dgm:presLayoutVars>
      </dgm:prSet>
      <dgm:spPr/>
    </dgm:pt>
    <dgm:pt modelId="{F96F1E42-2224-4AA2-96C2-6E25FE248923}" type="pres">
      <dgm:prSet presAssocID="{B39AF535-B760-4312-91A1-F10BDB1B9D15}" presName="rootComposite" presStyleCnt="0"/>
      <dgm:spPr/>
    </dgm:pt>
    <dgm:pt modelId="{73B0C5E0-4AFA-41A1-A8EB-32CCCCA2A1D0}" type="pres">
      <dgm:prSet presAssocID="{B39AF535-B760-4312-91A1-F10BDB1B9D15}" presName="rootText" presStyleLbl="node2" presStyleIdx="1" presStyleCnt="2">
        <dgm:presLayoutVars>
          <dgm:chPref val="3"/>
        </dgm:presLayoutVars>
      </dgm:prSet>
      <dgm:spPr/>
    </dgm:pt>
    <dgm:pt modelId="{F63EBB08-3B09-4E14-B6B6-A192A7E0625A}" type="pres">
      <dgm:prSet presAssocID="{B39AF535-B760-4312-91A1-F10BDB1B9D15}" presName="rootConnector" presStyleLbl="node2" presStyleIdx="1" presStyleCnt="2"/>
      <dgm:spPr/>
    </dgm:pt>
    <dgm:pt modelId="{27912D03-E789-4066-B4BF-5365372F70B8}" type="pres">
      <dgm:prSet presAssocID="{B39AF535-B760-4312-91A1-F10BDB1B9D15}" presName="hierChild4" presStyleCnt="0"/>
      <dgm:spPr/>
    </dgm:pt>
    <dgm:pt modelId="{2AB5D9B6-54F2-479C-9584-F6E558F0DA74}" type="pres">
      <dgm:prSet presAssocID="{1E0409FF-0813-4D6F-92B6-0F7D18D677F0}" presName="Name37" presStyleLbl="parChTrans1D3" presStyleIdx="2" presStyleCnt="4"/>
      <dgm:spPr/>
    </dgm:pt>
    <dgm:pt modelId="{685B43E4-8320-43AA-9E9D-59D7D6679E3F}" type="pres">
      <dgm:prSet presAssocID="{D1212245-0D73-4DD2-AE32-96B2B5D6649C}" presName="hierRoot2" presStyleCnt="0">
        <dgm:presLayoutVars>
          <dgm:hierBranch val="init"/>
        </dgm:presLayoutVars>
      </dgm:prSet>
      <dgm:spPr/>
    </dgm:pt>
    <dgm:pt modelId="{92DD4F3B-64E1-490D-9B3F-B53D4D2CDD36}" type="pres">
      <dgm:prSet presAssocID="{D1212245-0D73-4DD2-AE32-96B2B5D6649C}" presName="rootComposite" presStyleCnt="0"/>
      <dgm:spPr/>
    </dgm:pt>
    <dgm:pt modelId="{1C73D1E6-4DF7-46FD-8D0B-0D01C5FC7F9B}" type="pres">
      <dgm:prSet presAssocID="{D1212245-0D73-4DD2-AE32-96B2B5D6649C}" presName="rootText" presStyleLbl="node3" presStyleIdx="2" presStyleCnt="4">
        <dgm:presLayoutVars>
          <dgm:chPref val="3"/>
        </dgm:presLayoutVars>
      </dgm:prSet>
      <dgm:spPr/>
    </dgm:pt>
    <dgm:pt modelId="{6916409D-5A12-4D4B-98D1-18232AA60362}" type="pres">
      <dgm:prSet presAssocID="{D1212245-0D73-4DD2-AE32-96B2B5D6649C}" presName="rootConnector" presStyleLbl="node3" presStyleIdx="2" presStyleCnt="4"/>
      <dgm:spPr/>
    </dgm:pt>
    <dgm:pt modelId="{CE154A3C-78CE-49DC-A37E-9DB619FA6927}" type="pres">
      <dgm:prSet presAssocID="{D1212245-0D73-4DD2-AE32-96B2B5D6649C}" presName="hierChild4" presStyleCnt="0"/>
      <dgm:spPr/>
    </dgm:pt>
    <dgm:pt modelId="{F3D990A2-9271-42DD-A0C2-34B03EF27B77}" type="pres">
      <dgm:prSet presAssocID="{F04165B9-D5E2-4EF3-B362-D40517BD342B}" presName="Name37" presStyleLbl="parChTrans1D4" presStyleIdx="5" presStyleCnt="9"/>
      <dgm:spPr/>
    </dgm:pt>
    <dgm:pt modelId="{17622F84-A410-404E-A99D-BE6544470B4F}" type="pres">
      <dgm:prSet presAssocID="{C4DE29BC-1F5A-496D-A2D1-1AACA057B027}" presName="hierRoot2" presStyleCnt="0">
        <dgm:presLayoutVars>
          <dgm:hierBranch val="init"/>
        </dgm:presLayoutVars>
      </dgm:prSet>
      <dgm:spPr/>
    </dgm:pt>
    <dgm:pt modelId="{83326CA7-9DE6-4434-8170-A889FE9CBC03}" type="pres">
      <dgm:prSet presAssocID="{C4DE29BC-1F5A-496D-A2D1-1AACA057B027}" presName="rootComposite" presStyleCnt="0"/>
      <dgm:spPr/>
    </dgm:pt>
    <dgm:pt modelId="{2E592B08-7303-4485-B1AE-4BE70A1F7FB8}" type="pres">
      <dgm:prSet presAssocID="{C4DE29BC-1F5A-496D-A2D1-1AACA057B027}" presName="rootText" presStyleLbl="node4" presStyleIdx="5" presStyleCnt="9">
        <dgm:presLayoutVars>
          <dgm:chPref val="3"/>
        </dgm:presLayoutVars>
      </dgm:prSet>
      <dgm:spPr/>
    </dgm:pt>
    <dgm:pt modelId="{27C3D89B-B4C6-4328-8D73-748803AB6307}" type="pres">
      <dgm:prSet presAssocID="{C4DE29BC-1F5A-496D-A2D1-1AACA057B027}" presName="rootConnector" presStyleLbl="node4" presStyleIdx="5" presStyleCnt="9"/>
      <dgm:spPr/>
    </dgm:pt>
    <dgm:pt modelId="{F93E88DF-A28C-41DA-B6BF-044D262CA335}" type="pres">
      <dgm:prSet presAssocID="{C4DE29BC-1F5A-496D-A2D1-1AACA057B027}" presName="hierChild4" presStyleCnt="0"/>
      <dgm:spPr/>
    </dgm:pt>
    <dgm:pt modelId="{A1A475A0-EF69-4616-A5CB-27908C4F8BE8}" type="pres">
      <dgm:prSet presAssocID="{C4DE29BC-1F5A-496D-A2D1-1AACA057B027}" presName="hierChild5" presStyleCnt="0"/>
      <dgm:spPr/>
    </dgm:pt>
    <dgm:pt modelId="{A9E7A236-5118-495D-8A62-D418BA734435}" type="pres">
      <dgm:prSet presAssocID="{D1212245-0D73-4DD2-AE32-96B2B5D6649C}" presName="hierChild5" presStyleCnt="0"/>
      <dgm:spPr/>
    </dgm:pt>
    <dgm:pt modelId="{02AC5C96-DC80-402C-80D4-F34AD486362F}" type="pres">
      <dgm:prSet presAssocID="{EB7FFEAC-953F-44EB-A0EF-C3E6652A7C28}" presName="Name37" presStyleLbl="parChTrans1D3" presStyleIdx="3" presStyleCnt="4"/>
      <dgm:spPr/>
    </dgm:pt>
    <dgm:pt modelId="{7675AC4B-85D2-4274-B6FE-3DA022B079CC}" type="pres">
      <dgm:prSet presAssocID="{6DAEC39A-AEB2-43F8-9CE7-9519455863DB}" presName="hierRoot2" presStyleCnt="0">
        <dgm:presLayoutVars>
          <dgm:hierBranch val="init"/>
        </dgm:presLayoutVars>
      </dgm:prSet>
      <dgm:spPr/>
    </dgm:pt>
    <dgm:pt modelId="{9C93E496-5302-43E5-8B54-3BC3994E5437}" type="pres">
      <dgm:prSet presAssocID="{6DAEC39A-AEB2-43F8-9CE7-9519455863DB}" presName="rootComposite" presStyleCnt="0"/>
      <dgm:spPr/>
    </dgm:pt>
    <dgm:pt modelId="{0DEF015F-CA3D-4129-9284-BFF12BF07F81}" type="pres">
      <dgm:prSet presAssocID="{6DAEC39A-AEB2-43F8-9CE7-9519455863DB}" presName="rootText" presStyleLbl="node3" presStyleIdx="3" presStyleCnt="4">
        <dgm:presLayoutVars>
          <dgm:chPref val="3"/>
        </dgm:presLayoutVars>
      </dgm:prSet>
      <dgm:spPr/>
    </dgm:pt>
    <dgm:pt modelId="{3E2CA38D-13B4-43DB-AFB3-993B4F6C2D6A}" type="pres">
      <dgm:prSet presAssocID="{6DAEC39A-AEB2-43F8-9CE7-9519455863DB}" presName="rootConnector" presStyleLbl="node3" presStyleIdx="3" presStyleCnt="4"/>
      <dgm:spPr/>
    </dgm:pt>
    <dgm:pt modelId="{7E69482E-6612-4518-9A19-0040A1AB2D1E}" type="pres">
      <dgm:prSet presAssocID="{6DAEC39A-AEB2-43F8-9CE7-9519455863DB}" presName="hierChild4" presStyleCnt="0"/>
      <dgm:spPr/>
    </dgm:pt>
    <dgm:pt modelId="{0F1294D6-A673-4E68-9E7A-0F10152237EC}" type="pres">
      <dgm:prSet presAssocID="{348DEAC2-B77B-4DE7-97B8-BF3B5AB1A631}" presName="Name37" presStyleLbl="parChTrans1D4" presStyleIdx="6" presStyleCnt="9"/>
      <dgm:spPr/>
    </dgm:pt>
    <dgm:pt modelId="{A98104A9-FF7F-47B0-AFDD-729141A2E70F}" type="pres">
      <dgm:prSet presAssocID="{A2A9BA9D-31A4-46F6-B2E0-882C7F8523FA}" presName="hierRoot2" presStyleCnt="0">
        <dgm:presLayoutVars>
          <dgm:hierBranch val="init"/>
        </dgm:presLayoutVars>
      </dgm:prSet>
      <dgm:spPr/>
    </dgm:pt>
    <dgm:pt modelId="{94C81D0B-E5D2-46CB-BE64-4347A13D5F8F}" type="pres">
      <dgm:prSet presAssocID="{A2A9BA9D-31A4-46F6-B2E0-882C7F8523FA}" presName="rootComposite" presStyleCnt="0"/>
      <dgm:spPr/>
    </dgm:pt>
    <dgm:pt modelId="{F50D3C72-D907-4585-8275-39FBEC74CA71}" type="pres">
      <dgm:prSet presAssocID="{A2A9BA9D-31A4-46F6-B2E0-882C7F8523FA}" presName="rootText" presStyleLbl="node4" presStyleIdx="6" presStyleCnt="9">
        <dgm:presLayoutVars>
          <dgm:chPref val="3"/>
        </dgm:presLayoutVars>
      </dgm:prSet>
      <dgm:spPr/>
    </dgm:pt>
    <dgm:pt modelId="{C8366863-E815-461D-A785-110E42FA02C3}" type="pres">
      <dgm:prSet presAssocID="{A2A9BA9D-31A4-46F6-B2E0-882C7F8523FA}" presName="rootConnector" presStyleLbl="node4" presStyleIdx="6" presStyleCnt="9"/>
      <dgm:spPr/>
    </dgm:pt>
    <dgm:pt modelId="{32EDC2FD-74C0-4E23-A0D0-C61B5522D6D4}" type="pres">
      <dgm:prSet presAssocID="{A2A9BA9D-31A4-46F6-B2E0-882C7F8523FA}" presName="hierChild4" presStyleCnt="0"/>
      <dgm:spPr/>
    </dgm:pt>
    <dgm:pt modelId="{9ACC42CF-92D7-49E4-BC58-AB2F51E19362}" type="pres">
      <dgm:prSet presAssocID="{A2A9BA9D-31A4-46F6-B2E0-882C7F8523FA}" presName="hierChild5" presStyleCnt="0"/>
      <dgm:spPr/>
    </dgm:pt>
    <dgm:pt modelId="{8EC483E5-3B4D-4AEA-8E5F-0878541E8CCB}" type="pres">
      <dgm:prSet presAssocID="{C232AA7B-F74A-43A5-9C65-94D6D33F2A46}" presName="Name37" presStyleLbl="parChTrans1D4" presStyleIdx="7" presStyleCnt="9"/>
      <dgm:spPr/>
    </dgm:pt>
    <dgm:pt modelId="{2CE7D7BF-9D89-4817-8427-19C2FF7C27E8}" type="pres">
      <dgm:prSet presAssocID="{B9A5376D-DBE5-4B83-9203-B072818302A5}" presName="hierRoot2" presStyleCnt="0">
        <dgm:presLayoutVars>
          <dgm:hierBranch val="init"/>
        </dgm:presLayoutVars>
      </dgm:prSet>
      <dgm:spPr/>
    </dgm:pt>
    <dgm:pt modelId="{E7386636-28A5-4EEA-B6E0-FB960B2B5930}" type="pres">
      <dgm:prSet presAssocID="{B9A5376D-DBE5-4B83-9203-B072818302A5}" presName="rootComposite" presStyleCnt="0"/>
      <dgm:spPr/>
    </dgm:pt>
    <dgm:pt modelId="{4C2D94AF-9417-4A4C-B592-2E9D6FEF73A1}" type="pres">
      <dgm:prSet presAssocID="{B9A5376D-DBE5-4B83-9203-B072818302A5}" presName="rootText" presStyleLbl="node4" presStyleIdx="7" presStyleCnt="9">
        <dgm:presLayoutVars>
          <dgm:chPref val="3"/>
        </dgm:presLayoutVars>
      </dgm:prSet>
      <dgm:spPr/>
    </dgm:pt>
    <dgm:pt modelId="{8E64C905-C3F3-47B8-9729-E6484CB84251}" type="pres">
      <dgm:prSet presAssocID="{B9A5376D-DBE5-4B83-9203-B072818302A5}" presName="rootConnector" presStyleLbl="node4" presStyleIdx="7" presStyleCnt="9"/>
      <dgm:spPr/>
    </dgm:pt>
    <dgm:pt modelId="{CB45E5E3-3AE7-45BB-A8E2-1D1A80F6BCF5}" type="pres">
      <dgm:prSet presAssocID="{B9A5376D-DBE5-4B83-9203-B072818302A5}" presName="hierChild4" presStyleCnt="0"/>
      <dgm:spPr/>
    </dgm:pt>
    <dgm:pt modelId="{E82012FD-EDCF-48C7-A378-396C01D0F2F5}" type="pres">
      <dgm:prSet presAssocID="{B9A5376D-DBE5-4B83-9203-B072818302A5}" presName="hierChild5" presStyleCnt="0"/>
      <dgm:spPr/>
    </dgm:pt>
    <dgm:pt modelId="{30A78FDE-EE9F-4278-9BE3-C7EF17E314D6}" type="pres">
      <dgm:prSet presAssocID="{BBA87A21-2A22-4DED-826F-43496548C8C7}" presName="Name37" presStyleLbl="parChTrans1D4" presStyleIdx="8" presStyleCnt="9"/>
      <dgm:spPr/>
    </dgm:pt>
    <dgm:pt modelId="{451F3FF1-5C57-43CC-AF9C-CD05B4D4E98C}" type="pres">
      <dgm:prSet presAssocID="{3DAF2430-0D51-4D7F-A482-91D29FA63280}" presName="hierRoot2" presStyleCnt="0">
        <dgm:presLayoutVars>
          <dgm:hierBranch val="init"/>
        </dgm:presLayoutVars>
      </dgm:prSet>
      <dgm:spPr/>
    </dgm:pt>
    <dgm:pt modelId="{C619BF14-12A4-4C46-A43C-2F769D864599}" type="pres">
      <dgm:prSet presAssocID="{3DAF2430-0D51-4D7F-A482-91D29FA63280}" presName="rootComposite" presStyleCnt="0"/>
      <dgm:spPr/>
    </dgm:pt>
    <dgm:pt modelId="{04687A37-5E0B-417F-9629-A1A2573AE626}" type="pres">
      <dgm:prSet presAssocID="{3DAF2430-0D51-4D7F-A482-91D29FA63280}" presName="rootText" presStyleLbl="node4" presStyleIdx="8" presStyleCnt="9">
        <dgm:presLayoutVars>
          <dgm:chPref val="3"/>
        </dgm:presLayoutVars>
      </dgm:prSet>
      <dgm:spPr/>
    </dgm:pt>
    <dgm:pt modelId="{BA340271-73B9-4074-96FF-3EE95C1A06EF}" type="pres">
      <dgm:prSet presAssocID="{3DAF2430-0D51-4D7F-A482-91D29FA63280}" presName="rootConnector" presStyleLbl="node4" presStyleIdx="8" presStyleCnt="9"/>
      <dgm:spPr/>
    </dgm:pt>
    <dgm:pt modelId="{477CB279-51AB-475F-9BB1-19C4567F4A86}" type="pres">
      <dgm:prSet presAssocID="{3DAF2430-0D51-4D7F-A482-91D29FA63280}" presName="hierChild4" presStyleCnt="0"/>
      <dgm:spPr/>
    </dgm:pt>
    <dgm:pt modelId="{A4A9364C-16B6-480B-8014-62E545845AD5}" type="pres">
      <dgm:prSet presAssocID="{3DAF2430-0D51-4D7F-A482-91D29FA63280}" presName="hierChild5" presStyleCnt="0"/>
      <dgm:spPr/>
    </dgm:pt>
    <dgm:pt modelId="{6DF80161-A4A5-4B5B-A3C0-021716DC1ABD}" type="pres">
      <dgm:prSet presAssocID="{6DAEC39A-AEB2-43F8-9CE7-9519455863DB}" presName="hierChild5" presStyleCnt="0"/>
      <dgm:spPr/>
    </dgm:pt>
    <dgm:pt modelId="{C1A3DC26-2903-4D10-A030-0F864F558F36}" type="pres">
      <dgm:prSet presAssocID="{B39AF535-B760-4312-91A1-F10BDB1B9D15}" presName="hierChild5" presStyleCnt="0"/>
      <dgm:spPr/>
    </dgm:pt>
    <dgm:pt modelId="{2F13C851-A541-4B0F-A00B-318FDB71D8A7}" type="pres">
      <dgm:prSet presAssocID="{52FD490F-5C44-4EEC-9629-D37AE2B28A5A}" presName="hierChild3" presStyleCnt="0"/>
      <dgm:spPr/>
    </dgm:pt>
  </dgm:ptLst>
  <dgm:cxnLst>
    <dgm:cxn modelId="{191F9905-A1FE-403F-9692-79D279311A8F}" type="presOf" srcId="{C4DE29BC-1F5A-496D-A2D1-1AACA057B027}" destId="{27C3D89B-B4C6-4328-8D73-748803AB6307}" srcOrd="1" destOrd="0" presId="urn:microsoft.com/office/officeart/2005/8/layout/orgChart1"/>
    <dgm:cxn modelId="{7BDA650A-F026-40A6-8886-96C3E61ED0F1}" type="presOf" srcId="{37F5F3EF-ADA9-45F1-8EF6-EB1F430E883F}" destId="{63793DA5-3D7C-41A2-9A5E-BBEBBBBE5CA2}" srcOrd="0" destOrd="0" presId="urn:microsoft.com/office/officeart/2005/8/layout/orgChart1"/>
    <dgm:cxn modelId="{FABCB60A-DF0C-4AE2-BF95-AA48B48534A1}" srcId="{6DAEC39A-AEB2-43F8-9CE7-9519455863DB}" destId="{A2A9BA9D-31A4-46F6-B2E0-882C7F8523FA}" srcOrd="0" destOrd="0" parTransId="{348DEAC2-B77B-4DE7-97B8-BF3B5AB1A631}" sibTransId="{11D87DA1-8EF6-42D7-A8D7-8F2CEDE97D3D}"/>
    <dgm:cxn modelId="{7D93660D-D954-42BD-96DF-83B1EB87AF86}" srcId="{B39AF535-B760-4312-91A1-F10BDB1B9D15}" destId="{D1212245-0D73-4DD2-AE32-96B2B5D6649C}" srcOrd="0" destOrd="0" parTransId="{1E0409FF-0813-4D6F-92B6-0F7D18D677F0}" sibTransId="{D69768B0-0A66-4C5E-AF4E-7BD9484C14DB}"/>
    <dgm:cxn modelId="{53A78216-44EC-4332-9549-539429F23675}" srcId="{52FD490F-5C44-4EEC-9629-D37AE2B28A5A}" destId="{BEEBAEB5-8B78-4063-A2FE-BC68675A8F38}" srcOrd="0" destOrd="0" parTransId="{ECE506E8-544E-4BE1-A70B-6542D37CF293}" sibTransId="{38DB1C3F-F6FC-4AD8-875A-22D0B134949E}"/>
    <dgm:cxn modelId="{00B2101E-510F-4193-8072-2246E10CBBDB}" srcId="{D1212245-0D73-4DD2-AE32-96B2B5D6649C}" destId="{C4DE29BC-1F5A-496D-A2D1-1AACA057B027}" srcOrd="0" destOrd="0" parTransId="{F04165B9-D5E2-4EF3-B362-D40517BD342B}" sibTransId="{AC75FE16-F0BF-487F-ADB8-EF64B3E5B280}"/>
    <dgm:cxn modelId="{23C2711E-1CBD-48AF-B195-0B69C33F444D}" type="presOf" srcId="{B9A5376D-DBE5-4B83-9203-B072818302A5}" destId="{4C2D94AF-9417-4A4C-B592-2E9D6FEF73A1}" srcOrd="0" destOrd="0" presId="urn:microsoft.com/office/officeart/2005/8/layout/orgChart1"/>
    <dgm:cxn modelId="{57E95620-0684-4426-A861-A18DA5B94A0B}" type="presOf" srcId="{C232AA7B-F74A-43A5-9C65-94D6D33F2A46}" destId="{8EC483E5-3B4D-4AEA-8E5F-0878541E8CCB}" srcOrd="0" destOrd="0" presId="urn:microsoft.com/office/officeart/2005/8/layout/orgChart1"/>
    <dgm:cxn modelId="{F025F220-C37E-487F-9568-3CFEC78A451A}" srcId="{3470F481-44C7-484A-B23C-9CA2C3FFFAA7}" destId="{52FD490F-5C44-4EEC-9629-D37AE2B28A5A}" srcOrd="0" destOrd="0" parTransId="{551619A1-61B1-4C59-8B53-ADF6D969BB25}" sibTransId="{864A0155-235C-4309-9989-53839BDC54BE}"/>
    <dgm:cxn modelId="{54F3E921-8D0C-4B2C-8966-DA645FBBEB8A}" type="presOf" srcId="{B68BC643-7683-4BC3-819D-48A2FF384977}" destId="{BB8AF215-BAE2-4F7A-9E4A-0F1C6B238EC9}" srcOrd="1" destOrd="0" presId="urn:microsoft.com/office/officeart/2005/8/layout/orgChart1"/>
    <dgm:cxn modelId="{E1423825-27FB-498C-BBBB-36AB9AC8892B}" srcId="{B39AF535-B760-4312-91A1-F10BDB1B9D15}" destId="{6DAEC39A-AEB2-43F8-9CE7-9519455863DB}" srcOrd="1" destOrd="0" parTransId="{EB7FFEAC-953F-44EB-A0EF-C3E6652A7C28}" sibTransId="{592EE7B1-CE91-4BBD-90E9-CAA6F3B46E1D}"/>
    <dgm:cxn modelId="{24244F2C-243A-434C-A5CC-52D3C185CFAF}" type="presOf" srcId="{FCF65DFB-747A-41B4-BF29-7C1D4BC1148B}" destId="{F65C2AB1-96C2-461E-A196-36A0A6A2AD7C}" srcOrd="0" destOrd="0" presId="urn:microsoft.com/office/officeart/2005/8/layout/orgChart1"/>
    <dgm:cxn modelId="{4187702C-78C4-47F8-BF75-F645BA99C794}" type="presOf" srcId="{D1212245-0D73-4DD2-AE32-96B2B5D6649C}" destId="{6916409D-5A12-4D4B-98D1-18232AA60362}" srcOrd="1" destOrd="0" presId="urn:microsoft.com/office/officeart/2005/8/layout/orgChart1"/>
    <dgm:cxn modelId="{71033D33-8C4A-423D-949A-4EB6C9E34ADB}" type="presOf" srcId="{37F5F3EF-ADA9-45F1-8EF6-EB1F430E883F}" destId="{F5838C7C-596C-4DD2-831E-9E4D18603515}" srcOrd="1" destOrd="0" presId="urn:microsoft.com/office/officeart/2005/8/layout/orgChart1"/>
    <dgm:cxn modelId="{6D94B733-D61F-4A97-915A-B7C28BECAEFB}" type="presOf" srcId="{937239A2-2BEB-48AD-9A8B-46638BCE6F43}" destId="{421CF933-C2E7-402D-A5CC-2CAC97D63574}" srcOrd="0" destOrd="0" presId="urn:microsoft.com/office/officeart/2005/8/layout/orgChart1"/>
    <dgm:cxn modelId="{C01CA63B-7FCF-4773-A4E6-F59467491B4C}" type="presOf" srcId="{B39AF535-B760-4312-91A1-F10BDB1B9D15}" destId="{F63EBB08-3B09-4E14-B6B6-A192A7E0625A}" srcOrd="1" destOrd="0" presId="urn:microsoft.com/office/officeart/2005/8/layout/orgChart1"/>
    <dgm:cxn modelId="{D4D6315D-8ECD-4BEC-8CD5-65A97C7CB2CA}" type="presOf" srcId="{1E0409FF-0813-4D6F-92B6-0F7D18D677F0}" destId="{2AB5D9B6-54F2-479C-9584-F6E558F0DA74}" srcOrd="0" destOrd="0" presId="urn:microsoft.com/office/officeart/2005/8/layout/orgChart1"/>
    <dgm:cxn modelId="{93C0C843-91DD-41E7-A7CF-FE19169CBA0F}" type="presOf" srcId="{DAC3C93E-97B6-4DC4-8E5F-C75791AF401C}" destId="{A3987BA0-CD2D-4ED0-B6AD-91914495CDB7}" srcOrd="0" destOrd="0" presId="urn:microsoft.com/office/officeart/2005/8/layout/orgChart1"/>
    <dgm:cxn modelId="{AB8E7166-5913-4599-BB3D-2105BE49CB85}" type="presOf" srcId="{9BF32DFA-C9B2-43AF-97C0-130DD722720C}" destId="{155A2A0C-C8E4-444A-9C41-BD2452FAA091}" srcOrd="0" destOrd="0" presId="urn:microsoft.com/office/officeart/2005/8/layout/orgChart1"/>
    <dgm:cxn modelId="{00AF204C-CEF3-48EF-BA4C-CDB70CA66E45}" type="presOf" srcId="{BA3B24DC-2B07-4614-8C22-164AE8C3854C}" destId="{0043E2F2-2078-43A5-A391-D63FE0990F06}" srcOrd="0" destOrd="0" presId="urn:microsoft.com/office/officeart/2005/8/layout/orgChart1"/>
    <dgm:cxn modelId="{4322BF4D-C0FE-48EF-BB8B-0E9A5E33A4C8}" type="presOf" srcId="{52FD490F-5C44-4EEC-9629-D37AE2B28A5A}" destId="{579DD97D-18B1-4069-896D-24F081420EDD}" srcOrd="0" destOrd="0" presId="urn:microsoft.com/office/officeart/2005/8/layout/orgChart1"/>
    <dgm:cxn modelId="{18F5E06E-628B-4272-A097-9631510C1B6A}" srcId="{BEEBAEB5-8B78-4063-A2FE-BC68675A8F38}" destId="{BA3B24DC-2B07-4614-8C22-164AE8C3854C}" srcOrd="1" destOrd="0" parTransId="{8B6B9DAB-0D66-4D06-AB92-85021F225CF3}" sibTransId="{1E46F6F9-60B3-42E4-BC64-08239A14DCED}"/>
    <dgm:cxn modelId="{2571FA6E-51AE-431E-B2C3-ED733CD923A2}" srcId="{6DAEC39A-AEB2-43F8-9CE7-9519455863DB}" destId="{B9A5376D-DBE5-4B83-9203-B072818302A5}" srcOrd="1" destOrd="0" parTransId="{C232AA7B-F74A-43A5-9C65-94D6D33F2A46}" sibTransId="{C00049DC-19C0-4EA0-8B4C-BA8D29BF9B16}"/>
    <dgm:cxn modelId="{E421A56F-509D-4B7C-BE90-17F6D2330960}" type="presOf" srcId="{ECE506E8-544E-4BE1-A70B-6542D37CF293}" destId="{A82A7502-D385-4AAB-9322-66972A259427}" srcOrd="0" destOrd="0" presId="urn:microsoft.com/office/officeart/2005/8/layout/orgChart1"/>
    <dgm:cxn modelId="{4DF2F06F-7036-4DC5-9A4E-A968E34D60A8}" type="presOf" srcId="{FFCAAC58-F662-4381-B1EB-358A8FAC2C7F}" destId="{8A88A158-7CAB-4122-8C00-C7EC38AE3F4C}" srcOrd="0" destOrd="0" presId="urn:microsoft.com/office/officeart/2005/8/layout/orgChart1"/>
    <dgm:cxn modelId="{39A1BB51-01A6-438B-BD01-69F8A2A81248}" type="presOf" srcId="{BEEBAEB5-8B78-4063-A2FE-BC68675A8F38}" destId="{1C9D5C44-FD5F-4A86-BE0D-57A19BA7D970}" srcOrd="1" destOrd="0" presId="urn:microsoft.com/office/officeart/2005/8/layout/orgChart1"/>
    <dgm:cxn modelId="{726B6276-2116-4A1F-BC26-EDA034B5BF75}" srcId="{9BF32DFA-C9B2-43AF-97C0-130DD722720C}" destId="{B68BC643-7683-4BC3-819D-48A2FF384977}" srcOrd="1" destOrd="0" parTransId="{37223B48-0E40-423F-9176-BAB64EB1854D}" sibTransId="{9495F626-6166-4493-ABCF-D11BED50117B}"/>
    <dgm:cxn modelId="{11F8037A-772D-4303-A99A-C431908D6C6C}" type="presOf" srcId="{3DAF2430-0D51-4D7F-A482-91D29FA63280}" destId="{04687A37-5E0B-417F-9629-A1A2573AE626}" srcOrd="0" destOrd="0" presId="urn:microsoft.com/office/officeart/2005/8/layout/orgChart1"/>
    <dgm:cxn modelId="{A485DF80-ECBC-4C7D-B5A6-2FD2E666AD71}" type="presOf" srcId="{348DEAC2-B77B-4DE7-97B8-BF3B5AB1A631}" destId="{0F1294D6-A673-4E68-9E7A-0F10152237EC}" srcOrd="0" destOrd="0" presId="urn:microsoft.com/office/officeart/2005/8/layout/orgChart1"/>
    <dgm:cxn modelId="{2966A083-F3AC-4C8D-BA61-F9B9C80F027A}" type="presOf" srcId="{BEEBAEB5-8B78-4063-A2FE-BC68675A8F38}" destId="{308594FF-6452-4DA4-B339-5FF4B212AA6E}" srcOrd="0" destOrd="0" presId="urn:microsoft.com/office/officeart/2005/8/layout/orgChart1"/>
    <dgm:cxn modelId="{FAFEDC85-E853-4689-99BC-7B31474B8710}" type="presOf" srcId="{37223B48-0E40-423F-9176-BAB64EB1854D}" destId="{C7F44BE8-FDDC-4037-8BA2-03E0137A5348}" srcOrd="0" destOrd="0" presId="urn:microsoft.com/office/officeart/2005/8/layout/orgChart1"/>
    <dgm:cxn modelId="{B866A786-4B22-4D37-A56B-9F0E54C15470}" type="presOf" srcId="{A2A9BA9D-31A4-46F6-B2E0-882C7F8523FA}" destId="{C8366863-E815-461D-A785-110E42FA02C3}" srcOrd="1" destOrd="0" presId="urn:microsoft.com/office/officeart/2005/8/layout/orgChart1"/>
    <dgm:cxn modelId="{5675C887-87D8-4013-A77F-07F3DA4974A0}" type="presOf" srcId="{3DAF2430-0D51-4D7F-A482-91D29FA63280}" destId="{BA340271-73B9-4074-96FF-3EE95C1A06EF}" srcOrd="1" destOrd="0" presId="urn:microsoft.com/office/officeart/2005/8/layout/orgChart1"/>
    <dgm:cxn modelId="{2FB3BB8B-FCB1-4341-8827-D76D3343AC7D}" type="presOf" srcId="{B68BC643-7683-4BC3-819D-48A2FF384977}" destId="{D28661F5-E6CD-439C-B677-21727FDFE613}" srcOrd="0" destOrd="0" presId="urn:microsoft.com/office/officeart/2005/8/layout/orgChart1"/>
    <dgm:cxn modelId="{EC3AA88D-6755-41C2-90C7-A9996A506B04}" type="presOf" srcId="{D1212245-0D73-4DD2-AE32-96B2B5D6649C}" destId="{1C73D1E6-4DF7-46FD-8D0B-0D01C5FC7F9B}" srcOrd="0" destOrd="0" presId="urn:microsoft.com/office/officeart/2005/8/layout/orgChart1"/>
    <dgm:cxn modelId="{0D48CD8F-48C4-4CAC-AD59-292CEA383947}" type="presOf" srcId="{6DAEC39A-AEB2-43F8-9CE7-9519455863DB}" destId="{3E2CA38D-13B4-43DB-AFB3-993B4F6C2D6A}" srcOrd="1" destOrd="0" presId="urn:microsoft.com/office/officeart/2005/8/layout/orgChart1"/>
    <dgm:cxn modelId="{EE5BDF94-9729-4D6D-977E-12456060F920}" srcId="{BA3B24DC-2B07-4614-8C22-164AE8C3854C}" destId="{FFCAAC58-F662-4381-B1EB-358A8FAC2C7F}" srcOrd="1" destOrd="0" parTransId="{DAC3C93E-97B6-4DC4-8E5F-C75791AF401C}" sibTransId="{BBD239CB-4EBC-46C4-800B-199A614CFE93}"/>
    <dgm:cxn modelId="{39FD5F9C-6F31-4E9B-B73B-22668471A00E}" srcId="{BEEBAEB5-8B78-4063-A2FE-BC68675A8F38}" destId="{9BF32DFA-C9B2-43AF-97C0-130DD722720C}" srcOrd="0" destOrd="0" parTransId="{FCF65DFB-747A-41B4-BF29-7C1D4BC1148B}" sibTransId="{08EB1801-27BD-4812-9CA2-AF7CE11A75B6}"/>
    <dgm:cxn modelId="{47F1769E-FFD5-4E33-822E-C3F79BD4F8E7}" type="presOf" srcId="{6DAEC39A-AEB2-43F8-9CE7-9519455863DB}" destId="{0DEF015F-CA3D-4129-9284-BFF12BF07F81}" srcOrd="0" destOrd="0" presId="urn:microsoft.com/office/officeart/2005/8/layout/orgChart1"/>
    <dgm:cxn modelId="{38896CA5-E6AC-4C28-9D2B-793D78F421D9}" type="presOf" srcId="{AA66053D-20EB-41BB-ADD6-FD38635B2CD2}" destId="{F154DEE9-5DAA-43AD-A443-A7A045B263DA}" srcOrd="0" destOrd="0" presId="urn:microsoft.com/office/officeart/2005/8/layout/orgChart1"/>
    <dgm:cxn modelId="{757F4CA7-1322-4EEC-95D0-399642B96E81}" srcId="{BA3B24DC-2B07-4614-8C22-164AE8C3854C}" destId="{D4132B7C-5308-4EB7-9717-E50A27A32C37}" srcOrd="0" destOrd="0" parTransId="{937239A2-2BEB-48AD-9A8B-46638BCE6F43}" sibTransId="{DAE58FAF-E50B-414B-8146-33CF0A3B208D}"/>
    <dgm:cxn modelId="{79B180AC-498B-4107-BDA4-0480EB2EC353}" srcId="{BA3B24DC-2B07-4614-8C22-164AE8C3854C}" destId="{7171F4C6-E641-4BAD-B738-F9C7051B6C27}" srcOrd="2" destOrd="0" parTransId="{9D2CBF6E-78C5-4989-B235-7F6D7A2464B2}" sibTransId="{71A95C50-7620-44B8-8E8C-69F1E2533F9C}"/>
    <dgm:cxn modelId="{50967DAE-41EF-4BB2-BC5B-C1BB13990190}" type="presOf" srcId="{BA3B24DC-2B07-4614-8C22-164AE8C3854C}" destId="{AC899E80-AAEA-4139-A3E5-2AA4CC07B451}" srcOrd="1" destOrd="0" presId="urn:microsoft.com/office/officeart/2005/8/layout/orgChart1"/>
    <dgm:cxn modelId="{1D09DFB1-ECCB-4BE1-9EEE-0AA627FD4991}" type="presOf" srcId="{9BF32DFA-C9B2-43AF-97C0-130DD722720C}" destId="{ADDD527C-E5B3-4736-8FCC-83FB3F836FCF}" srcOrd="1" destOrd="0" presId="urn:microsoft.com/office/officeart/2005/8/layout/orgChart1"/>
    <dgm:cxn modelId="{D19C75B5-2D3C-47D5-820E-65FA2EECF645}" srcId="{9BF32DFA-C9B2-43AF-97C0-130DD722720C}" destId="{37F5F3EF-ADA9-45F1-8EF6-EB1F430E883F}" srcOrd="0" destOrd="0" parTransId="{155F24B0-ED97-424C-919A-87C7943B52FA}" sibTransId="{76C53B10-5A7B-4CF2-B92F-468B3E0FB9E4}"/>
    <dgm:cxn modelId="{70DA74C5-A6AB-4C66-9DE5-11ED32148CE3}" type="presOf" srcId="{FFCAAC58-F662-4381-B1EB-358A8FAC2C7F}" destId="{45B30D0C-79AC-44AB-B090-074494C6AB9E}" srcOrd="1" destOrd="0" presId="urn:microsoft.com/office/officeart/2005/8/layout/orgChart1"/>
    <dgm:cxn modelId="{D861F7C6-724E-48D6-8CD7-E5970D933FBC}" type="presOf" srcId="{BBA87A21-2A22-4DED-826F-43496548C8C7}" destId="{30A78FDE-EE9F-4278-9BE3-C7EF17E314D6}" srcOrd="0" destOrd="0" presId="urn:microsoft.com/office/officeart/2005/8/layout/orgChart1"/>
    <dgm:cxn modelId="{629E6BC8-3D21-4726-942C-A5C0D6A135FF}" type="presOf" srcId="{D4132B7C-5308-4EB7-9717-E50A27A32C37}" destId="{F3A72373-A3D1-4037-B4FA-54ADF53631E8}" srcOrd="1" destOrd="0" presId="urn:microsoft.com/office/officeart/2005/8/layout/orgChart1"/>
    <dgm:cxn modelId="{FB853ECA-4353-4C15-855E-A363C1BEB40A}" type="presOf" srcId="{B9A5376D-DBE5-4B83-9203-B072818302A5}" destId="{8E64C905-C3F3-47B8-9729-E6484CB84251}" srcOrd="1" destOrd="0" presId="urn:microsoft.com/office/officeart/2005/8/layout/orgChart1"/>
    <dgm:cxn modelId="{9EC22AD5-2C32-4C00-8192-AC17DB8A1FD1}" type="presOf" srcId="{A2A9BA9D-31A4-46F6-B2E0-882C7F8523FA}" destId="{F50D3C72-D907-4585-8275-39FBEC74CA71}" srcOrd="0" destOrd="0" presId="urn:microsoft.com/office/officeart/2005/8/layout/orgChart1"/>
    <dgm:cxn modelId="{EF56A3D5-D042-490D-AD1B-1D87FFF9F692}" srcId="{6DAEC39A-AEB2-43F8-9CE7-9519455863DB}" destId="{3DAF2430-0D51-4D7F-A482-91D29FA63280}" srcOrd="2" destOrd="0" parTransId="{BBA87A21-2A22-4DED-826F-43496548C8C7}" sibTransId="{46EEE803-C325-4D66-974F-54098D66AB87}"/>
    <dgm:cxn modelId="{122169D6-2236-4898-8E43-A9C87D9C1CE9}" type="presOf" srcId="{B39AF535-B760-4312-91A1-F10BDB1B9D15}" destId="{73B0C5E0-4AFA-41A1-A8EB-32CCCCA2A1D0}" srcOrd="0" destOrd="0" presId="urn:microsoft.com/office/officeart/2005/8/layout/orgChart1"/>
    <dgm:cxn modelId="{452ED2D6-9846-42C1-838F-929888DE9041}" type="presOf" srcId="{155F24B0-ED97-424C-919A-87C7943B52FA}" destId="{DBD6DD2A-C2DD-4E68-9764-0A7A33422959}" srcOrd="0" destOrd="0" presId="urn:microsoft.com/office/officeart/2005/8/layout/orgChart1"/>
    <dgm:cxn modelId="{DA2D1ED8-1926-4500-9BCC-270DB6C333F6}" type="presOf" srcId="{D4132B7C-5308-4EB7-9717-E50A27A32C37}" destId="{94E77AFF-FB8D-47F8-ACD6-114AE2DFABDA}" srcOrd="0" destOrd="0" presId="urn:microsoft.com/office/officeart/2005/8/layout/orgChart1"/>
    <dgm:cxn modelId="{FA2304D9-5844-4750-9655-F89C12304493}" type="presOf" srcId="{3470F481-44C7-484A-B23C-9CA2C3FFFAA7}" destId="{5F5D42B9-22CE-4C07-B4D5-5F493E6E9F86}" srcOrd="0" destOrd="0" presId="urn:microsoft.com/office/officeart/2005/8/layout/orgChart1"/>
    <dgm:cxn modelId="{078CA2E0-A58A-47D4-A722-46FB51653C42}" srcId="{52FD490F-5C44-4EEC-9629-D37AE2B28A5A}" destId="{B39AF535-B760-4312-91A1-F10BDB1B9D15}" srcOrd="1" destOrd="0" parTransId="{AA66053D-20EB-41BB-ADD6-FD38635B2CD2}" sibTransId="{1D3056D5-455A-434A-AAB1-634E27C9D97C}"/>
    <dgm:cxn modelId="{F6BEADE1-37F1-4FA2-B19B-4062B8191B9C}" type="presOf" srcId="{F04165B9-D5E2-4EF3-B362-D40517BD342B}" destId="{F3D990A2-9271-42DD-A0C2-34B03EF27B77}" srcOrd="0" destOrd="0" presId="urn:microsoft.com/office/officeart/2005/8/layout/orgChart1"/>
    <dgm:cxn modelId="{C16DCFE2-B323-4B1E-B8EB-C63B16BBDC4B}" type="presOf" srcId="{C4DE29BC-1F5A-496D-A2D1-1AACA057B027}" destId="{2E592B08-7303-4485-B1AE-4BE70A1F7FB8}" srcOrd="0" destOrd="0" presId="urn:microsoft.com/office/officeart/2005/8/layout/orgChart1"/>
    <dgm:cxn modelId="{FC63B8E5-961F-4729-92A7-534B20D342C8}" type="presOf" srcId="{52FD490F-5C44-4EEC-9629-D37AE2B28A5A}" destId="{29664CA1-B2ED-417E-9601-A0C90C2255BF}" srcOrd="1" destOrd="0" presId="urn:microsoft.com/office/officeart/2005/8/layout/orgChart1"/>
    <dgm:cxn modelId="{55E7CDEC-DB48-4A85-9EE2-30F03BD69374}" type="presOf" srcId="{9D2CBF6E-78C5-4989-B235-7F6D7A2464B2}" destId="{CB7E607A-E4C1-43B0-914A-260F63FE6C1E}" srcOrd="0" destOrd="0" presId="urn:microsoft.com/office/officeart/2005/8/layout/orgChart1"/>
    <dgm:cxn modelId="{D897BBEF-AA9D-4AF2-8A1E-AC04DAA14E6A}" type="presOf" srcId="{EB7FFEAC-953F-44EB-A0EF-C3E6652A7C28}" destId="{02AC5C96-DC80-402C-80D4-F34AD486362F}" srcOrd="0" destOrd="0" presId="urn:microsoft.com/office/officeart/2005/8/layout/orgChart1"/>
    <dgm:cxn modelId="{81570EF7-33F1-40E1-BB41-C068FB80AA0E}" type="presOf" srcId="{8B6B9DAB-0D66-4D06-AB92-85021F225CF3}" destId="{E7604BAA-3B45-4FA9-9607-9989E965E893}" srcOrd="0" destOrd="0" presId="urn:microsoft.com/office/officeart/2005/8/layout/orgChart1"/>
    <dgm:cxn modelId="{745659FA-FA83-4467-9477-392FF4C1146A}" type="presOf" srcId="{7171F4C6-E641-4BAD-B738-F9C7051B6C27}" destId="{86F8297F-CDB2-45C4-82F6-D443A6C31D5E}" srcOrd="0" destOrd="0" presId="urn:microsoft.com/office/officeart/2005/8/layout/orgChart1"/>
    <dgm:cxn modelId="{8D1992FC-40AE-4B05-B371-528D27361BFE}" type="presOf" srcId="{7171F4C6-E641-4BAD-B738-F9C7051B6C27}" destId="{C9C9AF12-04AE-489E-A5BA-2D69A97D1BD5}" srcOrd="1" destOrd="0" presId="urn:microsoft.com/office/officeart/2005/8/layout/orgChart1"/>
    <dgm:cxn modelId="{7543B784-6788-4EC8-80EF-CFE519078270}" type="presParOf" srcId="{5F5D42B9-22CE-4C07-B4D5-5F493E6E9F86}" destId="{5E307A53-F07F-4ACC-A54B-5B02C296E843}" srcOrd="0" destOrd="0" presId="urn:microsoft.com/office/officeart/2005/8/layout/orgChart1"/>
    <dgm:cxn modelId="{8EA12536-4DE1-4B6D-BE7C-E7E112878004}" type="presParOf" srcId="{5E307A53-F07F-4ACC-A54B-5B02C296E843}" destId="{6BC7F989-02A8-4C71-8933-1A7AB5FCF4EB}" srcOrd="0" destOrd="0" presId="urn:microsoft.com/office/officeart/2005/8/layout/orgChart1"/>
    <dgm:cxn modelId="{D2428343-1DCB-41BB-A3CB-5566A5B4896B}" type="presParOf" srcId="{6BC7F989-02A8-4C71-8933-1A7AB5FCF4EB}" destId="{579DD97D-18B1-4069-896D-24F081420EDD}" srcOrd="0" destOrd="0" presId="urn:microsoft.com/office/officeart/2005/8/layout/orgChart1"/>
    <dgm:cxn modelId="{46AE9162-B663-46FF-AF96-0AE8C828FFE6}" type="presParOf" srcId="{6BC7F989-02A8-4C71-8933-1A7AB5FCF4EB}" destId="{29664CA1-B2ED-417E-9601-A0C90C2255BF}" srcOrd="1" destOrd="0" presId="urn:microsoft.com/office/officeart/2005/8/layout/orgChart1"/>
    <dgm:cxn modelId="{03549686-AE42-4C11-A04D-1BA8154F75C9}" type="presParOf" srcId="{5E307A53-F07F-4ACC-A54B-5B02C296E843}" destId="{9E676216-563C-42BC-A752-CD1B002D1640}" srcOrd="1" destOrd="0" presId="urn:microsoft.com/office/officeart/2005/8/layout/orgChart1"/>
    <dgm:cxn modelId="{97D1A8E4-9E1C-4DFD-91A1-4A4A8E5A9012}" type="presParOf" srcId="{9E676216-563C-42BC-A752-CD1B002D1640}" destId="{A82A7502-D385-4AAB-9322-66972A259427}" srcOrd="0" destOrd="0" presId="urn:microsoft.com/office/officeart/2005/8/layout/orgChart1"/>
    <dgm:cxn modelId="{33B6C4A9-F77F-4A85-956F-890A0FA460E9}" type="presParOf" srcId="{9E676216-563C-42BC-A752-CD1B002D1640}" destId="{32CB24BF-0201-40FA-83DA-8873A358005E}" srcOrd="1" destOrd="0" presId="urn:microsoft.com/office/officeart/2005/8/layout/orgChart1"/>
    <dgm:cxn modelId="{C12AE6A0-7555-41E5-A182-13A10C87AF75}" type="presParOf" srcId="{32CB24BF-0201-40FA-83DA-8873A358005E}" destId="{CCF2CF82-C8FA-44C4-A02F-5AEDDEE9D857}" srcOrd="0" destOrd="0" presId="urn:microsoft.com/office/officeart/2005/8/layout/orgChart1"/>
    <dgm:cxn modelId="{4B48A75A-9C3B-40C8-A4A1-2EFB2098D745}" type="presParOf" srcId="{CCF2CF82-C8FA-44C4-A02F-5AEDDEE9D857}" destId="{308594FF-6452-4DA4-B339-5FF4B212AA6E}" srcOrd="0" destOrd="0" presId="urn:microsoft.com/office/officeart/2005/8/layout/orgChart1"/>
    <dgm:cxn modelId="{57761A1C-BA40-4E96-9689-F71360E326D6}" type="presParOf" srcId="{CCF2CF82-C8FA-44C4-A02F-5AEDDEE9D857}" destId="{1C9D5C44-FD5F-4A86-BE0D-57A19BA7D970}" srcOrd="1" destOrd="0" presId="urn:microsoft.com/office/officeart/2005/8/layout/orgChart1"/>
    <dgm:cxn modelId="{CC7B1CC9-EB8E-4D1E-8A65-62A2FDD298FA}" type="presParOf" srcId="{32CB24BF-0201-40FA-83DA-8873A358005E}" destId="{5EF166D4-802D-4BF2-9A4F-BDA08D8D6202}" srcOrd="1" destOrd="0" presId="urn:microsoft.com/office/officeart/2005/8/layout/orgChart1"/>
    <dgm:cxn modelId="{16FB316D-5BD6-4FE7-874E-ED28C2ACD676}" type="presParOf" srcId="{5EF166D4-802D-4BF2-9A4F-BDA08D8D6202}" destId="{F65C2AB1-96C2-461E-A196-36A0A6A2AD7C}" srcOrd="0" destOrd="0" presId="urn:microsoft.com/office/officeart/2005/8/layout/orgChart1"/>
    <dgm:cxn modelId="{0BB4D592-2AEF-473F-893B-DE660387FDE8}" type="presParOf" srcId="{5EF166D4-802D-4BF2-9A4F-BDA08D8D6202}" destId="{ADE26FC4-A4A0-4D0A-A6C0-D46C27DF899E}" srcOrd="1" destOrd="0" presId="urn:microsoft.com/office/officeart/2005/8/layout/orgChart1"/>
    <dgm:cxn modelId="{FCBDDF77-0259-4428-9F2E-BC7A016A67C6}" type="presParOf" srcId="{ADE26FC4-A4A0-4D0A-A6C0-D46C27DF899E}" destId="{6E761F0A-3A44-4F1B-ABB0-762CEB314D68}" srcOrd="0" destOrd="0" presId="urn:microsoft.com/office/officeart/2005/8/layout/orgChart1"/>
    <dgm:cxn modelId="{C63B28EE-C948-4ADD-BC16-83DEC21A24E4}" type="presParOf" srcId="{6E761F0A-3A44-4F1B-ABB0-762CEB314D68}" destId="{155A2A0C-C8E4-444A-9C41-BD2452FAA091}" srcOrd="0" destOrd="0" presId="urn:microsoft.com/office/officeart/2005/8/layout/orgChart1"/>
    <dgm:cxn modelId="{6712A467-D304-4DAE-9CB9-1CFE12AEC465}" type="presParOf" srcId="{6E761F0A-3A44-4F1B-ABB0-762CEB314D68}" destId="{ADDD527C-E5B3-4736-8FCC-83FB3F836FCF}" srcOrd="1" destOrd="0" presId="urn:microsoft.com/office/officeart/2005/8/layout/orgChart1"/>
    <dgm:cxn modelId="{CD308A82-A785-4C1A-A9A3-25EEB8139183}" type="presParOf" srcId="{ADE26FC4-A4A0-4D0A-A6C0-D46C27DF899E}" destId="{EFCEA400-E060-4DC4-A44E-2DA2971D3219}" srcOrd="1" destOrd="0" presId="urn:microsoft.com/office/officeart/2005/8/layout/orgChart1"/>
    <dgm:cxn modelId="{EEE5A7B1-C574-4976-9821-33BE8940B2AC}" type="presParOf" srcId="{EFCEA400-E060-4DC4-A44E-2DA2971D3219}" destId="{DBD6DD2A-C2DD-4E68-9764-0A7A33422959}" srcOrd="0" destOrd="0" presId="urn:microsoft.com/office/officeart/2005/8/layout/orgChart1"/>
    <dgm:cxn modelId="{FA2AFDFE-3AA5-407F-8B57-C526C294B277}" type="presParOf" srcId="{EFCEA400-E060-4DC4-A44E-2DA2971D3219}" destId="{2D3D6E22-7CC5-4B94-AA16-4495BE4EC1D1}" srcOrd="1" destOrd="0" presId="urn:microsoft.com/office/officeart/2005/8/layout/orgChart1"/>
    <dgm:cxn modelId="{CC11443F-0C2C-4C16-8C60-BC4F9ED82BD2}" type="presParOf" srcId="{2D3D6E22-7CC5-4B94-AA16-4495BE4EC1D1}" destId="{90A36FD3-8DDE-4700-BA31-6A8A4DE4B077}" srcOrd="0" destOrd="0" presId="urn:microsoft.com/office/officeart/2005/8/layout/orgChart1"/>
    <dgm:cxn modelId="{81CCB36A-8AAF-4A2C-A235-B3F2C49B31AA}" type="presParOf" srcId="{90A36FD3-8DDE-4700-BA31-6A8A4DE4B077}" destId="{63793DA5-3D7C-41A2-9A5E-BBEBBBBE5CA2}" srcOrd="0" destOrd="0" presId="urn:microsoft.com/office/officeart/2005/8/layout/orgChart1"/>
    <dgm:cxn modelId="{EA6AC601-3EF4-414E-BE0D-5AC14DBE5363}" type="presParOf" srcId="{90A36FD3-8DDE-4700-BA31-6A8A4DE4B077}" destId="{F5838C7C-596C-4DD2-831E-9E4D18603515}" srcOrd="1" destOrd="0" presId="urn:microsoft.com/office/officeart/2005/8/layout/orgChart1"/>
    <dgm:cxn modelId="{3C6DC1EA-E19F-4B66-9DA4-F58F031D0748}" type="presParOf" srcId="{2D3D6E22-7CC5-4B94-AA16-4495BE4EC1D1}" destId="{D9D52E7A-CBD0-4509-B8A9-A7930A923731}" srcOrd="1" destOrd="0" presId="urn:microsoft.com/office/officeart/2005/8/layout/orgChart1"/>
    <dgm:cxn modelId="{0D35AFCC-C219-46CD-921E-E5CD53593743}" type="presParOf" srcId="{2D3D6E22-7CC5-4B94-AA16-4495BE4EC1D1}" destId="{2FF56C48-33DD-40F1-9379-A45A850CFD54}" srcOrd="2" destOrd="0" presId="urn:microsoft.com/office/officeart/2005/8/layout/orgChart1"/>
    <dgm:cxn modelId="{B0A2449A-7E87-4AD4-BC14-289B2F2BBAA9}" type="presParOf" srcId="{EFCEA400-E060-4DC4-A44E-2DA2971D3219}" destId="{C7F44BE8-FDDC-4037-8BA2-03E0137A5348}" srcOrd="2" destOrd="0" presId="urn:microsoft.com/office/officeart/2005/8/layout/orgChart1"/>
    <dgm:cxn modelId="{832C632A-A240-4851-8FA9-A7ACB52D6978}" type="presParOf" srcId="{EFCEA400-E060-4DC4-A44E-2DA2971D3219}" destId="{918730AB-8550-4FD5-948B-7E5B376F4E97}" srcOrd="3" destOrd="0" presId="urn:microsoft.com/office/officeart/2005/8/layout/orgChart1"/>
    <dgm:cxn modelId="{509E507E-C1BE-4FE6-8FB0-29BD2F2A0026}" type="presParOf" srcId="{918730AB-8550-4FD5-948B-7E5B376F4E97}" destId="{D615DD81-A251-4819-87D2-44AE4F833677}" srcOrd="0" destOrd="0" presId="urn:microsoft.com/office/officeart/2005/8/layout/orgChart1"/>
    <dgm:cxn modelId="{6ADD11EF-E488-4A3B-8619-3A30B37FC8B3}" type="presParOf" srcId="{D615DD81-A251-4819-87D2-44AE4F833677}" destId="{D28661F5-E6CD-439C-B677-21727FDFE613}" srcOrd="0" destOrd="0" presId="urn:microsoft.com/office/officeart/2005/8/layout/orgChart1"/>
    <dgm:cxn modelId="{3E86CBB4-C320-43AE-8F05-7EB684575D82}" type="presParOf" srcId="{D615DD81-A251-4819-87D2-44AE4F833677}" destId="{BB8AF215-BAE2-4F7A-9E4A-0F1C6B238EC9}" srcOrd="1" destOrd="0" presId="urn:microsoft.com/office/officeart/2005/8/layout/orgChart1"/>
    <dgm:cxn modelId="{F8CC4A4E-8DA5-4588-A89D-9169F7839125}" type="presParOf" srcId="{918730AB-8550-4FD5-948B-7E5B376F4E97}" destId="{81D74B9E-0801-4580-8BB4-64749F4B0ADC}" srcOrd="1" destOrd="0" presId="urn:microsoft.com/office/officeart/2005/8/layout/orgChart1"/>
    <dgm:cxn modelId="{EAE645A0-9A03-48EF-98EA-B4722DFFD260}" type="presParOf" srcId="{918730AB-8550-4FD5-948B-7E5B376F4E97}" destId="{72D7E6A5-3BDD-431A-8965-46C7B15972BD}" srcOrd="2" destOrd="0" presId="urn:microsoft.com/office/officeart/2005/8/layout/orgChart1"/>
    <dgm:cxn modelId="{A8805A5B-1EC0-4775-B0CD-4B299D24FB84}" type="presParOf" srcId="{ADE26FC4-A4A0-4D0A-A6C0-D46C27DF899E}" destId="{D83AEE60-AD1A-4293-934B-8A53E784A4E8}" srcOrd="2" destOrd="0" presId="urn:microsoft.com/office/officeart/2005/8/layout/orgChart1"/>
    <dgm:cxn modelId="{B0D4E080-C39B-4897-94E2-CC4229514F7B}" type="presParOf" srcId="{5EF166D4-802D-4BF2-9A4F-BDA08D8D6202}" destId="{E7604BAA-3B45-4FA9-9607-9989E965E893}" srcOrd="2" destOrd="0" presId="urn:microsoft.com/office/officeart/2005/8/layout/orgChart1"/>
    <dgm:cxn modelId="{026388B8-3FD1-4A9B-A213-882F9931A581}" type="presParOf" srcId="{5EF166D4-802D-4BF2-9A4F-BDA08D8D6202}" destId="{765C958B-5851-4E84-89AC-86E37B0593CA}" srcOrd="3" destOrd="0" presId="urn:microsoft.com/office/officeart/2005/8/layout/orgChart1"/>
    <dgm:cxn modelId="{F89FCDF9-A04A-4377-BE8C-F42B8E537C1E}" type="presParOf" srcId="{765C958B-5851-4E84-89AC-86E37B0593CA}" destId="{15C1A5B8-1679-45A7-9486-A54A82CB8AAF}" srcOrd="0" destOrd="0" presId="urn:microsoft.com/office/officeart/2005/8/layout/orgChart1"/>
    <dgm:cxn modelId="{CE52B033-5616-4E1C-9AE9-CA6E9E210F52}" type="presParOf" srcId="{15C1A5B8-1679-45A7-9486-A54A82CB8AAF}" destId="{0043E2F2-2078-43A5-A391-D63FE0990F06}" srcOrd="0" destOrd="0" presId="urn:microsoft.com/office/officeart/2005/8/layout/orgChart1"/>
    <dgm:cxn modelId="{F2B26C19-BB5E-42DC-A613-88FFF04075EC}" type="presParOf" srcId="{15C1A5B8-1679-45A7-9486-A54A82CB8AAF}" destId="{AC899E80-AAEA-4139-A3E5-2AA4CC07B451}" srcOrd="1" destOrd="0" presId="urn:microsoft.com/office/officeart/2005/8/layout/orgChart1"/>
    <dgm:cxn modelId="{878A0FF4-540A-4E47-84CC-59C8649C2446}" type="presParOf" srcId="{765C958B-5851-4E84-89AC-86E37B0593CA}" destId="{5CDA5AEE-0F54-4D7B-AFE6-F7ED1F194B98}" srcOrd="1" destOrd="0" presId="urn:microsoft.com/office/officeart/2005/8/layout/orgChart1"/>
    <dgm:cxn modelId="{4CD41C37-E2F2-437E-AF24-276F000BB0F6}" type="presParOf" srcId="{5CDA5AEE-0F54-4D7B-AFE6-F7ED1F194B98}" destId="{421CF933-C2E7-402D-A5CC-2CAC97D63574}" srcOrd="0" destOrd="0" presId="urn:microsoft.com/office/officeart/2005/8/layout/orgChart1"/>
    <dgm:cxn modelId="{1C27F50F-D3B8-49F5-AA4D-E6999F3686F9}" type="presParOf" srcId="{5CDA5AEE-0F54-4D7B-AFE6-F7ED1F194B98}" destId="{7C6ED463-329D-4C19-8039-C9FB196880DF}" srcOrd="1" destOrd="0" presId="urn:microsoft.com/office/officeart/2005/8/layout/orgChart1"/>
    <dgm:cxn modelId="{21B6F27D-9D51-45BD-B09B-E732F509B1B7}" type="presParOf" srcId="{7C6ED463-329D-4C19-8039-C9FB196880DF}" destId="{1DE4B9A9-F562-4522-91EC-5D23C398B611}" srcOrd="0" destOrd="0" presId="urn:microsoft.com/office/officeart/2005/8/layout/orgChart1"/>
    <dgm:cxn modelId="{B79C7B53-2336-4927-938D-922D953C184C}" type="presParOf" srcId="{1DE4B9A9-F562-4522-91EC-5D23C398B611}" destId="{94E77AFF-FB8D-47F8-ACD6-114AE2DFABDA}" srcOrd="0" destOrd="0" presId="urn:microsoft.com/office/officeart/2005/8/layout/orgChart1"/>
    <dgm:cxn modelId="{466FA225-E2BF-4DBF-AF23-2C4469EC8304}" type="presParOf" srcId="{1DE4B9A9-F562-4522-91EC-5D23C398B611}" destId="{F3A72373-A3D1-4037-B4FA-54ADF53631E8}" srcOrd="1" destOrd="0" presId="urn:microsoft.com/office/officeart/2005/8/layout/orgChart1"/>
    <dgm:cxn modelId="{25026730-11C8-4177-9565-36E56A869900}" type="presParOf" srcId="{7C6ED463-329D-4C19-8039-C9FB196880DF}" destId="{13C13E05-DF0C-486B-82D2-307470A42F8C}" srcOrd="1" destOrd="0" presId="urn:microsoft.com/office/officeart/2005/8/layout/orgChart1"/>
    <dgm:cxn modelId="{C7CEBD7B-FED1-45E7-81B1-9C9324290C93}" type="presParOf" srcId="{7C6ED463-329D-4C19-8039-C9FB196880DF}" destId="{FDCEC786-FCB2-4B8D-889C-0B27AC3883AB}" srcOrd="2" destOrd="0" presId="urn:microsoft.com/office/officeart/2005/8/layout/orgChart1"/>
    <dgm:cxn modelId="{D5F72293-5456-4F81-B184-4B32CC630EED}" type="presParOf" srcId="{5CDA5AEE-0F54-4D7B-AFE6-F7ED1F194B98}" destId="{A3987BA0-CD2D-4ED0-B6AD-91914495CDB7}" srcOrd="2" destOrd="0" presId="urn:microsoft.com/office/officeart/2005/8/layout/orgChart1"/>
    <dgm:cxn modelId="{4512321E-49B4-48DE-B459-098A3F54FA16}" type="presParOf" srcId="{5CDA5AEE-0F54-4D7B-AFE6-F7ED1F194B98}" destId="{BA85838D-C1F5-4548-9CE1-6F63A4F9D087}" srcOrd="3" destOrd="0" presId="urn:microsoft.com/office/officeart/2005/8/layout/orgChart1"/>
    <dgm:cxn modelId="{4D2B6DD5-E1F0-47B9-B851-D70EADAA707E}" type="presParOf" srcId="{BA85838D-C1F5-4548-9CE1-6F63A4F9D087}" destId="{4245BE1E-833D-4A3B-8896-CFF8A9DA7917}" srcOrd="0" destOrd="0" presId="urn:microsoft.com/office/officeart/2005/8/layout/orgChart1"/>
    <dgm:cxn modelId="{0813B92F-CEEF-4DE8-B062-6C1D8404A729}" type="presParOf" srcId="{4245BE1E-833D-4A3B-8896-CFF8A9DA7917}" destId="{8A88A158-7CAB-4122-8C00-C7EC38AE3F4C}" srcOrd="0" destOrd="0" presId="urn:microsoft.com/office/officeart/2005/8/layout/orgChart1"/>
    <dgm:cxn modelId="{8B618EBF-8386-4C95-9BF7-4CA85606A1E3}" type="presParOf" srcId="{4245BE1E-833D-4A3B-8896-CFF8A9DA7917}" destId="{45B30D0C-79AC-44AB-B090-074494C6AB9E}" srcOrd="1" destOrd="0" presId="urn:microsoft.com/office/officeart/2005/8/layout/orgChart1"/>
    <dgm:cxn modelId="{C38E7E0A-AE38-4377-AB55-1A206AD0392A}" type="presParOf" srcId="{BA85838D-C1F5-4548-9CE1-6F63A4F9D087}" destId="{90DE79A1-B047-40CB-9CE7-8E8581080698}" srcOrd="1" destOrd="0" presId="urn:microsoft.com/office/officeart/2005/8/layout/orgChart1"/>
    <dgm:cxn modelId="{E5132C2C-DA35-4417-AF24-EDE6F59ED57B}" type="presParOf" srcId="{BA85838D-C1F5-4548-9CE1-6F63A4F9D087}" destId="{3E36B09A-BAFD-47E0-B227-00C22E522D23}" srcOrd="2" destOrd="0" presId="urn:microsoft.com/office/officeart/2005/8/layout/orgChart1"/>
    <dgm:cxn modelId="{0F40A22D-6C9E-4D11-9BAA-74C3309F7CBF}" type="presParOf" srcId="{5CDA5AEE-0F54-4D7B-AFE6-F7ED1F194B98}" destId="{CB7E607A-E4C1-43B0-914A-260F63FE6C1E}" srcOrd="4" destOrd="0" presId="urn:microsoft.com/office/officeart/2005/8/layout/orgChart1"/>
    <dgm:cxn modelId="{88701F83-F87E-42EA-80D4-CC5F20CEDCAC}" type="presParOf" srcId="{5CDA5AEE-0F54-4D7B-AFE6-F7ED1F194B98}" destId="{81FD847A-1B64-4CBC-9654-DC9D56ED3297}" srcOrd="5" destOrd="0" presId="urn:microsoft.com/office/officeart/2005/8/layout/orgChart1"/>
    <dgm:cxn modelId="{A9EA1179-AC4C-4F9E-8C2A-84DFD72098B9}" type="presParOf" srcId="{81FD847A-1B64-4CBC-9654-DC9D56ED3297}" destId="{08702FCB-49D4-430C-B921-B8D0C050DA14}" srcOrd="0" destOrd="0" presId="urn:microsoft.com/office/officeart/2005/8/layout/orgChart1"/>
    <dgm:cxn modelId="{16C48553-1260-4616-B08A-B27CCC4A59E3}" type="presParOf" srcId="{08702FCB-49D4-430C-B921-B8D0C050DA14}" destId="{86F8297F-CDB2-45C4-82F6-D443A6C31D5E}" srcOrd="0" destOrd="0" presId="urn:microsoft.com/office/officeart/2005/8/layout/orgChart1"/>
    <dgm:cxn modelId="{403C6BCE-56E2-411F-BE81-8FA155F16E7C}" type="presParOf" srcId="{08702FCB-49D4-430C-B921-B8D0C050DA14}" destId="{C9C9AF12-04AE-489E-A5BA-2D69A97D1BD5}" srcOrd="1" destOrd="0" presId="urn:microsoft.com/office/officeart/2005/8/layout/orgChart1"/>
    <dgm:cxn modelId="{485CA0EA-ED1C-4CFD-BF28-63156F507C57}" type="presParOf" srcId="{81FD847A-1B64-4CBC-9654-DC9D56ED3297}" destId="{3E8829C1-A2E3-4F4E-A124-53F1727258B8}" srcOrd="1" destOrd="0" presId="urn:microsoft.com/office/officeart/2005/8/layout/orgChart1"/>
    <dgm:cxn modelId="{75359052-D4E6-45D6-B79F-BCEF675CE544}" type="presParOf" srcId="{81FD847A-1B64-4CBC-9654-DC9D56ED3297}" destId="{9FE03D46-9401-42B9-97D3-B60B3AA8E22E}" srcOrd="2" destOrd="0" presId="urn:microsoft.com/office/officeart/2005/8/layout/orgChart1"/>
    <dgm:cxn modelId="{CB7DF70C-202F-4CBA-9953-8F3BDC869741}" type="presParOf" srcId="{765C958B-5851-4E84-89AC-86E37B0593CA}" destId="{D648B2ED-19CE-48B8-841B-B263D6DBA480}" srcOrd="2" destOrd="0" presId="urn:microsoft.com/office/officeart/2005/8/layout/orgChart1"/>
    <dgm:cxn modelId="{5EA02F1C-4827-4A11-9B2F-69B88B0E7489}" type="presParOf" srcId="{32CB24BF-0201-40FA-83DA-8873A358005E}" destId="{72609BB4-2FF4-44BF-9EB4-8E007A2FC5B9}" srcOrd="2" destOrd="0" presId="urn:microsoft.com/office/officeart/2005/8/layout/orgChart1"/>
    <dgm:cxn modelId="{B902B2C0-A669-4CBD-B858-5D41DA0FCB03}" type="presParOf" srcId="{9E676216-563C-42BC-A752-CD1B002D1640}" destId="{F154DEE9-5DAA-43AD-A443-A7A045B263DA}" srcOrd="2" destOrd="0" presId="urn:microsoft.com/office/officeart/2005/8/layout/orgChart1"/>
    <dgm:cxn modelId="{DCEC3D88-9D3D-46D2-BF74-CDF8098C89B2}" type="presParOf" srcId="{9E676216-563C-42BC-A752-CD1B002D1640}" destId="{431F26CB-8028-4C63-BB26-3C5D00A4AF9E}" srcOrd="3" destOrd="0" presId="urn:microsoft.com/office/officeart/2005/8/layout/orgChart1"/>
    <dgm:cxn modelId="{53A618CC-96FD-4C83-A8F9-F512DA891D60}" type="presParOf" srcId="{431F26CB-8028-4C63-BB26-3C5D00A4AF9E}" destId="{F96F1E42-2224-4AA2-96C2-6E25FE248923}" srcOrd="0" destOrd="0" presId="urn:microsoft.com/office/officeart/2005/8/layout/orgChart1"/>
    <dgm:cxn modelId="{1BF27C9B-F246-43DA-A52B-05FD41F4FF6A}" type="presParOf" srcId="{F96F1E42-2224-4AA2-96C2-6E25FE248923}" destId="{73B0C5E0-4AFA-41A1-A8EB-32CCCCA2A1D0}" srcOrd="0" destOrd="0" presId="urn:microsoft.com/office/officeart/2005/8/layout/orgChart1"/>
    <dgm:cxn modelId="{C7924316-7EC6-429B-8E99-75AF72B9F0F6}" type="presParOf" srcId="{F96F1E42-2224-4AA2-96C2-6E25FE248923}" destId="{F63EBB08-3B09-4E14-B6B6-A192A7E0625A}" srcOrd="1" destOrd="0" presId="urn:microsoft.com/office/officeart/2005/8/layout/orgChart1"/>
    <dgm:cxn modelId="{741A2EAE-CDC8-46DC-93A3-E8C53674AF43}" type="presParOf" srcId="{431F26CB-8028-4C63-BB26-3C5D00A4AF9E}" destId="{27912D03-E789-4066-B4BF-5365372F70B8}" srcOrd="1" destOrd="0" presId="urn:microsoft.com/office/officeart/2005/8/layout/orgChart1"/>
    <dgm:cxn modelId="{3E7CB4C0-AC99-44E0-AE8E-2FE47C741AC2}" type="presParOf" srcId="{27912D03-E789-4066-B4BF-5365372F70B8}" destId="{2AB5D9B6-54F2-479C-9584-F6E558F0DA74}" srcOrd="0" destOrd="0" presId="urn:microsoft.com/office/officeart/2005/8/layout/orgChart1"/>
    <dgm:cxn modelId="{BA474762-7A14-451A-B540-D1390FE0ECB7}" type="presParOf" srcId="{27912D03-E789-4066-B4BF-5365372F70B8}" destId="{685B43E4-8320-43AA-9E9D-59D7D6679E3F}" srcOrd="1" destOrd="0" presId="urn:microsoft.com/office/officeart/2005/8/layout/orgChart1"/>
    <dgm:cxn modelId="{649E51D0-75AF-403C-8B8D-AE27EC44B894}" type="presParOf" srcId="{685B43E4-8320-43AA-9E9D-59D7D6679E3F}" destId="{92DD4F3B-64E1-490D-9B3F-B53D4D2CDD36}" srcOrd="0" destOrd="0" presId="urn:microsoft.com/office/officeart/2005/8/layout/orgChart1"/>
    <dgm:cxn modelId="{C3C86CA0-799C-4D73-AC35-4D357A8AE33B}" type="presParOf" srcId="{92DD4F3B-64E1-490D-9B3F-B53D4D2CDD36}" destId="{1C73D1E6-4DF7-46FD-8D0B-0D01C5FC7F9B}" srcOrd="0" destOrd="0" presId="urn:microsoft.com/office/officeart/2005/8/layout/orgChart1"/>
    <dgm:cxn modelId="{D5E0D4C4-6C9F-48F4-892A-07229337D243}" type="presParOf" srcId="{92DD4F3B-64E1-490D-9B3F-B53D4D2CDD36}" destId="{6916409D-5A12-4D4B-98D1-18232AA60362}" srcOrd="1" destOrd="0" presId="urn:microsoft.com/office/officeart/2005/8/layout/orgChart1"/>
    <dgm:cxn modelId="{309E21C6-585A-49DB-A229-11C0C407A660}" type="presParOf" srcId="{685B43E4-8320-43AA-9E9D-59D7D6679E3F}" destId="{CE154A3C-78CE-49DC-A37E-9DB619FA6927}" srcOrd="1" destOrd="0" presId="urn:microsoft.com/office/officeart/2005/8/layout/orgChart1"/>
    <dgm:cxn modelId="{44F4EF8D-2E68-4B88-864A-5C49F0B6F24E}" type="presParOf" srcId="{CE154A3C-78CE-49DC-A37E-9DB619FA6927}" destId="{F3D990A2-9271-42DD-A0C2-34B03EF27B77}" srcOrd="0" destOrd="0" presId="urn:microsoft.com/office/officeart/2005/8/layout/orgChart1"/>
    <dgm:cxn modelId="{2D7C5C09-9484-4733-A2A2-FCF6493DFEC5}" type="presParOf" srcId="{CE154A3C-78CE-49DC-A37E-9DB619FA6927}" destId="{17622F84-A410-404E-A99D-BE6544470B4F}" srcOrd="1" destOrd="0" presId="urn:microsoft.com/office/officeart/2005/8/layout/orgChart1"/>
    <dgm:cxn modelId="{9BC5B3F6-594A-44D9-ADF0-0C337B4EC2AF}" type="presParOf" srcId="{17622F84-A410-404E-A99D-BE6544470B4F}" destId="{83326CA7-9DE6-4434-8170-A889FE9CBC03}" srcOrd="0" destOrd="0" presId="urn:microsoft.com/office/officeart/2005/8/layout/orgChart1"/>
    <dgm:cxn modelId="{34F0803A-F417-471F-A44B-54B33AF2A26C}" type="presParOf" srcId="{83326CA7-9DE6-4434-8170-A889FE9CBC03}" destId="{2E592B08-7303-4485-B1AE-4BE70A1F7FB8}" srcOrd="0" destOrd="0" presId="urn:microsoft.com/office/officeart/2005/8/layout/orgChart1"/>
    <dgm:cxn modelId="{6FD84C34-73D7-4065-B0E3-847B32104BC4}" type="presParOf" srcId="{83326CA7-9DE6-4434-8170-A889FE9CBC03}" destId="{27C3D89B-B4C6-4328-8D73-748803AB6307}" srcOrd="1" destOrd="0" presId="urn:microsoft.com/office/officeart/2005/8/layout/orgChart1"/>
    <dgm:cxn modelId="{6F69A4AF-E073-48F1-BADD-22F1A49E2C97}" type="presParOf" srcId="{17622F84-A410-404E-A99D-BE6544470B4F}" destId="{F93E88DF-A28C-41DA-B6BF-044D262CA335}" srcOrd="1" destOrd="0" presId="urn:microsoft.com/office/officeart/2005/8/layout/orgChart1"/>
    <dgm:cxn modelId="{6DA6ECC7-6A9C-4872-A500-49A2172B8E88}" type="presParOf" srcId="{17622F84-A410-404E-A99D-BE6544470B4F}" destId="{A1A475A0-EF69-4616-A5CB-27908C4F8BE8}" srcOrd="2" destOrd="0" presId="urn:microsoft.com/office/officeart/2005/8/layout/orgChart1"/>
    <dgm:cxn modelId="{462A3A5E-70FE-4AEA-8237-9EAC8E964B27}" type="presParOf" srcId="{685B43E4-8320-43AA-9E9D-59D7D6679E3F}" destId="{A9E7A236-5118-495D-8A62-D418BA734435}" srcOrd="2" destOrd="0" presId="urn:microsoft.com/office/officeart/2005/8/layout/orgChart1"/>
    <dgm:cxn modelId="{08A033EB-814E-41AF-B354-0E501B98E481}" type="presParOf" srcId="{27912D03-E789-4066-B4BF-5365372F70B8}" destId="{02AC5C96-DC80-402C-80D4-F34AD486362F}" srcOrd="2" destOrd="0" presId="urn:microsoft.com/office/officeart/2005/8/layout/orgChart1"/>
    <dgm:cxn modelId="{2CF349C1-FC81-41B2-AAD8-98E339CD4537}" type="presParOf" srcId="{27912D03-E789-4066-B4BF-5365372F70B8}" destId="{7675AC4B-85D2-4274-B6FE-3DA022B079CC}" srcOrd="3" destOrd="0" presId="urn:microsoft.com/office/officeart/2005/8/layout/orgChart1"/>
    <dgm:cxn modelId="{F06F82E5-01D8-4080-A407-FB2622362DDC}" type="presParOf" srcId="{7675AC4B-85D2-4274-B6FE-3DA022B079CC}" destId="{9C93E496-5302-43E5-8B54-3BC3994E5437}" srcOrd="0" destOrd="0" presId="urn:microsoft.com/office/officeart/2005/8/layout/orgChart1"/>
    <dgm:cxn modelId="{BBF4F377-61E4-440E-A8E3-9FBF7C31D71D}" type="presParOf" srcId="{9C93E496-5302-43E5-8B54-3BC3994E5437}" destId="{0DEF015F-CA3D-4129-9284-BFF12BF07F81}" srcOrd="0" destOrd="0" presId="urn:microsoft.com/office/officeart/2005/8/layout/orgChart1"/>
    <dgm:cxn modelId="{ACD09BC4-BFE1-4BDD-AF2D-9C955585B6E8}" type="presParOf" srcId="{9C93E496-5302-43E5-8B54-3BC3994E5437}" destId="{3E2CA38D-13B4-43DB-AFB3-993B4F6C2D6A}" srcOrd="1" destOrd="0" presId="urn:microsoft.com/office/officeart/2005/8/layout/orgChart1"/>
    <dgm:cxn modelId="{F2F9B733-91FC-4E02-8FF6-7BEFCC6B7CE0}" type="presParOf" srcId="{7675AC4B-85D2-4274-B6FE-3DA022B079CC}" destId="{7E69482E-6612-4518-9A19-0040A1AB2D1E}" srcOrd="1" destOrd="0" presId="urn:microsoft.com/office/officeart/2005/8/layout/orgChart1"/>
    <dgm:cxn modelId="{BC9EA389-8251-47C9-827D-281E3CD58A6D}" type="presParOf" srcId="{7E69482E-6612-4518-9A19-0040A1AB2D1E}" destId="{0F1294D6-A673-4E68-9E7A-0F10152237EC}" srcOrd="0" destOrd="0" presId="urn:microsoft.com/office/officeart/2005/8/layout/orgChart1"/>
    <dgm:cxn modelId="{003BA216-207D-4F4E-AB96-D2309182FC3E}" type="presParOf" srcId="{7E69482E-6612-4518-9A19-0040A1AB2D1E}" destId="{A98104A9-FF7F-47B0-AFDD-729141A2E70F}" srcOrd="1" destOrd="0" presId="urn:microsoft.com/office/officeart/2005/8/layout/orgChart1"/>
    <dgm:cxn modelId="{D67CA188-FDBD-48CD-BD3B-05355AFF143E}" type="presParOf" srcId="{A98104A9-FF7F-47B0-AFDD-729141A2E70F}" destId="{94C81D0B-E5D2-46CB-BE64-4347A13D5F8F}" srcOrd="0" destOrd="0" presId="urn:microsoft.com/office/officeart/2005/8/layout/orgChart1"/>
    <dgm:cxn modelId="{BB0E9A57-4AB8-48CC-8658-BA3B17C9F516}" type="presParOf" srcId="{94C81D0B-E5D2-46CB-BE64-4347A13D5F8F}" destId="{F50D3C72-D907-4585-8275-39FBEC74CA71}" srcOrd="0" destOrd="0" presId="urn:microsoft.com/office/officeart/2005/8/layout/orgChart1"/>
    <dgm:cxn modelId="{E45E90EE-FD62-4DDF-9B05-CE1C2F376D43}" type="presParOf" srcId="{94C81D0B-E5D2-46CB-BE64-4347A13D5F8F}" destId="{C8366863-E815-461D-A785-110E42FA02C3}" srcOrd="1" destOrd="0" presId="urn:microsoft.com/office/officeart/2005/8/layout/orgChart1"/>
    <dgm:cxn modelId="{9212BD53-5455-4CD1-A963-02025AFA2C97}" type="presParOf" srcId="{A98104A9-FF7F-47B0-AFDD-729141A2E70F}" destId="{32EDC2FD-74C0-4E23-A0D0-C61B5522D6D4}" srcOrd="1" destOrd="0" presId="urn:microsoft.com/office/officeart/2005/8/layout/orgChart1"/>
    <dgm:cxn modelId="{C4D2519E-F7E1-4081-975F-978487223E19}" type="presParOf" srcId="{A98104A9-FF7F-47B0-AFDD-729141A2E70F}" destId="{9ACC42CF-92D7-49E4-BC58-AB2F51E19362}" srcOrd="2" destOrd="0" presId="urn:microsoft.com/office/officeart/2005/8/layout/orgChart1"/>
    <dgm:cxn modelId="{51A3D2E9-8EF5-4696-9CB6-DC7EC233D9C9}" type="presParOf" srcId="{7E69482E-6612-4518-9A19-0040A1AB2D1E}" destId="{8EC483E5-3B4D-4AEA-8E5F-0878541E8CCB}" srcOrd="2" destOrd="0" presId="urn:microsoft.com/office/officeart/2005/8/layout/orgChart1"/>
    <dgm:cxn modelId="{F4BD86B3-1F1E-483D-B02A-3C28E97CF56F}" type="presParOf" srcId="{7E69482E-6612-4518-9A19-0040A1AB2D1E}" destId="{2CE7D7BF-9D89-4817-8427-19C2FF7C27E8}" srcOrd="3" destOrd="0" presId="urn:microsoft.com/office/officeart/2005/8/layout/orgChart1"/>
    <dgm:cxn modelId="{9710618B-57AA-4DB0-8A99-EB921FDA6C6B}" type="presParOf" srcId="{2CE7D7BF-9D89-4817-8427-19C2FF7C27E8}" destId="{E7386636-28A5-4EEA-B6E0-FB960B2B5930}" srcOrd="0" destOrd="0" presId="urn:microsoft.com/office/officeart/2005/8/layout/orgChart1"/>
    <dgm:cxn modelId="{81D48E86-DF1D-440C-B553-BEFE4794078E}" type="presParOf" srcId="{E7386636-28A5-4EEA-B6E0-FB960B2B5930}" destId="{4C2D94AF-9417-4A4C-B592-2E9D6FEF73A1}" srcOrd="0" destOrd="0" presId="urn:microsoft.com/office/officeart/2005/8/layout/orgChart1"/>
    <dgm:cxn modelId="{D81A5F89-9FB9-403A-B1CD-CB4FCBA2BEB2}" type="presParOf" srcId="{E7386636-28A5-4EEA-B6E0-FB960B2B5930}" destId="{8E64C905-C3F3-47B8-9729-E6484CB84251}" srcOrd="1" destOrd="0" presId="urn:microsoft.com/office/officeart/2005/8/layout/orgChart1"/>
    <dgm:cxn modelId="{3588D7F9-4454-499C-9384-D2E423E00008}" type="presParOf" srcId="{2CE7D7BF-9D89-4817-8427-19C2FF7C27E8}" destId="{CB45E5E3-3AE7-45BB-A8E2-1D1A80F6BCF5}" srcOrd="1" destOrd="0" presId="urn:microsoft.com/office/officeart/2005/8/layout/orgChart1"/>
    <dgm:cxn modelId="{4B30D177-C069-4617-B097-F5C2CE029193}" type="presParOf" srcId="{2CE7D7BF-9D89-4817-8427-19C2FF7C27E8}" destId="{E82012FD-EDCF-48C7-A378-396C01D0F2F5}" srcOrd="2" destOrd="0" presId="urn:microsoft.com/office/officeart/2005/8/layout/orgChart1"/>
    <dgm:cxn modelId="{6F7FAB37-5FE1-4C73-8F6F-CD89498D1B02}" type="presParOf" srcId="{7E69482E-6612-4518-9A19-0040A1AB2D1E}" destId="{30A78FDE-EE9F-4278-9BE3-C7EF17E314D6}" srcOrd="4" destOrd="0" presId="urn:microsoft.com/office/officeart/2005/8/layout/orgChart1"/>
    <dgm:cxn modelId="{AD43CFB4-4FEA-4436-AC81-737A127F936C}" type="presParOf" srcId="{7E69482E-6612-4518-9A19-0040A1AB2D1E}" destId="{451F3FF1-5C57-43CC-AF9C-CD05B4D4E98C}" srcOrd="5" destOrd="0" presId="urn:microsoft.com/office/officeart/2005/8/layout/orgChart1"/>
    <dgm:cxn modelId="{CC44492E-93FF-4FB9-BEED-B1385C614C8E}" type="presParOf" srcId="{451F3FF1-5C57-43CC-AF9C-CD05B4D4E98C}" destId="{C619BF14-12A4-4C46-A43C-2F769D864599}" srcOrd="0" destOrd="0" presId="urn:microsoft.com/office/officeart/2005/8/layout/orgChart1"/>
    <dgm:cxn modelId="{D6EF0853-7A3C-4B8F-83C6-6CB2BAFC1370}" type="presParOf" srcId="{C619BF14-12A4-4C46-A43C-2F769D864599}" destId="{04687A37-5E0B-417F-9629-A1A2573AE626}" srcOrd="0" destOrd="0" presId="urn:microsoft.com/office/officeart/2005/8/layout/orgChart1"/>
    <dgm:cxn modelId="{4BF017C7-4D80-4F0F-B1FC-1E60528CF00B}" type="presParOf" srcId="{C619BF14-12A4-4C46-A43C-2F769D864599}" destId="{BA340271-73B9-4074-96FF-3EE95C1A06EF}" srcOrd="1" destOrd="0" presId="urn:microsoft.com/office/officeart/2005/8/layout/orgChart1"/>
    <dgm:cxn modelId="{EC75B109-350B-4A70-BB15-1E3CB9BBA109}" type="presParOf" srcId="{451F3FF1-5C57-43CC-AF9C-CD05B4D4E98C}" destId="{477CB279-51AB-475F-9BB1-19C4567F4A86}" srcOrd="1" destOrd="0" presId="urn:microsoft.com/office/officeart/2005/8/layout/orgChart1"/>
    <dgm:cxn modelId="{2818FDDC-7F15-4768-B905-9B5956F7B8AB}" type="presParOf" srcId="{451F3FF1-5C57-43CC-AF9C-CD05B4D4E98C}" destId="{A4A9364C-16B6-480B-8014-62E545845AD5}" srcOrd="2" destOrd="0" presId="urn:microsoft.com/office/officeart/2005/8/layout/orgChart1"/>
    <dgm:cxn modelId="{DB282C6D-17DB-4220-9340-2B53AA095B28}" type="presParOf" srcId="{7675AC4B-85D2-4274-B6FE-3DA022B079CC}" destId="{6DF80161-A4A5-4B5B-A3C0-021716DC1ABD}" srcOrd="2" destOrd="0" presId="urn:microsoft.com/office/officeart/2005/8/layout/orgChart1"/>
    <dgm:cxn modelId="{F9D7F281-CFC2-4AE2-AAFF-B1E9B469168D}" type="presParOf" srcId="{431F26CB-8028-4C63-BB26-3C5D00A4AF9E}" destId="{C1A3DC26-2903-4D10-A030-0F864F558F36}" srcOrd="2" destOrd="0" presId="urn:microsoft.com/office/officeart/2005/8/layout/orgChart1"/>
    <dgm:cxn modelId="{FF153EA5-C297-4DB2-B1D8-8DF132923CB1}" type="presParOf" srcId="{5E307A53-F07F-4ACC-A54B-5B02C296E843}" destId="{2F13C851-A541-4B0F-A00B-318FDB71D8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70F481-44C7-484A-B23C-9CA2C3FFFAA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E"/>
        </a:p>
      </dgm:t>
    </dgm:pt>
    <dgm:pt modelId="{52FD490F-5C44-4EEC-9629-D37AE2B28A5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51619A1-61B1-4C59-8B53-ADF6D969BB25}" type="parTrans" cxnId="{F025F220-C37E-487F-9568-3CFEC78A451A}">
      <dgm:prSet/>
      <dgm:spPr/>
      <dgm:t>
        <a:bodyPr/>
        <a:lstStyle/>
        <a:p>
          <a:endParaRPr lang="en-IE"/>
        </a:p>
      </dgm:t>
    </dgm:pt>
    <dgm:pt modelId="{864A0155-235C-4309-9989-53839BDC54BE}" type="sibTrans" cxnId="{F025F220-C37E-487F-9568-3CFEC78A451A}">
      <dgm:prSet/>
      <dgm:spPr/>
      <dgm:t>
        <a:bodyPr/>
        <a:lstStyle/>
        <a:p>
          <a:endParaRPr lang="en-IE"/>
        </a:p>
      </dgm:t>
    </dgm:pt>
    <dgm:pt modelId="{BEEBAEB5-8B78-4063-A2FE-BC68675A8F38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506E8-544E-4BE1-A70B-6542D37CF293}" type="parTrans" cxnId="{53A78216-44EC-4332-9549-539429F236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8DB1C3F-F6FC-4AD8-875A-22D0B134949E}" type="sibTrans" cxnId="{53A78216-44EC-4332-9549-539429F23675}">
      <dgm:prSet/>
      <dgm:spPr/>
      <dgm:t>
        <a:bodyPr/>
        <a:lstStyle/>
        <a:p>
          <a:endParaRPr lang="en-IE"/>
        </a:p>
      </dgm:t>
    </dgm:pt>
    <dgm:pt modelId="{B39AF535-B760-4312-91A1-F10BDB1B9D1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6053D-20EB-41BB-ADD6-FD38635B2CD2}" type="parTrans" cxnId="{078CA2E0-A58A-47D4-A722-46FB51653C4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3056D5-455A-434A-AAB1-634E27C9D97C}" type="sibTrans" cxnId="{078CA2E0-A58A-47D4-A722-46FB51653C42}">
      <dgm:prSet/>
      <dgm:spPr/>
      <dgm:t>
        <a:bodyPr/>
        <a:lstStyle/>
        <a:p>
          <a:endParaRPr lang="en-IE"/>
        </a:p>
      </dgm:t>
    </dgm:pt>
    <dgm:pt modelId="{9BF32DFA-C9B2-43AF-97C0-130DD722720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CF65DFB-747A-41B4-BF29-7C1D4BC1148B}" type="parTrans" cxnId="{39FD5F9C-6F31-4E9B-B73B-22668471A00E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8EB1801-27BD-4812-9CA2-AF7CE11A75B6}" type="sibTrans" cxnId="{39FD5F9C-6F31-4E9B-B73B-22668471A00E}">
      <dgm:prSet/>
      <dgm:spPr/>
      <dgm:t>
        <a:bodyPr/>
        <a:lstStyle/>
        <a:p>
          <a:endParaRPr lang="en-IE"/>
        </a:p>
      </dgm:t>
    </dgm:pt>
    <dgm:pt modelId="{BA3B24DC-2B07-4614-8C22-164AE8C3854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6B9DAB-0D66-4D06-AB92-85021F225CF3}" type="parTrans" cxnId="{18F5E06E-628B-4272-A097-9631510C1B6A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46F6F9-60B3-42E4-BC64-08239A14DCED}" type="sibTrans" cxnId="{18F5E06E-628B-4272-A097-9631510C1B6A}">
      <dgm:prSet/>
      <dgm:spPr/>
      <dgm:t>
        <a:bodyPr/>
        <a:lstStyle/>
        <a:p>
          <a:endParaRPr lang="en-IE"/>
        </a:p>
      </dgm:t>
    </dgm:pt>
    <dgm:pt modelId="{D1212245-0D73-4DD2-AE32-96B2B5D6649C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0409FF-0813-4D6F-92B6-0F7D18D677F0}" type="parTrans" cxnId="{7D93660D-D954-42BD-96DF-83B1EB87AF86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69768B0-0A66-4C5E-AF4E-7BD9484C14DB}" type="sibTrans" cxnId="{7D93660D-D954-42BD-96DF-83B1EB87AF86}">
      <dgm:prSet/>
      <dgm:spPr/>
      <dgm:t>
        <a:bodyPr/>
        <a:lstStyle/>
        <a:p>
          <a:endParaRPr lang="en-IE"/>
        </a:p>
      </dgm:t>
    </dgm:pt>
    <dgm:pt modelId="{6DAEC39A-AEB2-43F8-9CE7-9519455863DB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FFEAC-953F-44EB-A0EF-C3E6652A7C28}" type="parTrans" cxnId="{E1423825-27FB-498C-BBBB-36AB9AC8892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2EE7B1-CE91-4BBD-90E9-CAA6F3B46E1D}" type="sibTrans" cxnId="{E1423825-27FB-498C-BBBB-36AB9AC8892B}">
      <dgm:prSet/>
      <dgm:spPr/>
      <dgm:t>
        <a:bodyPr/>
        <a:lstStyle/>
        <a:p>
          <a:endParaRPr lang="en-IE"/>
        </a:p>
      </dgm:t>
    </dgm:pt>
    <dgm:pt modelId="{37F5F3EF-ADA9-45F1-8EF6-EB1F430E883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55F24B0-ED97-424C-919A-87C7943B52FA}" type="parTrans" cxnId="{D19C75B5-2D3C-47D5-820E-65FA2EECF64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C53B10-5A7B-4CF2-B92F-468B3E0FB9E4}" type="sibTrans" cxnId="{D19C75B5-2D3C-47D5-820E-65FA2EECF645}">
      <dgm:prSet/>
      <dgm:spPr/>
      <dgm:t>
        <a:bodyPr/>
        <a:lstStyle/>
        <a:p>
          <a:endParaRPr lang="en-IE"/>
        </a:p>
      </dgm:t>
    </dgm:pt>
    <dgm:pt modelId="{B68BC643-7683-4BC3-819D-48A2FF38497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7223B48-0E40-423F-9176-BAB64EB1854D}" type="parTrans" cxnId="{726B6276-2116-4A1F-BC26-EDA034B5BF75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495F626-6166-4493-ABCF-D11BED50117B}" type="sibTrans" cxnId="{726B6276-2116-4A1F-BC26-EDA034B5BF75}">
      <dgm:prSet/>
      <dgm:spPr/>
      <dgm:t>
        <a:bodyPr/>
        <a:lstStyle/>
        <a:p>
          <a:endParaRPr lang="en-IE"/>
        </a:p>
      </dgm:t>
    </dgm:pt>
    <dgm:pt modelId="{D4132B7C-5308-4EB7-9717-E50A27A32C3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7239A2-2BEB-48AD-9A8B-46638BCE6F43}" type="parTrans" cxnId="{757F4CA7-1322-4EEC-95D0-399642B96E8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E58FAF-E50B-414B-8146-33CF0A3B208D}" type="sibTrans" cxnId="{757F4CA7-1322-4EEC-95D0-399642B96E81}">
      <dgm:prSet/>
      <dgm:spPr/>
      <dgm:t>
        <a:bodyPr/>
        <a:lstStyle/>
        <a:p>
          <a:endParaRPr lang="en-IE"/>
        </a:p>
      </dgm:t>
    </dgm:pt>
    <dgm:pt modelId="{FFCAAC58-F662-4381-B1EB-358A8FAC2C7F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C3C93E-97B6-4DC4-8E5F-C75791AF401C}" type="parTrans" cxnId="{EE5BDF94-9729-4D6D-977E-12456060F920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D239CB-4EBC-46C4-800B-199A614CFE93}" type="sibTrans" cxnId="{EE5BDF94-9729-4D6D-977E-12456060F920}">
      <dgm:prSet/>
      <dgm:spPr/>
      <dgm:t>
        <a:bodyPr/>
        <a:lstStyle/>
        <a:p>
          <a:endParaRPr lang="en-IE"/>
        </a:p>
      </dgm:t>
    </dgm:pt>
    <dgm:pt modelId="{7171F4C6-E641-4BAD-B738-F9C7051B6C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D2CBF6E-78C5-4989-B235-7F6D7A2464B2}" type="parTrans" cxnId="{79B180AC-498B-4107-BDA4-0480EB2EC353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A95C50-7620-44B8-8E8C-69F1E2533F9C}" type="sibTrans" cxnId="{79B180AC-498B-4107-BDA4-0480EB2EC353}">
      <dgm:prSet/>
      <dgm:spPr/>
      <dgm:t>
        <a:bodyPr/>
        <a:lstStyle/>
        <a:p>
          <a:endParaRPr lang="en-IE"/>
        </a:p>
      </dgm:t>
    </dgm:pt>
    <dgm:pt modelId="{C4DE29BC-1F5A-496D-A2D1-1AACA057B027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04165B9-D5E2-4EF3-B362-D40517BD342B}" type="parTrans" cxnId="{00B2101E-510F-4193-8072-2246E10CBBDB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C75FE16-F0BF-487F-ADB8-EF64B3E5B280}" type="sibTrans" cxnId="{00B2101E-510F-4193-8072-2246E10CBBDB}">
      <dgm:prSet/>
      <dgm:spPr/>
      <dgm:t>
        <a:bodyPr/>
        <a:lstStyle/>
        <a:p>
          <a:endParaRPr lang="en-IE"/>
        </a:p>
      </dgm:t>
    </dgm:pt>
    <dgm:pt modelId="{A2A9BA9D-31A4-46F6-B2E0-882C7F8523FA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8DEAC2-B77B-4DE7-97B8-BF3B5AB1A631}" type="parTrans" cxnId="{FABCB60A-DF0C-4AE2-BF95-AA48B48534A1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1D87DA1-8EF6-42D7-A8D7-8F2CEDE97D3D}" type="sibTrans" cxnId="{FABCB60A-DF0C-4AE2-BF95-AA48B48534A1}">
      <dgm:prSet/>
      <dgm:spPr/>
      <dgm:t>
        <a:bodyPr/>
        <a:lstStyle/>
        <a:p>
          <a:endParaRPr lang="en-IE"/>
        </a:p>
      </dgm:t>
    </dgm:pt>
    <dgm:pt modelId="{B9A5376D-DBE5-4B83-9203-B072818302A5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232AA7B-F74A-43A5-9C65-94D6D33F2A46}" type="parTrans" cxnId="{2571FA6E-51AE-431E-B2C3-ED733CD923A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00049DC-19C0-4EA0-8B4C-BA8D29BF9B16}" type="sibTrans" cxnId="{2571FA6E-51AE-431E-B2C3-ED733CD923A2}">
      <dgm:prSet/>
      <dgm:spPr/>
      <dgm:t>
        <a:bodyPr/>
        <a:lstStyle/>
        <a:p>
          <a:endParaRPr lang="en-IE"/>
        </a:p>
      </dgm:t>
    </dgm:pt>
    <dgm:pt modelId="{3DAF2430-0D51-4D7F-A482-91D29FA63280}">
      <dgm:prSet phldrT="[Text]"/>
      <dgm:spPr/>
      <dgm:t>
        <a:bodyPr/>
        <a:lstStyle/>
        <a:p>
          <a:r>
            <a: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BA87A21-2A22-4DED-826F-43496548C8C7}" type="parTrans" cxnId="{EF56A3D5-D042-490D-AD1B-1D87FFF9F692}">
      <dgm:prSet/>
      <dgm:spPr/>
      <dgm:t>
        <a:bodyPr/>
        <a:lstStyle/>
        <a:p>
          <a:endParaRPr lang="en-I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6EEE803-C325-4D66-974F-54098D66AB87}" type="sibTrans" cxnId="{EF56A3D5-D042-490D-AD1B-1D87FFF9F692}">
      <dgm:prSet/>
      <dgm:spPr/>
      <dgm:t>
        <a:bodyPr/>
        <a:lstStyle/>
        <a:p>
          <a:endParaRPr lang="en-IE"/>
        </a:p>
      </dgm:t>
    </dgm:pt>
    <dgm:pt modelId="{5F5D42B9-22CE-4C07-B4D5-5F493E6E9F86}" type="pres">
      <dgm:prSet presAssocID="{3470F481-44C7-484A-B23C-9CA2C3FFFA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307A53-F07F-4ACC-A54B-5B02C296E843}" type="pres">
      <dgm:prSet presAssocID="{52FD490F-5C44-4EEC-9629-D37AE2B28A5A}" presName="hierRoot1" presStyleCnt="0">
        <dgm:presLayoutVars>
          <dgm:hierBranch val="init"/>
        </dgm:presLayoutVars>
      </dgm:prSet>
      <dgm:spPr/>
    </dgm:pt>
    <dgm:pt modelId="{6BC7F989-02A8-4C71-8933-1A7AB5FCF4EB}" type="pres">
      <dgm:prSet presAssocID="{52FD490F-5C44-4EEC-9629-D37AE2B28A5A}" presName="rootComposite1" presStyleCnt="0"/>
      <dgm:spPr/>
    </dgm:pt>
    <dgm:pt modelId="{579DD97D-18B1-4069-896D-24F081420EDD}" type="pres">
      <dgm:prSet presAssocID="{52FD490F-5C44-4EEC-9629-D37AE2B28A5A}" presName="rootText1" presStyleLbl="node0" presStyleIdx="0" presStyleCnt="1">
        <dgm:presLayoutVars>
          <dgm:chPref val="3"/>
        </dgm:presLayoutVars>
      </dgm:prSet>
      <dgm:spPr/>
    </dgm:pt>
    <dgm:pt modelId="{29664CA1-B2ED-417E-9601-A0C90C2255BF}" type="pres">
      <dgm:prSet presAssocID="{52FD490F-5C44-4EEC-9629-D37AE2B28A5A}" presName="rootConnector1" presStyleLbl="node1" presStyleIdx="0" presStyleCnt="0"/>
      <dgm:spPr/>
    </dgm:pt>
    <dgm:pt modelId="{9E676216-563C-42BC-A752-CD1B002D1640}" type="pres">
      <dgm:prSet presAssocID="{52FD490F-5C44-4EEC-9629-D37AE2B28A5A}" presName="hierChild2" presStyleCnt="0"/>
      <dgm:spPr/>
    </dgm:pt>
    <dgm:pt modelId="{A82A7502-D385-4AAB-9322-66972A259427}" type="pres">
      <dgm:prSet presAssocID="{ECE506E8-544E-4BE1-A70B-6542D37CF293}" presName="Name37" presStyleLbl="parChTrans1D2" presStyleIdx="0" presStyleCnt="2"/>
      <dgm:spPr/>
    </dgm:pt>
    <dgm:pt modelId="{32CB24BF-0201-40FA-83DA-8873A358005E}" type="pres">
      <dgm:prSet presAssocID="{BEEBAEB5-8B78-4063-A2FE-BC68675A8F38}" presName="hierRoot2" presStyleCnt="0">
        <dgm:presLayoutVars>
          <dgm:hierBranch val="init"/>
        </dgm:presLayoutVars>
      </dgm:prSet>
      <dgm:spPr/>
    </dgm:pt>
    <dgm:pt modelId="{CCF2CF82-C8FA-44C4-A02F-5AEDDEE9D857}" type="pres">
      <dgm:prSet presAssocID="{BEEBAEB5-8B78-4063-A2FE-BC68675A8F38}" presName="rootComposite" presStyleCnt="0"/>
      <dgm:spPr/>
    </dgm:pt>
    <dgm:pt modelId="{308594FF-6452-4DA4-B339-5FF4B212AA6E}" type="pres">
      <dgm:prSet presAssocID="{BEEBAEB5-8B78-4063-A2FE-BC68675A8F38}" presName="rootText" presStyleLbl="node2" presStyleIdx="0" presStyleCnt="2">
        <dgm:presLayoutVars>
          <dgm:chPref val="3"/>
        </dgm:presLayoutVars>
      </dgm:prSet>
      <dgm:spPr/>
    </dgm:pt>
    <dgm:pt modelId="{1C9D5C44-FD5F-4A86-BE0D-57A19BA7D970}" type="pres">
      <dgm:prSet presAssocID="{BEEBAEB5-8B78-4063-A2FE-BC68675A8F38}" presName="rootConnector" presStyleLbl="node2" presStyleIdx="0" presStyleCnt="2"/>
      <dgm:spPr/>
    </dgm:pt>
    <dgm:pt modelId="{5EF166D4-802D-4BF2-9A4F-BDA08D8D6202}" type="pres">
      <dgm:prSet presAssocID="{BEEBAEB5-8B78-4063-A2FE-BC68675A8F38}" presName="hierChild4" presStyleCnt="0"/>
      <dgm:spPr/>
    </dgm:pt>
    <dgm:pt modelId="{F65C2AB1-96C2-461E-A196-36A0A6A2AD7C}" type="pres">
      <dgm:prSet presAssocID="{FCF65DFB-747A-41B4-BF29-7C1D4BC1148B}" presName="Name37" presStyleLbl="parChTrans1D3" presStyleIdx="0" presStyleCnt="4"/>
      <dgm:spPr/>
    </dgm:pt>
    <dgm:pt modelId="{ADE26FC4-A4A0-4D0A-A6C0-D46C27DF899E}" type="pres">
      <dgm:prSet presAssocID="{9BF32DFA-C9B2-43AF-97C0-130DD722720C}" presName="hierRoot2" presStyleCnt="0">
        <dgm:presLayoutVars>
          <dgm:hierBranch val="init"/>
        </dgm:presLayoutVars>
      </dgm:prSet>
      <dgm:spPr/>
    </dgm:pt>
    <dgm:pt modelId="{6E761F0A-3A44-4F1B-ABB0-762CEB314D68}" type="pres">
      <dgm:prSet presAssocID="{9BF32DFA-C9B2-43AF-97C0-130DD722720C}" presName="rootComposite" presStyleCnt="0"/>
      <dgm:spPr/>
    </dgm:pt>
    <dgm:pt modelId="{155A2A0C-C8E4-444A-9C41-BD2452FAA091}" type="pres">
      <dgm:prSet presAssocID="{9BF32DFA-C9B2-43AF-97C0-130DD722720C}" presName="rootText" presStyleLbl="node3" presStyleIdx="0" presStyleCnt="4">
        <dgm:presLayoutVars>
          <dgm:chPref val="3"/>
        </dgm:presLayoutVars>
      </dgm:prSet>
      <dgm:spPr/>
    </dgm:pt>
    <dgm:pt modelId="{ADDD527C-E5B3-4736-8FCC-83FB3F836FCF}" type="pres">
      <dgm:prSet presAssocID="{9BF32DFA-C9B2-43AF-97C0-130DD722720C}" presName="rootConnector" presStyleLbl="node3" presStyleIdx="0" presStyleCnt="4"/>
      <dgm:spPr/>
    </dgm:pt>
    <dgm:pt modelId="{EFCEA400-E060-4DC4-A44E-2DA2971D3219}" type="pres">
      <dgm:prSet presAssocID="{9BF32DFA-C9B2-43AF-97C0-130DD722720C}" presName="hierChild4" presStyleCnt="0"/>
      <dgm:spPr/>
    </dgm:pt>
    <dgm:pt modelId="{DBD6DD2A-C2DD-4E68-9764-0A7A33422959}" type="pres">
      <dgm:prSet presAssocID="{155F24B0-ED97-424C-919A-87C7943B52FA}" presName="Name37" presStyleLbl="parChTrans1D4" presStyleIdx="0" presStyleCnt="9"/>
      <dgm:spPr/>
    </dgm:pt>
    <dgm:pt modelId="{2D3D6E22-7CC5-4B94-AA16-4495BE4EC1D1}" type="pres">
      <dgm:prSet presAssocID="{37F5F3EF-ADA9-45F1-8EF6-EB1F430E883F}" presName="hierRoot2" presStyleCnt="0">
        <dgm:presLayoutVars>
          <dgm:hierBranch val="init"/>
        </dgm:presLayoutVars>
      </dgm:prSet>
      <dgm:spPr/>
    </dgm:pt>
    <dgm:pt modelId="{90A36FD3-8DDE-4700-BA31-6A8A4DE4B077}" type="pres">
      <dgm:prSet presAssocID="{37F5F3EF-ADA9-45F1-8EF6-EB1F430E883F}" presName="rootComposite" presStyleCnt="0"/>
      <dgm:spPr/>
    </dgm:pt>
    <dgm:pt modelId="{63793DA5-3D7C-41A2-9A5E-BBEBBBBE5CA2}" type="pres">
      <dgm:prSet presAssocID="{37F5F3EF-ADA9-45F1-8EF6-EB1F430E883F}" presName="rootText" presStyleLbl="node4" presStyleIdx="0" presStyleCnt="9">
        <dgm:presLayoutVars>
          <dgm:chPref val="3"/>
        </dgm:presLayoutVars>
      </dgm:prSet>
      <dgm:spPr/>
    </dgm:pt>
    <dgm:pt modelId="{F5838C7C-596C-4DD2-831E-9E4D18603515}" type="pres">
      <dgm:prSet presAssocID="{37F5F3EF-ADA9-45F1-8EF6-EB1F430E883F}" presName="rootConnector" presStyleLbl="node4" presStyleIdx="0" presStyleCnt="9"/>
      <dgm:spPr/>
    </dgm:pt>
    <dgm:pt modelId="{D9D52E7A-CBD0-4509-B8A9-A7930A923731}" type="pres">
      <dgm:prSet presAssocID="{37F5F3EF-ADA9-45F1-8EF6-EB1F430E883F}" presName="hierChild4" presStyleCnt="0"/>
      <dgm:spPr/>
    </dgm:pt>
    <dgm:pt modelId="{2FF56C48-33DD-40F1-9379-A45A850CFD54}" type="pres">
      <dgm:prSet presAssocID="{37F5F3EF-ADA9-45F1-8EF6-EB1F430E883F}" presName="hierChild5" presStyleCnt="0"/>
      <dgm:spPr/>
    </dgm:pt>
    <dgm:pt modelId="{C7F44BE8-FDDC-4037-8BA2-03E0137A5348}" type="pres">
      <dgm:prSet presAssocID="{37223B48-0E40-423F-9176-BAB64EB1854D}" presName="Name37" presStyleLbl="parChTrans1D4" presStyleIdx="1" presStyleCnt="9"/>
      <dgm:spPr/>
    </dgm:pt>
    <dgm:pt modelId="{918730AB-8550-4FD5-948B-7E5B376F4E97}" type="pres">
      <dgm:prSet presAssocID="{B68BC643-7683-4BC3-819D-48A2FF384977}" presName="hierRoot2" presStyleCnt="0">
        <dgm:presLayoutVars>
          <dgm:hierBranch val="init"/>
        </dgm:presLayoutVars>
      </dgm:prSet>
      <dgm:spPr/>
    </dgm:pt>
    <dgm:pt modelId="{D615DD81-A251-4819-87D2-44AE4F833677}" type="pres">
      <dgm:prSet presAssocID="{B68BC643-7683-4BC3-819D-48A2FF384977}" presName="rootComposite" presStyleCnt="0"/>
      <dgm:spPr/>
    </dgm:pt>
    <dgm:pt modelId="{D28661F5-E6CD-439C-B677-21727FDFE613}" type="pres">
      <dgm:prSet presAssocID="{B68BC643-7683-4BC3-819D-48A2FF384977}" presName="rootText" presStyleLbl="node4" presStyleIdx="1" presStyleCnt="9">
        <dgm:presLayoutVars>
          <dgm:chPref val="3"/>
        </dgm:presLayoutVars>
      </dgm:prSet>
      <dgm:spPr/>
    </dgm:pt>
    <dgm:pt modelId="{BB8AF215-BAE2-4F7A-9E4A-0F1C6B238EC9}" type="pres">
      <dgm:prSet presAssocID="{B68BC643-7683-4BC3-819D-48A2FF384977}" presName="rootConnector" presStyleLbl="node4" presStyleIdx="1" presStyleCnt="9"/>
      <dgm:spPr/>
    </dgm:pt>
    <dgm:pt modelId="{81D74B9E-0801-4580-8BB4-64749F4B0ADC}" type="pres">
      <dgm:prSet presAssocID="{B68BC643-7683-4BC3-819D-48A2FF384977}" presName="hierChild4" presStyleCnt="0"/>
      <dgm:spPr/>
    </dgm:pt>
    <dgm:pt modelId="{72D7E6A5-3BDD-431A-8965-46C7B15972BD}" type="pres">
      <dgm:prSet presAssocID="{B68BC643-7683-4BC3-819D-48A2FF384977}" presName="hierChild5" presStyleCnt="0"/>
      <dgm:spPr/>
    </dgm:pt>
    <dgm:pt modelId="{D83AEE60-AD1A-4293-934B-8A53E784A4E8}" type="pres">
      <dgm:prSet presAssocID="{9BF32DFA-C9B2-43AF-97C0-130DD722720C}" presName="hierChild5" presStyleCnt="0"/>
      <dgm:spPr/>
    </dgm:pt>
    <dgm:pt modelId="{E7604BAA-3B45-4FA9-9607-9989E965E893}" type="pres">
      <dgm:prSet presAssocID="{8B6B9DAB-0D66-4D06-AB92-85021F225CF3}" presName="Name37" presStyleLbl="parChTrans1D3" presStyleIdx="1" presStyleCnt="4"/>
      <dgm:spPr/>
    </dgm:pt>
    <dgm:pt modelId="{765C958B-5851-4E84-89AC-86E37B0593CA}" type="pres">
      <dgm:prSet presAssocID="{BA3B24DC-2B07-4614-8C22-164AE8C3854C}" presName="hierRoot2" presStyleCnt="0">
        <dgm:presLayoutVars>
          <dgm:hierBranch val="init"/>
        </dgm:presLayoutVars>
      </dgm:prSet>
      <dgm:spPr/>
    </dgm:pt>
    <dgm:pt modelId="{15C1A5B8-1679-45A7-9486-A54A82CB8AAF}" type="pres">
      <dgm:prSet presAssocID="{BA3B24DC-2B07-4614-8C22-164AE8C3854C}" presName="rootComposite" presStyleCnt="0"/>
      <dgm:spPr/>
    </dgm:pt>
    <dgm:pt modelId="{0043E2F2-2078-43A5-A391-D63FE0990F06}" type="pres">
      <dgm:prSet presAssocID="{BA3B24DC-2B07-4614-8C22-164AE8C3854C}" presName="rootText" presStyleLbl="node3" presStyleIdx="1" presStyleCnt="4">
        <dgm:presLayoutVars>
          <dgm:chPref val="3"/>
        </dgm:presLayoutVars>
      </dgm:prSet>
      <dgm:spPr/>
    </dgm:pt>
    <dgm:pt modelId="{AC899E80-AAEA-4139-A3E5-2AA4CC07B451}" type="pres">
      <dgm:prSet presAssocID="{BA3B24DC-2B07-4614-8C22-164AE8C3854C}" presName="rootConnector" presStyleLbl="node3" presStyleIdx="1" presStyleCnt="4"/>
      <dgm:spPr/>
    </dgm:pt>
    <dgm:pt modelId="{5CDA5AEE-0F54-4D7B-AFE6-F7ED1F194B98}" type="pres">
      <dgm:prSet presAssocID="{BA3B24DC-2B07-4614-8C22-164AE8C3854C}" presName="hierChild4" presStyleCnt="0"/>
      <dgm:spPr/>
    </dgm:pt>
    <dgm:pt modelId="{421CF933-C2E7-402D-A5CC-2CAC97D63574}" type="pres">
      <dgm:prSet presAssocID="{937239A2-2BEB-48AD-9A8B-46638BCE6F43}" presName="Name37" presStyleLbl="parChTrans1D4" presStyleIdx="2" presStyleCnt="9"/>
      <dgm:spPr/>
    </dgm:pt>
    <dgm:pt modelId="{7C6ED463-329D-4C19-8039-C9FB196880DF}" type="pres">
      <dgm:prSet presAssocID="{D4132B7C-5308-4EB7-9717-E50A27A32C37}" presName="hierRoot2" presStyleCnt="0">
        <dgm:presLayoutVars>
          <dgm:hierBranch val="init"/>
        </dgm:presLayoutVars>
      </dgm:prSet>
      <dgm:spPr/>
    </dgm:pt>
    <dgm:pt modelId="{1DE4B9A9-F562-4522-91EC-5D23C398B611}" type="pres">
      <dgm:prSet presAssocID="{D4132B7C-5308-4EB7-9717-E50A27A32C37}" presName="rootComposite" presStyleCnt="0"/>
      <dgm:spPr/>
    </dgm:pt>
    <dgm:pt modelId="{94E77AFF-FB8D-47F8-ACD6-114AE2DFABDA}" type="pres">
      <dgm:prSet presAssocID="{D4132B7C-5308-4EB7-9717-E50A27A32C37}" presName="rootText" presStyleLbl="node4" presStyleIdx="2" presStyleCnt="9">
        <dgm:presLayoutVars>
          <dgm:chPref val="3"/>
        </dgm:presLayoutVars>
      </dgm:prSet>
      <dgm:spPr/>
    </dgm:pt>
    <dgm:pt modelId="{F3A72373-A3D1-4037-B4FA-54ADF53631E8}" type="pres">
      <dgm:prSet presAssocID="{D4132B7C-5308-4EB7-9717-E50A27A32C37}" presName="rootConnector" presStyleLbl="node4" presStyleIdx="2" presStyleCnt="9"/>
      <dgm:spPr/>
    </dgm:pt>
    <dgm:pt modelId="{13C13E05-DF0C-486B-82D2-307470A42F8C}" type="pres">
      <dgm:prSet presAssocID="{D4132B7C-5308-4EB7-9717-E50A27A32C37}" presName="hierChild4" presStyleCnt="0"/>
      <dgm:spPr/>
    </dgm:pt>
    <dgm:pt modelId="{FDCEC786-FCB2-4B8D-889C-0B27AC3883AB}" type="pres">
      <dgm:prSet presAssocID="{D4132B7C-5308-4EB7-9717-E50A27A32C37}" presName="hierChild5" presStyleCnt="0"/>
      <dgm:spPr/>
    </dgm:pt>
    <dgm:pt modelId="{A3987BA0-CD2D-4ED0-B6AD-91914495CDB7}" type="pres">
      <dgm:prSet presAssocID="{DAC3C93E-97B6-4DC4-8E5F-C75791AF401C}" presName="Name37" presStyleLbl="parChTrans1D4" presStyleIdx="3" presStyleCnt="9"/>
      <dgm:spPr/>
    </dgm:pt>
    <dgm:pt modelId="{BA85838D-C1F5-4548-9CE1-6F63A4F9D087}" type="pres">
      <dgm:prSet presAssocID="{FFCAAC58-F662-4381-B1EB-358A8FAC2C7F}" presName="hierRoot2" presStyleCnt="0">
        <dgm:presLayoutVars>
          <dgm:hierBranch val="init"/>
        </dgm:presLayoutVars>
      </dgm:prSet>
      <dgm:spPr/>
    </dgm:pt>
    <dgm:pt modelId="{4245BE1E-833D-4A3B-8896-CFF8A9DA7917}" type="pres">
      <dgm:prSet presAssocID="{FFCAAC58-F662-4381-B1EB-358A8FAC2C7F}" presName="rootComposite" presStyleCnt="0"/>
      <dgm:spPr/>
    </dgm:pt>
    <dgm:pt modelId="{8A88A158-7CAB-4122-8C00-C7EC38AE3F4C}" type="pres">
      <dgm:prSet presAssocID="{FFCAAC58-F662-4381-B1EB-358A8FAC2C7F}" presName="rootText" presStyleLbl="node4" presStyleIdx="3" presStyleCnt="9">
        <dgm:presLayoutVars>
          <dgm:chPref val="3"/>
        </dgm:presLayoutVars>
      </dgm:prSet>
      <dgm:spPr/>
    </dgm:pt>
    <dgm:pt modelId="{45B30D0C-79AC-44AB-B090-074494C6AB9E}" type="pres">
      <dgm:prSet presAssocID="{FFCAAC58-F662-4381-B1EB-358A8FAC2C7F}" presName="rootConnector" presStyleLbl="node4" presStyleIdx="3" presStyleCnt="9"/>
      <dgm:spPr/>
    </dgm:pt>
    <dgm:pt modelId="{90DE79A1-B047-40CB-9CE7-8E8581080698}" type="pres">
      <dgm:prSet presAssocID="{FFCAAC58-F662-4381-B1EB-358A8FAC2C7F}" presName="hierChild4" presStyleCnt="0"/>
      <dgm:spPr/>
    </dgm:pt>
    <dgm:pt modelId="{3E36B09A-BAFD-47E0-B227-00C22E522D23}" type="pres">
      <dgm:prSet presAssocID="{FFCAAC58-F662-4381-B1EB-358A8FAC2C7F}" presName="hierChild5" presStyleCnt="0"/>
      <dgm:spPr/>
    </dgm:pt>
    <dgm:pt modelId="{CB7E607A-E4C1-43B0-914A-260F63FE6C1E}" type="pres">
      <dgm:prSet presAssocID="{9D2CBF6E-78C5-4989-B235-7F6D7A2464B2}" presName="Name37" presStyleLbl="parChTrans1D4" presStyleIdx="4" presStyleCnt="9"/>
      <dgm:spPr/>
    </dgm:pt>
    <dgm:pt modelId="{81FD847A-1B64-4CBC-9654-DC9D56ED3297}" type="pres">
      <dgm:prSet presAssocID="{7171F4C6-E641-4BAD-B738-F9C7051B6C27}" presName="hierRoot2" presStyleCnt="0">
        <dgm:presLayoutVars>
          <dgm:hierBranch val="init"/>
        </dgm:presLayoutVars>
      </dgm:prSet>
      <dgm:spPr/>
    </dgm:pt>
    <dgm:pt modelId="{08702FCB-49D4-430C-B921-B8D0C050DA14}" type="pres">
      <dgm:prSet presAssocID="{7171F4C6-E641-4BAD-B738-F9C7051B6C27}" presName="rootComposite" presStyleCnt="0"/>
      <dgm:spPr/>
    </dgm:pt>
    <dgm:pt modelId="{86F8297F-CDB2-45C4-82F6-D443A6C31D5E}" type="pres">
      <dgm:prSet presAssocID="{7171F4C6-E641-4BAD-B738-F9C7051B6C27}" presName="rootText" presStyleLbl="node4" presStyleIdx="4" presStyleCnt="9">
        <dgm:presLayoutVars>
          <dgm:chPref val="3"/>
        </dgm:presLayoutVars>
      </dgm:prSet>
      <dgm:spPr/>
    </dgm:pt>
    <dgm:pt modelId="{C9C9AF12-04AE-489E-A5BA-2D69A97D1BD5}" type="pres">
      <dgm:prSet presAssocID="{7171F4C6-E641-4BAD-B738-F9C7051B6C27}" presName="rootConnector" presStyleLbl="node4" presStyleIdx="4" presStyleCnt="9"/>
      <dgm:spPr/>
    </dgm:pt>
    <dgm:pt modelId="{3E8829C1-A2E3-4F4E-A124-53F1727258B8}" type="pres">
      <dgm:prSet presAssocID="{7171F4C6-E641-4BAD-B738-F9C7051B6C27}" presName="hierChild4" presStyleCnt="0"/>
      <dgm:spPr/>
    </dgm:pt>
    <dgm:pt modelId="{9FE03D46-9401-42B9-97D3-B60B3AA8E22E}" type="pres">
      <dgm:prSet presAssocID="{7171F4C6-E641-4BAD-B738-F9C7051B6C27}" presName="hierChild5" presStyleCnt="0"/>
      <dgm:spPr/>
    </dgm:pt>
    <dgm:pt modelId="{D648B2ED-19CE-48B8-841B-B263D6DBA480}" type="pres">
      <dgm:prSet presAssocID="{BA3B24DC-2B07-4614-8C22-164AE8C3854C}" presName="hierChild5" presStyleCnt="0"/>
      <dgm:spPr/>
    </dgm:pt>
    <dgm:pt modelId="{72609BB4-2FF4-44BF-9EB4-8E007A2FC5B9}" type="pres">
      <dgm:prSet presAssocID="{BEEBAEB5-8B78-4063-A2FE-BC68675A8F38}" presName="hierChild5" presStyleCnt="0"/>
      <dgm:spPr/>
    </dgm:pt>
    <dgm:pt modelId="{F154DEE9-5DAA-43AD-A443-A7A045B263DA}" type="pres">
      <dgm:prSet presAssocID="{AA66053D-20EB-41BB-ADD6-FD38635B2CD2}" presName="Name37" presStyleLbl="parChTrans1D2" presStyleIdx="1" presStyleCnt="2"/>
      <dgm:spPr/>
    </dgm:pt>
    <dgm:pt modelId="{431F26CB-8028-4C63-BB26-3C5D00A4AF9E}" type="pres">
      <dgm:prSet presAssocID="{B39AF535-B760-4312-91A1-F10BDB1B9D15}" presName="hierRoot2" presStyleCnt="0">
        <dgm:presLayoutVars>
          <dgm:hierBranch val="init"/>
        </dgm:presLayoutVars>
      </dgm:prSet>
      <dgm:spPr/>
    </dgm:pt>
    <dgm:pt modelId="{F96F1E42-2224-4AA2-96C2-6E25FE248923}" type="pres">
      <dgm:prSet presAssocID="{B39AF535-B760-4312-91A1-F10BDB1B9D15}" presName="rootComposite" presStyleCnt="0"/>
      <dgm:spPr/>
    </dgm:pt>
    <dgm:pt modelId="{73B0C5E0-4AFA-41A1-A8EB-32CCCCA2A1D0}" type="pres">
      <dgm:prSet presAssocID="{B39AF535-B760-4312-91A1-F10BDB1B9D15}" presName="rootText" presStyleLbl="node2" presStyleIdx="1" presStyleCnt="2">
        <dgm:presLayoutVars>
          <dgm:chPref val="3"/>
        </dgm:presLayoutVars>
      </dgm:prSet>
      <dgm:spPr/>
    </dgm:pt>
    <dgm:pt modelId="{F63EBB08-3B09-4E14-B6B6-A192A7E0625A}" type="pres">
      <dgm:prSet presAssocID="{B39AF535-B760-4312-91A1-F10BDB1B9D15}" presName="rootConnector" presStyleLbl="node2" presStyleIdx="1" presStyleCnt="2"/>
      <dgm:spPr/>
    </dgm:pt>
    <dgm:pt modelId="{27912D03-E789-4066-B4BF-5365372F70B8}" type="pres">
      <dgm:prSet presAssocID="{B39AF535-B760-4312-91A1-F10BDB1B9D15}" presName="hierChild4" presStyleCnt="0"/>
      <dgm:spPr/>
    </dgm:pt>
    <dgm:pt modelId="{2AB5D9B6-54F2-479C-9584-F6E558F0DA74}" type="pres">
      <dgm:prSet presAssocID="{1E0409FF-0813-4D6F-92B6-0F7D18D677F0}" presName="Name37" presStyleLbl="parChTrans1D3" presStyleIdx="2" presStyleCnt="4"/>
      <dgm:spPr/>
    </dgm:pt>
    <dgm:pt modelId="{685B43E4-8320-43AA-9E9D-59D7D6679E3F}" type="pres">
      <dgm:prSet presAssocID="{D1212245-0D73-4DD2-AE32-96B2B5D6649C}" presName="hierRoot2" presStyleCnt="0">
        <dgm:presLayoutVars>
          <dgm:hierBranch val="init"/>
        </dgm:presLayoutVars>
      </dgm:prSet>
      <dgm:spPr/>
    </dgm:pt>
    <dgm:pt modelId="{92DD4F3B-64E1-490D-9B3F-B53D4D2CDD36}" type="pres">
      <dgm:prSet presAssocID="{D1212245-0D73-4DD2-AE32-96B2B5D6649C}" presName="rootComposite" presStyleCnt="0"/>
      <dgm:spPr/>
    </dgm:pt>
    <dgm:pt modelId="{1C73D1E6-4DF7-46FD-8D0B-0D01C5FC7F9B}" type="pres">
      <dgm:prSet presAssocID="{D1212245-0D73-4DD2-AE32-96B2B5D6649C}" presName="rootText" presStyleLbl="node3" presStyleIdx="2" presStyleCnt="4">
        <dgm:presLayoutVars>
          <dgm:chPref val="3"/>
        </dgm:presLayoutVars>
      </dgm:prSet>
      <dgm:spPr/>
    </dgm:pt>
    <dgm:pt modelId="{6916409D-5A12-4D4B-98D1-18232AA60362}" type="pres">
      <dgm:prSet presAssocID="{D1212245-0D73-4DD2-AE32-96B2B5D6649C}" presName="rootConnector" presStyleLbl="node3" presStyleIdx="2" presStyleCnt="4"/>
      <dgm:spPr/>
    </dgm:pt>
    <dgm:pt modelId="{CE154A3C-78CE-49DC-A37E-9DB619FA6927}" type="pres">
      <dgm:prSet presAssocID="{D1212245-0D73-4DD2-AE32-96B2B5D6649C}" presName="hierChild4" presStyleCnt="0"/>
      <dgm:spPr/>
    </dgm:pt>
    <dgm:pt modelId="{F3D990A2-9271-42DD-A0C2-34B03EF27B77}" type="pres">
      <dgm:prSet presAssocID="{F04165B9-D5E2-4EF3-B362-D40517BD342B}" presName="Name37" presStyleLbl="parChTrans1D4" presStyleIdx="5" presStyleCnt="9"/>
      <dgm:spPr/>
    </dgm:pt>
    <dgm:pt modelId="{17622F84-A410-404E-A99D-BE6544470B4F}" type="pres">
      <dgm:prSet presAssocID="{C4DE29BC-1F5A-496D-A2D1-1AACA057B027}" presName="hierRoot2" presStyleCnt="0">
        <dgm:presLayoutVars>
          <dgm:hierBranch val="init"/>
        </dgm:presLayoutVars>
      </dgm:prSet>
      <dgm:spPr/>
    </dgm:pt>
    <dgm:pt modelId="{83326CA7-9DE6-4434-8170-A889FE9CBC03}" type="pres">
      <dgm:prSet presAssocID="{C4DE29BC-1F5A-496D-A2D1-1AACA057B027}" presName="rootComposite" presStyleCnt="0"/>
      <dgm:spPr/>
    </dgm:pt>
    <dgm:pt modelId="{2E592B08-7303-4485-B1AE-4BE70A1F7FB8}" type="pres">
      <dgm:prSet presAssocID="{C4DE29BC-1F5A-496D-A2D1-1AACA057B027}" presName="rootText" presStyleLbl="node4" presStyleIdx="5" presStyleCnt="9">
        <dgm:presLayoutVars>
          <dgm:chPref val="3"/>
        </dgm:presLayoutVars>
      </dgm:prSet>
      <dgm:spPr/>
    </dgm:pt>
    <dgm:pt modelId="{27C3D89B-B4C6-4328-8D73-748803AB6307}" type="pres">
      <dgm:prSet presAssocID="{C4DE29BC-1F5A-496D-A2D1-1AACA057B027}" presName="rootConnector" presStyleLbl="node4" presStyleIdx="5" presStyleCnt="9"/>
      <dgm:spPr/>
    </dgm:pt>
    <dgm:pt modelId="{F93E88DF-A28C-41DA-B6BF-044D262CA335}" type="pres">
      <dgm:prSet presAssocID="{C4DE29BC-1F5A-496D-A2D1-1AACA057B027}" presName="hierChild4" presStyleCnt="0"/>
      <dgm:spPr/>
    </dgm:pt>
    <dgm:pt modelId="{A1A475A0-EF69-4616-A5CB-27908C4F8BE8}" type="pres">
      <dgm:prSet presAssocID="{C4DE29BC-1F5A-496D-A2D1-1AACA057B027}" presName="hierChild5" presStyleCnt="0"/>
      <dgm:spPr/>
    </dgm:pt>
    <dgm:pt modelId="{A9E7A236-5118-495D-8A62-D418BA734435}" type="pres">
      <dgm:prSet presAssocID="{D1212245-0D73-4DD2-AE32-96B2B5D6649C}" presName="hierChild5" presStyleCnt="0"/>
      <dgm:spPr/>
    </dgm:pt>
    <dgm:pt modelId="{02AC5C96-DC80-402C-80D4-F34AD486362F}" type="pres">
      <dgm:prSet presAssocID="{EB7FFEAC-953F-44EB-A0EF-C3E6652A7C28}" presName="Name37" presStyleLbl="parChTrans1D3" presStyleIdx="3" presStyleCnt="4"/>
      <dgm:spPr/>
    </dgm:pt>
    <dgm:pt modelId="{7675AC4B-85D2-4274-B6FE-3DA022B079CC}" type="pres">
      <dgm:prSet presAssocID="{6DAEC39A-AEB2-43F8-9CE7-9519455863DB}" presName="hierRoot2" presStyleCnt="0">
        <dgm:presLayoutVars>
          <dgm:hierBranch val="init"/>
        </dgm:presLayoutVars>
      </dgm:prSet>
      <dgm:spPr/>
    </dgm:pt>
    <dgm:pt modelId="{9C93E496-5302-43E5-8B54-3BC3994E5437}" type="pres">
      <dgm:prSet presAssocID="{6DAEC39A-AEB2-43F8-9CE7-9519455863DB}" presName="rootComposite" presStyleCnt="0"/>
      <dgm:spPr/>
    </dgm:pt>
    <dgm:pt modelId="{0DEF015F-CA3D-4129-9284-BFF12BF07F81}" type="pres">
      <dgm:prSet presAssocID="{6DAEC39A-AEB2-43F8-9CE7-9519455863DB}" presName="rootText" presStyleLbl="node3" presStyleIdx="3" presStyleCnt="4">
        <dgm:presLayoutVars>
          <dgm:chPref val="3"/>
        </dgm:presLayoutVars>
      </dgm:prSet>
      <dgm:spPr/>
    </dgm:pt>
    <dgm:pt modelId="{3E2CA38D-13B4-43DB-AFB3-993B4F6C2D6A}" type="pres">
      <dgm:prSet presAssocID="{6DAEC39A-AEB2-43F8-9CE7-9519455863DB}" presName="rootConnector" presStyleLbl="node3" presStyleIdx="3" presStyleCnt="4"/>
      <dgm:spPr/>
    </dgm:pt>
    <dgm:pt modelId="{7E69482E-6612-4518-9A19-0040A1AB2D1E}" type="pres">
      <dgm:prSet presAssocID="{6DAEC39A-AEB2-43F8-9CE7-9519455863DB}" presName="hierChild4" presStyleCnt="0"/>
      <dgm:spPr/>
    </dgm:pt>
    <dgm:pt modelId="{0F1294D6-A673-4E68-9E7A-0F10152237EC}" type="pres">
      <dgm:prSet presAssocID="{348DEAC2-B77B-4DE7-97B8-BF3B5AB1A631}" presName="Name37" presStyleLbl="parChTrans1D4" presStyleIdx="6" presStyleCnt="9"/>
      <dgm:spPr/>
    </dgm:pt>
    <dgm:pt modelId="{A98104A9-FF7F-47B0-AFDD-729141A2E70F}" type="pres">
      <dgm:prSet presAssocID="{A2A9BA9D-31A4-46F6-B2E0-882C7F8523FA}" presName="hierRoot2" presStyleCnt="0">
        <dgm:presLayoutVars>
          <dgm:hierBranch val="init"/>
        </dgm:presLayoutVars>
      </dgm:prSet>
      <dgm:spPr/>
    </dgm:pt>
    <dgm:pt modelId="{94C81D0B-E5D2-46CB-BE64-4347A13D5F8F}" type="pres">
      <dgm:prSet presAssocID="{A2A9BA9D-31A4-46F6-B2E0-882C7F8523FA}" presName="rootComposite" presStyleCnt="0"/>
      <dgm:spPr/>
    </dgm:pt>
    <dgm:pt modelId="{F50D3C72-D907-4585-8275-39FBEC74CA71}" type="pres">
      <dgm:prSet presAssocID="{A2A9BA9D-31A4-46F6-B2E0-882C7F8523FA}" presName="rootText" presStyleLbl="node4" presStyleIdx="6" presStyleCnt="9">
        <dgm:presLayoutVars>
          <dgm:chPref val="3"/>
        </dgm:presLayoutVars>
      </dgm:prSet>
      <dgm:spPr/>
    </dgm:pt>
    <dgm:pt modelId="{C8366863-E815-461D-A785-110E42FA02C3}" type="pres">
      <dgm:prSet presAssocID="{A2A9BA9D-31A4-46F6-B2E0-882C7F8523FA}" presName="rootConnector" presStyleLbl="node4" presStyleIdx="6" presStyleCnt="9"/>
      <dgm:spPr/>
    </dgm:pt>
    <dgm:pt modelId="{32EDC2FD-74C0-4E23-A0D0-C61B5522D6D4}" type="pres">
      <dgm:prSet presAssocID="{A2A9BA9D-31A4-46F6-B2E0-882C7F8523FA}" presName="hierChild4" presStyleCnt="0"/>
      <dgm:spPr/>
    </dgm:pt>
    <dgm:pt modelId="{9ACC42CF-92D7-49E4-BC58-AB2F51E19362}" type="pres">
      <dgm:prSet presAssocID="{A2A9BA9D-31A4-46F6-B2E0-882C7F8523FA}" presName="hierChild5" presStyleCnt="0"/>
      <dgm:spPr/>
    </dgm:pt>
    <dgm:pt modelId="{8EC483E5-3B4D-4AEA-8E5F-0878541E8CCB}" type="pres">
      <dgm:prSet presAssocID="{C232AA7B-F74A-43A5-9C65-94D6D33F2A46}" presName="Name37" presStyleLbl="parChTrans1D4" presStyleIdx="7" presStyleCnt="9"/>
      <dgm:spPr/>
    </dgm:pt>
    <dgm:pt modelId="{2CE7D7BF-9D89-4817-8427-19C2FF7C27E8}" type="pres">
      <dgm:prSet presAssocID="{B9A5376D-DBE5-4B83-9203-B072818302A5}" presName="hierRoot2" presStyleCnt="0">
        <dgm:presLayoutVars>
          <dgm:hierBranch val="init"/>
        </dgm:presLayoutVars>
      </dgm:prSet>
      <dgm:spPr/>
    </dgm:pt>
    <dgm:pt modelId="{E7386636-28A5-4EEA-B6E0-FB960B2B5930}" type="pres">
      <dgm:prSet presAssocID="{B9A5376D-DBE5-4B83-9203-B072818302A5}" presName="rootComposite" presStyleCnt="0"/>
      <dgm:spPr/>
    </dgm:pt>
    <dgm:pt modelId="{4C2D94AF-9417-4A4C-B592-2E9D6FEF73A1}" type="pres">
      <dgm:prSet presAssocID="{B9A5376D-DBE5-4B83-9203-B072818302A5}" presName="rootText" presStyleLbl="node4" presStyleIdx="7" presStyleCnt="9">
        <dgm:presLayoutVars>
          <dgm:chPref val="3"/>
        </dgm:presLayoutVars>
      </dgm:prSet>
      <dgm:spPr/>
    </dgm:pt>
    <dgm:pt modelId="{8E64C905-C3F3-47B8-9729-E6484CB84251}" type="pres">
      <dgm:prSet presAssocID="{B9A5376D-DBE5-4B83-9203-B072818302A5}" presName="rootConnector" presStyleLbl="node4" presStyleIdx="7" presStyleCnt="9"/>
      <dgm:spPr/>
    </dgm:pt>
    <dgm:pt modelId="{CB45E5E3-3AE7-45BB-A8E2-1D1A80F6BCF5}" type="pres">
      <dgm:prSet presAssocID="{B9A5376D-DBE5-4B83-9203-B072818302A5}" presName="hierChild4" presStyleCnt="0"/>
      <dgm:spPr/>
    </dgm:pt>
    <dgm:pt modelId="{E82012FD-EDCF-48C7-A378-396C01D0F2F5}" type="pres">
      <dgm:prSet presAssocID="{B9A5376D-DBE5-4B83-9203-B072818302A5}" presName="hierChild5" presStyleCnt="0"/>
      <dgm:spPr/>
    </dgm:pt>
    <dgm:pt modelId="{30A78FDE-EE9F-4278-9BE3-C7EF17E314D6}" type="pres">
      <dgm:prSet presAssocID="{BBA87A21-2A22-4DED-826F-43496548C8C7}" presName="Name37" presStyleLbl="parChTrans1D4" presStyleIdx="8" presStyleCnt="9"/>
      <dgm:spPr/>
    </dgm:pt>
    <dgm:pt modelId="{451F3FF1-5C57-43CC-AF9C-CD05B4D4E98C}" type="pres">
      <dgm:prSet presAssocID="{3DAF2430-0D51-4D7F-A482-91D29FA63280}" presName="hierRoot2" presStyleCnt="0">
        <dgm:presLayoutVars>
          <dgm:hierBranch val="init"/>
        </dgm:presLayoutVars>
      </dgm:prSet>
      <dgm:spPr/>
    </dgm:pt>
    <dgm:pt modelId="{C619BF14-12A4-4C46-A43C-2F769D864599}" type="pres">
      <dgm:prSet presAssocID="{3DAF2430-0D51-4D7F-A482-91D29FA63280}" presName="rootComposite" presStyleCnt="0"/>
      <dgm:spPr/>
    </dgm:pt>
    <dgm:pt modelId="{04687A37-5E0B-417F-9629-A1A2573AE626}" type="pres">
      <dgm:prSet presAssocID="{3DAF2430-0D51-4D7F-A482-91D29FA63280}" presName="rootText" presStyleLbl="node4" presStyleIdx="8" presStyleCnt="9">
        <dgm:presLayoutVars>
          <dgm:chPref val="3"/>
        </dgm:presLayoutVars>
      </dgm:prSet>
      <dgm:spPr/>
    </dgm:pt>
    <dgm:pt modelId="{BA340271-73B9-4074-96FF-3EE95C1A06EF}" type="pres">
      <dgm:prSet presAssocID="{3DAF2430-0D51-4D7F-A482-91D29FA63280}" presName="rootConnector" presStyleLbl="node4" presStyleIdx="8" presStyleCnt="9"/>
      <dgm:spPr/>
    </dgm:pt>
    <dgm:pt modelId="{477CB279-51AB-475F-9BB1-19C4567F4A86}" type="pres">
      <dgm:prSet presAssocID="{3DAF2430-0D51-4D7F-A482-91D29FA63280}" presName="hierChild4" presStyleCnt="0"/>
      <dgm:spPr/>
    </dgm:pt>
    <dgm:pt modelId="{A4A9364C-16B6-480B-8014-62E545845AD5}" type="pres">
      <dgm:prSet presAssocID="{3DAF2430-0D51-4D7F-A482-91D29FA63280}" presName="hierChild5" presStyleCnt="0"/>
      <dgm:spPr/>
    </dgm:pt>
    <dgm:pt modelId="{6DF80161-A4A5-4B5B-A3C0-021716DC1ABD}" type="pres">
      <dgm:prSet presAssocID="{6DAEC39A-AEB2-43F8-9CE7-9519455863DB}" presName="hierChild5" presStyleCnt="0"/>
      <dgm:spPr/>
    </dgm:pt>
    <dgm:pt modelId="{C1A3DC26-2903-4D10-A030-0F864F558F36}" type="pres">
      <dgm:prSet presAssocID="{B39AF535-B760-4312-91A1-F10BDB1B9D15}" presName="hierChild5" presStyleCnt="0"/>
      <dgm:spPr/>
    </dgm:pt>
    <dgm:pt modelId="{2F13C851-A541-4B0F-A00B-318FDB71D8A7}" type="pres">
      <dgm:prSet presAssocID="{52FD490F-5C44-4EEC-9629-D37AE2B28A5A}" presName="hierChild3" presStyleCnt="0"/>
      <dgm:spPr/>
    </dgm:pt>
  </dgm:ptLst>
  <dgm:cxnLst>
    <dgm:cxn modelId="{191F9905-A1FE-403F-9692-79D279311A8F}" type="presOf" srcId="{C4DE29BC-1F5A-496D-A2D1-1AACA057B027}" destId="{27C3D89B-B4C6-4328-8D73-748803AB6307}" srcOrd="1" destOrd="0" presId="urn:microsoft.com/office/officeart/2005/8/layout/orgChart1"/>
    <dgm:cxn modelId="{7BDA650A-F026-40A6-8886-96C3E61ED0F1}" type="presOf" srcId="{37F5F3EF-ADA9-45F1-8EF6-EB1F430E883F}" destId="{63793DA5-3D7C-41A2-9A5E-BBEBBBBE5CA2}" srcOrd="0" destOrd="0" presId="urn:microsoft.com/office/officeart/2005/8/layout/orgChart1"/>
    <dgm:cxn modelId="{FABCB60A-DF0C-4AE2-BF95-AA48B48534A1}" srcId="{6DAEC39A-AEB2-43F8-9CE7-9519455863DB}" destId="{A2A9BA9D-31A4-46F6-B2E0-882C7F8523FA}" srcOrd="0" destOrd="0" parTransId="{348DEAC2-B77B-4DE7-97B8-BF3B5AB1A631}" sibTransId="{11D87DA1-8EF6-42D7-A8D7-8F2CEDE97D3D}"/>
    <dgm:cxn modelId="{7D93660D-D954-42BD-96DF-83B1EB87AF86}" srcId="{B39AF535-B760-4312-91A1-F10BDB1B9D15}" destId="{D1212245-0D73-4DD2-AE32-96B2B5D6649C}" srcOrd="0" destOrd="0" parTransId="{1E0409FF-0813-4D6F-92B6-0F7D18D677F0}" sibTransId="{D69768B0-0A66-4C5E-AF4E-7BD9484C14DB}"/>
    <dgm:cxn modelId="{53A78216-44EC-4332-9549-539429F23675}" srcId="{52FD490F-5C44-4EEC-9629-D37AE2B28A5A}" destId="{BEEBAEB5-8B78-4063-A2FE-BC68675A8F38}" srcOrd="0" destOrd="0" parTransId="{ECE506E8-544E-4BE1-A70B-6542D37CF293}" sibTransId="{38DB1C3F-F6FC-4AD8-875A-22D0B134949E}"/>
    <dgm:cxn modelId="{00B2101E-510F-4193-8072-2246E10CBBDB}" srcId="{D1212245-0D73-4DD2-AE32-96B2B5D6649C}" destId="{C4DE29BC-1F5A-496D-A2D1-1AACA057B027}" srcOrd="0" destOrd="0" parTransId="{F04165B9-D5E2-4EF3-B362-D40517BD342B}" sibTransId="{AC75FE16-F0BF-487F-ADB8-EF64B3E5B280}"/>
    <dgm:cxn modelId="{23C2711E-1CBD-48AF-B195-0B69C33F444D}" type="presOf" srcId="{B9A5376D-DBE5-4B83-9203-B072818302A5}" destId="{4C2D94AF-9417-4A4C-B592-2E9D6FEF73A1}" srcOrd="0" destOrd="0" presId="urn:microsoft.com/office/officeart/2005/8/layout/orgChart1"/>
    <dgm:cxn modelId="{57E95620-0684-4426-A861-A18DA5B94A0B}" type="presOf" srcId="{C232AA7B-F74A-43A5-9C65-94D6D33F2A46}" destId="{8EC483E5-3B4D-4AEA-8E5F-0878541E8CCB}" srcOrd="0" destOrd="0" presId="urn:microsoft.com/office/officeart/2005/8/layout/orgChart1"/>
    <dgm:cxn modelId="{F025F220-C37E-487F-9568-3CFEC78A451A}" srcId="{3470F481-44C7-484A-B23C-9CA2C3FFFAA7}" destId="{52FD490F-5C44-4EEC-9629-D37AE2B28A5A}" srcOrd="0" destOrd="0" parTransId="{551619A1-61B1-4C59-8B53-ADF6D969BB25}" sibTransId="{864A0155-235C-4309-9989-53839BDC54BE}"/>
    <dgm:cxn modelId="{54F3E921-8D0C-4B2C-8966-DA645FBBEB8A}" type="presOf" srcId="{B68BC643-7683-4BC3-819D-48A2FF384977}" destId="{BB8AF215-BAE2-4F7A-9E4A-0F1C6B238EC9}" srcOrd="1" destOrd="0" presId="urn:microsoft.com/office/officeart/2005/8/layout/orgChart1"/>
    <dgm:cxn modelId="{E1423825-27FB-498C-BBBB-36AB9AC8892B}" srcId="{B39AF535-B760-4312-91A1-F10BDB1B9D15}" destId="{6DAEC39A-AEB2-43F8-9CE7-9519455863DB}" srcOrd="1" destOrd="0" parTransId="{EB7FFEAC-953F-44EB-A0EF-C3E6652A7C28}" sibTransId="{592EE7B1-CE91-4BBD-90E9-CAA6F3B46E1D}"/>
    <dgm:cxn modelId="{24244F2C-243A-434C-A5CC-52D3C185CFAF}" type="presOf" srcId="{FCF65DFB-747A-41B4-BF29-7C1D4BC1148B}" destId="{F65C2AB1-96C2-461E-A196-36A0A6A2AD7C}" srcOrd="0" destOrd="0" presId="urn:microsoft.com/office/officeart/2005/8/layout/orgChart1"/>
    <dgm:cxn modelId="{4187702C-78C4-47F8-BF75-F645BA99C794}" type="presOf" srcId="{D1212245-0D73-4DD2-AE32-96B2B5D6649C}" destId="{6916409D-5A12-4D4B-98D1-18232AA60362}" srcOrd="1" destOrd="0" presId="urn:microsoft.com/office/officeart/2005/8/layout/orgChart1"/>
    <dgm:cxn modelId="{71033D33-8C4A-423D-949A-4EB6C9E34ADB}" type="presOf" srcId="{37F5F3EF-ADA9-45F1-8EF6-EB1F430E883F}" destId="{F5838C7C-596C-4DD2-831E-9E4D18603515}" srcOrd="1" destOrd="0" presId="urn:microsoft.com/office/officeart/2005/8/layout/orgChart1"/>
    <dgm:cxn modelId="{6D94B733-D61F-4A97-915A-B7C28BECAEFB}" type="presOf" srcId="{937239A2-2BEB-48AD-9A8B-46638BCE6F43}" destId="{421CF933-C2E7-402D-A5CC-2CAC97D63574}" srcOrd="0" destOrd="0" presId="urn:microsoft.com/office/officeart/2005/8/layout/orgChart1"/>
    <dgm:cxn modelId="{C01CA63B-7FCF-4773-A4E6-F59467491B4C}" type="presOf" srcId="{B39AF535-B760-4312-91A1-F10BDB1B9D15}" destId="{F63EBB08-3B09-4E14-B6B6-A192A7E0625A}" srcOrd="1" destOrd="0" presId="urn:microsoft.com/office/officeart/2005/8/layout/orgChart1"/>
    <dgm:cxn modelId="{D4D6315D-8ECD-4BEC-8CD5-65A97C7CB2CA}" type="presOf" srcId="{1E0409FF-0813-4D6F-92B6-0F7D18D677F0}" destId="{2AB5D9B6-54F2-479C-9584-F6E558F0DA74}" srcOrd="0" destOrd="0" presId="urn:microsoft.com/office/officeart/2005/8/layout/orgChart1"/>
    <dgm:cxn modelId="{93C0C843-91DD-41E7-A7CF-FE19169CBA0F}" type="presOf" srcId="{DAC3C93E-97B6-4DC4-8E5F-C75791AF401C}" destId="{A3987BA0-CD2D-4ED0-B6AD-91914495CDB7}" srcOrd="0" destOrd="0" presId="urn:microsoft.com/office/officeart/2005/8/layout/orgChart1"/>
    <dgm:cxn modelId="{AB8E7166-5913-4599-BB3D-2105BE49CB85}" type="presOf" srcId="{9BF32DFA-C9B2-43AF-97C0-130DD722720C}" destId="{155A2A0C-C8E4-444A-9C41-BD2452FAA091}" srcOrd="0" destOrd="0" presId="urn:microsoft.com/office/officeart/2005/8/layout/orgChart1"/>
    <dgm:cxn modelId="{00AF204C-CEF3-48EF-BA4C-CDB70CA66E45}" type="presOf" srcId="{BA3B24DC-2B07-4614-8C22-164AE8C3854C}" destId="{0043E2F2-2078-43A5-A391-D63FE0990F06}" srcOrd="0" destOrd="0" presId="urn:microsoft.com/office/officeart/2005/8/layout/orgChart1"/>
    <dgm:cxn modelId="{4322BF4D-C0FE-48EF-BB8B-0E9A5E33A4C8}" type="presOf" srcId="{52FD490F-5C44-4EEC-9629-D37AE2B28A5A}" destId="{579DD97D-18B1-4069-896D-24F081420EDD}" srcOrd="0" destOrd="0" presId="urn:microsoft.com/office/officeart/2005/8/layout/orgChart1"/>
    <dgm:cxn modelId="{18F5E06E-628B-4272-A097-9631510C1B6A}" srcId="{BEEBAEB5-8B78-4063-A2FE-BC68675A8F38}" destId="{BA3B24DC-2B07-4614-8C22-164AE8C3854C}" srcOrd="1" destOrd="0" parTransId="{8B6B9DAB-0D66-4D06-AB92-85021F225CF3}" sibTransId="{1E46F6F9-60B3-42E4-BC64-08239A14DCED}"/>
    <dgm:cxn modelId="{2571FA6E-51AE-431E-B2C3-ED733CD923A2}" srcId="{6DAEC39A-AEB2-43F8-9CE7-9519455863DB}" destId="{B9A5376D-DBE5-4B83-9203-B072818302A5}" srcOrd="1" destOrd="0" parTransId="{C232AA7B-F74A-43A5-9C65-94D6D33F2A46}" sibTransId="{C00049DC-19C0-4EA0-8B4C-BA8D29BF9B16}"/>
    <dgm:cxn modelId="{E421A56F-509D-4B7C-BE90-17F6D2330960}" type="presOf" srcId="{ECE506E8-544E-4BE1-A70B-6542D37CF293}" destId="{A82A7502-D385-4AAB-9322-66972A259427}" srcOrd="0" destOrd="0" presId="urn:microsoft.com/office/officeart/2005/8/layout/orgChart1"/>
    <dgm:cxn modelId="{4DF2F06F-7036-4DC5-9A4E-A968E34D60A8}" type="presOf" srcId="{FFCAAC58-F662-4381-B1EB-358A8FAC2C7F}" destId="{8A88A158-7CAB-4122-8C00-C7EC38AE3F4C}" srcOrd="0" destOrd="0" presId="urn:microsoft.com/office/officeart/2005/8/layout/orgChart1"/>
    <dgm:cxn modelId="{39A1BB51-01A6-438B-BD01-69F8A2A81248}" type="presOf" srcId="{BEEBAEB5-8B78-4063-A2FE-BC68675A8F38}" destId="{1C9D5C44-FD5F-4A86-BE0D-57A19BA7D970}" srcOrd="1" destOrd="0" presId="urn:microsoft.com/office/officeart/2005/8/layout/orgChart1"/>
    <dgm:cxn modelId="{726B6276-2116-4A1F-BC26-EDA034B5BF75}" srcId="{9BF32DFA-C9B2-43AF-97C0-130DD722720C}" destId="{B68BC643-7683-4BC3-819D-48A2FF384977}" srcOrd="1" destOrd="0" parTransId="{37223B48-0E40-423F-9176-BAB64EB1854D}" sibTransId="{9495F626-6166-4493-ABCF-D11BED50117B}"/>
    <dgm:cxn modelId="{11F8037A-772D-4303-A99A-C431908D6C6C}" type="presOf" srcId="{3DAF2430-0D51-4D7F-A482-91D29FA63280}" destId="{04687A37-5E0B-417F-9629-A1A2573AE626}" srcOrd="0" destOrd="0" presId="urn:microsoft.com/office/officeart/2005/8/layout/orgChart1"/>
    <dgm:cxn modelId="{A485DF80-ECBC-4C7D-B5A6-2FD2E666AD71}" type="presOf" srcId="{348DEAC2-B77B-4DE7-97B8-BF3B5AB1A631}" destId="{0F1294D6-A673-4E68-9E7A-0F10152237EC}" srcOrd="0" destOrd="0" presId="urn:microsoft.com/office/officeart/2005/8/layout/orgChart1"/>
    <dgm:cxn modelId="{2966A083-F3AC-4C8D-BA61-F9B9C80F027A}" type="presOf" srcId="{BEEBAEB5-8B78-4063-A2FE-BC68675A8F38}" destId="{308594FF-6452-4DA4-B339-5FF4B212AA6E}" srcOrd="0" destOrd="0" presId="urn:microsoft.com/office/officeart/2005/8/layout/orgChart1"/>
    <dgm:cxn modelId="{FAFEDC85-E853-4689-99BC-7B31474B8710}" type="presOf" srcId="{37223B48-0E40-423F-9176-BAB64EB1854D}" destId="{C7F44BE8-FDDC-4037-8BA2-03E0137A5348}" srcOrd="0" destOrd="0" presId="urn:microsoft.com/office/officeart/2005/8/layout/orgChart1"/>
    <dgm:cxn modelId="{B866A786-4B22-4D37-A56B-9F0E54C15470}" type="presOf" srcId="{A2A9BA9D-31A4-46F6-B2E0-882C7F8523FA}" destId="{C8366863-E815-461D-A785-110E42FA02C3}" srcOrd="1" destOrd="0" presId="urn:microsoft.com/office/officeart/2005/8/layout/orgChart1"/>
    <dgm:cxn modelId="{5675C887-87D8-4013-A77F-07F3DA4974A0}" type="presOf" srcId="{3DAF2430-0D51-4D7F-A482-91D29FA63280}" destId="{BA340271-73B9-4074-96FF-3EE95C1A06EF}" srcOrd="1" destOrd="0" presId="urn:microsoft.com/office/officeart/2005/8/layout/orgChart1"/>
    <dgm:cxn modelId="{2FB3BB8B-FCB1-4341-8827-D76D3343AC7D}" type="presOf" srcId="{B68BC643-7683-4BC3-819D-48A2FF384977}" destId="{D28661F5-E6CD-439C-B677-21727FDFE613}" srcOrd="0" destOrd="0" presId="urn:microsoft.com/office/officeart/2005/8/layout/orgChart1"/>
    <dgm:cxn modelId="{EC3AA88D-6755-41C2-90C7-A9996A506B04}" type="presOf" srcId="{D1212245-0D73-4DD2-AE32-96B2B5D6649C}" destId="{1C73D1E6-4DF7-46FD-8D0B-0D01C5FC7F9B}" srcOrd="0" destOrd="0" presId="urn:microsoft.com/office/officeart/2005/8/layout/orgChart1"/>
    <dgm:cxn modelId="{0D48CD8F-48C4-4CAC-AD59-292CEA383947}" type="presOf" srcId="{6DAEC39A-AEB2-43F8-9CE7-9519455863DB}" destId="{3E2CA38D-13B4-43DB-AFB3-993B4F6C2D6A}" srcOrd="1" destOrd="0" presId="urn:microsoft.com/office/officeart/2005/8/layout/orgChart1"/>
    <dgm:cxn modelId="{EE5BDF94-9729-4D6D-977E-12456060F920}" srcId="{BA3B24DC-2B07-4614-8C22-164AE8C3854C}" destId="{FFCAAC58-F662-4381-B1EB-358A8FAC2C7F}" srcOrd="1" destOrd="0" parTransId="{DAC3C93E-97B6-4DC4-8E5F-C75791AF401C}" sibTransId="{BBD239CB-4EBC-46C4-800B-199A614CFE93}"/>
    <dgm:cxn modelId="{39FD5F9C-6F31-4E9B-B73B-22668471A00E}" srcId="{BEEBAEB5-8B78-4063-A2FE-BC68675A8F38}" destId="{9BF32DFA-C9B2-43AF-97C0-130DD722720C}" srcOrd="0" destOrd="0" parTransId="{FCF65DFB-747A-41B4-BF29-7C1D4BC1148B}" sibTransId="{08EB1801-27BD-4812-9CA2-AF7CE11A75B6}"/>
    <dgm:cxn modelId="{47F1769E-FFD5-4E33-822E-C3F79BD4F8E7}" type="presOf" srcId="{6DAEC39A-AEB2-43F8-9CE7-9519455863DB}" destId="{0DEF015F-CA3D-4129-9284-BFF12BF07F81}" srcOrd="0" destOrd="0" presId="urn:microsoft.com/office/officeart/2005/8/layout/orgChart1"/>
    <dgm:cxn modelId="{38896CA5-E6AC-4C28-9D2B-793D78F421D9}" type="presOf" srcId="{AA66053D-20EB-41BB-ADD6-FD38635B2CD2}" destId="{F154DEE9-5DAA-43AD-A443-A7A045B263DA}" srcOrd="0" destOrd="0" presId="urn:microsoft.com/office/officeart/2005/8/layout/orgChart1"/>
    <dgm:cxn modelId="{757F4CA7-1322-4EEC-95D0-399642B96E81}" srcId="{BA3B24DC-2B07-4614-8C22-164AE8C3854C}" destId="{D4132B7C-5308-4EB7-9717-E50A27A32C37}" srcOrd="0" destOrd="0" parTransId="{937239A2-2BEB-48AD-9A8B-46638BCE6F43}" sibTransId="{DAE58FAF-E50B-414B-8146-33CF0A3B208D}"/>
    <dgm:cxn modelId="{79B180AC-498B-4107-BDA4-0480EB2EC353}" srcId="{BA3B24DC-2B07-4614-8C22-164AE8C3854C}" destId="{7171F4C6-E641-4BAD-B738-F9C7051B6C27}" srcOrd="2" destOrd="0" parTransId="{9D2CBF6E-78C5-4989-B235-7F6D7A2464B2}" sibTransId="{71A95C50-7620-44B8-8E8C-69F1E2533F9C}"/>
    <dgm:cxn modelId="{50967DAE-41EF-4BB2-BC5B-C1BB13990190}" type="presOf" srcId="{BA3B24DC-2B07-4614-8C22-164AE8C3854C}" destId="{AC899E80-AAEA-4139-A3E5-2AA4CC07B451}" srcOrd="1" destOrd="0" presId="urn:microsoft.com/office/officeart/2005/8/layout/orgChart1"/>
    <dgm:cxn modelId="{1D09DFB1-ECCB-4BE1-9EEE-0AA627FD4991}" type="presOf" srcId="{9BF32DFA-C9B2-43AF-97C0-130DD722720C}" destId="{ADDD527C-E5B3-4736-8FCC-83FB3F836FCF}" srcOrd="1" destOrd="0" presId="urn:microsoft.com/office/officeart/2005/8/layout/orgChart1"/>
    <dgm:cxn modelId="{D19C75B5-2D3C-47D5-820E-65FA2EECF645}" srcId="{9BF32DFA-C9B2-43AF-97C0-130DD722720C}" destId="{37F5F3EF-ADA9-45F1-8EF6-EB1F430E883F}" srcOrd="0" destOrd="0" parTransId="{155F24B0-ED97-424C-919A-87C7943B52FA}" sibTransId="{76C53B10-5A7B-4CF2-B92F-468B3E0FB9E4}"/>
    <dgm:cxn modelId="{70DA74C5-A6AB-4C66-9DE5-11ED32148CE3}" type="presOf" srcId="{FFCAAC58-F662-4381-B1EB-358A8FAC2C7F}" destId="{45B30D0C-79AC-44AB-B090-074494C6AB9E}" srcOrd="1" destOrd="0" presId="urn:microsoft.com/office/officeart/2005/8/layout/orgChart1"/>
    <dgm:cxn modelId="{D861F7C6-724E-48D6-8CD7-E5970D933FBC}" type="presOf" srcId="{BBA87A21-2A22-4DED-826F-43496548C8C7}" destId="{30A78FDE-EE9F-4278-9BE3-C7EF17E314D6}" srcOrd="0" destOrd="0" presId="urn:microsoft.com/office/officeart/2005/8/layout/orgChart1"/>
    <dgm:cxn modelId="{629E6BC8-3D21-4726-942C-A5C0D6A135FF}" type="presOf" srcId="{D4132B7C-5308-4EB7-9717-E50A27A32C37}" destId="{F3A72373-A3D1-4037-B4FA-54ADF53631E8}" srcOrd="1" destOrd="0" presId="urn:microsoft.com/office/officeart/2005/8/layout/orgChart1"/>
    <dgm:cxn modelId="{FB853ECA-4353-4C15-855E-A363C1BEB40A}" type="presOf" srcId="{B9A5376D-DBE5-4B83-9203-B072818302A5}" destId="{8E64C905-C3F3-47B8-9729-E6484CB84251}" srcOrd="1" destOrd="0" presId="urn:microsoft.com/office/officeart/2005/8/layout/orgChart1"/>
    <dgm:cxn modelId="{9EC22AD5-2C32-4C00-8192-AC17DB8A1FD1}" type="presOf" srcId="{A2A9BA9D-31A4-46F6-B2E0-882C7F8523FA}" destId="{F50D3C72-D907-4585-8275-39FBEC74CA71}" srcOrd="0" destOrd="0" presId="urn:microsoft.com/office/officeart/2005/8/layout/orgChart1"/>
    <dgm:cxn modelId="{EF56A3D5-D042-490D-AD1B-1D87FFF9F692}" srcId="{6DAEC39A-AEB2-43F8-9CE7-9519455863DB}" destId="{3DAF2430-0D51-4D7F-A482-91D29FA63280}" srcOrd="2" destOrd="0" parTransId="{BBA87A21-2A22-4DED-826F-43496548C8C7}" sibTransId="{46EEE803-C325-4D66-974F-54098D66AB87}"/>
    <dgm:cxn modelId="{122169D6-2236-4898-8E43-A9C87D9C1CE9}" type="presOf" srcId="{B39AF535-B760-4312-91A1-F10BDB1B9D15}" destId="{73B0C5E0-4AFA-41A1-A8EB-32CCCCA2A1D0}" srcOrd="0" destOrd="0" presId="urn:microsoft.com/office/officeart/2005/8/layout/orgChart1"/>
    <dgm:cxn modelId="{452ED2D6-9846-42C1-838F-929888DE9041}" type="presOf" srcId="{155F24B0-ED97-424C-919A-87C7943B52FA}" destId="{DBD6DD2A-C2DD-4E68-9764-0A7A33422959}" srcOrd="0" destOrd="0" presId="urn:microsoft.com/office/officeart/2005/8/layout/orgChart1"/>
    <dgm:cxn modelId="{DA2D1ED8-1926-4500-9BCC-270DB6C333F6}" type="presOf" srcId="{D4132B7C-5308-4EB7-9717-E50A27A32C37}" destId="{94E77AFF-FB8D-47F8-ACD6-114AE2DFABDA}" srcOrd="0" destOrd="0" presId="urn:microsoft.com/office/officeart/2005/8/layout/orgChart1"/>
    <dgm:cxn modelId="{FA2304D9-5844-4750-9655-F89C12304493}" type="presOf" srcId="{3470F481-44C7-484A-B23C-9CA2C3FFFAA7}" destId="{5F5D42B9-22CE-4C07-B4D5-5F493E6E9F86}" srcOrd="0" destOrd="0" presId="urn:microsoft.com/office/officeart/2005/8/layout/orgChart1"/>
    <dgm:cxn modelId="{078CA2E0-A58A-47D4-A722-46FB51653C42}" srcId="{52FD490F-5C44-4EEC-9629-D37AE2B28A5A}" destId="{B39AF535-B760-4312-91A1-F10BDB1B9D15}" srcOrd="1" destOrd="0" parTransId="{AA66053D-20EB-41BB-ADD6-FD38635B2CD2}" sibTransId="{1D3056D5-455A-434A-AAB1-634E27C9D97C}"/>
    <dgm:cxn modelId="{F6BEADE1-37F1-4FA2-B19B-4062B8191B9C}" type="presOf" srcId="{F04165B9-D5E2-4EF3-B362-D40517BD342B}" destId="{F3D990A2-9271-42DD-A0C2-34B03EF27B77}" srcOrd="0" destOrd="0" presId="urn:microsoft.com/office/officeart/2005/8/layout/orgChart1"/>
    <dgm:cxn modelId="{C16DCFE2-B323-4B1E-B8EB-C63B16BBDC4B}" type="presOf" srcId="{C4DE29BC-1F5A-496D-A2D1-1AACA057B027}" destId="{2E592B08-7303-4485-B1AE-4BE70A1F7FB8}" srcOrd="0" destOrd="0" presId="urn:microsoft.com/office/officeart/2005/8/layout/orgChart1"/>
    <dgm:cxn modelId="{FC63B8E5-961F-4729-92A7-534B20D342C8}" type="presOf" srcId="{52FD490F-5C44-4EEC-9629-D37AE2B28A5A}" destId="{29664CA1-B2ED-417E-9601-A0C90C2255BF}" srcOrd="1" destOrd="0" presId="urn:microsoft.com/office/officeart/2005/8/layout/orgChart1"/>
    <dgm:cxn modelId="{55E7CDEC-DB48-4A85-9EE2-30F03BD69374}" type="presOf" srcId="{9D2CBF6E-78C5-4989-B235-7F6D7A2464B2}" destId="{CB7E607A-E4C1-43B0-914A-260F63FE6C1E}" srcOrd="0" destOrd="0" presId="urn:microsoft.com/office/officeart/2005/8/layout/orgChart1"/>
    <dgm:cxn modelId="{D897BBEF-AA9D-4AF2-8A1E-AC04DAA14E6A}" type="presOf" srcId="{EB7FFEAC-953F-44EB-A0EF-C3E6652A7C28}" destId="{02AC5C96-DC80-402C-80D4-F34AD486362F}" srcOrd="0" destOrd="0" presId="urn:microsoft.com/office/officeart/2005/8/layout/orgChart1"/>
    <dgm:cxn modelId="{81570EF7-33F1-40E1-BB41-C068FB80AA0E}" type="presOf" srcId="{8B6B9DAB-0D66-4D06-AB92-85021F225CF3}" destId="{E7604BAA-3B45-4FA9-9607-9989E965E893}" srcOrd="0" destOrd="0" presId="urn:microsoft.com/office/officeart/2005/8/layout/orgChart1"/>
    <dgm:cxn modelId="{745659FA-FA83-4467-9477-392FF4C1146A}" type="presOf" srcId="{7171F4C6-E641-4BAD-B738-F9C7051B6C27}" destId="{86F8297F-CDB2-45C4-82F6-D443A6C31D5E}" srcOrd="0" destOrd="0" presId="urn:microsoft.com/office/officeart/2005/8/layout/orgChart1"/>
    <dgm:cxn modelId="{8D1992FC-40AE-4B05-B371-528D27361BFE}" type="presOf" srcId="{7171F4C6-E641-4BAD-B738-F9C7051B6C27}" destId="{C9C9AF12-04AE-489E-A5BA-2D69A97D1BD5}" srcOrd="1" destOrd="0" presId="urn:microsoft.com/office/officeart/2005/8/layout/orgChart1"/>
    <dgm:cxn modelId="{7543B784-6788-4EC8-80EF-CFE519078270}" type="presParOf" srcId="{5F5D42B9-22CE-4C07-B4D5-5F493E6E9F86}" destId="{5E307A53-F07F-4ACC-A54B-5B02C296E843}" srcOrd="0" destOrd="0" presId="urn:microsoft.com/office/officeart/2005/8/layout/orgChart1"/>
    <dgm:cxn modelId="{8EA12536-4DE1-4B6D-BE7C-E7E112878004}" type="presParOf" srcId="{5E307A53-F07F-4ACC-A54B-5B02C296E843}" destId="{6BC7F989-02A8-4C71-8933-1A7AB5FCF4EB}" srcOrd="0" destOrd="0" presId="urn:microsoft.com/office/officeart/2005/8/layout/orgChart1"/>
    <dgm:cxn modelId="{D2428343-1DCB-41BB-A3CB-5566A5B4896B}" type="presParOf" srcId="{6BC7F989-02A8-4C71-8933-1A7AB5FCF4EB}" destId="{579DD97D-18B1-4069-896D-24F081420EDD}" srcOrd="0" destOrd="0" presId="urn:microsoft.com/office/officeart/2005/8/layout/orgChart1"/>
    <dgm:cxn modelId="{46AE9162-B663-46FF-AF96-0AE8C828FFE6}" type="presParOf" srcId="{6BC7F989-02A8-4C71-8933-1A7AB5FCF4EB}" destId="{29664CA1-B2ED-417E-9601-A0C90C2255BF}" srcOrd="1" destOrd="0" presId="urn:microsoft.com/office/officeart/2005/8/layout/orgChart1"/>
    <dgm:cxn modelId="{03549686-AE42-4C11-A04D-1BA8154F75C9}" type="presParOf" srcId="{5E307A53-F07F-4ACC-A54B-5B02C296E843}" destId="{9E676216-563C-42BC-A752-CD1B002D1640}" srcOrd="1" destOrd="0" presId="urn:microsoft.com/office/officeart/2005/8/layout/orgChart1"/>
    <dgm:cxn modelId="{97D1A8E4-9E1C-4DFD-91A1-4A4A8E5A9012}" type="presParOf" srcId="{9E676216-563C-42BC-A752-CD1B002D1640}" destId="{A82A7502-D385-4AAB-9322-66972A259427}" srcOrd="0" destOrd="0" presId="urn:microsoft.com/office/officeart/2005/8/layout/orgChart1"/>
    <dgm:cxn modelId="{33B6C4A9-F77F-4A85-956F-890A0FA460E9}" type="presParOf" srcId="{9E676216-563C-42BC-A752-CD1B002D1640}" destId="{32CB24BF-0201-40FA-83DA-8873A358005E}" srcOrd="1" destOrd="0" presId="urn:microsoft.com/office/officeart/2005/8/layout/orgChart1"/>
    <dgm:cxn modelId="{C12AE6A0-7555-41E5-A182-13A10C87AF75}" type="presParOf" srcId="{32CB24BF-0201-40FA-83DA-8873A358005E}" destId="{CCF2CF82-C8FA-44C4-A02F-5AEDDEE9D857}" srcOrd="0" destOrd="0" presId="urn:microsoft.com/office/officeart/2005/8/layout/orgChart1"/>
    <dgm:cxn modelId="{4B48A75A-9C3B-40C8-A4A1-2EFB2098D745}" type="presParOf" srcId="{CCF2CF82-C8FA-44C4-A02F-5AEDDEE9D857}" destId="{308594FF-6452-4DA4-B339-5FF4B212AA6E}" srcOrd="0" destOrd="0" presId="urn:microsoft.com/office/officeart/2005/8/layout/orgChart1"/>
    <dgm:cxn modelId="{57761A1C-BA40-4E96-9689-F71360E326D6}" type="presParOf" srcId="{CCF2CF82-C8FA-44C4-A02F-5AEDDEE9D857}" destId="{1C9D5C44-FD5F-4A86-BE0D-57A19BA7D970}" srcOrd="1" destOrd="0" presId="urn:microsoft.com/office/officeart/2005/8/layout/orgChart1"/>
    <dgm:cxn modelId="{CC7B1CC9-EB8E-4D1E-8A65-62A2FDD298FA}" type="presParOf" srcId="{32CB24BF-0201-40FA-83DA-8873A358005E}" destId="{5EF166D4-802D-4BF2-9A4F-BDA08D8D6202}" srcOrd="1" destOrd="0" presId="urn:microsoft.com/office/officeart/2005/8/layout/orgChart1"/>
    <dgm:cxn modelId="{16FB316D-5BD6-4FE7-874E-ED28C2ACD676}" type="presParOf" srcId="{5EF166D4-802D-4BF2-9A4F-BDA08D8D6202}" destId="{F65C2AB1-96C2-461E-A196-36A0A6A2AD7C}" srcOrd="0" destOrd="0" presId="urn:microsoft.com/office/officeart/2005/8/layout/orgChart1"/>
    <dgm:cxn modelId="{0BB4D592-2AEF-473F-893B-DE660387FDE8}" type="presParOf" srcId="{5EF166D4-802D-4BF2-9A4F-BDA08D8D6202}" destId="{ADE26FC4-A4A0-4D0A-A6C0-D46C27DF899E}" srcOrd="1" destOrd="0" presId="urn:microsoft.com/office/officeart/2005/8/layout/orgChart1"/>
    <dgm:cxn modelId="{FCBDDF77-0259-4428-9F2E-BC7A016A67C6}" type="presParOf" srcId="{ADE26FC4-A4A0-4D0A-A6C0-D46C27DF899E}" destId="{6E761F0A-3A44-4F1B-ABB0-762CEB314D68}" srcOrd="0" destOrd="0" presId="urn:microsoft.com/office/officeart/2005/8/layout/orgChart1"/>
    <dgm:cxn modelId="{C63B28EE-C948-4ADD-BC16-83DEC21A24E4}" type="presParOf" srcId="{6E761F0A-3A44-4F1B-ABB0-762CEB314D68}" destId="{155A2A0C-C8E4-444A-9C41-BD2452FAA091}" srcOrd="0" destOrd="0" presId="urn:microsoft.com/office/officeart/2005/8/layout/orgChart1"/>
    <dgm:cxn modelId="{6712A467-D304-4DAE-9CB9-1CFE12AEC465}" type="presParOf" srcId="{6E761F0A-3A44-4F1B-ABB0-762CEB314D68}" destId="{ADDD527C-E5B3-4736-8FCC-83FB3F836FCF}" srcOrd="1" destOrd="0" presId="urn:microsoft.com/office/officeart/2005/8/layout/orgChart1"/>
    <dgm:cxn modelId="{CD308A82-A785-4C1A-A9A3-25EEB8139183}" type="presParOf" srcId="{ADE26FC4-A4A0-4D0A-A6C0-D46C27DF899E}" destId="{EFCEA400-E060-4DC4-A44E-2DA2971D3219}" srcOrd="1" destOrd="0" presId="urn:microsoft.com/office/officeart/2005/8/layout/orgChart1"/>
    <dgm:cxn modelId="{EEE5A7B1-C574-4976-9821-33BE8940B2AC}" type="presParOf" srcId="{EFCEA400-E060-4DC4-A44E-2DA2971D3219}" destId="{DBD6DD2A-C2DD-4E68-9764-0A7A33422959}" srcOrd="0" destOrd="0" presId="urn:microsoft.com/office/officeart/2005/8/layout/orgChart1"/>
    <dgm:cxn modelId="{FA2AFDFE-3AA5-407F-8B57-C526C294B277}" type="presParOf" srcId="{EFCEA400-E060-4DC4-A44E-2DA2971D3219}" destId="{2D3D6E22-7CC5-4B94-AA16-4495BE4EC1D1}" srcOrd="1" destOrd="0" presId="urn:microsoft.com/office/officeart/2005/8/layout/orgChart1"/>
    <dgm:cxn modelId="{CC11443F-0C2C-4C16-8C60-BC4F9ED82BD2}" type="presParOf" srcId="{2D3D6E22-7CC5-4B94-AA16-4495BE4EC1D1}" destId="{90A36FD3-8DDE-4700-BA31-6A8A4DE4B077}" srcOrd="0" destOrd="0" presId="urn:microsoft.com/office/officeart/2005/8/layout/orgChart1"/>
    <dgm:cxn modelId="{81CCB36A-8AAF-4A2C-A235-B3F2C49B31AA}" type="presParOf" srcId="{90A36FD3-8DDE-4700-BA31-6A8A4DE4B077}" destId="{63793DA5-3D7C-41A2-9A5E-BBEBBBBE5CA2}" srcOrd="0" destOrd="0" presId="urn:microsoft.com/office/officeart/2005/8/layout/orgChart1"/>
    <dgm:cxn modelId="{EA6AC601-3EF4-414E-BE0D-5AC14DBE5363}" type="presParOf" srcId="{90A36FD3-8DDE-4700-BA31-6A8A4DE4B077}" destId="{F5838C7C-596C-4DD2-831E-9E4D18603515}" srcOrd="1" destOrd="0" presId="urn:microsoft.com/office/officeart/2005/8/layout/orgChart1"/>
    <dgm:cxn modelId="{3C6DC1EA-E19F-4B66-9DA4-F58F031D0748}" type="presParOf" srcId="{2D3D6E22-7CC5-4B94-AA16-4495BE4EC1D1}" destId="{D9D52E7A-CBD0-4509-B8A9-A7930A923731}" srcOrd="1" destOrd="0" presId="urn:microsoft.com/office/officeart/2005/8/layout/orgChart1"/>
    <dgm:cxn modelId="{0D35AFCC-C219-46CD-921E-E5CD53593743}" type="presParOf" srcId="{2D3D6E22-7CC5-4B94-AA16-4495BE4EC1D1}" destId="{2FF56C48-33DD-40F1-9379-A45A850CFD54}" srcOrd="2" destOrd="0" presId="urn:microsoft.com/office/officeart/2005/8/layout/orgChart1"/>
    <dgm:cxn modelId="{B0A2449A-7E87-4AD4-BC14-289B2F2BBAA9}" type="presParOf" srcId="{EFCEA400-E060-4DC4-A44E-2DA2971D3219}" destId="{C7F44BE8-FDDC-4037-8BA2-03E0137A5348}" srcOrd="2" destOrd="0" presId="urn:microsoft.com/office/officeart/2005/8/layout/orgChart1"/>
    <dgm:cxn modelId="{832C632A-A240-4851-8FA9-A7ACB52D6978}" type="presParOf" srcId="{EFCEA400-E060-4DC4-A44E-2DA2971D3219}" destId="{918730AB-8550-4FD5-948B-7E5B376F4E97}" srcOrd="3" destOrd="0" presId="urn:microsoft.com/office/officeart/2005/8/layout/orgChart1"/>
    <dgm:cxn modelId="{509E507E-C1BE-4FE6-8FB0-29BD2F2A0026}" type="presParOf" srcId="{918730AB-8550-4FD5-948B-7E5B376F4E97}" destId="{D615DD81-A251-4819-87D2-44AE4F833677}" srcOrd="0" destOrd="0" presId="urn:microsoft.com/office/officeart/2005/8/layout/orgChart1"/>
    <dgm:cxn modelId="{6ADD11EF-E488-4A3B-8619-3A30B37FC8B3}" type="presParOf" srcId="{D615DD81-A251-4819-87D2-44AE4F833677}" destId="{D28661F5-E6CD-439C-B677-21727FDFE613}" srcOrd="0" destOrd="0" presId="urn:microsoft.com/office/officeart/2005/8/layout/orgChart1"/>
    <dgm:cxn modelId="{3E86CBB4-C320-43AE-8F05-7EB684575D82}" type="presParOf" srcId="{D615DD81-A251-4819-87D2-44AE4F833677}" destId="{BB8AF215-BAE2-4F7A-9E4A-0F1C6B238EC9}" srcOrd="1" destOrd="0" presId="urn:microsoft.com/office/officeart/2005/8/layout/orgChart1"/>
    <dgm:cxn modelId="{F8CC4A4E-8DA5-4588-A89D-9169F7839125}" type="presParOf" srcId="{918730AB-8550-4FD5-948B-7E5B376F4E97}" destId="{81D74B9E-0801-4580-8BB4-64749F4B0ADC}" srcOrd="1" destOrd="0" presId="urn:microsoft.com/office/officeart/2005/8/layout/orgChart1"/>
    <dgm:cxn modelId="{EAE645A0-9A03-48EF-98EA-B4722DFFD260}" type="presParOf" srcId="{918730AB-8550-4FD5-948B-7E5B376F4E97}" destId="{72D7E6A5-3BDD-431A-8965-46C7B15972BD}" srcOrd="2" destOrd="0" presId="urn:microsoft.com/office/officeart/2005/8/layout/orgChart1"/>
    <dgm:cxn modelId="{A8805A5B-1EC0-4775-B0CD-4B299D24FB84}" type="presParOf" srcId="{ADE26FC4-A4A0-4D0A-A6C0-D46C27DF899E}" destId="{D83AEE60-AD1A-4293-934B-8A53E784A4E8}" srcOrd="2" destOrd="0" presId="urn:microsoft.com/office/officeart/2005/8/layout/orgChart1"/>
    <dgm:cxn modelId="{B0D4E080-C39B-4897-94E2-CC4229514F7B}" type="presParOf" srcId="{5EF166D4-802D-4BF2-9A4F-BDA08D8D6202}" destId="{E7604BAA-3B45-4FA9-9607-9989E965E893}" srcOrd="2" destOrd="0" presId="urn:microsoft.com/office/officeart/2005/8/layout/orgChart1"/>
    <dgm:cxn modelId="{026388B8-3FD1-4A9B-A213-882F9931A581}" type="presParOf" srcId="{5EF166D4-802D-4BF2-9A4F-BDA08D8D6202}" destId="{765C958B-5851-4E84-89AC-86E37B0593CA}" srcOrd="3" destOrd="0" presId="urn:microsoft.com/office/officeart/2005/8/layout/orgChart1"/>
    <dgm:cxn modelId="{F89FCDF9-A04A-4377-BE8C-F42B8E537C1E}" type="presParOf" srcId="{765C958B-5851-4E84-89AC-86E37B0593CA}" destId="{15C1A5B8-1679-45A7-9486-A54A82CB8AAF}" srcOrd="0" destOrd="0" presId="urn:microsoft.com/office/officeart/2005/8/layout/orgChart1"/>
    <dgm:cxn modelId="{CE52B033-5616-4E1C-9AE9-CA6E9E210F52}" type="presParOf" srcId="{15C1A5B8-1679-45A7-9486-A54A82CB8AAF}" destId="{0043E2F2-2078-43A5-A391-D63FE0990F06}" srcOrd="0" destOrd="0" presId="urn:microsoft.com/office/officeart/2005/8/layout/orgChart1"/>
    <dgm:cxn modelId="{F2B26C19-BB5E-42DC-A613-88FFF04075EC}" type="presParOf" srcId="{15C1A5B8-1679-45A7-9486-A54A82CB8AAF}" destId="{AC899E80-AAEA-4139-A3E5-2AA4CC07B451}" srcOrd="1" destOrd="0" presId="urn:microsoft.com/office/officeart/2005/8/layout/orgChart1"/>
    <dgm:cxn modelId="{878A0FF4-540A-4E47-84CC-59C8649C2446}" type="presParOf" srcId="{765C958B-5851-4E84-89AC-86E37B0593CA}" destId="{5CDA5AEE-0F54-4D7B-AFE6-F7ED1F194B98}" srcOrd="1" destOrd="0" presId="urn:microsoft.com/office/officeart/2005/8/layout/orgChart1"/>
    <dgm:cxn modelId="{4CD41C37-E2F2-437E-AF24-276F000BB0F6}" type="presParOf" srcId="{5CDA5AEE-0F54-4D7B-AFE6-F7ED1F194B98}" destId="{421CF933-C2E7-402D-A5CC-2CAC97D63574}" srcOrd="0" destOrd="0" presId="urn:microsoft.com/office/officeart/2005/8/layout/orgChart1"/>
    <dgm:cxn modelId="{1C27F50F-D3B8-49F5-AA4D-E6999F3686F9}" type="presParOf" srcId="{5CDA5AEE-0F54-4D7B-AFE6-F7ED1F194B98}" destId="{7C6ED463-329D-4C19-8039-C9FB196880DF}" srcOrd="1" destOrd="0" presId="urn:microsoft.com/office/officeart/2005/8/layout/orgChart1"/>
    <dgm:cxn modelId="{21B6F27D-9D51-45BD-B09B-E732F509B1B7}" type="presParOf" srcId="{7C6ED463-329D-4C19-8039-C9FB196880DF}" destId="{1DE4B9A9-F562-4522-91EC-5D23C398B611}" srcOrd="0" destOrd="0" presId="urn:microsoft.com/office/officeart/2005/8/layout/orgChart1"/>
    <dgm:cxn modelId="{B79C7B53-2336-4927-938D-922D953C184C}" type="presParOf" srcId="{1DE4B9A9-F562-4522-91EC-5D23C398B611}" destId="{94E77AFF-FB8D-47F8-ACD6-114AE2DFABDA}" srcOrd="0" destOrd="0" presId="urn:microsoft.com/office/officeart/2005/8/layout/orgChart1"/>
    <dgm:cxn modelId="{466FA225-E2BF-4DBF-AF23-2C4469EC8304}" type="presParOf" srcId="{1DE4B9A9-F562-4522-91EC-5D23C398B611}" destId="{F3A72373-A3D1-4037-B4FA-54ADF53631E8}" srcOrd="1" destOrd="0" presId="urn:microsoft.com/office/officeart/2005/8/layout/orgChart1"/>
    <dgm:cxn modelId="{25026730-11C8-4177-9565-36E56A869900}" type="presParOf" srcId="{7C6ED463-329D-4C19-8039-C9FB196880DF}" destId="{13C13E05-DF0C-486B-82D2-307470A42F8C}" srcOrd="1" destOrd="0" presId="urn:microsoft.com/office/officeart/2005/8/layout/orgChart1"/>
    <dgm:cxn modelId="{C7CEBD7B-FED1-45E7-81B1-9C9324290C93}" type="presParOf" srcId="{7C6ED463-329D-4C19-8039-C9FB196880DF}" destId="{FDCEC786-FCB2-4B8D-889C-0B27AC3883AB}" srcOrd="2" destOrd="0" presId="urn:microsoft.com/office/officeart/2005/8/layout/orgChart1"/>
    <dgm:cxn modelId="{D5F72293-5456-4F81-B184-4B32CC630EED}" type="presParOf" srcId="{5CDA5AEE-0F54-4D7B-AFE6-F7ED1F194B98}" destId="{A3987BA0-CD2D-4ED0-B6AD-91914495CDB7}" srcOrd="2" destOrd="0" presId="urn:microsoft.com/office/officeart/2005/8/layout/orgChart1"/>
    <dgm:cxn modelId="{4512321E-49B4-48DE-B459-098A3F54FA16}" type="presParOf" srcId="{5CDA5AEE-0F54-4D7B-AFE6-F7ED1F194B98}" destId="{BA85838D-C1F5-4548-9CE1-6F63A4F9D087}" srcOrd="3" destOrd="0" presId="urn:microsoft.com/office/officeart/2005/8/layout/orgChart1"/>
    <dgm:cxn modelId="{4D2B6DD5-E1F0-47B9-B851-D70EADAA707E}" type="presParOf" srcId="{BA85838D-C1F5-4548-9CE1-6F63A4F9D087}" destId="{4245BE1E-833D-4A3B-8896-CFF8A9DA7917}" srcOrd="0" destOrd="0" presId="urn:microsoft.com/office/officeart/2005/8/layout/orgChart1"/>
    <dgm:cxn modelId="{0813B92F-CEEF-4DE8-B062-6C1D8404A729}" type="presParOf" srcId="{4245BE1E-833D-4A3B-8896-CFF8A9DA7917}" destId="{8A88A158-7CAB-4122-8C00-C7EC38AE3F4C}" srcOrd="0" destOrd="0" presId="urn:microsoft.com/office/officeart/2005/8/layout/orgChart1"/>
    <dgm:cxn modelId="{8B618EBF-8386-4C95-9BF7-4CA85606A1E3}" type="presParOf" srcId="{4245BE1E-833D-4A3B-8896-CFF8A9DA7917}" destId="{45B30D0C-79AC-44AB-B090-074494C6AB9E}" srcOrd="1" destOrd="0" presId="urn:microsoft.com/office/officeart/2005/8/layout/orgChart1"/>
    <dgm:cxn modelId="{C38E7E0A-AE38-4377-AB55-1A206AD0392A}" type="presParOf" srcId="{BA85838D-C1F5-4548-9CE1-6F63A4F9D087}" destId="{90DE79A1-B047-40CB-9CE7-8E8581080698}" srcOrd="1" destOrd="0" presId="urn:microsoft.com/office/officeart/2005/8/layout/orgChart1"/>
    <dgm:cxn modelId="{E5132C2C-DA35-4417-AF24-EDE6F59ED57B}" type="presParOf" srcId="{BA85838D-C1F5-4548-9CE1-6F63A4F9D087}" destId="{3E36B09A-BAFD-47E0-B227-00C22E522D23}" srcOrd="2" destOrd="0" presId="urn:microsoft.com/office/officeart/2005/8/layout/orgChart1"/>
    <dgm:cxn modelId="{0F40A22D-6C9E-4D11-9BAA-74C3309F7CBF}" type="presParOf" srcId="{5CDA5AEE-0F54-4D7B-AFE6-F7ED1F194B98}" destId="{CB7E607A-E4C1-43B0-914A-260F63FE6C1E}" srcOrd="4" destOrd="0" presId="urn:microsoft.com/office/officeart/2005/8/layout/orgChart1"/>
    <dgm:cxn modelId="{88701F83-F87E-42EA-80D4-CC5F20CEDCAC}" type="presParOf" srcId="{5CDA5AEE-0F54-4D7B-AFE6-F7ED1F194B98}" destId="{81FD847A-1B64-4CBC-9654-DC9D56ED3297}" srcOrd="5" destOrd="0" presId="urn:microsoft.com/office/officeart/2005/8/layout/orgChart1"/>
    <dgm:cxn modelId="{A9EA1179-AC4C-4F9E-8C2A-84DFD72098B9}" type="presParOf" srcId="{81FD847A-1B64-4CBC-9654-DC9D56ED3297}" destId="{08702FCB-49D4-430C-B921-B8D0C050DA14}" srcOrd="0" destOrd="0" presId="urn:microsoft.com/office/officeart/2005/8/layout/orgChart1"/>
    <dgm:cxn modelId="{16C48553-1260-4616-B08A-B27CCC4A59E3}" type="presParOf" srcId="{08702FCB-49D4-430C-B921-B8D0C050DA14}" destId="{86F8297F-CDB2-45C4-82F6-D443A6C31D5E}" srcOrd="0" destOrd="0" presId="urn:microsoft.com/office/officeart/2005/8/layout/orgChart1"/>
    <dgm:cxn modelId="{403C6BCE-56E2-411F-BE81-8FA155F16E7C}" type="presParOf" srcId="{08702FCB-49D4-430C-B921-B8D0C050DA14}" destId="{C9C9AF12-04AE-489E-A5BA-2D69A97D1BD5}" srcOrd="1" destOrd="0" presId="urn:microsoft.com/office/officeart/2005/8/layout/orgChart1"/>
    <dgm:cxn modelId="{485CA0EA-ED1C-4CFD-BF28-63156F507C57}" type="presParOf" srcId="{81FD847A-1B64-4CBC-9654-DC9D56ED3297}" destId="{3E8829C1-A2E3-4F4E-A124-53F1727258B8}" srcOrd="1" destOrd="0" presId="urn:microsoft.com/office/officeart/2005/8/layout/orgChart1"/>
    <dgm:cxn modelId="{75359052-D4E6-45D6-B79F-BCEF675CE544}" type="presParOf" srcId="{81FD847A-1B64-4CBC-9654-DC9D56ED3297}" destId="{9FE03D46-9401-42B9-97D3-B60B3AA8E22E}" srcOrd="2" destOrd="0" presId="urn:microsoft.com/office/officeart/2005/8/layout/orgChart1"/>
    <dgm:cxn modelId="{CB7DF70C-202F-4CBA-9953-8F3BDC869741}" type="presParOf" srcId="{765C958B-5851-4E84-89AC-86E37B0593CA}" destId="{D648B2ED-19CE-48B8-841B-B263D6DBA480}" srcOrd="2" destOrd="0" presId="urn:microsoft.com/office/officeart/2005/8/layout/orgChart1"/>
    <dgm:cxn modelId="{5EA02F1C-4827-4A11-9B2F-69B88B0E7489}" type="presParOf" srcId="{32CB24BF-0201-40FA-83DA-8873A358005E}" destId="{72609BB4-2FF4-44BF-9EB4-8E007A2FC5B9}" srcOrd="2" destOrd="0" presId="urn:microsoft.com/office/officeart/2005/8/layout/orgChart1"/>
    <dgm:cxn modelId="{B902B2C0-A669-4CBD-B858-5D41DA0FCB03}" type="presParOf" srcId="{9E676216-563C-42BC-A752-CD1B002D1640}" destId="{F154DEE9-5DAA-43AD-A443-A7A045B263DA}" srcOrd="2" destOrd="0" presId="urn:microsoft.com/office/officeart/2005/8/layout/orgChart1"/>
    <dgm:cxn modelId="{DCEC3D88-9D3D-46D2-BF74-CDF8098C89B2}" type="presParOf" srcId="{9E676216-563C-42BC-A752-CD1B002D1640}" destId="{431F26CB-8028-4C63-BB26-3C5D00A4AF9E}" srcOrd="3" destOrd="0" presId="urn:microsoft.com/office/officeart/2005/8/layout/orgChart1"/>
    <dgm:cxn modelId="{53A618CC-96FD-4C83-A8F9-F512DA891D60}" type="presParOf" srcId="{431F26CB-8028-4C63-BB26-3C5D00A4AF9E}" destId="{F96F1E42-2224-4AA2-96C2-6E25FE248923}" srcOrd="0" destOrd="0" presId="urn:microsoft.com/office/officeart/2005/8/layout/orgChart1"/>
    <dgm:cxn modelId="{1BF27C9B-F246-43DA-A52B-05FD41F4FF6A}" type="presParOf" srcId="{F96F1E42-2224-4AA2-96C2-6E25FE248923}" destId="{73B0C5E0-4AFA-41A1-A8EB-32CCCCA2A1D0}" srcOrd="0" destOrd="0" presId="urn:microsoft.com/office/officeart/2005/8/layout/orgChart1"/>
    <dgm:cxn modelId="{C7924316-7EC6-429B-8E99-75AF72B9F0F6}" type="presParOf" srcId="{F96F1E42-2224-4AA2-96C2-6E25FE248923}" destId="{F63EBB08-3B09-4E14-B6B6-A192A7E0625A}" srcOrd="1" destOrd="0" presId="urn:microsoft.com/office/officeart/2005/8/layout/orgChart1"/>
    <dgm:cxn modelId="{741A2EAE-CDC8-46DC-93A3-E8C53674AF43}" type="presParOf" srcId="{431F26CB-8028-4C63-BB26-3C5D00A4AF9E}" destId="{27912D03-E789-4066-B4BF-5365372F70B8}" srcOrd="1" destOrd="0" presId="urn:microsoft.com/office/officeart/2005/8/layout/orgChart1"/>
    <dgm:cxn modelId="{3E7CB4C0-AC99-44E0-AE8E-2FE47C741AC2}" type="presParOf" srcId="{27912D03-E789-4066-B4BF-5365372F70B8}" destId="{2AB5D9B6-54F2-479C-9584-F6E558F0DA74}" srcOrd="0" destOrd="0" presId="urn:microsoft.com/office/officeart/2005/8/layout/orgChart1"/>
    <dgm:cxn modelId="{BA474762-7A14-451A-B540-D1390FE0ECB7}" type="presParOf" srcId="{27912D03-E789-4066-B4BF-5365372F70B8}" destId="{685B43E4-8320-43AA-9E9D-59D7D6679E3F}" srcOrd="1" destOrd="0" presId="urn:microsoft.com/office/officeart/2005/8/layout/orgChart1"/>
    <dgm:cxn modelId="{649E51D0-75AF-403C-8B8D-AE27EC44B894}" type="presParOf" srcId="{685B43E4-8320-43AA-9E9D-59D7D6679E3F}" destId="{92DD4F3B-64E1-490D-9B3F-B53D4D2CDD36}" srcOrd="0" destOrd="0" presId="urn:microsoft.com/office/officeart/2005/8/layout/orgChart1"/>
    <dgm:cxn modelId="{C3C86CA0-799C-4D73-AC35-4D357A8AE33B}" type="presParOf" srcId="{92DD4F3B-64E1-490D-9B3F-B53D4D2CDD36}" destId="{1C73D1E6-4DF7-46FD-8D0B-0D01C5FC7F9B}" srcOrd="0" destOrd="0" presId="urn:microsoft.com/office/officeart/2005/8/layout/orgChart1"/>
    <dgm:cxn modelId="{D5E0D4C4-6C9F-48F4-892A-07229337D243}" type="presParOf" srcId="{92DD4F3B-64E1-490D-9B3F-B53D4D2CDD36}" destId="{6916409D-5A12-4D4B-98D1-18232AA60362}" srcOrd="1" destOrd="0" presId="urn:microsoft.com/office/officeart/2005/8/layout/orgChart1"/>
    <dgm:cxn modelId="{309E21C6-585A-49DB-A229-11C0C407A660}" type="presParOf" srcId="{685B43E4-8320-43AA-9E9D-59D7D6679E3F}" destId="{CE154A3C-78CE-49DC-A37E-9DB619FA6927}" srcOrd="1" destOrd="0" presId="urn:microsoft.com/office/officeart/2005/8/layout/orgChart1"/>
    <dgm:cxn modelId="{44F4EF8D-2E68-4B88-864A-5C49F0B6F24E}" type="presParOf" srcId="{CE154A3C-78CE-49DC-A37E-9DB619FA6927}" destId="{F3D990A2-9271-42DD-A0C2-34B03EF27B77}" srcOrd="0" destOrd="0" presId="urn:microsoft.com/office/officeart/2005/8/layout/orgChart1"/>
    <dgm:cxn modelId="{2D7C5C09-9484-4733-A2A2-FCF6493DFEC5}" type="presParOf" srcId="{CE154A3C-78CE-49DC-A37E-9DB619FA6927}" destId="{17622F84-A410-404E-A99D-BE6544470B4F}" srcOrd="1" destOrd="0" presId="urn:microsoft.com/office/officeart/2005/8/layout/orgChart1"/>
    <dgm:cxn modelId="{9BC5B3F6-594A-44D9-ADF0-0C337B4EC2AF}" type="presParOf" srcId="{17622F84-A410-404E-A99D-BE6544470B4F}" destId="{83326CA7-9DE6-4434-8170-A889FE9CBC03}" srcOrd="0" destOrd="0" presId="urn:microsoft.com/office/officeart/2005/8/layout/orgChart1"/>
    <dgm:cxn modelId="{34F0803A-F417-471F-A44B-54B33AF2A26C}" type="presParOf" srcId="{83326CA7-9DE6-4434-8170-A889FE9CBC03}" destId="{2E592B08-7303-4485-B1AE-4BE70A1F7FB8}" srcOrd="0" destOrd="0" presId="urn:microsoft.com/office/officeart/2005/8/layout/orgChart1"/>
    <dgm:cxn modelId="{6FD84C34-73D7-4065-B0E3-847B32104BC4}" type="presParOf" srcId="{83326CA7-9DE6-4434-8170-A889FE9CBC03}" destId="{27C3D89B-B4C6-4328-8D73-748803AB6307}" srcOrd="1" destOrd="0" presId="urn:microsoft.com/office/officeart/2005/8/layout/orgChart1"/>
    <dgm:cxn modelId="{6F69A4AF-E073-48F1-BADD-22F1A49E2C97}" type="presParOf" srcId="{17622F84-A410-404E-A99D-BE6544470B4F}" destId="{F93E88DF-A28C-41DA-B6BF-044D262CA335}" srcOrd="1" destOrd="0" presId="urn:microsoft.com/office/officeart/2005/8/layout/orgChart1"/>
    <dgm:cxn modelId="{6DA6ECC7-6A9C-4872-A500-49A2172B8E88}" type="presParOf" srcId="{17622F84-A410-404E-A99D-BE6544470B4F}" destId="{A1A475A0-EF69-4616-A5CB-27908C4F8BE8}" srcOrd="2" destOrd="0" presId="urn:microsoft.com/office/officeart/2005/8/layout/orgChart1"/>
    <dgm:cxn modelId="{462A3A5E-70FE-4AEA-8237-9EAC8E964B27}" type="presParOf" srcId="{685B43E4-8320-43AA-9E9D-59D7D6679E3F}" destId="{A9E7A236-5118-495D-8A62-D418BA734435}" srcOrd="2" destOrd="0" presId="urn:microsoft.com/office/officeart/2005/8/layout/orgChart1"/>
    <dgm:cxn modelId="{08A033EB-814E-41AF-B354-0E501B98E481}" type="presParOf" srcId="{27912D03-E789-4066-B4BF-5365372F70B8}" destId="{02AC5C96-DC80-402C-80D4-F34AD486362F}" srcOrd="2" destOrd="0" presId="urn:microsoft.com/office/officeart/2005/8/layout/orgChart1"/>
    <dgm:cxn modelId="{2CF349C1-FC81-41B2-AAD8-98E339CD4537}" type="presParOf" srcId="{27912D03-E789-4066-B4BF-5365372F70B8}" destId="{7675AC4B-85D2-4274-B6FE-3DA022B079CC}" srcOrd="3" destOrd="0" presId="urn:microsoft.com/office/officeart/2005/8/layout/orgChart1"/>
    <dgm:cxn modelId="{F06F82E5-01D8-4080-A407-FB2622362DDC}" type="presParOf" srcId="{7675AC4B-85D2-4274-B6FE-3DA022B079CC}" destId="{9C93E496-5302-43E5-8B54-3BC3994E5437}" srcOrd="0" destOrd="0" presId="urn:microsoft.com/office/officeart/2005/8/layout/orgChart1"/>
    <dgm:cxn modelId="{BBF4F377-61E4-440E-A8E3-9FBF7C31D71D}" type="presParOf" srcId="{9C93E496-5302-43E5-8B54-3BC3994E5437}" destId="{0DEF015F-CA3D-4129-9284-BFF12BF07F81}" srcOrd="0" destOrd="0" presId="urn:microsoft.com/office/officeart/2005/8/layout/orgChart1"/>
    <dgm:cxn modelId="{ACD09BC4-BFE1-4BDD-AF2D-9C955585B6E8}" type="presParOf" srcId="{9C93E496-5302-43E5-8B54-3BC3994E5437}" destId="{3E2CA38D-13B4-43DB-AFB3-993B4F6C2D6A}" srcOrd="1" destOrd="0" presId="urn:microsoft.com/office/officeart/2005/8/layout/orgChart1"/>
    <dgm:cxn modelId="{F2F9B733-91FC-4E02-8FF6-7BEFCC6B7CE0}" type="presParOf" srcId="{7675AC4B-85D2-4274-B6FE-3DA022B079CC}" destId="{7E69482E-6612-4518-9A19-0040A1AB2D1E}" srcOrd="1" destOrd="0" presId="urn:microsoft.com/office/officeart/2005/8/layout/orgChart1"/>
    <dgm:cxn modelId="{BC9EA389-8251-47C9-827D-281E3CD58A6D}" type="presParOf" srcId="{7E69482E-6612-4518-9A19-0040A1AB2D1E}" destId="{0F1294D6-A673-4E68-9E7A-0F10152237EC}" srcOrd="0" destOrd="0" presId="urn:microsoft.com/office/officeart/2005/8/layout/orgChart1"/>
    <dgm:cxn modelId="{003BA216-207D-4F4E-AB96-D2309182FC3E}" type="presParOf" srcId="{7E69482E-6612-4518-9A19-0040A1AB2D1E}" destId="{A98104A9-FF7F-47B0-AFDD-729141A2E70F}" srcOrd="1" destOrd="0" presId="urn:microsoft.com/office/officeart/2005/8/layout/orgChart1"/>
    <dgm:cxn modelId="{D67CA188-FDBD-48CD-BD3B-05355AFF143E}" type="presParOf" srcId="{A98104A9-FF7F-47B0-AFDD-729141A2E70F}" destId="{94C81D0B-E5D2-46CB-BE64-4347A13D5F8F}" srcOrd="0" destOrd="0" presId="urn:microsoft.com/office/officeart/2005/8/layout/orgChart1"/>
    <dgm:cxn modelId="{BB0E9A57-4AB8-48CC-8658-BA3B17C9F516}" type="presParOf" srcId="{94C81D0B-E5D2-46CB-BE64-4347A13D5F8F}" destId="{F50D3C72-D907-4585-8275-39FBEC74CA71}" srcOrd="0" destOrd="0" presId="urn:microsoft.com/office/officeart/2005/8/layout/orgChart1"/>
    <dgm:cxn modelId="{E45E90EE-FD62-4DDF-9B05-CE1C2F376D43}" type="presParOf" srcId="{94C81D0B-E5D2-46CB-BE64-4347A13D5F8F}" destId="{C8366863-E815-461D-A785-110E42FA02C3}" srcOrd="1" destOrd="0" presId="urn:microsoft.com/office/officeart/2005/8/layout/orgChart1"/>
    <dgm:cxn modelId="{9212BD53-5455-4CD1-A963-02025AFA2C97}" type="presParOf" srcId="{A98104A9-FF7F-47B0-AFDD-729141A2E70F}" destId="{32EDC2FD-74C0-4E23-A0D0-C61B5522D6D4}" srcOrd="1" destOrd="0" presId="urn:microsoft.com/office/officeart/2005/8/layout/orgChart1"/>
    <dgm:cxn modelId="{C4D2519E-F7E1-4081-975F-978487223E19}" type="presParOf" srcId="{A98104A9-FF7F-47B0-AFDD-729141A2E70F}" destId="{9ACC42CF-92D7-49E4-BC58-AB2F51E19362}" srcOrd="2" destOrd="0" presId="urn:microsoft.com/office/officeart/2005/8/layout/orgChart1"/>
    <dgm:cxn modelId="{51A3D2E9-8EF5-4696-9CB6-DC7EC233D9C9}" type="presParOf" srcId="{7E69482E-6612-4518-9A19-0040A1AB2D1E}" destId="{8EC483E5-3B4D-4AEA-8E5F-0878541E8CCB}" srcOrd="2" destOrd="0" presId="urn:microsoft.com/office/officeart/2005/8/layout/orgChart1"/>
    <dgm:cxn modelId="{F4BD86B3-1F1E-483D-B02A-3C28E97CF56F}" type="presParOf" srcId="{7E69482E-6612-4518-9A19-0040A1AB2D1E}" destId="{2CE7D7BF-9D89-4817-8427-19C2FF7C27E8}" srcOrd="3" destOrd="0" presId="urn:microsoft.com/office/officeart/2005/8/layout/orgChart1"/>
    <dgm:cxn modelId="{9710618B-57AA-4DB0-8A99-EB921FDA6C6B}" type="presParOf" srcId="{2CE7D7BF-9D89-4817-8427-19C2FF7C27E8}" destId="{E7386636-28A5-4EEA-B6E0-FB960B2B5930}" srcOrd="0" destOrd="0" presId="urn:microsoft.com/office/officeart/2005/8/layout/orgChart1"/>
    <dgm:cxn modelId="{81D48E86-DF1D-440C-B553-BEFE4794078E}" type="presParOf" srcId="{E7386636-28A5-4EEA-B6E0-FB960B2B5930}" destId="{4C2D94AF-9417-4A4C-B592-2E9D6FEF73A1}" srcOrd="0" destOrd="0" presId="urn:microsoft.com/office/officeart/2005/8/layout/orgChart1"/>
    <dgm:cxn modelId="{D81A5F89-9FB9-403A-B1CD-CB4FCBA2BEB2}" type="presParOf" srcId="{E7386636-28A5-4EEA-B6E0-FB960B2B5930}" destId="{8E64C905-C3F3-47B8-9729-E6484CB84251}" srcOrd="1" destOrd="0" presId="urn:microsoft.com/office/officeart/2005/8/layout/orgChart1"/>
    <dgm:cxn modelId="{3588D7F9-4454-499C-9384-D2E423E00008}" type="presParOf" srcId="{2CE7D7BF-9D89-4817-8427-19C2FF7C27E8}" destId="{CB45E5E3-3AE7-45BB-A8E2-1D1A80F6BCF5}" srcOrd="1" destOrd="0" presId="urn:microsoft.com/office/officeart/2005/8/layout/orgChart1"/>
    <dgm:cxn modelId="{4B30D177-C069-4617-B097-F5C2CE029193}" type="presParOf" srcId="{2CE7D7BF-9D89-4817-8427-19C2FF7C27E8}" destId="{E82012FD-EDCF-48C7-A378-396C01D0F2F5}" srcOrd="2" destOrd="0" presId="urn:microsoft.com/office/officeart/2005/8/layout/orgChart1"/>
    <dgm:cxn modelId="{6F7FAB37-5FE1-4C73-8F6F-CD89498D1B02}" type="presParOf" srcId="{7E69482E-6612-4518-9A19-0040A1AB2D1E}" destId="{30A78FDE-EE9F-4278-9BE3-C7EF17E314D6}" srcOrd="4" destOrd="0" presId="urn:microsoft.com/office/officeart/2005/8/layout/orgChart1"/>
    <dgm:cxn modelId="{AD43CFB4-4FEA-4436-AC81-737A127F936C}" type="presParOf" srcId="{7E69482E-6612-4518-9A19-0040A1AB2D1E}" destId="{451F3FF1-5C57-43CC-AF9C-CD05B4D4E98C}" srcOrd="5" destOrd="0" presId="urn:microsoft.com/office/officeart/2005/8/layout/orgChart1"/>
    <dgm:cxn modelId="{CC44492E-93FF-4FB9-BEED-B1385C614C8E}" type="presParOf" srcId="{451F3FF1-5C57-43CC-AF9C-CD05B4D4E98C}" destId="{C619BF14-12A4-4C46-A43C-2F769D864599}" srcOrd="0" destOrd="0" presId="urn:microsoft.com/office/officeart/2005/8/layout/orgChart1"/>
    <dgm:cxn modelId="{D6EF0853-7A3C-4B8F-83C6-6CB2BAFC1370}" type="presParOf" srcId="{C619BF14-12A4-4C46-A43C-2F769D864599}" destId="{04687A37-5E0B-417F-9629-A1A2573AE626}" srcOrd="0" destOrd="0" presId="urn:microsoft.com/office/officeart/2005/8/layout/orgChart1"/>
    <dgm:cxn modelId="{4BF017C7-4D80-4F0F-B1FC-1E60528CF00B}" type="presParOf" srcId="{C619BF14-12A4-4C46-A43C-2F769D864599}" destId="{BA340271-73B9-4074-96FF-3EE95C1A06EF}" srcOrd="1" destOrd="0" presId="urn:microsoft.com/office/officeart/2005/8/layout/orgChart1"/>
    <dgm:cxn modelId="{EC75B109-350B-4A70-BB15-1E3CB9BBA109}" type="presParOf" srcId="{451F3FF1-5C57-43CC-AF9C-CD05B4D4E98C}" destId="{477CB279-51AB-475F-9BB1-19C4567F4A86}" srcOrd="1" destOrd="0" presId="urn:microsoft.com/office/officeart/2005/8/layout/orgChart1"/>
    <dgm:cxn modelId="{2818FDDC-7F15-4768-B905-9B5956F7B8AB}" type="presParOf" srcId="{451F3FF1-5C57-43CC-AF9C-CD05B4D4E98C}" destId="{A4A9364C-16B6-480B-8014-62E545845AD5}" srcOrd="2" destOrd="0" presId="urn:microsoft.com/office/officeart/2005/8/layout/orgChart1"/>
    <dgm:cxn modelId="{DB282C6D-17DB-4220-9340-2B53AA095B28}" type="presParOf" srcId="{7675AC4B-85D2-4274-B6FE-3DA022B079CC}" destId="{6DF80161-A4A5-4B5B-A3C0-021716DC1ABD}" srcOrd="2" destOrd="0" presId="urn:microsoft.com/office/officeart/2005/8/layout/orgChart1"/>
    <dgm:cxn modelId="{F9D7F281-CFC2-4AE2-AAFF-B1E9B469168D}" type="presParOf" srcId="{431F26CB-8028-4C63-BB26-3C5D00A4AF9E}" destId="{C1A3DC26-2903-4D10-A030-0F864F558F36}" srcOrd="2" destOrd="0" presId="urn:microsoft.com/office/officeart/2005/8/layout/orgChart1"/>
    <dgm:cxn modelId="{FF153EA5-C297-4DB2-B1D8-8DF132923CB1}" type="presParOf" srcId="{5E307A53-F07F-4ACC-A54B-5B02C296E843}" destId="{2F13C851-A541-4B0F-A00B-318FDB71D8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8FDE-EE9F-4278-9BE3-C7EF17E314D6}">
      <dsp:nvSpPr>
        <dsp:cNvPr id="0" name=""/>
        <dsp:cNvSpPr/>
      </dsp:nvSpPr>
      <dsp:spPr>
        <a:xfrm>
          <a:off x="5788694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483E5-3B4D-4AEA-8E5F-0878541E8CCB}">
      <dsp:nvSpPr>
        <dsp:cNvPr id="0" name=""/>
        <dsp:cNvSpPr/>
      </dsp:nvSpPr>
      <dsp:spPr>
        <a:xfrm>
          <a:off x="5788694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94D6-A673-4E68-9E7A-0F10152237EC}">
      <dsp:nvSpPr>
        <dsp:cNvPr id="0" name=""/>
        <dsp:cNvSpPr/>
      </dsp:nvSpPr>
      <dsp:spPr>
        <a:xfrm>
          <a:off x="5788694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5C96-DC80-402C-80D4-F34AD486362F}">
      <dsp:nvSpPr>
        <dsp:cNvPr id="0" name=""/>
        <dsp:cNvSpPr/>
      </dsp:nvSpPr>
      <dsp:spPr>
        <a:xfrm>
          <a:off x="5514615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990A2-9271-42DD-A0C2-34B03EF27B77}">
      <dsp:nvSpPr>
        <dsp:cNvPr id="0" name=""/>
        <dsp:cNvSpPr/>
      </dsp:nvSpPr>
      <dsp:spPr>
        <a:xfrm>
          <a:off x="4170957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5D9B6-54F2-479C-9584-F6E558F0DA74}">
      <dsp:nvSpPr>
        <dsp:cNvPr id="0" name=""/>
        <dsp:cNvSpPr/>
      </dsp:nvSpPr>
      <dsp:spPr>
        <a:xfrm>
          <a:off x="4705746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DEE9-5DAA-43AD-A443-A7A045B263DA}">
      <dsp:nvSpPr>
        <dsp:cNvPr id="0" name=""/>
        <dsp:cNvSpPr/>
      </dsp:nvSpPr>
      <dsp:spPr>
        <a:xfrm>
          <a:off x="3896878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607A-E4C1-43B0-914A-260F63FE6C1E}">
      <dsp:nvSpPr>
        <dsp:cNvPr id="0" name=""/>
        <dsp:cNvSpPr/>
      </dsp:nvSpPr>
      <dsp:spPr>
        <a:xfrm>
          <a:off x="2553220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87BA0-CD2D-4ED0-B6AD-91914495CDB7}">
      <dsp:nvSpPr>
        <dsp:cNvPr id="0" name=""/>
        <dsp:cNvSpPr/>
      </dsp:nvSpPr>
      <dsp:spPr>
        <a:xfrm>
          <a:off x="2553220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CF933-C2E7-402D-A5CC-2CAC97D63574}">
      <dsp:nvSpPr>
        <dsp:cNvPr id="0" name=""/>
        <dsp:cNvSpPr/>
      </dsp:nvSpPr>
      <dsp:spPr>
        <a:xfrm>
          <a:off x="2553220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04BAA-3B45-4FA9-9607-9989E965E893}">
      <dsp:nvSpPr>
        <dsp:cNvPr id="0" name=""/>
        <dsp:cNvSpPr/>
      </dsp:nvSpPr>
      <dsp:spPr>
        <a:xfrm>
          <a:off x="2279141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4BE8-FDDC-4037-8BA2-03E0137A5348}">
      <dsp:nvSpPr>
        <dsp:cNvPr id="0" name=""/>
        <dsp:cNvSpPr/>
      </dsp:nvSpPr>
      <dsp:spPr>
        <a:xfrm>
          <a:off x="935483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DD2A-C2DD-4E68-9764-0A7A33422959}">
      <dsp:nvSpPr>
        <dsp:cNvPr id="0" name=""/>
        <dsp:cNvSpPr/>
      </dsp:nvSpPr>
      <dsp:spPr>
        <a:xfrm>
          <a:off x="935483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2AB1-96C2-461E-A196-36A0A6A2AD7C}">
      <dsp:nvSpPr>
        <dsp:cNvPr id="0" name=""/>
        <dsp:cNvSpPr/>
      </dsp:nvSpPr>
      <dsp:spPr>
        <a:xfrm>
          <a:off x="1470273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A7502-D385-4AAB-9322-66972A259427}">
      <dsp:nvSpPr>
        <dsp:cNvPr id="0" name=""/>
        <dsp:cNvSpPr/>
      </dsp:nvSpPr>
      <dsp:spPr>
        <a:xfrm>
          <a:off x="2279141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DD97D-18B1-4069-896D-24F081420EDD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28392" y="1963"/>
        <a:ext cx="1336972" cy="668486"/>
      </dsp:txXfrm>
    </dsp:sp>
    <dsp:sp modelId="{308594FF-6452-4DA4-B339-5FF4B212AA6E}">
      <dsp:nvSpPr>
        <dsp:cNvPr id="0" name=""/>
        <dsp:cNvSpPr/>
      </dsp:nvSpPr>
      <dsp:spPr>
        <a:xfrm>
          <a:off x="1610655" y="951214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610655" y="951214"/>
        <a:ext cx="1336972" cy="668486"/>
      </dsp:txXfrm>
    </dsp:sp>
    <dsp:sp modelId="{155A2A0C-C8E4-444A-9C41-BD2452FAA091}">
      <dsp:nvSpPr>
        <dsp:cNvPr id="0" name=""/>
        <dsp:cNvSpPr/>
      </dsp:nvSpPr>
      <dsp:spPr>
        <a:xfrm>
          <a:off x="801786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01786" y="1900465"/>
        <a:ext cx="1336972" cy="668486"/>
      </dsp:txXfrm>
    </dsp:sp>
    <dsp:sp modelId="{63793DA5-3D7C-41A2-9A5E-BBEBBBBE5CA2}">
      <dsp:nvSpPr>
        <dsp:cNvPr id="0" name=""/>
        <dsp:cNvSpPr/>
      </dsp:nvSpPr>
      <dsp:spPr>
        <a:xfrm>
          <a:off x="1136029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36029" y="2849715"/>
        <a:ext cx="1336972" cy="668486"/>
      </dsp:txXfrm>
    </dsp:sp>
    <dsp:sp modelId="{D28661F5-E6CD-439C-B677-21727FDFE613}">
      <dsp:nvSpPr>
        <dsp:cNvPr id="0" name=""/>
        <dsp:cNvSpPr/>
      </dsp:nvSpPr>
      <dsp:spPr>
        <a:xfrm>
          <a:off x="1136029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36029" y="3798966"/>
        <a:ext cx="1336972" cy="668486"/>
      </dsp:txXfrm>
    </dsp:sp>
    <dsp:sp modelId="{0043E2F2-2078-43A5-A391-D63FE0990F06}">
      <dsp:nvSpPr>
        <dsp:cNvPr id="0" name=""/>
        <dsp:cNvSpPr/>
      </dsp:nvSpPr>
      <dsp:spPr>
        <a:xfrm>
          <a:off x="2419523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19523" y="1900465"/>
        <a:ext cx="1336972" cy="668486"/>
      </dsp:txXfrm>
    </dsp:sp>
    <dsp:sp modelId="{94E77AFF-FB8D-47F8-ACD6-114AE2DFABDA}">
      <dsp:nvSpPr>
        <dsp:cNvPr id="0" name=""/>
        <dsp:cNvSpPr/>
      </dsp:nvSpPr>
      <dsp:spPr>
        <a:xfrm>
          <a:off x="2753766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53766" y="2849715"/>
        <a:ext cx="1336972" cy="668486"/>
      </dsp:txXfrm>
    </dsp:sp>
    <dsp:sp modelId="{8A88A158-7CAB-4122-8C00-C7EC38AE3F4C}">
      <dsp:nvSpPr>
        <dsp:cNvPr id="0" name=""/>
        <dsp:cNvSpPr/>
      </dsp:nvSpPr>
      <dsp:spPr>
        <a:xfrm>
          <a:off x="2753766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53766" y="3798966"/>
        <a:ext cx="1336972" cy="668486"/>
      </dsp:txXfrm>
    </dsp:sp>
    <dsp:sp modelId="{86F8297F-CDB2-45C4-82F6-D443A6C31D5E}">
      <dsp:nvSpPr>
        <dsp:cNvPr id="0" name=""/>
        <dsp:cNvSpPr/>
      </dsp:nvSpPr>
      <dsp:spPr>
        <a:xfrm>
          <a:off x="2753766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53766" y="4748216"/>
        <a:ext cx="1336972" cy="668486"/>
      </dsp:txXfrm>
    </dsp:sp>
    <dsp:sp modelId="{73B0C5E0-4AFA-41A1-A8EB-32CCCCA2A1D0}">
      <dsp:nvSpPr>
        <dsp:cNvPr id="0" name=""/>
        <dsp:cNvSpPr/>
      </dsp:nvSpPr>
      <dsp:spPr>
        <a:xfrm>
          <a:off x="4846129" y="951214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846129" y="951214"/>
        <a:ext cx="1336972" cy="668486"/>
      </dsp:txXfrm>
    </dsp:sp>
    <dsp:sp modelId="{1C73D1E6-4DF7-46FD-8D0B-0D01C5FC7F9B}">
      <dsp:nvSpPr>
        <dsp:cNvPr id="0" name=""/>
        <dsp:cNvSpPr/>
      </dsp:nvSpPr>
      <dsp:spPr>
        <a:xfrm>
          <a:off x="4037260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37260" y="1900465"/>
        <a:ext cx="1336972" cy="668486"/>
      </dsp:txXfrm>
    </dsp:sp>
    <dsp:sp modelId="{2E592B08-7303-4485-B1AE-4BE70A1F7FB8}">
      <dsp:nvSpPr>
        <dsp:cNvPr id="0" name=""/>
        <dsp:cNvSpPr/>
      </dsp:nvSpPr>
      <dsp:spPr>
        <a:xfrm>
          <a:off x="4371503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71503" y="2849715"/>
        <a:ext cx="1336972" cy="668486"/>
      </dsp:txXfrm>
    </dsp:sp>
    <dsp:sp modelId="{0DEF015F-CA3D-4129-9284-BFF12BF07F81}">
      <dsp:nvSpPr>
        <dsp:cNvPr id="0" name=""/>
        <dsp:cNvSpPr/>
      </dsp:nvSpPr>
      <dsp:spPr>
        <a:xfrm>
          <a:off x="5654997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54997" y="1900465"/>
        <a:ext cx="1336972" cy="668486"/>
      </dsp:txXfrm>
    </dsp:sp>
    <dsp:sp modelId="{F50D3C72-D907-4585-8275-39FBEC74CA71}">
      <dsp:nvSpPr>
        <dsp:cNvPr id="0" name=""/>
        <dsp:cNvSpPr/>
      </dsp:nvSpPr>
      <dsp:spPr>
        <a:xfrm>
          <a:off x="5989240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89240" y="2849715"/>
        <a:ext cx="1336972" cy="668486"/>
      </dsp:txXfrm>
    </dsp:sp>
    <dsp:sp modelId="{4C2D94AF-9417-4A4C-B592-2E9D6FEF73A1}">
      <dsp:nvSpPr>
        <dsp:cNvPr id="0" name=""/>
        <dsp:cNvSpPr/>
      </dsp:nvSpPr>
      <dsp:spPr>
        <a:xfrm>
          <a:off x="5989240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89240" y="3798966"/>
        <a:ext cx="1336972" cy="668486"/>
      </dsp:txXfrm>
    </dsp:sp>
    <dsp:sp modelId="{04687A37-5E0B-417F-9629-A1A2573AE626}">
      <dsp:nvSpPr>
        <dsp:cNvPr id="0" name=""/>
        <dsp:cNvSpPr/>
      </dsp:nvSpPr>
      <dsp:spPr>
        <a:xfrm>
          <a:off x="5989240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89240" y="4748216"/>
        <a:ext cx="1336972" cy="66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8FDE-EE9F-4278-9BE3-C7EF17E314D6}">
      <dsp:nvSpPr>
        <dsp:cNvPr id="0" name=""/>
        <dsp:cNvSpPr/>
      </dsp:nvSpPr>
      <dsp:spPr>
        <a:xfrm>
          <a:off x="5788694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483E5-3B4D-4AEA-8E5F-0878541E8CCB}">
      <dsp:nvSpPr>
        <dsp:cNvPr id="0" name=""/>
        <dsp:cNvSpPr/>
      </dsp:nvSpPr>
      <dsp:spPr>
        <a:xfrm>
          <a:off x="5788694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94D6-A673-4E68-9E7A-0F10152237EC}">
      <dsp:nvSpPr>
        <dsp:cNvPr id="0" name=""/>
        <dsp:cNvSpPr/>
      </dsp:nvSpPr>
      <dsp:spPr>
        <a:xfrm>
          <a:off x="5788694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5C96-DC80-402C-80D4-F34AD486362F}">
      <dsp:nvSpPr>
        <dsp:cNvPr id="0" name=""/>
        <dsp:cNvSpPr/>
      </dsp:nvSpPr>
      <dsp:spPr>
        <a:xfrm>
          <a:off x="5514615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990A2-9271-42DD-A0C2-34B03EF27B77}">
      <dsp:nvSpPr>
        <dsp:cNvPr id="0" name=""/>
        <dsp:cNvSpPr/>
      </dsp:nvSpPr>
      <dsp:spPr>
        <a:xfrm>
          <a:off x="4170957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5D9B6-54F2-479C-9584-F6E558F0DA74}">
      <dsp:nvSpPr>
        <dsp:cNvPr id="0" name=""/>
        <dsp:cNvSpPr/>
      </dsp:nvSpPr>
      <dsp:spPr>
        <a:xfrm>
          <a:off x="4705746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DEE9-5DAA-43AD-A443-A7A045B263DA}">
      <dsp:nvSpPr>
        <dsp:cNvPr id="0" name=""/>
        <dsp:cNvSpPr/>
      </dsp:nvSpPr>
      <dsp:spPr>
        <a:xfrm>
          <a:off x="3896878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607A-E4C1-43B0-914A-260F63FE6C1E}">
      <dsp:nvSpPr>
        <dsp:cNvPr id="0" name=""/>
        <dsp:cNvSpPr/>
      </dsp:nvSpPr>
      <dsp:spPr>
        <a:xfrm>
          <a:off x="2553220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87BA0-CD2D-4ED0-B6AD-91914495CDB7}">
      <dsp:nvSpPr>
        <dsp:cNvPr id="0" name=""/>
        <dsp:cNvSpPr/>
      </dsp:nvSpPr>
      <dsp:spPr>
        <a:xfrm>
          <a:off x="2553220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CF933-C2E7-402D-A5CC-2CAC97D63574}">
      <dsp:nvSpPr>
        <dsp:cNvPr id="0" name=""/>
        <dsp:cNvSpPr/>
      </dsp:nvSpPr>
      <dsp:spPr>
        <a:xfrm>
          <a:off x="2553220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04BAA-3B45-4FA9-9607-9989E965E893}">
      <dsp:nvSpPr>
        <dsp:cNvPr id="0" name=""/>
        <dsp:cNvSpPr/>
      </dsp:nvSpPr>
      <dsp:spPr>
        <a:xfrm>
          <a:off x="2279141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4BE8-FDDC-4037-8BA2-03E0137A5348}">
      <dsp:nvSpPr>
        <dsp:cNvPr id="0" name=""/>
        <dsp:cNvSpPr/>
      </dsp:nvSpPr>
      <dsp:spPr>
        <a:xfrm>
          <a:off x="935483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DD2A-C2DD-4E68-9764-0A7A33422959}">
      <dsp:nvSpPr>
        <dsp:cNvPr id="0" name=""/>
        <dsp:cNvSpPr/>
      </dsp:nvSpPr>
      <dsp:spPr>
        <a:xfrm>
          <a:off x="935483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2AB1-96C2-461E-A196-36A0A6A2AD7C}">
      <dsp:nvSpPr>
        <dsp:cNvPr id="0" name=""/>
        <dsp:cNvSpPr/>
      </dsp:nvSpPr>
      <dsp:spPr>
        <a:xfrm>
          <a:off x="1470273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A7502-D385-4AAB-9322-66972A259427}">
      <dsp:nvSpPr>
        <dsp:cNvPr id="0" name=""/>
        <dsp:cNvSpPr/>
      </dsp:nvSpPr>
      <dsp:spPr>
        <a:xfrm>
          <a:off x="2279141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DD97D-18B1-4069-896D-24F081420EDD}">
      <dsp:nvSpPr>
        <dsp:cNvPr id="0" name=""/>
        <dsp:cNvSpPr/>
      </dsp:nvSpPr>
      <dsp:spPr>
        <a:xfrm>
          <a:off x="3228392" y="1963"/>
          <a:ext cx="1336972" cy="6684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28392" y="1963"/>
        <a:ext cx="1336972" cy="668486"/>
      </dsp:txXfrm>
    </dsp:sp>
    <dsp:sp modelId="{308594FF-6452-4DA4-B339-5FF4B212AA6E}">
      <dsp:nvSpPr>
        <dsp:cNvPr id="0" name=""/>
        <dsp:cNvSpPr/>
      </dsp:nvSpPr>
      <dsp:spPr>
        <a:xfrm>
          <a:off x="1610655" y="951214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610655" y="951214"/>
        <a:ext cx="1336972" cy="668486"/>
      </dsp:txXfrm>
    </dsp:sp>
    <dsp:sp modelId="{155A2A0C-C8E4-444A-9C41-BD2452FAA091}">
      <dsp:nvSpPr>
        <dsp:cNvPr id="0" name=""/>
        <dsp:cNvSpPr/>
      </dsp:nvSpPr>
      <dsp:spPr>
        <a:xfrm>
          <a:off x="801786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01786" y="1900465"/>
        <a:ext cx="1336972" cy="668486"/>
      </dsp:txXfrm>
    </dsp:sp>
    <dsp:sp modelId="{63793DA5-3D7C-41A2-9A5E-BBEBBBBE5CA2}">
      <dsp:nvSpPr>
        <dsp:cNvPr id="0" name=""/>
        <dsp:cNvSpPr/>
      </dsp:nvSpPr>
      <dsp:spPr>
        <a:xfrm>
          <a:off x="1136029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36029" y="2849715"/>
        <a:ext cx="1336972" cy="668486"/>
      </dsp:txXfrm>
    </dsp:sp>
    <dsp:sp modelId="{D28661F5-E6CD-439C-B677-21727FDFE613}">
      <dsp:nvSpPr>
        <dsp:cNvPr id="0" name=""/>
        <dsp:cNvSpPr/>
      </dsp:nvSpPr>
      <dsp:spPr>
        <a:xfrm>
          <a:off x="1136029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36029" y="3798966"/>
        <a:ext cx="1336972" cy="668486"/>
      </dsp:txXfrm>
    </dsp:sp>
    <dsp:sp modelId="{0043E2F2-2078-43A5-A391-D63FE0990F06}">
      <dsp:nvSpPr>
        <dsp:cNvPr id="0" name=""/>
        <dsp:cNvSpPr/>
      </dsp:nvSpPr>
      <dsp:spPr>
        <a:xfrm>
          <a:off x="2419523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19523" y="1900465"/>
        <a:ext cx="1336972" cy="668486"/>
      </dsp:txXfrm>
    </dsp:sp>
    <dsp:sp modelId="{94E77AFF-FB8D-47F8-ACD6-114AE2DFABDA}">
      <dsp:nvSpPr>
        <dsp:cNvPr id="0" name=""/>
        <dsp:cNvSpPr/>
      </dsp:nvSpPr>
      <dsp:spPr>
        <a:xfrm>
          <a:off x="2753766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53766" y="2849715"/>
        <a:ext cx="1336972" cy="668486"/>
      </dsp:txXfrm>
    </dsp:sp>
    <dsp:sp modelId="{8A88A158-7CAB-4122-8C00-C7EC38AE3F4C}">
      <dsp:nvSpPr>
        <dsp:cNvPr id="0" name=""/>
        <dsp:cNvSpPr/>
      </dsp:nvSpPr>
      <dsp:spPr>
        <a:xfrm>
          <a:off x="2753766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53766" y="3798966"/>
        <a:ext cx="1336972" cy="668486"/>
      </dsp:txXfrm>
    </dsp:sp>
    <dsp:sp modelId="{86F8297F-CDB2-45C4-82F6-D443A6C31D5E}">
      <dsp:nvSpPr>
        <dsp:cNvPr id="0" name=""/>
        <dsp:cNvSpPr/>
      </dsp:nvSpPr>
      <dsp:spPr>
        <a:xfrm>
          <a:off x="2753766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53766" y="4748216"/>
        <a:ext cx="1336972" cy="668486"/>
      </dsp:txXfrm>
    </dsp:sp>
    <dsp:sp modelId="{73B0C5E0-4AFA-41A1-A8EB-32CCCCA2A1D0}">
      <dsp:nvSpPr>
        <dsp:cNvPr id="0" name=""/>
        <dsp:cNvSpPr/>
      </dsp:nvSpPr>
      <dsp:spPr>
        <a:xfrm>
          <a:off x="4846129" y="951214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846129" y="951214"/>
        <a:ext cx="1336972" cy="668486"/>
      </dsp:txXfrm>
    </dsp:sp>
    <dsp:sp modelId="{1C73D1E6-4DF7-46FD-8D0B-0D01C5FC7F9B}">
      <dsp:nvSpPr>
        <dsp:cNvPr id="0" name=""/>
        <dsp:cNvSpPr/>
      </dsp:nvSpPr>
      <dsp:spPr>
        <a:xfrm>
          <a:off x="4037260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37260" y="1900465"/>
        <a:ext cx="1336972" cy="668486"/>
      </dsp:txXfrm>
    </dsp:sp>
    <dsp:sp modelId="{2E592B08-7303-4485-B1AE-4BE70A1F7FB8}">
      <dsp:nvSpPr>
        <dsp:cNvPr id="0" name=""/>
        <dsp:cNvSpPr/>
      </dsp:nvSpPr>
      <dsp:spPr>
        <a:xfrm>
          <a:off x="4371503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71503" y="2849715"/>
        <a:ext cx="1336972" cy="668486"/>
      </dsp:txXfrm>
    </dsp:sp>
    <dsp:sp modelId="{0DEF015F-CA3D-4129-9284-BFF12BF07F81}">
      <dsp:nvSpPr>
        <dsp:cNvPr id="0" name=""/>
        <dsp:cNvSpPr/>
      </dsp:nvSpPr>
      <dsp:spPr>
        <a:xfrm>
          <a:off x="5654997" y="190046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54997" y="1900465"/>
        <a:ext cx="1336972" cy="668486"/>
      </dsp:txXfrm>
    </dsp:sp>
    <dsp:sp modelId="{F50D3C72-D907-4585-8275-39FBEC74CA71}">
      <dsp:nvSpPr>
        <dsp:cNvPr id="0" name=""/>
        <dsp:cNvSpPr/>
      </dsp:nvSpPr>
      <dsp:spPr>
        <a:xfrm>
          <a:off x="5989240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89240" y="2849715"/>
        <a:ext cx="1336972" cy="668486"/>
      </dsp:txXfrm>
    </dsp:sp>
    <dsp:sp modelId="{4C2D94AF-9417-4A4C-B592-2E9D6FEF73A1}">
      <dsp:nvSpPr>
        <dsp:cNvPr id="0" name=""/>
        <dsp:cNvSpPr/>
      </dsp:nvSpPr>
      <dsp:spPr>
        <a:xfrm>
          <a:off x="5989240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89240" y="3798966"/>
        <a:ext cx="1336972" cy="668486"/>
      </dsp:txXfrm>
    </dsp:sp>
    <dsp:sp modelId="{04687A37-5E0B-417F-9629-A1A2573AE626}">
      <dsp:nvSpPr>
        <dsp:cNvPr id="0" name=""/>
        <dsp:cNvSpPr/>
      </dsp:nvSpPr>
      <dsp:spPr>
        <a:xfrm>
          <a:off x="5989240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sz="1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89240" y="4748216"/>
        <a:ext cx="1336972" cy="668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8FDE-EE9F-4278-9BE3-C7EF17E314D6}">
      <dsp:nvSpPr>
        <dsp:cNvPr id="0" name=""/>
        <dsp:cNvSpPr/>
      </dsp:nvSpPr>
      <dsp:spPr>
        <a:xfrm>
          <a:off x="3352254" y="1367806"/>
          <a:ext cx="106830" cy="133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938"/>
              </a:lnTo>
              <a:lnTo>
                <a:pt x="106830" y="1338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483E5-3B4D-4AEA-8E5F-0878541E8CCB}">
      <dsp:nvSpPr>
        <dsp:cNvPr id="0" name=""/>
        <dsp:cNvSpPr/>
      </dsp:nvSpPr>
      <dsp:spPr>
        <a:xfrm>
          <a:off x="3352254" y="1367806"/>
          <a:ext cx="106830" cy="83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75"/>
              </a:lnTo>
              <a:lnTo>
                <a:pt x="106830" y="8332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94D6-A673-4E68-9E7A-0F10152237EC}">
      <dsp:nvSpPr>
        <dsp:cNvPr id="0" name=""/>
        <dsp:cNvSpPr/>
      </dsp:nvSpPr>
      <dsp:spPr>
        <a:xfrm>
          <a:off x="3352254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5C96-DC80-402C-80D4-F34AD486362F}">
      <dsp:nvSpPr>
        <dsp:cNvPr id="0" name=""/>
        <dsp:cNvSpPr/>
      </dsp:nvSpPr>
      <dsp:spPr>
        <a:xfrm>
          <a:off x="3206253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1"/>
              </a:lnTo>
              <a:lnTo>
                <a:pt x="430881" y="74781"/>
              </a:lnTo>
              <a:lnTo>
                <a:pt x="430881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990A2-9271-42DD-A0C2-34B03EF27B77}">
      <dsp:nvSpPr>
        <dsp:cNvPr id="0" name=""/>
        <dsp:cNvSpPr/>
      </dsp:nvSpPr>
      <dsp:spPr>
        <a:xfrm>
          <a:off x="2490491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5D9B6-54F2-479C-9584-F6E558F0DA74}">
      <dsp:nvSpPr>
        <dsp:cNvPr id="0" name=""/>
        <dsp:cNvSpPr/>
      </dsp:nvSpPr>
      <dsp:spPr>
        <a:xfrm>
          <a:off x="2775371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430881" y="0"/>
              </a:moveTo>
              <a:lnTo>
                <a:pt x="430881" y="74781"/>
              </a:lnTo>
              <a:lnTo>
                <a:pt x="0" y="74781"/>
              </a:lnTo>
              <a:lnTo>
                <a:pt x="0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DEE9-5DAA-43AD-A443-A7A045B263DA}">
      <dsp:nvSpPr>
        <dsp:cNvPr id="0" name=""/>
        <dsp:cNvSpPr/>
      </dsp:nvSpPr>
      <dsp:spPr>
        <a:xfrm>
          <a:off x="2344489" y="356481"/>
          <a:ext cx="861763" cy="14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1"/>
              </a:lnTo>
              <a:lnTo>
                <a:pt x="861763" y="74781"/>
              </a:lnTo>
              <a:lnTo>
                <a:pt x="861763" y="149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607A-E4C1-43B0-914A-260F63FE6C1E}">
      <dsp:nvSpPr>
        <dsp:cNvPr id="0" name=""/>
        <dsp:cNvSpPr/>
      </dsp:nvSpPr>
      <dsp:spPr>
        <a:xfrm>
          <a:off x="1628727" y="1367806"/>
          <a:ext cx="106830" cy="133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938"/>
              </a:lnTo>
              <a:lnTo>
                <a:pt x="106830" y="1338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87BA0-CD2D-4ED0-B6AD-91914495CDB7}">
      <dsp:nvSpPr>
        <dsp:cNvPr id="0" name=""/>
        <dsp:cNvSpPr/>
      </dsp:nvSpPr>
      <dsp:spPr>
        <a:xfrm>
          <a:off x="1628727" y="1367806"/>
          <a:ext cx="106830" cy="83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75"/>
              </a:lnTo>
              <a:lnTo>
                <a:pt x="106830" y="8332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CF933-C2E7-402D-A5CC-2CAC97D63574}">
      <dsp:nvSpPr>
        <dsp:cNvPr id="0" name=""/>
        <dsp:cNvSpPr/>
      </dsp:nvSpPr>
      <dsp:spPr>
        <a:xfrm>
          <a:off x="1628727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04BAA-3B45-4FA9-9607-9989E965E893}">
      <dsp:nvSpPr>
        <dsp:cNvPr id="0" name=""/>
        <dsp:cNvSpPr/>
      </dsp:nvSpPr>
      <dsp:spPr>
        <a:xfrm>
          <a:off x="1482726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1"/>
              </a:lnTo>
              <a:lnTo>
                <a:pt x="430881" y="74781"/>
              </a:lnTo>
              <a:lnTo>
                <a:pt x="430881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4BE8-FDDC-4037-8BA2-03E0137A5348}">
      <dsp:nvSpPr>
        <dsp:cNvPr id="0" name=""/>
        <dsp:cNvSpPr/>
      </dsp:nvSpPr>
      <dsp:spPr>
        <a:xfrm>
          <a:off x="766964" y="1367806"/>
          <a:ext cx="106830" cy="83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75"/>
              </a:lnTo>
              <a:lnTo>
                <a:pt x="106830" y="8332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DD2A-C2DD-4E68-9764-0A7A33422959}">
      <dsp:nvSpPr>
        <dsp:cNvPr id="0" name=""/>
        <dsp:cNvSpPr/>
      </dsp:nvSpPr>
      <dsp:spPr>
        <a:xfrm>
          <a:off x="766964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2AB1-96C2-461E-A196-36A0A6A2AD7C}">
      <dsp:nvSpPr>
        <dsp:cNvPr id="0" name=""/>
        <dsp:cNvSpPr/>
      </dsp:nvSpPr>
      <dsp:spPr>
        <a:xfrm>
          <a:off x="1051844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430881" y="0"/>
              </a:moveTo>
              <a:lnTo>
                <a:pt x="430881" y="74781"/>
              </a:lnTo>
              <a:lnTo>
                <a:pt x="0" y="74781"/>
              </a:lnTo>
              <a:lnTo>
                <a:pt x="0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A7502-D385-4AAB-9322-66972A259427}">
      <dsp:nvSpPr>
        <dsp:cNvPr id="0" name=""/>
        <dsp:cNvSpPr/>
      </dsp:nvSpPr>
      <dsp:spPr>
        <a:xfrm>
          <a:off x="1482726" y="356481"/>
          <a:ext cx="861763" cy="149562"/>
        </a:xfrm>
        <a:custGeom>
          <a:avLst/>
          <a:gdLst/>
          <a:ahLst/>
          <a:cxnLst/>
          <a:rect l="0" t="0" r="0" b="0"/>
          <a:pathLst>
            <a:path>
              <a:moveTo>
                <a:pt x="861763" y="0"/>
              </a:moveTo>
              <a:lnTo>
                <a:pt x="861763" y="74781"/>
              </a:lnTo>
              <a:lnTo>
                <a:pt x="0" y="74781"/>
              </a:lnTo>
              <a:lnTo>
                <a:pt x="0" y="149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DD97D-18B1-4069-896D-24F081420EDD}">
      <dsp:nvSpPr>
        <dsp:cNvPr id="0" name=""/>
        <dsp:cNvSpPr/>
      </dsp:nvSpPr>
      <dsp:spPr>
        <a:xfrm>
          <a:off x="1988389" y="380"/>
          <a:ext cx="712201" cy="356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988389" y="380"/>
        <a:ext cx="712201" cy="356100"/>
      </dsp:txXfrm>
    </dsp:sp>
    <dsp:sp modelId="{308594FF-6452-4DA4-B339-5FF4B212AA6E}">
      <dsp:nvSpPr>
        <dsp:cNvPr id="0" name=""/>
        <dsp:cNvSpPr/>
      </dsp:nvSpPr>
      <dsp:spPr>
        <a:xfrm>
          <a:off x="1126625" y="506043"/>
          <a:ext cx="712201" cy="3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26625" y="506043"/>
        <a:ext cx="712201" cy="356100"/>
      </dsp:txXfrm>
    </dsp:sp>
    <dsp:sp modelId="{155A2A0C-C8E4-444A-9C41-BD2452FAA091}">
      <dsp:nvSpPr>
        <dsp:cNvPr id="0" name=""/>
        <dsp:cNvSpPr/>
      </dsp:nvSpPr>
      <dsp:spPr>
        <a:xfrm>
          <a:off x="695744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95744" y="1011706"/>
        <a:ext cx="712201" cy="356100"/>
      </dsp:txXfrm>
    </dsp:sp>
    <dsp:sp modelId="{63793DA5-3D7C-41A2-9A5E-BBEBBBBE5CA2}">
      <dsp:nvSpPr>
        <dsp:cNvPr id="0" name=""/>
        <dsp:cNvSpPr/>
      </dsp:nvSpPr>
      <dsp:spPr>
        <a:xfrm>
          <a:off x="873794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73794" y="1517369"/>
        <a:ext cx="712201" cy="356100"/>
      </dsp:txXfrm>
    </dsp:sp>
    <dsp:sp modelId="{D28661F5-E6CD-439C-B677-21727FDFE613}">
      <dsp:nvSpPr>
        <dsp:cNvPr id="0" name=""/>
        <dsp:cNvSpPr/>
      </dsp:nvSpPr>
      <dsp:spPr>
        <a:xfrm>
          <a:off x="873794" y="2023031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73794" y="2023031"/>
        <a:ext cx="712201" cy="356100"/>
      </dsp:txXfrm>
    </dsp:sp>
    <dsp:sp modelId="{0043E2F2-2078-43A5-A391-D63FE0990F06}">
      <dsp:nvSpPr>
        <dsp:cNvPr id="0" name=""/>
        <dsp:cNvSpPr/>
      </dsp:nvSpPr>
      <dsp:spPr>
        <a:xfrm>
          <a:off x="1557507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57507" y="1011706"/>
        <a:ext cx="712201" cy="356100"/>
      </dsp:txXfrm>
    </dsp:sp>
    <dsp:sp modelId="{94E77AFF-FB8D-47F8-ACD6-114AE2DFABDA}">
      <dsp:nvSpPr>
        <dsp:cNvPr id="0" name=""/>
        <dsp:cNvSpPr/>
      </dsp:nvSpPr>
      <dsp:spPr>
        <a:xfrm>
          <a:off x="1735557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735557" y="1517369"/>
        <a:ext cx="712201" cy="356100"/>
      </dsp:txXfrm>
    </dsp:sp>
    <dsp:sp modelId="{8A88A158-7CAB-4122-8C00-C7EC38AE3F4C}">
      <dsp:nvSpPr>
        <dsp:cNvPr id="0" name=""/>
        <dsp:cNvSpPr/>
      </dsp:nvSpPr>
      <dsp:spPr>
        <a:xfrm>
          <a:off x="1735557" y="2023031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735557" y="2023031"/>
        <a:ext cx="712201" cy="356100"/>
      </dsp:txXfrm>
    </dsp:sp>
    <dsp:sp modelId="{86F8297F-CDB2-45C4-82F6-D443A6C31D5E}">
      <dsp:nvSpPr>
        <dsp:cNvPr id="0" name=""/>
        <dsp:cNvSpPr/>
      </dsp:nvSpPr>
      <dsp:spPr>
        <a:xfrm>
          <a:off x="1735557" y="2528694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735557" y="2528694"/>
        <a:ext cx="712201" cy="356100"/>
      </dsp:txXfrm>
    </dsp:sp>
    <dsp:sp modelId="{73B0C5E0-4AFA-41A1-A8EB-32CCCCA2A1D0}">
      <dsp:nvSpPr>
        <dsp:cNvPr id="0" name=""/>
        <dsp:cNvSpPr/>
      </dsp:nvSpPr>
      <dsp:spPr>
        <a:xfrm>
          <a:off x="2850152" y="506043"/>
          <a:ext cx="712201" cy="3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0152" y="506043"/>
        <a:ext cx="712201" cy="356100"/>
      </dsp:txXfrm>
    </dsp:sp>
    <dsp:sp modelId="{1C73D1E6-4DF7-46FD-8D0B-0D01C5FC7F9B}">
      <dsp:nvSpPr>
        <dsp:cNvPr id="0" name=""/>
        <dsp:cNvSpPr/>
      </dsp:nvSpPr>
      <dsp:spPr>
        <a:xfrm>
          <a:off x="2419270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19270" y="1011706"/>
        <a:ext cx="712201" cy="356100"/>
      </dsp:txXfrm>
    </dsp:sp>
    <dsp:sp modelId="{2E592B08-7303-4485-B1AE-4BE70A1F7FB8}">
      <dsp:nvSpPr>
        <dsp:cNvPr id="0" name=""/>
        <dsp:cNvSpPr/>
      </dsp:nvSpPr>
      <dsp:spPr>
        <a:xfrm>
          <a:off x="2597321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97321" y="1517369"/>
        <a:ext cx="712201" cy="356100"/>
      </dsp:txXfrm>
    </dsp:sp>
    <dsp:sp modelId="{0DEF015F-CA3D-4129-9284-BFF12BF07F81}">
      <dsp:nvSpPr>
        <dsp:cNvPr id="0" name=""/>
        <dsp:cNvSpPr/>
      </dsp:nvSpPr>
      <dsp:spPr>
        <a:xfrm>
          <a:off x="3281034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81034" y="1011706"/>
        <a:ext cx="712201" cy="356100"/>
      </dsp:txXfrm>
    </dsp:sp>
    <dsp:sp modelId="{F50D3C72-D907-4585-8275-39FBEC74CA71}">
      <dsp:nvSpPr>
        <dsp:cNvPr id="0" name=""/>
        <dsp:cNvSpPr/>
      </dsp:nvSpPr>
      <dsp:spPr>
        <a:xfrm>
          <a:off x="3459084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59084" y="1517369"/>
        <a:ext cx="712201" cy="356100"/>
      </dsp:txXfrm>
    </dsp:sp>
    <dsp:sp modelId="{4C2D94AF-9417-4A4C-B592-2E9D6FEF73A1}">
      <dsp:nvSpPr>
        <dsp:cNvPr id="0" name=""/>
        <dsp:cNvSpPr/>
      </dsp:nvSpPr>
      <dsp:spPr>
        <a:xfrm>
          <a:off x="3459084" y="2023031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59084" y="2023031"/>
        <a:ext cx="712201" cy="356100"/>
      </dsp:txXfrm>
    </dsp:sp>
    <dsp:sp modelId="{04687A37-5E0B-417F-9629-A1A2573AE626}">
      <dsp:nvSpPr>
        <dsp:cNvPr id="0" name=""/>
        <dsp:cNvSpPr/>
      </dsp:nvSpPr>
      <dsp:spPr>
        <a:xfrm>
          <a:off x="3459084" y="2528694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59084" y="2528694"/>
        <a:ext cx="712201" cy="356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8FDE-EE9F-4278-9BE3-C7EF17E314D6}">
      <dsp:nvSpPr>
        <dsp:cNvPr id="0" name=""/>
        <dsp:cNvSpPr/>
      </dsp:nvSpPr>
      <dsp:spPr>
        <a:xfrm>
          <a:off x="3352254" y="1367806"/>
          <a:ext cx="106830" cy="133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938"/>
              </a:lnTo>
              <a:lnTo>
                <a:pt x="106830" y="1338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483E5-3B4D-4AEA-8E5F-0878541E8CCB}">
      <dsp:nvSpPr>
        <dsp:cNvPr id="0" name=""/>
        <dsp:cNvSpPr/>
      </dsp:nvSpPr>
      <dsp:spPr>
        <a:xfrm>
          <a:off x="3352254" y="1367806"/>
          <a:ext cx="106830" cy="83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75"/>
              </a:lnTo>
              <a:lnTo>
                <a:pt x="106830" y="8332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94D6-A673-4E68-9E7A-0F10152237EC}">
      <dsp:nvSpPr>
        <dsp:cNvPr id="0" name=""/>
        <dsp:cNvSpPr/>
      </dsp:nvSpPr>
      <dsp:spPr>
        <a:xfrm>
          <a:off x="3352254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C5C96-DC80-402C-80D4-F34AD486362F}">
      <dsp:nvSpPr>
        <dsp:cNvPr id="0" name=""/>
        <dsp:cNvSpPr/>
      </dsp:nvSpPr>
      <dsp:spPr>
        <a:xfrm>
          <a:off x="3206253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1"/>
              </a:lnTo>
              <a:lnTo>
                <a:pt x="430881" y="74781"/>
              </a:lnTo>
              <a:lnTo>
                <a:pt x="430881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990A2-9271-42DD-A0C2-34B03EF27B77}">
      <dsp:nvSpPr>
        <dsp:cNvPr id="0" name=""/>
        <dsp:cNvSpPr/>
      </dsp:nvSpPr>
      <dsp:spPr>
        <a:xfrm>
          <a:off x="2490491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5D9B6-54F2-479C-9584-F6E558F0DA74}">
      <dsp:nvSpPr>
        <dsp:cNvPr id="0" name=""/>
        <dsp:cNvSpPr/>
      </dsp:nvSpPr>
      <dsp:spPr>
        <a:xfrm>
          <a:off x="2775371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430881" y="0"/>
              </a:moveTo>
              <a:lnTo>
                <a:pt x="430881" y="74781"/>
              </a:lnTo>
              <a:lnTo>
                <a:pt x="0" y="74781"/>
              </a:lnTo>
              <a:lnTo>
                <a:pt x="0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DEE9-5DAA-43AD-A443-A7A045B263DA}">
      <dsp:nvSpPr>
        <dsp:cNvPr id="0" name=""/>
        <dsp:cNvSpPr/>
      </dsp:nvSpPr>
      <dsp:spPr>
        <a:xfrm>
          <a:off x="2344489" y="356481"/>
          <a:ext cx="861763" cy="14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1"/>
              </a:lnTo>
              <a:lnTo>
                <a:pt x="861763" y="74781"/>
              </a:lnTo>
              <a:lnTo>
                <a:pt x="861763" y="149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607A-E4C1-43B0-914A-260F63FE6C1E}">
      <dsp:nvSpPr>
        <dsp:cNvPr id="0" name=""/>
        <dsp:cNvSpPr/>
      </dsp:nvSpPr>
      <dsp:spPr>
        <a:xfrm>
          <a:off x="1628727" y="1367806"/>
          <a:ext cx="106830" cy="133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938"/>
              </a:lnTo>
              <a:lnTo>
                <a:pt x="106830" y="1338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87BA0-CD2D-4ED0-B6AD-91914495CDB7}">
      <dsp:nvSpPr>
        <dsp:cNvPr id="0" name=""/>
        <dsp:cNvSpPr/>
      </dsp:nvSpPr>
      <dsp:spPr>
        <a:xfrm>
          <a:off x="1628727" y="1367806"/>
          <a:ext cx="106830" cy="83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75"/>
              </a:lnTo>
              <a:lnTo>
                <a:pt x="106830" y="8332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CF933-C2E7-402D-A5CC-2CAC97D63574}">
      <dsp:nvSpPr>
        <dsp:cNvPr id="0" name=""/>
        <dsp:cNvSpPr/>
      </dsp:nvSpPr>
      <dsp:spPr>
        <a:xfrm>
          <a:off x="1628727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04BAA-3B45-4FA9-9607-9989E965E893}">
      <dsp:nvSpPr>
        <dsp:cNvPr id="0" name=""/>
        <dsp:cNvSpPr/>
      </dsp:nvSpPr>
      <dsp:spPr>
        <a:xfrm>
          <a:off x="1482726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1"/>
              </a:lnTo>
              <a:lnTo>
                <a:pt x="430881" y="74781"/>
              </a:lnTo>
              <a:lnTo>
                <a:pt x="430881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4BE8-FDDC-4037-8BA2-03E0137A5348}">
      <dsp:nvSpPr>
        <dsp:cNvPr id="0" name=""/>
        <dsp:cNvSpPr/>
      </dsp:nvSpPr>
      <dsp:spPr>
        <a:xfrm>
          <a:off x="766964" y="1367806"/>
          <a:ext cx="106830" cy="83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75"/>
              </a:lnTo>
              <a:lnTo>
                <a:pt x="106830" y="8332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DD2A-C2DD-4E68-9764-0A7A33422959}">
      <dsp:nvSpPr>
        <dsp:cNvPr id="0" name=""/>
        <dsp:cNvSpPr/>
      </dsp:nvSpPr>
      <dsp:spPr>
        <a:xfrm>
          <a:off x="766964" y="1367806"/>
          <a:ext cx="106830" cy="32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12"/>
              </a:lnTo>
              <a:lnTo>
                <a:pt x="106830" y="32761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2AB1-96C2-461E-A196-36A0A6A2AD7C}">
      <dsp:nvSpPr>
        <dsp:cNvPr id="0" name=""/>
        <dsp:cNvSpPr/>
      </dsp:nvSpPr>
      <dsp:spPr>
        <a:xfrm>
          <a:off x="1051844" y="862144"/>
          <a:ext cx="430881" cy="149562"/>
        </a:xfrm>
        <a:custGeom>
          <a:avLst/>
          <a:gdLst/>
          <a:ahLst/>
          <a:cxnLst/>
          <a:rect l="0" t="0" r="0" b="0"/>
          <a:pathLst>
            <a:path>
              <a:moveTo>
                <a:pt x="430881" y="0"/>
              </a:moveTo>
              <a:lnTo>
                <a:pt x="430881" y="74781"/>
              </a:lnTo>
              <a:lnTo>
                <a:pt x="0" y="74781"/>
              </a:lnTo>
              <a:lnTo>
                <a:pt x="0" y="14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A7502-D385-4AAB-9322-66972A259427}">
      <dsp:nvSpPr>
        <dsp:cNvPr id="0" name=""/>
        <dsp:cNvSpPr/>
      </dsp:nvSpPr>
      <dsp:spPr>
        <a:xfrm>
          <a:off x="1482726" y="356481"/>
          <a:ext cx="861763" cy="149562"/>
        </a:xfrm>
        <a:custGeom>
          <a:avLst/>
          <a:gdLst/>
          <a:ahLst/>
          <a:cxnLst/>
          <a:rect l="0" t="0" r="0" b="0"/>
          <a:pathLst>
            <a:path>
              <a:moveTo>
                <a:pt x="861763" y="0"/>
              </a:moveTo>
              <a:lnTo>
                <a:pt x="861763" y="74781"/>
              </a:lnTo>
              <a:lnTo>
                <a:pt x="0" y="74781"/>
              </a:lnTo>
              <a:lnTo>
                <a:pt x="0" y="149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DD97D-18B1-4069-896D-24F081420EDD}">
      <dsp:nvSpPr>
        <dsp:cNvPr id="0" name=""/>
        <dsp:cNvSpPr/>
      </dsp:nvSpPr>
      <dsp:spPr>
        <a:xfrm>
          <a:off x="1988389" y="380"/>
          <a:ext cx="712201" cy="356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VP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988389" y="380"/>
        <a:ext cx="712201" cy="356100"/>
      </dsp:txXfrm>
    </dsp:sp>
    <dsp:sp modelId="{308594FF-6452-4DA4-B339-5FF4B212AA6E}">
      <dsp:nvSpPr>
        <dsp:cNvPr id="0" name=""/>
        <dsp:cNvSpPr/>
      </dsp:nvSpPr>
      <dsp:spPr>
        <a:xfrm>
          <a:off x="1126625" y="506043"/>
          <a:ext cx="712201" cy="3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#1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126625" y="506043"/>
        <a:ext cx="712201" cy="356100"/>
      </dsp:txXfrm>
    </dsp:sp>
    <dsp:sp modelId="{155A2A0C-C8E4-444A-9C41-BD2452FAA091}">
      <dsp:nvSpPr>
        <dsp:cNvPr id="0" name=""/>
        <dsp:cNvSpPr/>
      </dsp:nvSpPr>
      <dsp:spPr>
        <a:xfrm>
          <a:off x="695744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#1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95744" y="1011706"/>
        <a:ext cx="712201" cy="356100"/>
      </dsp:txXfrm>
    </dsp:sp>
    <dsp:sp modelId="{63793DA5-3D7C-41A2-9A5E-BBEBBBBE5CA2}">
      <dsp:nvSpPr>
        <dsp:cNvPr id="0" name=""/>
        <dsp:cNvSpPr/>
      </dsp:nvSpPr>
      <dsp:spPr>
        <a:xfrm>
          <a:off x="873794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#1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73794" y="1517369"/>
        <a:ext cx="712201" cy="356100"/>
      </dsp:txXfrm>
    </dsp:sp>
    <dsp:sp modelId="{D28661F5-E6CD-439C-B677-21727FDFE613}">
      <dsp:nvSpPr>
        <dsp:cNvPr id="0" name=""/>
        <dsp:cNvSpPr/>
      </dsp:nvSpPr>
      <dsp:spPr>
        <a:xfrm>
          <a:off x="873794" y="2023031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#2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73794" y="2023031"/>
        <a:ext cx="712201" cy="356100"/>
      </dsp:txXfrm>
    </dsp:sp>
    <dsp:sp modelId="{0043E2F2-2078-43A5-A391-D63FE0990F06}">
      <dsp:nvSpPr>
        <dsp:cNvPr id="0" name=""/>
        <dsp:cNvSpPr/>
      </dsp:nvSpPr>
      <dsp:spPr>
        <a:xfrm>
          <a:off x="1557507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#2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557507" y="1011706"/>
        <a:ext cx="712201" cy="356100"/>
      </dsp:txXfrm>
    </dsp:sp>
    <dsp:sp modelId="{94E77AFF-FB8D-47F8-ACD6-114AE2DFABDA}">
      <dsp:nvSpPr>
        <dsp:cNvPr id="0" name=""/>
        <dsp:cNvSpPr/>
      </dsp:nvSpPr>
      <dsp:spPr>
        <a:xfrm>
          <a:off x="1735557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#3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735557" y="1517369"/>
        <a:ext cx="712201" cy="356100"/>
      </dsp:txXfrm>
    </dsp:sp>
    <dsp:sp modelId="{8A88A158-7CAB-4122-8C00-C7EC38AE3F4C}">
      <dsp:nvSpPr>
        <dsp:cNvPr id="0" name=""/>
        <dsp:cNvSpPr/>
      </dsp:nvSpPr>
      <dsp:spPr>
        <a:xfrm>
          <a:off x="1735557" y="2023031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#4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735557" y="2023031"/>
        <a:ext cx="712201" cy="356100"/>
      </dsp:txXfrm>
    </dsp:sp>
    <dsp:sp modelId="{86F8297F-CDB2-45C4-82F6-D443A6C31D5E}">
      <dsp:nvSpPr>
        <dsp:cNvPr id="0" name=""/>
        <dsp:cNvSpPr/>
      </dsp:nvSpPr>
      <dsp:spPr>
        <a:xfrm>
          <a:off x="1735557" y="2528694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#5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735557" y="2528694"/>
        <a:ext cx="712201" cy="356100"/>
      </dsp:txXfrm>
    </dsp:sp>
    <dsp:sp modelId="{73B0C5E0-4AFA-41A1-A8EB-32CCCCA2A1D0}">
      <dsp:nvSpPr>
        <dsp:cNvPr id="0" name=""/>
        <dsp:cNvSpPr/>
      </dsp:nvSpPr>
      <dsp:spPr>
        <a:xfrm>
          <a:off x="2850152" y="506043"/>
          <a:ext cx="712201" cy="356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Director #2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50152" y="506043"/>
        <a:ext cx="712201" cy="356100"/>
      </dsp:txXfrm>
    </dsp:sp>
    <dsp:sp modelId="{1C73D1E6-4DF7-46FD-8D0B-0D01C5FC7F9B}">
      <dsp:nvSpPr>
        <dsp:cNvPr id="0" name=""/>
        <dsp:cNvSpPr/>
      </dsp:nvSpPr>
      <dsp:spPr>
        <a:xfrm>
          <a:off x="2419270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#3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19270" y="1011706"/>
        <a:ext cx="712201" cy="356100"/>
      </dsp:txXfrm>
    </dsp:sp>
    <dsp:sp modelId="{2E592B08-7303-4485-B1AE-4BE70A1F7FB8}">
      <dsp:nvSpPr>
        <dsp:cNvPr id="0" name=""/>
        <dsp:cNvSpPr/>
      </dsp:nvSpPr>
      <dsp:spPr>
        <a:xfrm>
          <a:off x="2597321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#6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97321" y="1517369"/>
        <a:ext cx="712201" cy="356100"/>
      </dsp:txXfrm>
    </dsp:sp>
    <dsp:sp modelId="{0DEF015F-CA3D-4129-9284-BFF12BF07F81}">
      <dsp:nvSpPr>
        <dsp:cNvPr id="0" name=""/>
        <dsp:cNvSpPr/>
      </dsp:nvSpPr>
      <dsp:spPr>
        <a:xfrm>
          <a:off x="3281034" y="1011706"/>
          <a:ext cx="712201" cy="356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Manager #4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81034" y="1011706"/>
        <a:ext cx="712201" cy="356100"/>
      </dsp:txXfrm>
    </dsp:sp>
    <dsp:sp modelId="{F50D3C72-D907-4585-8275-39FBEC74CA71}">
      <dsp:nvSpPr>
        <dsp:cNvPr id="0" name=""/>
        <dsp:cNvSpPr/>
      </dsp:nvSpPr>
      <dsp:spPr>
        <a:xfrm>
          <a:off x="3459084" y="1517369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#7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59084" y="1517369"/>
        <a:ext cx="712201" cy="356100"/>
      </dsp:txXfrm>
    </dsp:sp>
    <dsp:sp modelId="{4C2D94AF-9417-4A4C-B592-2E9D6FEF73A1}">
      <dsp:nvSpPr>
        <dsp:cNvPr id="0" name=""/>
        <dsp:cNvSpPr/>
      </dsp:nvSpPr>
      <dsp:spPr>
        <a:xfrm>
          <a:off x="3459084" y="2023031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#8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59084" y="2023031"/>
        <a:ext cx="712201" cy="356100"/>
      </dsp:txXfrm>
    </dsp:sp>
    <dsp:sp modelId="{04687A37-5E0B-417F-9629-A1A2573AE626}">
      <dsp:nvSpPr>
        <dsp:cNvPr id="0" name=""/>
        <dsp:cNvSpPr/>
      </dsp:nvSpPr>
      <dsp:spPr>
        <a:xfrm>
          <a:off x="3459084" y="2528694"/>
          <a:ext cx="712201" cy="356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Sales Person …</a:t>
          </a:r>
          <a:endParaRPr lang="en-IE" sz="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459084" y="2528694"/>
        <a:ext cx="712201" cy="35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5C44-61E8-484C-AAB5-F9FB6B15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8C554-920D-4DA6-AFB1-1E7BECE8A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4CF8C-02E6-439F-8E10-F4504C9C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E808-D50E-4E0F-86A8-801633B8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0CEB-2CFD-4194-A2AC-AD4C4AAB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395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E0F-F90A-4DBB-B1D5-E816312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3CD15-6741-41EE-B30B-673C3305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AB1E2-136E-4657-8D87-9D0F6713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DEC3-221B-4135-9EB0-615BE101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96AF-EF91-4271-A00F-08938B45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46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8EA69-9A96-4C67-B821-AE0D6ECAC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DB0EC-D016-4830-906C-A865F05C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3AAB-271E-4604-B1BB-6507D06B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90CC-4947-445E-ACC9-7E93959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8E92-F8E6-4BD7-BAD0-34B70D9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31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97E1-7934-446D-98EF-A853CEEE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7A16-68A4-4403-A34C-5BCFFF45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F8F8-8D0D-4B44-8EBC-2AA004F8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3DEB-527E-47BB-B3F5-3F81EB24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2CF5-66AA-4EBA-83AA-166C5AE1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83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BB20-B66E-438F-BE25-99FDFD74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31E34-958F-4857-BFDF-3C1738CE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E7C-D3E1-41A0-B895-0559A2B3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AF-3EBB-4BAB-BED9-F8AE6F6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09AB-D54E-4606-B22E-E5542B5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6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367C-3CE2-412B-A215-3A5BC9CB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A016-FCC4-49EA-B3AF-DB45F8F6C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69D8B-56A5-4F69-87AD-E5CB3B5A2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2198-84C2-4855-8630-5856B6F8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184C-78D0-445D-A991-4012A7DE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5ACC3-14FF-4B4B-B28E-729375F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4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431E-B5CF-44BD-B5CD-93D49D38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E5EC-517E-4155-9284-3167F24A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FD96-71DF-4AF1-86A3-D9F65C66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AA85-37B8-470D-84B7-E9F3898D6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5431A-3C19-47B8-B2A8-A4BF945B7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6BF5F-EFF8-4088-820B-D6530FCC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E6D47-D1F0-420E-B641-2822F65D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483E7-2DA3-41B8-96B8-9F13590F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47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0C9F-D410-49D9-BC84-A45A481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51B2B-E5BF-4A4F-8A7A-4E6DB7CF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90C00-8D63-4C44-8024-87964EE5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C280C-FA9B-471E-8726-093C4DE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892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D9072-9076-48DA-A469-6942021B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11C40-ED7E-4A7B-B313-24B87C9C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3CB2-6B8E-4ACB-8152-4B9413C0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36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E34-1668-4DB4-AC1B-03654854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FE5-7219-4B65-B0C3-E9087F8E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A9A0-B405-46A1-9FD6-C75BF96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86643-3276-4C38-9A7B-26B204D4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A8A5-4196-4AFA-99EB-38B6139E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61DCF-7146-42D1-8548-3210E663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649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417A-B29A-49C3-8F7E-D5FA42D6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77DC4-C5F3-4AE2-93DB-C59C1C3FC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14507-3C15-4524-88F4-9BD81B92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2705C-C8AF-43B4-B3DF-FC277361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9121-C3C6-4FC4-B746-28892A31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CCF7-F602-4FBF-9682-7A3F7D7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268C1-1776-4362-8EA8-4DE5DA48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9D63-5AF6-4A54-8ADC-4B316B75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2050-BAD9-4C35-A424-E24334270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1AC-3616-41F1-9398-76D4A6B25BA4}" type="datetimeFigureOut">
              <a:rPr lang="en-IE" smtClean="0"/>
              <a:t>23/02/2021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B11E-A96E-4C6E-9E2C-EF932923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51309-8CC1-4EF5-B36B-150218691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52B12-FE76-46A1-BC7B-FC233F8F14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240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gavinclarkbi/" TargetMode="External"/><Relationship Id="rId4" Type="http://schemas.openxmlformats.org/officeDocument/2006/relationships/hyperlink" Target="https://twitter.com/gavinclark6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BD6B-D5CF-41B7-A68E-E8143E48A4ED}"/>
              </a:ext>
            </a:extLst>
          </p:cNvPr>
          <p:cNvSpPr txBox="1"/>
          <p:nvPr/>
        </p:nvSpPr>
        <p:spPr>
          <a:xfrm>
            <a:off x="2428320" y="149583"/>
            <a:ext cx="7335360" cy="52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little bit about me and the session 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FF4658C-E8D1-410A-B2EB-9F0900ECC202}"/>
              </a:ext>
            </a:extLst>
          </p:cNvPr>
          <p:cNvSpPr txBox="1">
            <a:spLocks/>
          </p:cNvSpPr>
          <p:nvPr/>
        </p:nvSpPr>
        <p:spPr>
          <a:xfrm>
            <a:off x="1381733" y="974773"/>
            <a:ext cx="10654935" cy="245422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Gavin Clark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 Manager, TCS Ireland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“dabble” in Power BI, unfortunately I don’t get a lot of time to spend developing reports.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team looks after the administration and governance of a relatively large Power BI implementation for a US financial services client of TCS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353F4-83F8-4969-A5CE-67E2E2A1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r="8296"/>
          <a:stretch>
            <a:fillRect/>
          </a:stretch>
        </p:blipFill>
        <p:spPr>
          <a:xfrm>
            <a:off x="216977" y="957130"/>
            <a:ext cx="1038589" cy="1369201"/>
          </a:xfrm>
          <a:prstGeom prst="rect">
            <a:avLst/>
          </a:prstGeom>
        </p:spPr>
      </p:pic>
      <p:pic>
        <p:nvPicPr>
          <p:cNvPr id="8" name="Picture 7" descr="Image result for twitter">
            <a:extLst>
              <a:ext uri="{FF2B5EF4-FFF2-40B4-BE49-F238E27FC236}">
                <a16:creationId xmlns:a16="http://schemas.microsoft.com/office/drawing/2014/main" id="{AD5FA2DF-8AAB-4052-964F-07A7662B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41" y="3429000"/>
            <a:ext cx="577152" cy="5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827978B-5D4F-4243-A7D9-051305351A97}"/>
              </a:ext>
            </a:extLst>
          </p:cNvPr>
          <p:cNvSpPr txBox="1">
            <a:spLocks/>
          </p:cNvSpPr>
          <p:nvPr/>
        </p:nvSpPr>
        <p:spPr>
          <a:xfrm>
            <a:off x="2574412" y="3460201"/>
            <a:ext cx="2505949" cy="5771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4"/>
              </a:rPr>
              <a:t>@gavinclark66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36A08-C9AB-45E6-952A-AFD2F1F08346}"/>
              </a:ext>
            </a:extLst>
          </p:cNvPr>
          <p:cNvSpPr/>
          <p:nvPr/>
        </p:nvSpPr>
        <p:spPr>
          <a:xfrm>
            <a:off x="6096000" y="3481941"/>
            <a:ext cx="41944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https://www.linkedin.com/in/gavinclarkbi/</a:t>
            </a:r>
            <a:endParaRPr lang="en-US" dirty="0"/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AA92D08-881C-4221-ACBA-F1AF1686A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14" y="3430972"/>
            <a:ext cx="554179" cy="47127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06C3241-E29A-4BE1-BD92-32B1F908DB65}"/>
              </a:ext>
            </a:extLst>
          </p:cNvPr>
          <p:cNvSpPr txBox="1">
            <a:spLocks/>
          </p:cNvSpPr>
          <p:nvPr/>
        </p:nvSpPr>
        <p:spPr>
          <a:xfrm>
            <a:off x="1381732" y="4211911"/>
            <a:ext cx="10654935" cy="245422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today’s session we’re going to talk about Row Level Security (RLS) in Power BI and working through some different patterns that you may find useful. </a:t>
            </a:r>
          </a:p>
          <a:p>
            <a:r>
              <a:rPr lang="en-US" sz="26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We’ll also talk about important things to remember about RLS, especially when creating dynamic models </a:t>
            </a:r>
            <a:endParaRPr lang="en-US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2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BD6B-D5CF-41B7-A68E-E8143E48A4ED}"/>
              </a:ext>
            </a:extLst>
          </p:cNvPr>
          <p:cNvSpPr txBox="1"/>
          <p:nvPr/>
        </p:nvSpPr>
        <p:spPr>
          <a:xfrm>
            <a:off x="61368" y="155961"/>
            <a:ext cx="1178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 recap on Row Level Security (RLS) Configuration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2308BF-BDC0-4F18-BEB4-6302EF1AC275}"/>
              </a:ext>
            </a:extLst>
          </p:cNvPr>
          <p:cNvSpPr/>
          <p:nvPr/>
        </p:nvSpPr>
        <p:spPr>
          <a:xfrm>
            <a:off x="474785" y="1318846"/>
            <a:ext cx="6057900" cy="5388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FB5C5-4AD2-44C6-945E-E5D473D9762A}"/>
              </a:ext>
            </a:extLst>
          </p:cNvPr>
          <p:cNvSpPr txBox="1"/>
          <p:nvPr/>
        </p:nvSpPr>
        <p:spPr>
          <a:xfrm>
            <a:off x="2259622" y="1318846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BI Desktop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6F5EB-5C4E-43BF-BC4E-21854C6578CF}"/>
              </a:ext>
            </a:extLst>
          </p:cNvPr>
          <p:cNvSpPr txBox="1"/>
          <p:nvPr/>
        </p:nvSpPr>
        <p:spPr>
          <a:xfrm>
            <a:off x="8442994" y="1318846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BI Service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6E21F28F-0469-4337-8E53-C7C1F454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008" y="1802423"/>
            <a:ext cx="914400" cy="914400"/>
          </a:xfrm>
          <a:prstGeom prst="rect">
            <a:avLst/>
          </a:prstGeom>
        </p:spPr>
      </p:pic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3535E24D-DC74-496E-B696-CC1A621D2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855" y="3253154"/>
            <a:ext cx="914400" cy="914400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01C9DB31-8314-44CC-8E99-C9301ED59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008" y="486931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26BFA1-6EFC-4EF6-96C4-7CDE87EBC2AE}"/>
              </a:ext>
            </a:extLst>
          </p:cNvPr>
          <p:cNvSpPr txBox="1"/>
          <p:nvPr/>
        </p:nvSpPr>
        <p:spPr>
          <a:xfrm>
            <a:off x="1058008" y="27080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Role(s)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07A9-C048-4898-AA59-895D0B521E81}"/>
              </a:ext>
            </a:extLst>
          </p:cNvPr>
          <p:cNvSpPr txBox="1"/>
          <p:nvPr/>
        </p:nvSpPr>
        <p:spPr>
          <a:xfrm>
            <a:off x="953966" y="5778696"/>
            <a:ext cx="112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Filter(s)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5737A-A3AF-40D1-B676-8FF8DE666997}"/>
              </a:ext>
            </a:extLst>
          </p:cNvPr>
          <p:cNvSpPr txBox="1"/>
          <p:nvPr/>
        </p:nvSpPr>
        <p:spPr>
          <a:xfrm>
            <a:off x="482294" y="4176346"/>
            <a:ext cx="214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Name(s)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C38B86-B9F4-4BF8-B595-B26F51014EDF}"/>
              </a:ext>
            </a:extLst>
          </p:cNvPr>
          <p:cNvSpPr/>
          <p:nvPr/>
        </p:nvSpPr>
        <p:spPr>
          <a:xfrm>
            <a:off x="7013696" y="1318845"/>
            <a:ext cx="4951167" cy="5388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5ACE2BF5-4962-4E7D-8C59-5E1990CF2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6812" y="1802423"/>
            <a:ext cx="914400" cy="91440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8DA4A2C8-D3E0-40AB-B45A-86D87CE6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0710" y="1820008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7C6E08-9093-4D03-9B1B-F1F57B8A6F92}"/>
              </a:ext>
            </a:extLst>
          </p:cNvPr>
          <p:cNvSpPr txBox="1"/>
          <p:nvPr/>
        </p:nvSpPr>
        <p:spPr>
          <a:xfrm>
            <a:off x="10230212" y="27344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Role(s)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BEBAA-4DDA-48C6-B2FF-D8790A7C0251}"/>
              </a:ext>
            </a:extLst>
          </p:cNvPr>
          <p:cNvSpPr txBox="1"/>
          <p:nvPr/>
        </p:nvSpPr>
        <p:spPr>
          <a:xfrm>
            <a:off x="7464850" y="2708031"/>
            <a:ext cx="114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D5726-6459-4C34-8F32-BF9B6D150824}"/>
              </a:ext>
            </a:extLst>
          </p:cNvPr>
          <p:cNvSpPr txBox="1"/>
          <p:nvPr/>
        </p:nvSpPr>
        <p:spPr>
          <a:xfrm>
            <a:off x="2884242" y="207495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Ireland Sales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F98E8-F0C0-431C-9ED7-2123A01D2E45}"/>
              </a:ext>
            </a:extLst>
          </p:cNvPr>
          <p:cNvSpPr txBox="1"/>
          <p:nvPr/>
        </p:nvSpPr>
        <p:spPr>
          <a:xfrm>
            <a:off x="2884242" y="3525688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Country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10BFED-67D7-4306-92D4-9A4EC936729F}"/>
              </a:ext>
            </a:extLst>
          </p:cNvPr>
          <p:cNvSpPr txBox="1"/>
          <p:nvPr/>
        </p:nvSpPr>
        <p:spPr>
          <a:xfrm>
            <a:off x="2884242" y="5177842"/>
            <a:ext cx="321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Country[</a:t>
            </a:r>
            <a:r>
              <a:rPr lang="en-GB" dirty="0" err="1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CountryCode</a:t>
            </a:r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 = “IE”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Graphic 28" descr="Group success with solid fill">
            <a:extLst>
              <a:ext uri="{FF2B5EF4-FFF2-40B4-BE49-F238E27FC236}">
                <a16:creationId xmlns:a16="http://schemas.microsoft.com/office/drawing/2014/main" id="{E1B7C791-B50A-4D5C-BBA0-AE4258ACEF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168" y="4264323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35F52E-0AEE-4DA8-84C0-ABBAE210FA0A}"/>
              </a:ext>
            </a:extLst>
          </p:cNvPr>
          <p:cNvSpPr txBox="1"/>
          <p:nvPr/>
        </p:nvSpPr>
        <p:spPr>
          <a:xfrm>
            <a:off x="10036510" y="5177098"/>
            <a:ext cx="16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 Users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97C741-F146-4C06-ACFB-76AAD3BF696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0829368" y="3103740"/>
            <a:ext cx="0" cy="116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1F584F-364C-4CDA-B546-220A0C86747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612339" y="2277208"/>
            <a:ext cx="16483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D8F80E-1EB1-4871-BC76-613815787F30}"/>
              </a:ext>
            </a:extLst>
          </p:cNvPr>
          <p:cNvSpPr txBox="1"/>
          <p:nvPr/>
        </p:nvSpPr>
        <p:spPr>
          <a:xfrm>
            <a:off x="9307758" y="3807014"/>
            <a:ext cx="16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Assigned To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27154C-708F-4D89-8730-9D901EAAB1FF}"/>
              </a:ext>
            </a:extLst>
          </p:cNvPr>
          <p:cNvSpPr txBox="1"/>
          <p:nvPr/>
        </p:nvSpPr>
        <p:spPr>
          <a:xfrm>
            <a:off x="8629913" y="1872704"/>
            <a:ext cx="16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Belong To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5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5" grpId="0"/>
      <p:bldP spid="16" grpId="0"/>
      <p:bldP spid="17" grpId="0"/>
      <p:bldP spid="18" grpId="0" animBg="1"/>
      <p:bldP spid="22" grpId="0"/>
      <p:bldP spid="23" grpId="0"/>
      <p:bldP spid="25" grpId="0"/>
      <p:bldP spid="26" grpId="0"/>
      <p:bldP spid="27" grpId="0"/>
      <p:bldP spid="30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BD6B-D5CF-41B7-A68E-E8143E48A4ED}"/>
              </a:ext>
            </a:extLst>
          </p:cNvPr>
          <p:cNvSpPr txBox="1"/>
          <p:nvPr/>
        </p:nvSpPr>
        <p:spPr>
          <a:xfrm>
            <a:off x="94140" y="150985"/>
            <a:ext cx="912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Things about RLS to remember ! 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CECB0-62F5-4E71-9CE6-F773AD3FED0C}"/>
              </a:ext>
            </a:extLst>
          </p:cNvPr>
          <p:cNvSpPr txBox="1"/>
          <p:nvPr/>
        </p:nvSpPr>
        <p:spPr>
          <a:xfrm>
            <a:off x="94140" y="1100637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you want to filter on </a:t>
            </a:r>
            <a:r>
              <a:rPr lang="en-GB" sz="2400" i="1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</a:t>
            </a:r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in the data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68168-FFF4-4F5E-886C-C54A0CC495E6}"/>
              </a:ext>
            </a:extLst>
          </p:cNvPr>
          <p:cNvSpPr txBox="1"/>
          <p:nvPr/>
        </p:nvSpPr>
        <p:spPr>
          <a:xfrm>
            <a:off x="94140" y="1551939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good data model is </a:t>
            </a:r>
            <a:r>
              <a:rPr lang="en-GB" sz="2400" i="1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essential</a:t>
            </a:r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Row Level Security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CE7EF-89D2-43F6-8544-1D4231443FA1}"/>
              </a:ext>
            </a:extLst>
          </p:cNvPr>
          <p:cNvSpPr txBox="1"/>
          <p:nvPr/>
        </p:nvSpPr>
        <p:spPr>
          <a:xfrm>
            <a:off x="94140" y="2003241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Filter on Dimension Tables </a:t>
            </a:r>
            <a:r>
              <a:rPr lang="en-GB" sz="2400" i="1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**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FC593-3BA6-4249-A879-D4004B44B41F}"/>
              </a:ext>
            </a:extLst>
          </p:cNvPr>
          <p:cNvSpPr txBox="1"/>
          <p:nvPr/>
        </p:nvSpPr>
        <p:spPr>
          <a:xfrm>
            <a:off x="94140" y="2454543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it simple </a:t>
            </a:r>
            <a:r>
              <a:rPr lang="en-GB" sz="2400" i="1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possible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97006-9572-4F17-8022-9ABE00ACABC8}"/>
              </a:ext>
            </a:extLst>
          </p:cNvPr>
          <p:cNvSpPr txBox="1"/>
          <p:nvPr/>
        </p:nvSpPr>
        <p:spPr>
          <a:xfrm>
            <a:off x="94140" y="2905845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that RLS will affect measures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C9B07-C954-48AC-AE8C-F4C18508C8F7}"/>
              </a:ext>
            </a:extLst>
          </p:cNvPr>
          <p:cNvSpPr txBox="1"/>
          <p:nvPr/>
        </p:nvSpPr>
        <p:spPr>
          <a:xfrm>
            <a:off x="94140" y="5531687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Test, Test and then Test some more (Desktop and Service)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48811-752F-4FDB-BB27-C107F816CF92}"/>
              </a:ext>
            </a:extLst>
          </p:cNvPr>
          <p:cNvSpPr txBox="1"/>
          <p:nvPr/>
        </p:nvSpPr>
        <p:spPr>
          <a:xfrm>
            <a:off x="94140" y="5982986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 where possible, if not, review your data model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F7C4C-A1A1-4705-B2D4-D79FD4FCB467}"/>
              </a:ext>
            </a:extLst>
          </p:cNvPr>
          <p:cNvSpPr txBox="1"/>
          <p:nvPr/>
        </p:nvSpPr>
        <p:spPr>
          <a:xfrm>
            <a:off x="94140" y="3357147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RLS is applied to the dataset </a:t>
            </a:r>
            <a:r>
              <a:rPr lang="en-GB" sz="2400" i="1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report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7B983-BA4C-4937-91BF-2701336F70EB}"/>
              </a:ext>
            </a:extLst>
          </p:cNvPr>
          <p:cNvSpPr txBox="1"/>
          <p:nvPr/>
        </p:nvSpPr>
        <p:spPr>
          <a:xfrm>
            <a:off x="94140" y="3808449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</a:t>
            </a:r>
            <a:r>
              <a:rPr lang="en-GB" sz="2400" i="1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access to the dataset RLS will NOT be enforced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4F36-6CDD-4EAE-8E99-D3661F993934}"/>
              </a:ext>
            </a:extLst>
          </p:cNvPr>
          <p:cNvSpPr txBox="1"/>
          <p:nvPr/>
        </p:nvSpPr>
        <p:spPr>
          <a:xfrm>
            <a:off x="94140" y="4259751"/>
            <a:ext cx="1180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RLS works best in Import mode, care needs to be taken with DQ. RLS not available for </a:t>
            </a:r>
            <a:r>
              <a:rPr lang="en-GB" sz="2400" dirty="0" err="1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LiveConnect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8521E-C9AA-4334-AA70-093F9231664C}"/>
              </a:ext>
            </a:extLst>
          </p:cNvPr>
          <p:cNvSpPr txBox="1"/>
          <p:nvPr/>
        </p:nvSpPr>
        <p:spPr>
          <a:xfrm>
            <a:off x="94140" y="5080385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all DAX functions are RLS friendly</a:t>
            </a:r>
            <a:endParaRPr lang="en-IE" sz="24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FBD6B-D5CF-41B7-A68E-E8143E48A4ED}"/>
              </a:ext>
            </a:extLst>
          </p:cNvPr>
          <p:cNvSpPr txBox="1"/>
          <p:nvPr/>
        </p:nvSpPr>
        <p:spPr>
          <a:xfrm>
            <a:off x="173271" y="150986"/>
            <a:ext cx="1029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RLS adventure today - How do we solve for this ?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C8B388-6B1F-4C7F-9D86-B2ECF5CE3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398074"/>
              </p:ext>
            </p:extLst>
          </p:nvPr>
        </p:nvGraphicFramePr>
        <p:xfrm>
          <a:off x="3904761" y="11241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1EBC8B-0426-4B6C-B51A-BF188BEC00F5}"/>
              </a:ext>
            </a:extLst>
          </p:cNvPr>
          <p:cNvSpPr txBox="1"/>
          <p:nvPr/>
        </p:nvSpPr>
        <p:spPr>
          <a:xfrm>
            <a:off x="173270" y="1124110"/>
            <a:ext cx="3642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Sales VP, 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a sales report, 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my sales team can view their sales revenues</a:t>
            </a:r>
            <a:endParaRPr lang="en-IE" sz="28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 descr="A picture containing text, person, sign&#10;&#10;Description automatically generated">
            <a:extLst>
              <a:ext uri="{FF2B5EF4-FFF2-40B4-BE49-F238E27FC236}">
                <a16:creationId xmlns:a16="http://schemas.microsoft.com/office/drawing/2014/main" id="{509445B8-5F06-4DD7-9F12-7239A260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0" y="4378569"/>
            <a:ext cx="2328445" cy="232844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DE0B6B-73CF-4A8D-814E-7DFBC79E7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135620"/>
              </p:ext>
            </p:extLst>
          </p:nvPr>
        </p:nvGraphicFramePr>
        <p:xfrm>
          <a:off x="3904761" y="11241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864C96-2A70-45D3-9764-C13D1000AAA6}"/>
              </a:ext>
            </a:extLst>
          </p:cNvPr>
          <p:cNvSpPr txBox="1"/>
          <p:nvPr/>
        </p:nvSpPr>
        <p:spPr>
          <a:xfrm>
            <a:off x="173270" y="1124110"/>
            <a:ext cx="43811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Sales VP, 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change my sales report, 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my sales team can view their sales revenues, but only relevant to them</a:t>
            </a:r>
            <a:endParaRPr lang="en-IE" sz="28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A071-0534-4405-9CFB-AB06AD87C7CF}"/>
              </a:ext>
            </a:extLst>
          </p:cNvPr>
          <p:cNvSpPr txBox="1"/>
          <p:nvPr/>
        </p:nvSpPr>
        <p:spPr>
          <a:xfrm>
            <a:off x="173271" y="150986"/>
            <a:ext cx="1029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RLS adventure today – Requirements change ….. #01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8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DE0B6B-73CF-4A8D-814E-7DFBC79E7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131092"/>
              </p:ext>
            </p:extLst>
          </p:nvPr>
        </p:nvGraphicFramePr>
        <p:xfrm>
          <a:off x="7165731" y="3657600"/>
          <a:ext cx="4867030" cy="288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864C96-2A70-45D3-9764-C13D1000AAA6}"/>
              </a:ext>
            </a:extLst>
          </p:cNvPr>
          <p:cNvSpPr txBox="1"/>
          <p:nvPr/>
        </p:nvSpPr>
        <p:spPr>
          <a:xfrm>
            <a:off x="173270" y="1124110"/>
            <a:ext cx="11859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Sales VP, 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change my sales report,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 can share with others to view (and they can see all data) </a:t>
            </a:r>
          </a:p>
          <a:p>
            <a:r>
              <a:rPr lang="en-GB" sz="28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my sales team will still only see data relevant to them</a:t>
            </a:r>
            <a:endParaRPr lang="en-IE" sz="28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A071-0534-4405-9CFB-AB06AD87C7CF}"/>
              </a:ext>
            </a:extLst>
          </p:cNvPr>
          <p:cNvSpPr txBox="1"/>
          <p:nvPr/>
        </p:nvSpPr>
        <p:spPr>
          <a:xfrm>
            <a:off x="173271" y="150986"/>
            <a:ext cx="1029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RLS adventure today – Requirements change ….. #02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69E341-DE53-42DA-869B-B7B5B8BD5EC4}"/>
              </a:ext>
            </a:extLst>
          </p:cNvPr>
          <p:cNvSpPr/>
          <p:nvPr/>
        </p:nvSpPr>
        <p:spPr>
          <a:xfrm>
            <a:off x="7420708" y="3429000"/>
            <a:ext cx="4308230" cy="3278014"/>
          </a:xfrm>
          <a:prstGeom prst="round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1F48A6-B4BD-4E94-9B14-87DB9A6C3F61}"/>
              </a:ext>
            </a:extLst>
          </p:cNvPr>
          <p:cNvSpPr/>
          <p:nvPr/>
        </p:nvSpPr>
        <p:spPr>
          <a:xfrm>
            <a:off x="5646128" y="3429000"/>
            <a:ext cx="1642695" cy="3278014"/>
          </a:xfrm>
          <a:prstGeom prst="round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B6CB-8D96-4FC5-8F75-4B6CBE4107BC}"/>
              </a:ext>
            </a:extLst>
          </p:cNvPr>
          <p:cNvSpPr txBox="1"/>
          <p:nvPr/>
        </p:nvSpPr>
        <p:spPr>
          <a:xfrm flipH="1">
            <a:off x="5927772" y="3429000"/>
            <a:ext cx="13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“Others”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8EB68-820B-4D2D-9CA1-1DF4A69C1CD9}"/>
              </a:ext>
            </a:extLst>
          </p:cNvPr>
          <p:cNvSpPr txBox="1"/>
          <p:nvPr/>
        </p:nvSpPr>
        <p:spPr>
          <a:xfrm flipH="1">
            <a:off x="8641519" y="3349814"/>
            <a:ext cx="191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“Sales Team”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2065B35-0032-490F-A8D7-E55272F1A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0" y="3578497"/>
            <a:ext cx="3450981" cy="31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B36E-239C-4C0E-B46C-6F9CDC547092}"/>
              </a:ext>
            </a:extLst>
          </p:cNvPr>
          <p:cNvSpPr/>
          <p:nvPr/>
        </p:nvSpPr>
        <p:spPr>
          <a:xfrm>
            <a:off x="0" y="0"/>
            <a:ext cx="12192000" cy="82519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DE0B6B-73CF-4A8D-814E-7DFBC79E744C}"/>
              </a:ext>
            </a:extLst>
          </p:cNvPr>
          <p:cNvGraphicFramePr/>
          <p:nvPr/>
        </p:nvGraphicFramePr>
        <p:xfrm>
          <a:off x="7165731" y="3657600"/>
          <a:ext cx="4867030" cy="288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864C96-2A70-45D3-9764-C13D1000AAA6}"/>
              </a:ext>
            </a:extLst>
          </p:cNvPr>
          <p:cNvSpPr txBox="1"/>
          <p:nvPr/>
        </p:nvSpPr>
        <p:spPr>
          <a:xfrm>
            <a:off x="173270" y="1124110"/>
            <a:ext cx="11859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Sales VP, </a:t>
            </a:r>
          </a:p>
          <a:p>
            <a:r>
              <a:rPr lang="en-GB" sz="20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change my sales report,</a:t>
            </a:r>
          </a:p>
          <a:p>
            <a:r>
              <a:rPr lang="en-GB" sz="20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:</a:t>
            </a:r>
          </a:p>
          <a:p>
            <a:r>
              <a:rPr lang="en-GB" sz="20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Sales team only see data relevant to them within the hierarchy and the Product Categories and Sales Channels they are responsible for</a:t>
            </a:r>
          </a:p>
          <a:p>
            <a:r>
              <a:rPr lang="en-GB" sz="2000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Sales Team members will see all data based on the Product Categories and Sales Channels they are responsible for, but will not be affected by the Sales Team hierarchy</a:t>
            </a:r>
            <a:endParaRPr lang="en-IE" sz="2000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A071-0534-4405-9CFB-AB06AD87C7CF}"/>
              </a:ext>
            </a:extLst>
          </p:cNvPr>
          <p:cNvSpPr txBox="1"/>
          <p:nvPr/>
        </p:nvSpPr>
        <p:spPr>
          <a:xfrm>
            <a:off x="173270" y="150986"/>
            <a:ext cx="1029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EFDF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RLS adventure today – Requirements change ….. #03</a:t>
            </a:r>
            <a:endParaRPr lang="en-IE" sz="2800" b="1" dirty="0">
              <a:solidFill>
                <a:srgbClr val="EFDF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69E341-DE53-42DA-869B-B7B5B8BD5EC4}"/>
              </a:ext>
            </a:extLst>
          </p:cNvPr>
          <p:cNvSpPr/>
          <p:nvPr/>
        </p:nvSpPr>
        <p:spPr>
          <a:xfrm>
            <a:off x="7420708" y="3429000"/>
            <a:ext cx="4308230" cy="3278014"/>
          </a:xfrm>
          <a:prstGeom prst="round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1F48A6-B4BD-4E94-9B14-87DB9A6C3F61}"/>
              </a:ext>
            </a:extLst>
          </p:cNvPr>
          <p:cNvSpPr/>
          <p:nvPr/>
        </p:nvSpPr>
        <p:spPr>
          <a:xfrm>
            <a:off x="5646128" y="3429000"/>
            <a:ext cx="1642695" cy="3278014"/>
          </a:xfrm>
          <a:prstGeom prst="round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3B6CB-8D96-4FC5-8F75-4B6CBE4107BC}"/>
              </a:ext>
            </a:extLst>
          </p:cNvPr>
          <p:cNvSpPr txBox="1"/>
          <p:nvPr/>
        </p:nvSpPr>
        <p:spPr>
          <a:xfrm flipH="1">
            <a:off x="5927772" y="3429000"/>
            <a:ext cx="136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“Others”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8EB68-820B-4D2D-9CA1-1DF4A69C1CD9}"/>
              </a:ext>
            </a:extLst>
          </p:cNvPr>
          <p:cNvSpPr txBox="1"/>
          <p:nvPr/>
        </p:nvSpPr>
        <p:spPr>
          <a:xfrm flipH="1">
            <a:off x="8641519" y="3349814"/>
            <a:ext cx="191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E272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“Sales Team”</a:t>
            </a:r>
            <a:endParaRPr lang="en-IE" dirty="0">
              <a:solidFill>
                <a:srgbClr val="E2725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picture containing text, person, person, sign&#10;&#10;Description automatically generated">
            <a:extLst>
              <a:ext uri="{FF2B5EF4-FFF2-40B4-BE49-F238E27FC236}">
                <a16:creationId xmlns:a16="http://schemas.microsoft.com/office/drawing/2014/main" id="{0B43F4DF-FFE5-4420-BFC0-6D830509D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" y="4001548"/>
            <a:ext cx="3714599" cy="27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2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751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Clark</dc:creator>
  <cp:lastModifiedBy>Gavin Clark</cp:lastModifiedBy>
  <cp:revision>2</cp:revision>
  <dcterms:created xsi:type="dcterms:W3CDTF">2021-02-21T20:18:26Z</dcterms:created>
  <dcterms:modified xsi:type="dcterms:W3CDTF">2021-02-23T09:38:51Z</dcterms:modified>
</cp:coreProperties>
</file>