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03" r:id="rId2"/>
    <p:sldId id="272" r:id="rId3"/>
    <p:sldId id="277" r:id="rId4"/>
    <p:sldId id="398" r:id="rId5"/>
    <p:sldId id="404" r:id="rId6"/>
    <p:sldId id="405" r:id="rId7"/>
    <p:sldId id="406" r:id="rId8"/>
    <p:sldId id="407" r:id="rId9"/>
    <p:sldId id="408" r:id="rId10"/>
    <p:sldId id="40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22CB8-331F-478C-91CC-0535E52154E8}" v="87" dt="2020-11-07T11:22:12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Velez" userId="5694e89c67e65a8c" providerId="LiveId" clId="{3B422CB8-331F-478C-91CC-0535E52154E8}"/>
    <pc:docChg chg="undo custSel mod addSld delSld modSld delMainMaster modMainMaster modNotesMaster modHandout">
      <pc:chgData name="Gustavo Velez" userId="5694e89c67e65a8c" providerId="LiveId" clId="{3B422CB8-331F-478C-91CC-0535E52154E8}" dt="2020-11-07T11:24:44.518" v="4151" actId="20577"/>
      <pc:docMkLst>
        <pc:docMk/>
      </pc:docMkLst>
      <pc:sldChg chg="new del">
        <pc:chgData name="Gustavo Velez" userId="5694e89c67e65a8c" providerId="LiveId" clId="{3B422CB8-331F-478C-91CC-0535E52154E8}" dt="2020-11-07T10:04:42.939" v="1" actId="47"/>
        <pc:sldMkLst>
          <pc:docMk/>
          <pc:sldMk cId="834482599" sldId="256"/>
        </pc:sldMkLst>
      </pc:sldChg>
      <pc:sldChg chg="modSp mod">
        <pc:chgData name="Gustavo Velez" userId="5694e89c67e65a8c" providerId="LiveId" clId="{3B422CB8-331F-478C-91CC-0535E52154E8}" dt="2020-11-07T11:24:44.518" v="4151" actId="20577"/>
        <pc:sldMkLst>
          <pc:docMk/>
          <pc:sldMk cId="595999516" sldId="265"/>
        </pc:sldMkLst>
        <pc:spChg chg="mod">
          <ac:chgData name="Gustavo Velez" userId="5694e89c67e65a8c" providerId="LiveId" clId="{3B422CB8-331F-478C-91CC-0535E52154E8}" dt="2020-11-07T11:24:44.518" v="4151" actId="20577"/>
          <ac:spMkLst>
            <pc:docMk/>
            <pc:sldMk cId="595999516" sldId="265"/>
            <ac:spMk id="20" creationId="{56A216F7-C1CF-4446-842F-E4E2C7D8FA83}"/>
          </ac:spMkLst>
        </pc:spChg>
      </pc:sldChg>
      <pc:sldChg chg="modSp mod">
        <pc:chgData name="Gustavo Velez" userId="5694e89c67e65a8c" providerId="LiveId" clId="{3B422CB8-331F-478C-91CC-0535E52154E8}" dt="2020-11-07T11:07:38.015" v="2796" actId="790"/>
        <pc:sldMkLst>
          <pc:docMk/>
          <pc:sldMk cId="428841483" sldId="272"/>
        </pc:sldMkLst>
        <pc:spChg chg="mod">
          <ac:chgData name="Gustavo Velez" userId="5694e89c67e65a8c" providerId="LiveId" clId="{3B422CB8-331F-478C-91CC-0535E52154E8}" dt="2020-11-07T11:07:38.007" v="2790" actId="790"/>
          <ac:spMkLst>
            <pc:docMk/>
            <pc:sldMk cId="428841483" sldId="272"/>
            <ac:spMk id="3" creationId="{A7F8F39D-1835-4709-854E-66AA198238A0}"/>
          </ac:spMkLst>
        </pc:spChg>
        <pc:spChg chg="mod">
          <ac:chgData name="Gustavo Velez" userId="5694e89c67e65a8c" providerId="LiveId" clId="{3B422CB8-331F-478C-91CC-0535E52154E8}" dt="2020-11-07T11:07:38.009" v="2791" actId="790"/>
          <ac:spMkLst>
            <pc:docMk/>
            <pc:sldMk cId="428841483" sldId="272"/>
            <ac:spMk id="4" creationId="{A52516C0-AD6A-4C1D-A7DC-C5CA91398205}"/>
          </ac:spMkLst>
        </pc:spChg>
        <pc:spChg chg="mod">
          <ac:chgData name="Gustavo Velez" userId="5694e89c67e65a8c" providerId="LiveId" clId="{3B422CB8-331F-478C-91CC-0535E52154E8}" dt="2020-11-07T11:07:38.010" v="2792" actId="790"/>
          <ac:spMkLst>
            <pc:docMk/>
            <pc:sldMk cId="428841483" sldId="272"/>
            <ac:spMk id="6" creationId="{60B12384-1066-45C7-AFED-AF01D0FC097C}"/>
          </ac:spMkLst>
        </pc:spChg>
        <pc:spChg chg="mod">
          <ac:chgData name="Gustavo Velez" userId="5694e89c67e65a8c" providerId="LiveId" clId="{3B422CB8-331F-478C-91CC-0535E52154E8}" dt="2020-11-07T11:07:38.011" v="2793" actId="790"/>
          <ac:spMkLst>
            <pc:docMk/>
            <pc:sldMk cId="428841483" sldId="272"/>
            <ac:spMk id="7" creationId="{5B9E764A-48E6-4703-BB5F-ED13B12E5F87}"/>
          </ac:spMkLst>
        </pc:spChg>
        <pc:spChg chg="mod">
          <ac:chgData name="Gustavo Velez" userId="5694e89c67e65a8c" providerId="LiveId" clId="{3B422CB8-331F-478C-91CC-0535E52154E8}" dt="2020-11-07T11:07:38.012" v="2794" actId="790"/>
          <ac:spMkLst>
            <pc:docMk/>
            <pc:sldMk cId="428841483" sldId="272"/>
            <ac:spMk id="8" creationId="{82A8B7F9-8CFE-4276-B54F-B8F97AB420D5}"/>
          </ac:spMkLst>
        </pc:spChg>
        <pc:spChg chg="mod">
          <ac:chgData name="Gustavo Velez" userId="5694e89c67e65a8c" providerId="LiveId" clId="{3B422CB8-331F-478C-91CC-0535E52154E8}" dt="2020-11-07T11:07:38.014" v="2795" actId="790"/>
          <ac:spMkLst>
            <pc:docMk/>
            <pc:sldMk cId="428841483" sldId="272"/>
            <ac:spMk id="9" creationId="{8AB15FB1-73A7-4779-A166-EAAC756A6976}"/>
          </ac:spMkLst>
        </pc:spChg>
        <pc:spChg chg="mod">
          <ac:chgData name="Gustavo Velez" userId="5694e89c67e65a8c" providerId="LiveId" clId="{3B422CB8-331F-478C-91CC-0535E52154E8}" dt="2020-11-07T11:07:38.015" v="2796" actId="790"/>
          <ac:spMkLst>
            <pc:docMk/>
            <pc:sldMk cId="428841483" sldId="272"/>
            <ac:spMk id="16" creationId="{CE40CF1B-5433-4E87-9276-9E8830E162F6}"/>
          </ac:spMkLst>
        </pc:spChg>
      </pc:sldChg>
      <pc:sldChg chg="del">
        <pc:chgData name="Gustavo Velez" userId="5694e89c67e65a8c" providerId="LiveId" clId="{3B422CB8-331F-478C-91CC-0535E52154E8}" dt="2020-11-07T10:06:21.654" v="48" actId="47"/>
        <pc:sldMkLst>
          <pc:docMk/>
          <pc:sldMk cId="2910643816" sldId="276"/>
        </pc:sldMkLst>
      </pc:sldChg>
      <pc:sldChg chg="modSp mod">
        <pc:chgData name="Gustavo Velez" userId="5694e89c67e65a8c" providerId="LiveId" clId="{3B422CB8-331F-478C-91CC-0535E52154E8}" dt="2020-11-07T11:07:38.019" v="2798" actId="790"/>
        <pc:sldMkLst>
          <pc:docMk/>
          <pc:sldMk cId="989669483" sldId="277"/>
        </pc:sldMkLst>
        <pc:spChg chg="mod">
          <ac:chgData name="Gustavo Velez" userId="5694e89c67e65a8c" providerId="LiveId" clId="{3B422CB8-331F-478C-91CC-0535E52154E8}" dt="2020-11-07T11:07:38.018" v="2797" actId="790"/>
          <ac:spMkLst>
            <pc:docMk/>
            <pc:sldMk cId="989669483" sldId="277"/>
            <ac:spMk id="3" creationId="{ED309A0D-2A4C-4C49-8755-011B2AED4F1F}"/>
          </ac:spMkLst>
        </pc:spChg>
        <pc:spChg chg="mod">
          <ac:chgData name="Gustavo Velez" userId="5694e89c67e65a8c" providerId="LiveId" clId="{3B422CB8-331F-478C-91CC-0535E52154E8}" dt="2020-11-07T11:07:38.019" v="2798" actId="790"/>
          <ac:spMkLst>
            <pc:docMk/>
            <pc:sldMk cId="989669483" sldId="277"/>
            <ac:spMk id="4" creationId="{8E946DE2-AA8B-402D-B97E-5F9934339BF8}"/>
          </ac:spMkLst>
        </pc:spChg>
      </pc:sldChg>
      <pc:sldChg chg="modSp mod">
        <pc:chgData name="Gustavo Velez" userId="5694e89c67e65a8c" providerId="LiveId" clId="{3B422CB8-331F-478C-91CC-0535E52154E8}" dt="2020-11-07T11:07:38.025" v="2800" actId="790"/>
        <pc:sldMkLst>
          <pc:docMk/>
          <pc:sldMk cId="2853543185" sldId="398"/>
        </pc:sldMkLst>
        <pc:spChg chg="mod">
          <ac:chgData name="Gustavo Velez" userId="5694e89c67e65a8c" providerId="LiveId" clId="{3B422CB8-331F-478C-91CC-0535E52154E8}" dt="2020-11-07T11:07:38.020" v="2799" actId="790"/>
          <ac:spMkLst>
            <pc:docMk/>
            <pc:sldMk cId="2853543185" sldId="398"/>
            <ac:spMk id="4" creationId="{D38746D9-922B-4028-A96B-BC0C018D26CF}"/>
          </ac:spMkLst>
        </pc:spChg>
        <pc:spChg chg="mod">
          <ac:chgData name="Gustavo Velez" userId="5694e89c67e65a8c" providerId="LiveId" clId="{3B422CB8-331F-478C-91CC-0535E52154E8}" dt="2020-11-07T11:07:38.025" v="2800" actId="790"/>
          <ac:spMkLst>
            <pc:docMk/>
            <pc:sldMk cId="2853543185" sldId="398"/>
            <ac:spMk id="5" creationId="{D386B500-6B8A-4F3E-B694-B1C6AA51D7DD}"/>
          </ac:spMkLst>
        </pc:spChg>
      </pc:sldChg>
      <pc:sldChg chg="modSp mod">
        <pc:chgData name="Gustavo Velez" userId="5694e89c67e65a8c" providerId="LiveId" clId="{3B422CB8-331F-478C-91CC-0535E52154E8}" dt="2020-11-07T11:07:38.004" v="2789" actId="790"/>
        <pc:sldMkLst>
          <pc:docMk/>
          <pc:sldMk cId="4192987583" sldId="403"/>
        </pc:sldMkLst>
        <pc:spChg chg="mod">
          <ac:chgData name="Gustavo Velez" userId="5694e89c67e65a8c" providerId="LiveId" clId="{3B422CB8-331F-478C-91CC-0535E52154E8}" dt="2020-11-07T11:07:38.003" v="2788" actId="790"/>
          <ac:spMkLst>
            <pc:docMk/>
            <pc:sldMk cId="4192987583" sldId="403"/>
            <ac:spMk id="20" creationId="{9FE837B9-17EA-4423-B464-C343F1893BB5}"/>
          </ac:spMkLst>
        </pc:spChg>
        <pc:spChg chg="mod">
          <ac:chgData name="Gustavo Velez" userId="5694e89c67e65a8c" providerId="LiveId" clId="{3B422CB8-331F-478C-91CC-0535E52154E8}" dt="2020-11-07T11:07:38.004" v="2789" actId="790"/>
          <ac:spMkLst>
            <pc:docMk/>
            <pc:sldMk cId="4192987583" sldId="403"/>
            <ac:spMk id="21" creationId="{340A628B-A009-4A96-9C4B-DFA49738D8FF}"/>
          </ac:spMkLst>
        </pc:spChg>
      </pc:sldChg>
      <pc:sldChg chg="addSp delSp modSp new add del mod modClrScheme chgLayout">
        <pc:chgData name="Gustavo Velez" userId="5694e89c67e65a8c" providerId="LiveId" clId="{3B422CB8-331F-478C-91CC-0535E52154E8}" dt="2020-11-07T11:07:38.028" v="2802" actId="790"/>
        <pc:sldMkLst>
          <pc:docMk/>
          <pc:sldMk cId="3186884179" sldId="404"/>
        </pc:sldMkLst>
        <pc:spChg chg="mod ord">
          <ac:chgData name="Gustavo Velez" userId="5694e89c67e65a8c" providerId="LiveId" clId="{3B422CB8-331F-478C-91CC-0535E52154E8}" dt="2020-11-07T11:07:38.026" v="2801" actId="790"/>
          <ac:spMkLst>
            <pc:docMk/>
            <pc:sldMk cId="3186884179" sldId="404"/>
            <ac:spMk id="2" creationId="{99E5DC02-7E07-46EB-9831-8178415FE557}"/>
          </ac:spMkLst>
        </pc:spChg>
        <pc:spChg chg="del mod ord">
          <ac:chgData name="Gustavo Velez" userId="5694e89c67e65a8c" providerId="LiveId" clId="{3B422CB8-331F-478C-91CC-0535E52154E8}" dt="2020-11-07T10:10:08.616" v="245" actId="700"/>
          <ac:spMkLst>
            <pc:docMk/>
            <pc:sldMk cId="3186884179" sldId="404"/>
            <ac:spMk id="3" creationId="{3539827C-29EC-4FEC-A239-ABBD9E32E4FB}"/>
          </ac:spMkLst>
        </pc:spChg>
        <pc:spChg chg="add mod ord">
          <ac:chgData name="Gustavo Velez" userId="5694e89c67e65a8c" providerId="LiveId" clId="{3B422CB8-331F-478C-91CC-0535E52154E8}" dt="2020-11-07T11:07:38.028" v="2802" actId="790"/>
          <ac:spMkLst>
            <pc:docMk/>
            <pc:sldMk cId="3186884179" sldId="404"/>
            <ac:spMk id="4" creationId="{C98F31A5-4644-4E1C-8242-E2F08DF72DF1}"/>
          </ac:spMkLst>
        </pc:spChg>
        <pc:picChg chg="mod">
          <ac:chgData name="Gustavo Velez" userId="5694e89c67e65a8c" providerId="LiveId" clId="{3B422CB8-331F-478C-91CC-0535E52154E8}" dt="2020-11-07T10:14:38.919" v="361" actId="1076"/>
          <ac:picMkLst>
            <pc:docMk/>
            <pc:sldMk cId="3186884179" sldId="404"/>
            <ac:picMk id="1026" creationId="{A347F773-31BE-4BF2-A4AD-58A8A9EADA7E}"/>
          </ac:picMkLst>
        </pc:picChg>
      </pc:sldChg>
      <pc:sldChg chg="addSp">
        <pc:chgData name="Gustavo Velez" userId="5694e89c67e65a8c" providerId="LiveId" clId="{3B422CB8-331F-478C-91CC-0535E52154E8}" dt="2020-11-07T10:14:27.873" v="356"/>
        <pc:sldMkLst>
          <pc:docMk/>
          <pc:sldMk cId="3724943486" sldId="404"/>
        </pc:sldMkLst>
        <pc:picChg chg="add">
          <ac:chgData name="Gustavo Velez" userId="5694e89c67e65a8c" providerId="LiveId" clId="{3B422CB8-331F-478C-91CC-0535E52154E8}" dt="2020-11-07T10:14:27.873" v="356"/>
          <ac:picMkLst>
            <pc:docMk/>
            <pc:sldMk cId="3724943486" sldId="404"/>
            <ac:picMk id="1026" creationId="{A347F773-31BE-4BF2-A4AD-58A8A9EADA7E}"/>
          </ac:picMkLst>
        </pc:picChg>
      </pc:sldChg>
      <pc:sldChg chg="addSp delSp modSp new mod setBg">
        <pc:chgData name="Gustavo Velez" userId="5694e89c67e65a8c" providerId="LiveId" clId="{3B422CB8-331F-478C-91CC-0535E52154E8}" dt="2020-11-07T11:07:38.062" v="2810" actId="790"/>
        <pc:sldMkLst>
          <pc:docMk/>
          <pc:sldMk cId="394448856" sldId="405"/>
        </pc:sldMkLst>
        <pc:spChg chg="mod">
          <ac:chgData name="Gustavo Velez" userId="5694e89c67e65a8c" providerId="LiveId" clId="{3B422CB8-331F-478C-91CC-0535E52154E8}" dt="2020-11-07T11:07:38.043" v="2804" actId="790"/>
          <ac:spMkLst>
            <pc:docMk/>
            <pc:sldMk cId="394448856" sldId="405"/>
            <ac:spMk id="2" creationId="{A25BACBE-E35B-40D4-9EF7-04DE23538C1C}"/>
          </ac:spMkLst>
        </pc:spChg>
        <pc:spChg chg="mod ord">
          <ac:chgData name="Gustavo Velez" userId="5694e89c67e65a8c" providerId="LiveId" clId="{3B422CB8-331F-478C-91CC-0535E52154E8}" dt="2020-11-07T11:07:38.060" v="2808" actId="790"/>
          <ac:spMkLst>
            <pc:docMk/>
            <pc:sldMk cId="394448856" sldId="405"/>
            <ac:spMk id="3" creationId="{2921B858-407B-4ECF-ACBA-7580C47E50BE}"/>
          </ac:spMkLst>
        </pc:spChg>
        <pc:spChg chg="add mod">
          <ac:chgData name="Gustavo Velez" userId="5694e89c67e65a8c" providerId="LiveId" clId="{3B422CB8-331F-478C-91CC-0535E52154E8}" dt="2020-11-07T11:07:38.029" v="2803" actId="790"/>
          <ac:spMkLst>
            <pc:docMk/>
            <pc:sldMk cId="394448856" sldId="405"/>
            <ac:spMk id="7" creationId="{201CC55D-ED54-4C5C-95E6-10947BD1103B}"/>
          </ac:spMkLst>
        </pc:spChg>
        <pc:spChg chg="mod">
          <ac:chgData name="Gustavo Velez" userId="5694e89c67e65a8c" providerId="LiveId" clId="{3B422CB8-331F-478C-91CC-0535E52154E8}" dt="2020-11-07T11:07:38.046" v="2806" actId="790"/>
          <ac:spMkLst>
            <pc:docMk/>
            <pc:sldMk cId="394448856" sldId="405"/>
            <ac:spMk id="9" creationId="{48F4FEDC-6D80-458C-A665-075D9B9500FD}"/>
          </ac:spMkLst>
        </pc:spChg>
        <pc:spChg chg="add del">
          <ac:chgData name="Gustavo Velez" userId="5694e89c67e65a8c" providerId="LiveId" clId="{3B422CB8-331F-478C-91CC-0535E52154E8}" dt="2020-11-07T10:20:20.043" v="536" actId="26606"/>
          <ac:spMkLst>
            <pc:docMk/>
            <pc:sldMk cId="394448856" sldId="405"/>
            <ac:spMk id="10" creationId="{9427AF5F-9A0E-42B7-A252-FD64C9885F9C}"/>
          </ac:spMkLst>
        </pc:spChg>
        <pc:spChg chg="add mod">
          <ac:chgData name="Gustavo Velez" userId="5694e89c67e65a8c" providerId="LiveId" clId="{3B422CB8-331F-478C-91CC-0535E52154E8}" dt="2020-11-07T11:07:38.049" v="2807" actId="790"/>
          <ac:spMkLst>
            <pc:docMk/>
            <pc:sldMk cId="394448856" sldId="405"/>
            <ac:spMk id="11" creationId="{3873B707-463F-40B0-8227-E8CC6C67EB25}"/>
          </ac:spMkLst>
        </pc:spChg>
        <pc:spChg chg="add del">
          <ac:chgData name="Gustavo Velez" userId="5694e89c67e65a8c" providerId="LiveId" clId="{3B422CB8-331F-478C-91CC-0535E52154E8}" dt="2020-11-07T10:20:28.995" v="538" actId="26606"/>
          <ac:spMkLst>
            <pc:docMk/>
            <pc:sldMk cId="394448856" sldId="405"/>
            <ac:spMk id="12" creationId="{EBF87945-A001-489F-9D9B-7D9435F0B9CA}"/>
          </ac:spMkLst>
        </pc:spChg>
        <pc:spChg chg="mod">
          <ac:chgData name="Gustavo Velez" userId="5694e89c67e65a8c" providerId="LiveId" clId="{3B422CB8-331F-478C-91CC-0535E52154E8}" dt="2020-11-07T11:07:38.045" v="2805" actId="790"/>
          <ac:spMkLst>
            <pc:docMk/>
            <pc:sldMk cId="394448856" sldId="405"/>
            <ac:spMk id="13" creationId="{F399A70F-F8CD-4992-9EF5-6CF15472E73F}"/>
          </ac:spMkLst>
        </pc:spChg>
        <pc:spChg chg="add del">
          <ac:chgData name="Gustavo Velez" userId="5694e89c67e65a8c" providerId="LiveId" clId="{3B422CB8-331F-478C-91CC-0535E52154E8}" dt="2020-11-07T10:20:37.666" v="540" actId="26606"/>
          <ac:spMkLst>
            <pc:docMk/>
            <pc:sldMk cId="394448856" sldId="405"/>
            <ac:spMk id="14" creationId="{4038CB10-1F5C-4D54-9DF7-12586DE5B007}"/>
          </ac:spMkLst>
        </pc:spChg>
        <pc:spChg chg="add del">
          <ac:chgData name="Gustavo Velez" userId="5694e89c67e65a8c" providerId="LiveId" clId="{3B422CB8-331F-478C-91CC-0535E52154E8}" dt="2020-11-07T10:20:37.666" v="540" actId="26606"/>
          <ac:spMkLst>
            <pc:docMk/>
            <pc:sldMk cId="394448856" sldId="405"/>
            <ac:spMk id="15" creationId="{73ED6512-6858-4552-B699-9A97FE9A4EA2}"/>
          </ac:spMkLst>
        </pc:spChg>
        <pc:spChg chg="add del">
          <ac:chgData name="Gustavo Velez" userId="5694e89c67e65a8c" providerId="LiveId" clId="{3B422CB8-331F-478C-91CC-0535E52154E8}" dt="2020-11-07T10:20:54.065" v="542" actId="26606"/>
          <ac:spMkLst>
            <pc:docMk/>
            <pc:sldMk cId="394448856" sldId="405"/>
            <ac:spMk id="16" creationId="{0570A85B-3810-4F95-97B0-CBF4CCDB381C}"/>
          </ac:spMkLst>
        </pc:spChg>
        <pc:spChg chg="add del">
          <ac:chgData name="Gustavo Velez" userId="5694e89c67e65a8c" providerId="LiveId" clId="{3B422CB8-331F-478C-91CC-0535E52154E8}" dt="2020-11-07T10:20:54.065" v="542" actId="26606"/>
          <ac:spMkLst>
            <pc:docMk/>
            <pc:sldMk cId="394448856" sldId="405"/>
            <ac:spMk id="17" creationId="{B082622D-AAF3-4897-8629-FC918530DD86}"/>
          </ac:spMkLst>
        </pc:spChg>
        <pc:spChg chg="add del">
          <ac:chgData name="Gustavo Velez" userId="5694e89c67e65a8c" providerId="LiveId" clId="{3B422CB8-331F-478C-91CC-0535E52154E8}" dt="2020-11-07T10:20:54.065" v="542" actId="26606"/>
          <ac:spMkLst>
            <pc:docMk/>
            <pc:sldMk cId="394448856" sldId="405"/>
            <ac:spMk id="18" creationId="{A7457DD9-5A45-400A-AB4B-4B4EDECA25F1}"/>
          </ac:spMkLst>
        </pc:spChg>
        <pc:spChg chg="add del">
          <ac:chgData name="Gustavo Velez" userId="5694e89c67e65a8c" providerId="LiveId" clId="{3B422CB8-331F-478C-91CC-0535E52154E8}" dt="2020-11-07T10:20:54.065" v="542" actId="26606"/>
          <ac:spMkLst>
            <pc:docMk/>
            <pc:sldMk cId="394448856" sldId="405"/>
            <ac:spMk id="19" creationId="{441CF7D6-A660-431A-B0BB-140A0D5556B6}"/>
          </ac:spMkLst>
        </pc:spChg>
        <pc:spChg chg="add mod">
          <ac:chgData name="Gustavo Velez" userId="5694e89c67e65a8c" providerId="LiveId" clId="{3B422CB8-331F-478C-91CC-0535E52154E8}" dt="2020-11-07T11:07:38.062" v="2810" actId="790"/>
          <ac:spMkLst>
            <pc:docMk/>
            <pc:sldMk cId="394448856" sldId="405"/>
            <ac:spMk id="20" creationId="{19C9EAEA-39D0-4B0E-A0EB-51E7B26740B1}"/>
          </ac:spMkLst>
        </pc:spChg>
        <pc:spChg chg="add mod">
          <ac:chgData name="Gustavo Velez" userId="5694e89c67e65a8c" providerId="LiveId" clId="{3B422CB8-331F-478C-91CC-0535E52154E8}" dt="2020-11-07T11:07:38.061" v="2809" actId="790"/>
          <ac:spMkLst>
            <pc:docMk/>
            <pc:sldMk cId="394448856" sldId="405"/>
            <ac:spMk id="21" creationId="{C13237C8-E62C-4F0D-A318-BD6FB6C2D138}"/>
          </ac:spMkLst>
        </pc:spChg>
        <pc:grpChg chg="add">
          <ac:chgData name="Gustavo Velez" userId="5694e89c67e65a8c" providerId="LiveId" clId="{3B422CB8-331F-478C-91CC-0535E52154E8}" dt="2020-11-07T10:21:07.332" v="545" actId="26606"/>
          <ac:grpSpMkLst>
            <pc:docMk/>
            <pc:sldMk cId="394448856" sldId="405"/>
            <ac:grpSpMk id="8" creationId="{1DE889C7-FAD6-4397-98E2-05D503484459}"/>
          </ac:grpSpMkLst>
        </pc:grpChg>
        <pc:picChg chg="add mod">
          <ac:chgData name="Gustavo Velez" userId="5694e89c67e65a8c" providerId="LiveId" clId="{3B422CB8-331F-478C-91CC-0535E52154E8}" dt="2020-11-07T10:55:52.291" v="1282" actId="1440"/>
          <ac:picMkLst>
            <pc:docMk/>
            <pc:sldMk cId="394448856" sldId="405"/>
            <ac:picMk id="5" creationId="{D2EDC55A-D368-46E2-A377-DA0D381D9A5A}"/>
          </ac:picMkLst>
        </pc:picChg>
      </pc:sldChg>
      <pc:sldChg chg="del">
        <pc:chgData name="Gustavo Velez" userId="5694e89c67e65a8c" providerId="LiveId" clId="{3B422CB8-331F-478C-91CC-0535E52154E8}" dt="2020-11-07T10:06:23.316" v="49" actId="47"/>
        <pc:sldMkLst>
          <pc:docMk/>
          <pc:sldMk cId="3155069659" sldId="405"/>
        </pc:sldMkLst>
      </pc:sldChg>
      <pc:sldChg chg="addSp modSp new mod setBg">
        <pc:chgData name="Gustavo Velez" userId="5694e89c67e65a8c" providerId="LiveId" clId="{3B422CB8-331F-478C-91CC-0535E52154E8}" dt="2020-11-07T11:07:38.075" v="2815" actId="790"/>
        <pc:sldMkLst>
          <pc:docMk/>
          <pc:sldMk cId="329934930" sldId="406"/>
        </pc:sldMkLst>
        <pc:spChg chg="mod">
          <ac:chgData name="Gustavo Velez" userId="5694e89c67e65a8c" providerId="LiveId" clId="{3B422CB8-331F-478C-91CC-0535E52154E8}" dt="2020-11-07T11:07:38.065" v="2812" actId="790"/>
          <ac:spMkLst>
            <pc:docMk/>
            <pc:sldMk cId="329934930" sldId="406"/>
            <ac:spMk id="2" creationId="{6EC6A1E8-5793-4B92-A3A1-9075163494C7}"/>
          </ac:spMkLst>
        </pc:spChg>
        <pc:spChg chg="mod">
          <ac:chgData name="Gustavo Velez" userId="5694e89c67e65a8c" providerId="LiveId" clId="{3B422CB8-331F-478C-91CC-0535E52154E8}" dt="2020-11-07T11:07:38.075" v="2815" actId="790"/>
          <ac:spMkLst>
            <pc:docMk/>
            <pc:sldMk cId="329934930" sldId="406"/>
            <ac:spMk id="3" creationId="{E7CAC285-7B62-49EB-83E9-AF271F4518B0}"/>
          </ac:spMkLst>
        </pc:spChg>
        <pc:spChg chg="add mod">
          <ac:chgData name="Gustavo Velez" userId="5694e89c67e65a8c" providerId="LiveId" clId="{3B422CB8-331F-478C-91CC-0535E52154E8}" dt="2020-11-07T11:07:38.063" v="2811" actId="790"/>
          <ac:spMkLst>
            <pc:docMk/>
            <pc:sldMk cId="329934930" sldId="406"/>
            <ac:spMk id="10" creationId="{C3896A03-3945-419A-B66B-4EE266EDD152}"/>
          </ac:spMkLst>
        </pc:spChg>
        <pc:spChg chg="add mod">
          <ac:chgData name="Gustavo Velez" userId="5694e89c67e65a8c" providerId="LiveId" clId="{3B422CB8-331F-478C-91CC-0535E52154E8}" dt="2020-11-07T11:07:38.067" v="2813" actId="790"/>
          <ac:spMkLst>
            <pc:docMk/>
            <pc:sldMk cId="329934930" sldId="406"/>
            <ac:spMk id="12" creationId="{B34F5AD2-EDBD-4BBD-A55C-EAFFD0C7097A}"/>
          </ac:spMkLst>
        </pc:spChg>
        <pc:spChg chg="add mod">
          <ac:chgData name="Gustavo Velez" userId="5694e89c67e65a8c" providerId="LiveId" clId="{3B422CB8-331F-478C-91CC-0535E52154E8}" dt="2020-11-07T11:07:38.068" v="2814" actId="790"/>
          <ac:spMkLst>
            <pc:docMk/>
            <pc:sldMk cId="329934930" sldId="406"/>
            <ac:spMk id="14" creationId="{450D3AD2-FA80-415F-A9CE-54D884561CD7}"/>
          </ac:spMkLst>
        </pc:spChg>
        <pc:picChg chg="add mod">
          <ac:chgData name="Gustavo Velez" userId="5694e89c67e65a8c" providerId="LiveId" clId="{3B422CB8-331F-478C-91CC-0535E52154E8}" dt="2020-11-07T10:55:27.908" v="1280" actId="1440"/>
          <ac:picMkLst>
            <pc:docMk/>
            <pc:sldMk cId="329934930" sldId="406"/>
            <ac:picMk id="5" creationId="{45B1644E-80C6-4D60-B0C4-0AB1976A08C3}"/>
          </ac:picMkLst>
        </pc:picChg>
      </pc:sldChg>
      <pc:sldChg chg="modSp new mod">
        <pc:chgData name="Gustavo Velez" userId="5694e89c67e65a8c" providerId="LiveId" clId="{3B422CB8-331F-478C-91CC-0535E52154E8}" dt="2020-11-07T11:07:38.081" v="2817" actId="790"/>
        <pc:sldMkLst>
          <pc:docMk/>
          <pc:sldMk cId="3506518345" sldId="407"/>
        </pc:sldMkLst>
        <pc:spChg chg="mod">
          <ac:chgData name="Gustavo Velez" userId="5694e89c67e65a8c" providerId="LiveId" clId="{3B422CB8-331F-478C-91CC-0535E52154E8}" dt="2020-11-07T11:07:38.076" v="2816" actId="790"/>
          <ac:spMkLst>
            <pc:docMk/>
            <pc:sldMk cId="3506518345" sldId="407"/>
            <ac:spMk id="2" creationId="{3836A931-FFFB-4AB8-AC1C-61E78DD5C3ED}"/>
          </ac:spMkLst>
        </pc:spChg>
        <pc:spChg chg="mod">
          <ac:chgData name="Gustavo Velez" userId="5694e89c67e65a8c" providerId="LiveId" clId="{3B422CB8-331F-478C-91CC-0535E52154E8}" dt="2020-11-07T11:07:38.081" v="2817" actId="790"/>
          <ac:spMkLst>
            <pc:docMk/>
            <pc:sldMk cId="3506518345" sldId="407"/>
            <ac:spMk id="3" creationId="{47D7F548-34E5-49E2-A240-2B88B1C7537D}"/>
          </ac:spMkLst>
        </pc:spChg>
      </pc:sldChg>
      <pc:sldChg chg="modSp new mod">
        <pc:chgData name="Gustavo Velez" userId="5694e89c67e65a8c" providerId="LiveId" clId="{3B422CB8-331F-478C-91CC-0535E52154E8}" dt="2020-11-07T11:07:38.089" v="2819" actId="790"/>
        <pc:sldMkLst>
          <pc:docMk/>
          <pc:sldMk cId="461405704" sldId="408"/>
        </pc:sldMkLst>
        <pc:spChg chg="mod">
          <ac:chgData name="Gustavo Velez" userId="5694e89c67e65a8c" providerId="LiveId" clId="{3B422CB8-331F-478C-91CC-0535E52154E8}" dt="2020-11-07T11:07:38.082" v="2818" actId="790"/>
          <ac:spMkLst>
            <pc:docMk/>
            <pc:sldMk cId="461405704" sldId="408"/>
            <ac:spMk id="2" creationId="{9F43194B-BA43-45F1-8D69-7989F46ED82E}"/>
          </ac:spMkLst>
        </pc:spChg>
        <pc:spChg chg="mod">
          <ac:chgData name="Gustavo Velez" userId="5694e89c67e65a8c" providerId="LiveId" clId="{3B422CB8-331F-478C-91CC-0535E52154E8}" dt="2020-11-07T11:07:38.089" v="2819" actId="790"/>
          <ac:spMkLst>
            <pc:docMk/>
            <pc:sldMk cId="461405704" sldId="408"/>
            <ac:spMk id="3" creationId="{49BD6666-BD01-4AF6-9A8B-17D1F102ABFC}"/>
          </ac:spMkLst>
        </pc:spChg>
      </pc:sldChg>
      <pc:sldChg chg="addSp modSp new mod setBg">
        <pc:chgData name="Gustavo Velez" userId="5694e89c67e65a8c" providerId="LiveId" clId="{3B422CB8-331F-478C-91CC-0535E52154E8}" dt="2020-11-07T11:07:38.115" v="2826" actId="790"/>
        <pc:sldMkLst>
          <pc:docMk/>
          <pc:sldMk cId="3630338293" sldId="409"/>
        </pc:sldMkLst>
        <pc:spChg chg="mod">
          <ac:chgData name="Gustavo Velez" userId="5694e89c67e65a8c" providerId="LiveId" clId="{3B422CB8-331F-478C-91CC-0535E52154E8}" dt="2020-11-07T11:07:38.104" v="2821" actId="790"/>
          <ac:spMkLst>
            <pc:docMk/>
            <pc:sldMk cId="3630338293" sldId="409"/>
            <ac:spMk id="2" creationId="{F4C94E20-18DB-40A0-AEB6-EA2ECE937ECA}"/>
          </ac:spMkLst>
        </pc:spChg>
        <pc:spChg chg="mod ord">
          <ac:chgData name="Gustavo Velez" userId="5694e89c67e65a8c" providerId="LiveId" clId="{3B422CB8-331F-478C-91CC-0535E52154E8}" dt="2020-11-07T11:07:38.114" v="2825" actId="790"/>
          <ac:spMkLst>
            <pc:docMk/>
            <pc:sldMk cId="3630338293" sldId="409"/>
            <ac:spMk id="3" creationId="{9013B1EC-B5C1-4940-9AEC-39D0035BB3A3}"/>
          </ac:spMkLst>
        </pc:spChg>
        <pc:spChg chg="add mod">
          <ac:chgData name="Gustavo Velez" userId="5694e89c67e65a8c" providerId="LiveId" clId="{3B422CB8-331F-478C-91CC-0535E52154E8}" dt="2020-11-07T11:07:38.101" v="2820" actId="790"/>
          <ac:spMkLst>
            <pc:docMk/>
            <pc:sldMk cId="3630338293" sldId="409"/>
            <ac:spMk id="9" creationId="{3756B343-807D-456E-AA26-80E96B75D13B}"/>
          </ac:spMkLst>
        </pc:spChg>
        <pc:spChg chg="add mod">
          <ac:chgData name="Gustavo Velez" userId="5694e89c67e65a8c" providerId="LiveId" clId="{3B422CB8-331F-478C-91CC-0535E52154E8}" dt="2020-11-07T11:07:38.107" v="2822" actId="790"/>
          <ac:spMkLst>
            <pc:docMk/>
            <pc:sldMk cId="3630338293" sldId="409"/>
            <ac:spMk id="11" creationId="{08980754-6F4B-43C9-B9BE-127B6BED6586}"/>
          </ac:spMkLst>
        </pc:spChg>
        <pc:spChg chg="add mod">
          <ac:chgData name="Gustavo Velez" userId="5694e89c67e65a8c" providerId="LiveId" clId="{3B422CB8-331F-478C-91CC-0535E52154E8}" dt="2020-11-07T11:07:38.109" v="2823" actId="790"/>
          <ac:spMkLst>
            <pc:docMk/>
            <pc:sldMk cId="3630338293" sldId="409"/>
            <ac:spMk id="13" creationId="{2C1BBA94-3F40-40AA-8BB9-E69E25E537C1}"/>
          </ac:spMkLst>
        </pc:spChg>
        <pc:spChg chg="add mod">
          <ac:chgData name="Gustavo Velez" userId="5694e89c67e65a8c" providerId="LiveId" clId="{3B422CB8-331F-478C-91CC-0535E52154E8}" dt="2020-11-07T11:07:38.111" v="2824" actId="790"/>
          <ac:spMkLst>
            <pc:docMk/>
            <pc:sldMk cId="3630338293" sldId="409"/>
            <ac:spMk id="15" creationId="{169CC832-2974-4E8D-90ED-3E2941BA7336}"/>
          </ac:spMkLst>
        </pc:spChg>
        <pc:spChg chg="add mod">
          <ac:chgData name="Gustavo Velez" userId="5694e89c67e65a8c" providerId="LiveId" clId="{3B422CB8-331F-478C-91CC-0535E52154E8}" dt="2020-11-07T11:07:38.115" v="2826" actId="790"/>
          <ac:spMkLst>
            <pc:docMk/>
            <pc:sldMk cId="3630338293" sldId="409"/>
            <ac:spMk id="17" creationId="{55222F96-971A-4F90-B841-6BAB416C7AC1}"/>
          </ac:spMkLst>
        </pc:spChg>
        <pc:picChg chg="add mod">
          <ac:chgData name="Gustavo Velez" userId="5694e89c67e65a8c" providerId="LiveId" clId="{3B422CB8-331F-478C-91CC-0535E52154E8}" dt="2020-11-07T11:06:40.200" v="2783" actId="26606"/>
          <ac:picMkLst>
            <pc:docMk/>
            <pc:sldMk cId="3630338293" sldId="409"/>
            <ac:picMk id="4" creationId="{1DA44F40-6E94-4FCA-8E7E-FC612058F2FC}"/>
          </ac:picMkLst>
        </pc:picChg>
      </pc:sldChg>
      <pc:sldChg chg="new del">
        <pc:chgData name="Gustavo Velez" userId="5694e89c67e65a8c" providerId="LiveId" clId="{3B422CB8-331F-478C-91CC-0535E52154E8}" dt="2020-11-07T11:22:08.208" v="3872" actId="47"/>
        <pc:sldMkLst>
          <pc:docMk/>
          <pc:sldMk cId="647473691" sldId="410"/>
        </pc:sldMkLst>
      </pc:sldChg>
      <pc:sldMasterChg chg="del delSldLayout">
        <pc:chgData name="Gustavo Velez" userId="5694e89c67e65a8c" providerId="LiveId" clId="{3B422CB8-331F-478C-91CC-0535E52154E8}" dt="2020-11-07T10:04:42.939" v="1" actId="47"/>
        <pc:sldMasterMkLst>
          <pc:docMk/>
          <pc:sldMasterMk cId="743355605" sldId="2147483648"/>
        </pc:sldMasterMkLst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4065597193" sldId="2147483649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639258279" sldId="2147483650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500459598" sldId="2147483651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3921572934" sldId="2147483652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2937541457" sldId="2147483653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3198987425" sldId="2147483654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1810147635" sldId="2147483655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2636059059" sldId="2147483656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699822673" sldId="2147483657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4258595688" sldId="2147483658"/>
          </pc:sldLayoutMkLst>
        </pc:sldLayoutChg>
        <pc:sldLayoutChg chg="del">
          <pc:chgData name="Gustavo Velez" userId="5694e89c67e65a8c" providerId="LiveId" clId="{3B422CB8-331F-478C-91CC-0535E52154E8}" dt="2020-11-07T10:04:42.939" v="1" actId="47"/>
          <pc:sldLayoutMkLst>
            <pc:docMk/>
            <pc:sldMasterMk cId="743355605" sldId="2147483648"/>
            <pc:sldLayoutMk cId="564577487" sldId="2147483659"/>
          </pc:sldLayoutMkLst>
        </pc:sldLayoutChg>
      </pc:sldMasterChg>
      <pc:sldMasterChg chg="modSp mod modSldLayout">
        <pc:chgData name="Gustavo Velez" userId="5694e89c67e65a8c" providerId="LiveId" clId="{3B422CB8-331F-478C-91CC-0535E52154E8}" dt="2020-11-07T11:07:39.914" v="3861" actId="790"/>
        <pc:sldMasterMkLst>
          <pc:docMk/>
          <pc:sldMasterMk cId="3265267691" sldId="2147483660"/>
        </pc:sldMasterMkLst>
        <pc:spChg chg="mod">
          <ac:chgData name="Gustavo Velez" userId="5694e89c67e65a8c" providerId="LiveId" clId="{3B422CB8-331F-478C-91CC-0535E52154E8}" dt="2020-11-07T11:07:38.117" v="2827" actId="790"/>
          <ac:spMkLst>
            <pc:docMk/>
            <pc:sldMasterMk cId="3265267691" sldId="2147483660"/>
            <ac:spMk id="2" creationId="{00000000-0000-0000-0000-000000000000}"/>
          </ac:spMkLst>
        </pc:spChg>
        <pc:spChg chg="mod">
          <ac:chgData name="Gustavo Velez" userId="5694e89c67e65a8c" providerId="LiveId" clId="{3B422CB8-331F-478C-91CC-0535E52154E8}" dt="2020-11-07T11:07:38.122" v="2828" actId="790"/>
          <ac:spMkLst>
            <pc:docMk/>
            <pc:sldMasterMk cId="3265267691" sldId="2147483660"/>
            <ac:spMk id="3" creationId="{00000000-0000-0000-0000-000000000000}"/>
          </ac:spMkLst>
        </pc:spChg>
        <pc:spChg chg="mod">
          <ac:chgData name="Gustavo Velez" userId="5694e89c67e65a8c" providerId="LiveId" clId="{3B422CB8-331F-478C-91CC-0535E52154E8}" dt="2020-11-07T11:07:38.124" v="2829" actId="790"/>
          <ac:spMkLst>
            <pc:docMk/>
            <pc:sldMasterMk cId="3265267691" sldId="2147483660"/>
            <ac:spMk id="4" creationId="{00000000-0000-0000-0000-000000000000}"/>
          </ac:spMkLst>
        </pc:spChg>
        <pc:spChg chg="mod">
          <ac:chgData name="Gustavo Velez" userId="5694e89c67e65a8c" providerId="LiveId" clId="{3B422CB8-331F-478C-91CC-0535E52154E8}" dt="2020-11-07T11:07:38.126" v="2830" actId="790"/>
          <ac:spMkLst>
            <pc:docMk/>
            <pc:sldMasterMk cId="3265267691" sldId="2147483660"/>
            <ac:spMk id="5" creationId="{00000000-0000-0000-0000-000000000000}"/>
          </ac:spMkLst>
        </pc:spChg>
        <pc:spChg chg="mod">
          <ac:chgData name="Gustavo Velez" userId="5694e89c67e65a8c" providerId="LiveId" clId="{3B422CB8-331F-478C-91CC-0535E52154E8}" dt="2020-11-07T11:07:38.128" v="2831" actId="790"/>
          <ac:spMkLst>
            <pc:docMk/>
            <pc:sldMasterMk cId="3265267691" sldId="2147483660"/>
            <ac:spMk id="6" creationId="{00000000-0000-0000-0000-000000000000}"/>
          </ac:spMkLst>
        </pc:spChg>
        <pc:sldLayoutChg chg="modSp mod">
          <pc:chgData name="Gustavo Velez" userId="5694e89c67e65a8c" providerId="LiveId" clId="{3B422CB8-331F-478C-91CC-0535E52154E8}" dt="2020-11-07T11:07:38.181" v="2856" actId="790"/>
          <pc:sldLayoutMkLst>
            <pc:docMk/>
            <pc:sldMasterMk cId="3265267691" sldId="2147483660"/>
            <pc:sldLayoutMk cId="3267134728" sldId="2147483661"/>
          </pc:sldLayoutMkLst>
          <pc:spChg chg="mod">
            <ac:chgData name="Gustavo Velez" userId="5694e89c67e65a8c" providerId="LiveId" clId="{3B422CB8-331F-478C-91CC-0535E52154E8}" dt="2020-11-07T11:07:38.175" v="2853" actId="790"/>
            <ac:spMkLst>
              <pc:docMk/>
              <pc:sldMasterMk cId="3265267691" sldId="2147483660"/>
              <pc:sldLayoutMk cId="3267134728" sldId="2147483661"/>
              <ac:spMk id="2" creationId="{4858C66A-B883-42A0-80E9-B74E7CA5615C}"/>
            </ac:spMkLst>
          </pc:spChg>
          <pc:spChg chg="mod">
            <ac:chgData name="Gustavo Velez" userId="5694e89c67e65a8c" providerId="LiveId" clId="{3B422CB8-331F-478C-91CC-0535E52154E8}" dt="2020-11-07T11:07:38.177" v="2854" actId="790"/>
            <ac:spMkLst>
              <pc:docMk/>
              <pc:sldMasterMk cId="3265267691" sldId="2147483660"/>
              <pc:sldLayoutMk cId="3267134728" sldId="2147483661"/>
              <ac:spMk id="28" creationId="{0270D4E6-EE8C-4070-A2F9-B21D2170250F}"/>
            </ac:spMkLst>
          </pc:spChg>
          <pc:spChg chg="mod">
            <ac:chgData name="Gustavo Velez" userId="5694e89c67e65a8c" providerId="LiveId" clId="{3B422CB8-331F-478C-91CC-0535E52154E8}" dt="2020-11-07T11:07:38.130" v="2832" actId="790"/>
            <ac:spMkLst>
              <pc:docMk/>
              <pc:sldMasterMk cId="3265267691" sldId="2147483660"/>
              <pc:sldLayoutMk cId="3267134728" sldId="2147483661"/>
              <ac:spMk id="29" creationId="{879A2D48-169D-4ED4-AC66-6F16389DB297}"/>
            </ac:spMkLst>
          </pc:spChg>
          <pc:spChg chg="mod">
            <ac:chgData name="Gustavo Velez" userId="5694e89c67e65a8c" providerId="LiveId" clId="{3B422CB8-331F-478C-91CC-0535E52154E8}" dt="2020-11-07T11:07:38.131" v="2833" actId="790"/>
            <ac:spMkLst>
              <pc:docMk/>
              <pc:sldMasterMk cId="3265267691" sldId="2147483660"/>
              <pc:sldLayoutMk cId="3267134728" sldId="2147483661"/>
              <ac:spMk id="32" creationId="{5E340109-3ADC-4A13-9E22-132D21B32CEF}"/>
            </ac:spMkLst>
          </pc:spChg>
          <pc:spChg chg="mod">
            <ac:chgData name="Gustavo Velez" userId="5694e89c67e65a8c" providerId="LiveId" clId="{3B422CB8-331F-478C-91CC-0535E52154E8}" dt="2020-11-07T11:07:38.133" v="2834" actId="790"/>
            <ac:spMkLst>
              <pc:docMk/>
              <pc:sldMasterMk cId="3265267691" sldId="2147483660"/>
              <pc:sldLayoutMk cId="3267134728" sldId="2147483661"/>
              <ac:spMk id="34" creationId="{F4234AA5-04C0-41A7-87E4-25EB4BFDE882}"/>
            </ac:spMkLst>
          </pc:spChg>
          <pc:spChg chg="mod">
            <ac:chgData name="Gustavo Velez" userId="5694e89c67e65a8c" providerId="LiveId" clId="{3B422CB8-331F-478C-91CC-0535E52154E8}" dt="2020-11-07T11:07:38.136" v="2835" actId="790"/>
            <ac:spMkLst>
              <pc:docMk/>
              <pc:sldMasterMk cId="3265267691" sldId="2147483660"/>
              <pc:sldLayoutMk cId="3267134728" sldId="2147483661"/>
              <ac:spMk id="35" creationId="{44FC9A13-9537-4E72-A219-2027F6CF0104}"/>
            </ac:spMkLst>
          </pc:spChg>
          <pc:spChg chg="mod">
            <ac:chgData name="Gustavo Velez" userId="5694e89c67e65a8c" providerId="LiveId" clId="{3B422CB8-331F-478C-91CC-0535E52154E8}" dt="2020-11-07T11:07:38.139" v="2836" actId="790"/>
            <ac:spMkLst>
              <pc:docMk/>
              <pc:sldMasterMk cId="3265267691" sldId="2147483660"/>
              <pc:sldLayoutMk cId="3267134728" sldId="2147483661"/>
              <ac:spMk id="36" creationId="{9B90FFBD-E61F-4234-B066-5C80711E194B}"/>
            </ac:spMkLst>
          </pc:spChg>
          <pc:spChg chg="mod">
            <ac:chgData name="Gustavo Velez" userId="5694e89c67e65a8c" providerId="LiveId" clId="{3B422CB8-331F-478C-91CC-0535E52154E8}" dt="2020-11-07T11:07:38.142" v="2837" actId="790"/>
            <ac:spMkLst>
              <pc:docMk/>
              <pc:sldMasterMk cId="3265267691" sldId="2147483660"/>
              <pc:sldLayoutMk cId="3267134728" sldId="2147483661"/>
              <ac:spMk id="37" creationId="{D932E535-3855-4994-B452-20680E0DB1CA}"/>
            </ac:spMkLst>
          </pc:spChg>
          <pc:spChg chg="mod">
            <ac:chgData name="Gustavo Velez" userId="5694e89c67e65a8c" providerId="LiveId" clId="{3B422CB8-331F-478C-91CC-0535E52154E8}" dt="2020-11-07T11:07:38.144" v="2838" actId="790"/>
            <ac:spMkLst>
              <pc:docMk/>
              <pc:sldMasterMk cId="3265267691" sldId="2147483660"/>
              <pc:sldLayoutMk cId="3267134728" sldId="2147483661"/>
              <ac:spMk id="38" creationId="{291D8328-7B72-40D3-BD87-E419CCAB560A}"/>
            </ac:spMkLst>
          </pc:spChg>
          <pc:spChg chg="mod">
            <ac:chgData name="Gustavo Velez" userId="5694e89c67e65a8c" providerId="LiveId" clId="{3B422CB8-331F-478C-91CC-0535E52154E8}" dt="2020-11-07T11:07:38.146" v="2839" actId="790"/>
            <ac:spMkLst>
              <pc:docMk/>
              <pc:sldMasterMk cId="3265267691" sldId="2147483660"/>
              <pc:sldLayoutMk cId="3267134728" sldId="2147483661"/>
              <ac:spMk id="39" creationId="{88BF0B7D-1099-4AF9-B3D2-DE23992FE2B0}"/>
            </ac:spMkLst>
          </pc:spChg>
          <pc:spChg chg="mod">
            <ac:chgData name="Gustavo Velez" userId="5694e89c67e65a8c" providerId="LiveId" clId="{3B422CB8-331F-478C-91CC-0535E52154E8}" dt="2020-11-07T11:07:38.179" v="2855" actId="790"/>
            <ac:spMkLst>
              <pc:docMk/>
              <pc:sldMasterMk cId="3265267691" sldId="2147483660"/>
              <pc:sldLayoutMk cId="3267134728" sldId="2147483661"/>
              <ac:spMk id="40" creationId="{34C7AE4E-A452-4092-92FC-0EE30B43F14F}"/>
            </ac:spMkLst>
          </pc:spChg>
          <pc:spChg chg="mod">
            <ac:chgData name="Gustavo Velez" userId="5694e89c67e65a8c" providerId="LiveId" clId="{3B422CB8-331F-478C-91CC-0535E52154E8}" dt="2020-11-07T11:07:38.147" v="2840" actId="790"/>
            <ac:spMkLst>
              <pc:docMk/>
              <pc:sldMasterMk cId="3265267691" sldId="2147483660"/>
              <pc:sldLayoutMk cId="3267134728" sldId="2147483661"/>
              <ac:spMk id="42" creationId="{54378346-BAC9-4CF1-9655-35E19BAFEF5C}"/>
            </ac:spMkLst>
          </pc:spChg>
          <pc:spChg chg="mod">
            <ac:chgData name="Gustavo Velez" userId="5694e89c67e65a8c" providerId="LiveId" clId="{3B422CB8-331F-478C-91CC-0535E52154E8}" dt="2020-11-07T11:07:38.149" v="2841" actId="790"/>
            <ac:spMkLst>
              <pc:docMk/>
              <pc:sldMasterMk cId="3265267691" sldId="2147483660"/>
              <pc:sldLayoutMk cId="3267134728" sldId="2147483661"/>
              <ac:spMk id="43" creationId="{D68360D8-8983-408D-B8D6-D9F5A8F96533}"/>
            </ac:spMkLst>
          </pc:spChg>
          <pc:spChg chg="mod">
            <ac:chgData name="Gustavo Velez" userId="5694e89c67e65a8c" providerId="LiveId" clId="{3B422CB8-331F-478C-91CC-0535E52154E8}" dt="2020-11-07T11:07:38.153" v="2842" actId="790"/>
            <ac:spMkLst>
              <pc:docMk/>
              <pc:sldMasterMk cId="3265267691" sldId="2147483660"/>
              <pc:sldLayoutMk cId="3267134728" sldId="2147483661"/>
              <ac:spMk id="44" creationId="{6665D815-B65D-4DC3-BC93-0F28DB66E203}"/>
            </ac:spMkLst>
          </pc:spChg>
          <pc:spChg chg="mod">
            <ac:chgData name="Gustavo Velez" userId="5694e89c67e65a8c" providerId="LiveId" clId="{3B422CB8-331F-478C-91CC-0535E52154E8}" dt="2020-11-07T11:07:38.154" v="2843" actId="790"/>
            <ac:spMkLst>
              <pc:docMk/>
              <pc:sldMasterMk cId="3265267691" sldId="2147483660"/>
              <pc:sldLayoutMk cId="3267134728" sldId="2147483661"/>
              <ac:spMk id="45" creationId="{E0841630-438F-4E6E-ABE8-634345C54A2E}"/>
            </ac:spMkLst>
          </pc:spChg>
          <pc:spChg chg="mod">
            <ac:chgData name="Gustavo Velez" userId="5694e89c67e65a8c" providerId="LiveId" clId="{3B422CB8-331F-478C-91CC-0535E52154E8}" dt="2020-11-07T11:07:38.158" v="2844" actId="790"/>
            <ac:spMkLst>
              <pc:docMk/>
              <pc:sldMasterMk cId="3265267691" sldId="2147483660"/>
              <pc:sldLayoutMk cId="3267134728" sldId="2147483661"/>
              <ac:spMk id="46" creationId="{C1F07C98-563C-4A1A-9751-531A56E805AF}"/>
            </ac:spMkLst>
          </pc:spChg>
          <pc:spChg chg="mod">
            <ac:chgData name="Gustavo Velez" userId="5694e89c67e65a8c" providerId="LiveId" clId="{3B422CB8-331F-478C-91CC-0535E52154E8}" dt="2020-11-07T11:07:38.160" v="2845" actId="790"/>
            <ac:spMkLst>
              <pc:docMk/>
              <pc:sldMasterMk cId="3265267691" sldId="2147483660"/>
              <pc:sldLayoutMk cId="3267134728" sldId="2147483661"/>
              <ac:spMk id="47" creationId="{C4BDD3B5-412E-42F8-93A5-C08114EB69AA}"/>
            </ac:spMkLst>
          </pc:spChg>
          <pc:spChg chg="mod">
            <ac:chgData name="Gustavo Velez" userId="5694e89c67e65a8c" providerId="LiveId" clId="{3B422CB8-331F-478C-91CC-0535E52154E8}" dt="2020-11-07T11:07:38.162" v="2846" actId="790"/>
            <ac:spMkLst>
              <pc:docMk/>
              <pc:sldMasterMk cId="3265267691" sldId="2147483660"/>
              <pc:sldLayoutMk cId="3267134728" sldId="2147483661"/>
              <ac:spMk id="48" creationId="{04C641B8-0220-4186-A655-022C971BCA73}"/>
            </ac:spMkLst>
          </pc:spChg>
          <pc:spChg chg="mod">
            <ac:chgData name="Gustavo Velez" userId="5694e89c67e65a8c" providerId="LiveId" clId="{3B422CB8-331F-478C-91CC-0535E52154E8}" dt="2020-11-07T11:07:38.163" v="2847" actId="790"/>
            <ac:spMkLst>
              <pc:docMk/>
              <pc:sldMasterMk cId="3265267691" sldId="2147483660"/>
              <pc:sldLayoutMk cId="3267134728" sldId="2147483661"/>
              <ac:spMk id="49" creationId="{ACC4EF36-29FA-42B2-A498-1A70E61987D5}"/>
            </ac:spMkLst>
          </pc:spChg>
          <pc:spChg chg="mod">
            <ac:chgData name="Gustavo Velez" userId="5694e89c67e65a8c" providerId="LiveId" clId="{3B422CB8-331F-478C-91CC-0535E52154E8}" dt="2020-11-07T11:07:38.164" v="2848" actId="790"/>
            <ac:spMkLst>
              <pc:docMk/>
              <pc:sldMasterMk cId="3265267691" sldId="2147483660"/>
              <pc:sldLayoutMk cId="3267134728" sldId="2147483661"/>
              <ac:spMk id="50" creationId="{D64BBECA-BF03-4D07-83F4-B3ABE0C74A9F}"/>
            </ac:spMkLst>
          </pc:spChg>
          <pc:spChg chg="mod">
            <ac:chgData name="Gustavo Velez" userId="5694e89c67e65a8c" providerId="LiveId" clId="{3B422CB8-331F-478C-91CC-0535E52154E8}" dt="2020-11-07T11:07:38.166" v="2849" actId="790"/>
            <ac:spMkLst>
              <pc:docMk/>
              <pc:sldMasterMk cId="3265267691" sldId="2147483660"/>
              <pc:sldLayoutMk cId="3267134728" sldId="2147483661"/>
              <ac:spMk id="51" creationId="{77A6D89A-0307-48A8-9FF1-FE178469EC9C}"/>
            </ac:spMkLst>
          </pc:spChg>
          <pc:spChg chg="mod">
            <ac:chgData name="Gustavo Velez" userId="5694e89c67e65a8c" providerId="LiveId" clId="{3B422CB8-331F-478C-91CC-0535E52154E8}" dt="2020-11-07T11:07:38.167" v="2850" actId="790"/>
            <ac:spMkLst>
              <pc:docMk/>
              <pc:sldMasterMk cId="3265267691" sldId="2147483660"/>
              <pc:sldLayoutMk cId="3267134728" sldId="2147483661"/>
              <ac:spMk id="52" creationId="{2FAD8D63-51D7-42FA-8270-2B5F0E24DC6F}"/>
            </ac:spMkLst>
          </pc:spChg>
          <pc:spChg chg="mod">
            <ac:chgData name="Gustavo Velez" userId="5694e89c67e65a8c" providerId="LiveId" clId="{3B422CB8-331F-478C-91CC-0535E52154E8}" dt="2020-11-07T11:07:38.169" v="2851" actId="790"/>
            <ac:spMkLst>
              <pc:docMk/>
              <pc:sldMasterMk cId="3265267691" sldId="2147483660"/>
              <pc:sldLayoutMk cId="3267134728" sldId="2147483661"/>
              <ac:spMk id="53" creationId="{A589AC5B-1A1C-4867-9514-BDE066395D80}"/>
            </ac:spMkLst>
          </pc:spChg>
          <pc:spChg chg="mod">
            <ac:chgData name="Gustavo Velez" userId="5694e89c67e65a8c" providerId="LiveId" clId="{3B422CB8-331F-478C-91CC-0535E52154E8}" dt="2020-11-07T11:07:38.181" v="2856" actId="790"/>
            <ac:spMkLst>
              <pc:docMk/>
              <pc:sldMasterMk cId="3265267691" sldId="2147483660"/>
              <pc:sldLayoutMk cId="3267134728" sldId="2147483661"/>
              <ac:spMk id="54" creationId="{0B057944-372F-4ECF-A348-DAC671C8DB91}"/>
            </ac:spMkLst>
          </pc:spChg>
          <pc:spChg chg="mod">
            <ac:chgData name="Gustavo Velez" userId="5694e89c67e65a8c" providerId="LiveId" clId="{3B422CB8-331F-478C-91CC-0535E52154E8}" dt="2020-11-07T11:07:38.173" v="2852" actId="790"/>
            <ac:spMkLst>
              <pc:docMk/>
              <pc:sldMasterMk cId="3265267691" sldId="2147483660"/>
              <pc:sldLayoutMk cId="3267134728" sldId="2147483661"/>
              <ac:spMk id="57" creationId="{C590677B-9DDE-4B7D-A008-C0EFD4C416FC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233" v="2884" actId="790"/>
          <pc:sldLayoutMkLst>
            <pc:docMk/>
            <pc:sldMasterMk cId="3265267691" sldId="2147483660"/>
            <pc:sldLayoutMk cId="3377764281" sldId="2147483662"/>
          </pc:sldLayoutMkLst>
          <pc:spChg chg="mod">
            <ac:chgData name="Gustavo Velez" userId="5694e89c67e65a8c" providerId="LiveId" clId="{3B422CB8-331F-478C-91CC-0535E52154E8}" dt="2020-11-07T11:07:38.183" v="2857" actId="790"/>
            <ac:spMkLst>
              <pc:docMk/>
              <pc:sldMasterMk cId="3265267691" sldId="2147483660"/>
              <pc:sldLayoutMk cId="3377764281" sldId="2147483662"/>
              <ac:spMk id="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185" v="2858" actId="790"/>
            <ac:spMkLst>
              <pc:docMk/>
              <pc:sldMasterMk cId="3265267691" sldId="2147483660"/>
              <pc:sldLayoutMk cId="3377764281" sldId="2147483662"/>
              <ac:spMk id="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188" v="2859" actId="790"/>
            <ac:spMkLst>
              <pc:docMk/>
              <pc:sldMasterMk cId="3265267691" sldId="2147483660"/>
              <pc:sldLayoutMk cId="3377764281" sldId="2147483662"/>
              <ac:spMk id="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190" v="2860" actId="790"/>
            <ac:spMkLst>
              <pc:docMk/>
              <pc:sldMasterMk cId="3265267691" sldId="2147483660"/>
              <pc:sldLayoutMk cId="3377764281" sldId="2147483662"/>
              <ac:spMk id="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193" v="2861" actId="790"/>
            <ac:spMkLst>
              <pc:docMk/>
              <pc:sldMasterMk cId="3265267691" sldId="2147483660"/>
              <pc:sldLayoutMk cId="3377764281" sldId="2147483662"/>
              <ac:spMk id="1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194" v="2862" actId="790"/>
            <ac:spMkLst>
              <pc:docMk/>
              <pc:sldMasterMk cId="3265267691" sldId="2147483660"/>
              <pc:sldLayoutMk cId="3377764281" sldId="2147483662"/>
              <ac:spMk id="1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196" v="2863" actId="790"/>
            <ac:spMkLst>
              <pc:docMk/>
              <pc:sldMasterMk cId="3265267691" sldId="2147483660"/>
              <pc:sldLayoutMk cId="3377764281" sldId="2147483662"/>
              <ac:spMk id="1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197" v="2864" actId="790"/>
            <ac:spMkLst>
              <pc:docMk/>
              <pc:sldMasterMk cId="3265267691" sldId="2147483660"/>
              <pc:sldLayoutMk cId="3377764281" sldId="2147483662"/>
              <ac:spMk id="1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198" v="2865" actId="790"/>
            <ac:spMkLst>
              <pc:docMk/>
              <pc:sldMasterMk cId="3265267691" sldId="2147483660"/>
              <pc:sldLayoutMk cId="3377764281" sldId="2147483662"/>
              <ac:spMk id="14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00" v="2866" actId="790"/>
            <ac:spMkLst>
              <pc:docMk/>
              <pc:sldMasterMk cId="3265267691" sldId="2147483660"/>
              <pc:sldLayoutMk cId="3377764281" sldId="2147483662"/>
              <ac:spMk id="15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02" v="2867" actId="790"/>
            <ac:spMkLst>
              <pc:docMk/>
              <pc:sldMasterMk cId="3265267691" sldId="2147483660"/>
              <pc:sldLayoutMk cId="3377764281" sldId="2147483662"/>
              <ac:spMk id="1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03" v="2868" actId="790"/>
            <ac:spMkLst>
              <pc:docMk/>
              <pc:sldMasterMk cId="3265267691" sldId="2147483660"/>
              <pc:sldLayoutMk cId="3377764281" sldId="2147483662"/>
              <ac:spMk id="1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05" v="2869" actId="790"/>
            <ac:spMkLst>
              <pc:docMk/>
              <pc:sldMasterMk cId="3265267691" sldId="2147483660"/>
              <pc:sldLayoutMk cId="3377764281" sldId="2147483662"/>
              <ac:spMk id="1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06" v="2870" actId="790"/>
            <ac:spMkLst>
              <pc:docMk/>
              <pc:sldMasterMk cId="3265267691" sldId="2147483660"/>
              <pc:sldLayoutMk cId="3377764281" sldId="2147483662"/>
              <ac:spMk id="1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07" v="2871" actId="790"/>
            <ac:spMkLst>
              <pc:docMk/>
              <pc:sldMasterMk cId="3265267691" sldId="2147483660"/>
              <pc:sldLayoutMk cId="3377764281" sldId="2147483662"/>
              <ac:spMk id="2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08" v="2872" actId="790"/>
            <ac:spMkLst>
              <pc:docMk/>
              <pc:sldMasterMk cId="3265267691" sldId="2147483660"/>
              <pc:sldLayoutMk cId="3377764281" sldId="2147483662"/>
              <ac:spMk id="2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09" v="2873" actId="790"/>
            <ac:spMkLst>
              <pc:docMk/>
              <pc:sldMasterMk cId="3265267691" sldId="2147483660"/>
              <pc:sldLayoutMk cId="3377764281" sldId="2147483662"/>
              <ac:spMk id="2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11" v="2874" actId="790"/>
            <ac:spMkLst>
              <pc:docMk/>
              <pc:sldMasterMk cId="3265267691" sldId="2147483660"/>
              <pc:sldLayoutMk cId="3377764281" sldId="2147483662"/>
              <ac:spMk id="2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12" v="2875" actId="790"/>
            <ac:spMkLst>
              <pc:docMk/>
              <pc:sldMasterMk cId="3265267691" sldId="2147483660"/>
              <pc:sldLayoutMk cId="3377764281" sldId="2147483662"/>
              <ac:spMk id="2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33" v="2884" actId="790"/>
            <ac:spMkLst>
              <pc:docMk/>
              <pc:sldMasterMk cId="3265267691" sldId="2147483660"/>
              <pc:sldLayoutMk cId="3377764281" sldId="2147483662"/>
              <ac:spMk id="39" creationId="{561BD33F-3440-4383-8A24-3452AC62A560}"/>
            </ac:spMkLst>
          </pc:spChg>
          <pc:spChg chg="mod">
            <ac:chgData name="Gustavo Velez" userId="5694e89c67e65a8c" providerId="LiveId" clId="{3B422CB8-331F-478C-91CC-0535E52154E8}" dt="2020-11-07T11:07:38.217" v="2876" actId="790"/>
            <ac:spMkLst>
              <pc:docMk/>
              <pc:sldMasterMk cId="3265267691" sldId="2147483660"/>
              <pc:sldLayoutMk cId="3377764281" sldId="2147483662"/>
              <ac:spMk id="46" creationId="{524EE8CA-C200-4AAF-845E-C7D62517995B}"/>
            </ac:spMkLst>
          </pc:spChg>
          <pc:spChg chg="mod">
            <ac:chgData name="Gustavo Velez" userId="5694e89c67e65a8c" providerId="LiveId" clId="{3B422CB8-331F-478C-91CC-0535E52154E8}" dt="2020-11-07T11:07:38.220" v="2877" actId="790"/>
            <ac:spMkLst>
              <pc:docMk/>
              <pc:sldMasterMk cId="3265267691" sldId="2147483660"/>
              <pc:sldLayoutMk cId="3377764281" sldId="2147483662"/>
              <ac:spMk id="69" creationId="{3920D92E-DC01-4862-B22E-67E7361C5C65}"/>
            </ac:spMkLst>
          </pc:spChg>
          <pc:spChg chg="mod">
            <ac:chgData name="Gustavo Velez" userId="5694e89c67e65a8c" providerId="LiveId" clId="{3B422CB8-331F-478C-91CC-0535E52154E8}" dt="2020-11-07T11:07:38.222" v="2878" actId="790"/>
            <ac:spMkLst>
              <pc:docMk/>
              <pc:sldMasterMk cId="3265267691" sldId="2147483660"/>
              <pc:sldLayoutMk cId="3377764281" sldId="2147483662"/>
              <ac:spMk id="71" creationId="{EF0E8208-81CF-4DCC-B0E7-90C2E0BA0C26}"/>
            </ac:spMkLst>
          </pc:spChg>
          <pc:spChg chg="mod">
            <ac:chgData name="Gustavo Velez" userId="5694e89c67e65a8c" providerId="LiveId" clId="{3B422CB8-331F-478C-91CC-0535E52154E8}" dt="2020-11-07T11:07:38.224" v="2879" actId="790"/>
            <ac:spMkLst>
              <pc:docMk/>
              <pc:sldMasterMk cId="3265267691" sldId="2147483660"/>
              <pc:sldLayoutMk cId="3377764281" sldId="2147483662"/>
              <ac:spMk id="73" creationId="{28A6F7DF-9B6E-408F-9964-903E17436C23}"/>
            </ac:spMkLst>
          </pc:spChg>
          <pc:spChg chg="mod">
            <ac:chgData name="Gustavo Velez" userId="5694e89c67e65a8c" providerId="LiveId" clId="{3B422CB8-331F-478C-91CC-0535E52154E8}" dt="2020-11-07T11:07:38.226" v="2880" actId="790"/>
            <ac:spMkLst>
              <pc:docMk/>
              <pc:sldMasterMk cId="3265267691" sldId="2147483660"/>
              <pc:sldLayoutMk cId="3377764281" sldId="2147483662"/>
              <ac:spMk id="75" creationId="{8F428E7E-C6C9-44AD-8EB9-26B1A1DA8237}"/>
            </ac:spMkLst>
          </pc:spChg>
          <pc:spChg chg="mod">
            <ac:chgData name="Gustavo Velez" userId="5694e89c67e65a8c" providerId="LiveId" clId="{3B422CB8-331F-478C-91CC-0535E52154E8}" dt="2020-11-07T11:07:38.227" v="2881" actId="790"/>
            <ac:spMkLst>
              <pc:docMk/>
              <pc:sldMasterMk cId="3265267691" sldId="2147483660"/>
              <pc:sldLayoutMk cId="3377764281" sldId="2147483662"/>
              <ac:spMk id="77" creationId="{FD401E2A-9B3B-4624-9BEA-218BC5B6DD70}"/>
            </ac:spMkLst>
          </pc:spChg>
          <pc:spChg chg="mod">
            <ac:chgData name="Gustavo Velez" userId="5694e89c67e65a8c" providerId="LiveId" clId="{3B422CB8-331F-478C-91CC-0535E52154E8}" dt="2020-11-07T11:07:38.229" v="2882" actId="790"/>
            <ac:spMkLst>
              <pc:docMk/>
              <pc:sldMasterMk cId="3265267691" sldId="2147483660"/>
              <pc:sldLayoutMk cId="3377764281" sldId="2147483662"/>
              <ac:spMk id="78" creationId="{D420DE8B-1405-4E37-98B3-1D87D25B4FBC}"/>
            </ac:spMkLst>
          </pc:spChg>
          <pc:spChg chg="mod">
            <ac:chgData name="Gustavo Velez" userId="5694e89c67e65a8c" providerId="LiveId" clId="{3B422CB8-331F-478C-91CC-0535E52154E8}" dt="2020-11-07T11:07:38.231" v="2883" actId="790"/>
            <ac:spMkLst>
              <pc:docMk/>
              <pc:sldMasterMk cId="3265267691" sldId="2147483660"/>
              <pc:sldLayoutMk cId="3377764281" sldId="2147483662"/>
              <ac:spMk id="80" creationId="{8B3BDCD3-BE6C-452A-A86C-D9B8E63D5465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295" v="2922" actId="790"/>
          <pc:sldLayoutMkLst>
            <pc:docMk/>
            <pc:sldMasterMk cId="3265267691" sldId="2147483660"/>
            <pc:sldLayoutMk cId="2777979485" sldId="2147483663"/>
          </pc:sldLayoutMkLst>
          <pc:spChg chg="mod">
            <ac:chgData name="Gustavo Velez" userId="5694e89c67e65a8c" providerId="LiveId" clId="{3B422CB8-331F-478C-91CC-0535E52154E8}" dt="2020-11-07T11:07:38.277" v="2911" actId="790"/>
            <ac:spMkLst>
              <pc:docMk/>
              <pc:sldMasterMk cId="3265267691" sldId="2147483660"/>
              <pc:sldLayoutMk cId="2777979485" sldId="2147483663"/>
              <ac:spMk id="2" creationId="{1A327F06-D9CC-43F7-A309-B5EB32555A65}"/>
            </ac:spMkLst>
          </pc:spChg>
          <pc:spChg chg="mod">
            <ac:chgData name="Gustavo Velez" userId="5694e89c67e65a8c" providerId="LiveId" clId="{3B422CB8-331F-478C-91CC-0535E52154E8}" dt="2020-11-07T11:07:38.235" v="2885" actId="790"/>
            <ac:spMkLst>
              <pc:docMk/>
              <pc:sldMasterMk cId="3265267691" sldId="2147483660"/>
              <pc:sldLayoutMk cId="2777979485" sldId="2147483663"/>
              <ac:spMk id="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36" v="2886" actId="790"/>
            <ac:spMkLst>
              <pc:docMk/>
              <pc:sldMasterMk cId="3265267691" sldId="2147483660"/>
              <pc:sldLayoutMk cId="2777979485" sldId="2147483663"/>
              <ac:spMk id="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37" v="2887" actId="790"/>
            <ac:spMkLst>
              <pc:docMk/>
              <pc:sldMasterMk cId="3265267691" sldId="2147483660"/>
              <pc:sldLayoutMk cId="2777979485" sldId="2147483663"/>
              <ac:spMk id="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39" v="2888" actId="790"/>
            <ac:spMkLst>
              <pc:docMk/>
              <pc:sldMasterMk cId="3265267691" sldId="2147483660"/>
              <pc:sldLayoutMk cId="2777979485" sldId="2147483663"/>
              <ac:spMk id="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40" v="2889" actId="790"/>
            <ac:spMkLst>
              <pc:docMk/>
              <pc:sldMasterMk cId="3265267691" sldId="2147483660"/>
              <pc:sldLayoutMk cId="2777979485" sldId="2147483663"/>
              <ac:spMk id="1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41" v="2890" actId="790"/>
            <ac:spMkLst>
              <pc:docMk/>
              <pc:sldMasterMk cId="3265267691" sldId="2147483660"/>
              <pc:sldLayoutMk cId="2777979485" sldId="2147483663"/>
              <ac:spMk id="1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43" v="2891" actId="790"/>
            <ac:spMkLst>
              <pc:docMk/>
              <pc:sldMasterMk cId="3265267691" sldId="2147483660"/>
              <pc:sldLayoutMk cId="2777979485" sldId="2147483663"/>
              <ac:spMk id="1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44" v="2892" actId="790"/>
            <ac:spMkLst>
              <pc:docMk/>
              <pc:sldMasterMk cId="3265267691" sldId="2147483660"/>
              <pc:sldLayoutMk cId="2777979485" sldId="2147483663"/>
              <ac:spMk id="1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46" v="2893" actId="790"/>
            <ac:spMkLst>
              <pc:docMk/>
              <pc:sldMasterMk cId="3265267691" sldId="2147483660"/>
              <pc:sldLayoutMk cId="2777979485" sldId="2147483663"/>
              <ac:spMk id="14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50" v="2894" actId="790"/>
            <ac:spMkLst>
              <pc:docMk/>
              <pc:sldMasterMk cId="3265267691" sldId="2147483660"/>
              <pc:sldLayoutMk cId="2777979485" sldId="2147483663"/>
              <ac:spMk id="15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52" v="2895" actId="790"/>
            <ac:spMkLst>
              <pc:docMk/>
              <pc:sldMasterMk cId="3265267691" sldId="2147483660"/>
              <pc:sldLayoutMk cId="2777979485" sldId="2147483663"/>
              <ac:spMk id="1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53" v="2896" actId="790"/>
            <ac:spMkLst>
              <pc:docMk/>
              <pc:sldMasterMk cId="3265267691" sldId="2147483660"/>
              <pc:sldLayoutMk cId="2777979485" sldId="2147483663"/>
              <ac:spMk id="1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54" v="2897" actId="790"/>
            <ac:spMkLst>
              <pc:docMk/>
              <pc:sldMasterMk cId="3265267691" sldId="2147483660"/>
              <pc:sldLayoutMk cId="2777979485" sldId="2147483663"/>
              <ac:spMk id="1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55" v="2898" actId="790"/>
            <ac:spMkLst>
              <pc:docMk/>
              <pc:sldMasterMk cId="3265267691" sldId="2147483660"/>
              <pc:sldLayoutMk cId="2777979485" sldId="2147483663"/>
              <ac:spMk id="1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57" v="2899" actId="790"/>
            <ac:spMkLst>
              <pc:docMk/>
              <pc:sldMasterMk cId="3265267691" sldId="2147483660"/>
              <pc:sldLayoutMk cId="2777979485" sldId="2147483663"/>
              <ac:spMk id="2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58" v="2900" actId="790"/>
            <ac:spMkLst>
              <pc:docMk/>
              <pc:sldMasterMk cId="3265267691" sldId="2147483660"/>
              <pc:sldLayoutMk cId="2777979485" sldId="2147483663"/>
              <ac:spMk id="2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59" v="2901" actId="790"/>
            <ac:spMkLst>
              <pc:docMk/>
              <pc:sldMasterMk cId="3265267691" sldId="2147483660"/>
              <pc:sldLayoutMk cId="2777979485" sldId="2147483663"/>
              <ac:spMk id="2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62" v="2902" actId="790"/>
            <ac:spMkLst>
              <pc:docMk/>
              <pc:sldMasterMk cId="3265267691" sldId="2147483660"/>
              <pc:sldLayoutMk cId="2777979485" sldId="2147483663"/>
              <ac:spMk id="2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64" v="2903" actId="790"/>
            <ac:spMkLst>
              <pc:docMk/>
              <pc:sldMasterMk cId="3265267691" sldId="2147483660"/>
              <pc:sldLayoutMk cId="2777979485" sldId="2147483663"/>
              <ac:spMk id="2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271" v="2907" actId="790"/>
            <ac:spMkLst>
              <pc:docMk/>
              <pc:sldMasterMk cId="3265267691" sldId="2147483660"/>
              <pc:sldLayoutMk cId="2777979485" sldId="2147483663"/>
              <ac:spMk id="38" creationId="{A23D5FED-E5C5-41C5-AC8B-1441BD6C75DA}"/>
            </ac:spMkLst>
          </pc:spChg>
          <pc:spChg chg="mod">
            <ac:chgData name="Gustavo Velez" userId="5694e89c67e65a8c" providerId="LiveId" clId="{3B422CB8-331F-478C-91CC-0535E52154E8}" dt="2020-11-07T11:07:38.272" v="2908" actId="790"/>
            <ac:spMkLst>
              <pc:docMk/>
              <pc:sldMasterMk cId="3265267691" sldId="2147483660"/>
              <pc:sldLayoutMk cId="2777979485" sldId="2147483663"/>
              <ac:spMk id="39" creationId="{003984A4-B0BE-42A3-BA13-5AD166866972}"/>
            </ac:spMkLst>
          </pc:spChg>
          <pc:spChg chg="mod">
            <ac:chgData name="Gustavo Velez" userId="5694e89c67e65a8c" providerId="LiveId" clId="{3B422CB8-331F-478C-91CC-0535E52154E8}" dt="2020-11-07T11:07:38.274" v="2909" actId="790"/>
            <ac:spMkLst>
              <pc:docMk/>
              <pc:sldMasterMk cId="3265267691" sldId="2147483660"/>
              <pc:sldLayoutMk cId="2777979485" sldId="2147483663"/>
              <ac:spMk id="40" creationId="{3DE1CCBA-54A5-4A97-AD61-3B8DAF2498D6}"/>
            </ac:spMkLst>
          </pc:spChg>
          <pc:spChg chg="mod">
            <ac:chgData name="Gustavo Velez" userId="5694e89c67e65a8c" providerId="LiveId" clId="{3B422CB8-331F-478C-91CC-0535E52154E8}" dt="2020-11-07T11:07:38.276" v="2910" actId="790"/>
            <ac:spMkLst>
              <pc:docMk/>
              <pc:sldMasterMk cId="3265267691" sldId="2147483660"/>
              <pc:sldLayoutMk cId="2777979485" sldId="2147483663"/>
              <ac:spMk id="41" creationId="{AF319B09-340A-4368-B34C-7C9FB5343F1D}"/>
            </ac:spMkLst>
          </pc:spChg>
          <pc:spChg chg="mod">
            <ac:chgData name="Gustavo Velez" userId="5694e89c67e65a8c" providerId="LiveId" clId="{3B422CB8-331F-478C-91CC-0535E52154E8}" dt="2020-11-07T11:07:38.279" v="2912" actId="790"/>
            <ac:spMkLst>
              <pc:docMk/>
              <pc:sldMasterMk cId="3265267691" sldId="2147483660"/>
              <pc:sldLayoutMk cId="2777979485" sldId="2147483663"/>
              <ac:spMk id="48" creationId="{27FCAEFF-57E0-4A75-8AC4-E53C241B2FE9}"/>
            </ac:spMkLst>
          </pc:spChg>
          <pc:spChg chg="mod">
            <ac:chgData name="Gustavo Velez" userId="5694e89c67e65a8c" providerId="LiveId" clId="{3B422CB8-331F-478C-91CC-0535E52154E8}" dt="2020-11-07T11:07:38.280" v="2913" actId="790"/>
            <ac:spMkLst>
              <pc:docMk/>
              <pc:sldMasterMk cId="3265267691" sldId="2147483660"/>
              <pc:sldLayoutMk cId="2777979485" sldId="2147483663"/>
              <ac:spMk id="49" creationId="{7E4FB6F8-343E-430A-AD50-592228AF6E09}"/>
            </ac:spMkLst>
          </pc:spChg>
          <pc:spChg chg="mod">
            <ac:chgData name="Gustavo Velez" userId="5694e89c67e65a8c" providerId="LiveId" clId="{3B422CB8-331F-478C-91CC-0535E52154E8}" dt="2020-11-07T11:07:38.282" v="2914" actId="790"/>
            <ac:spMkLst>
              <pc:docMk/>
              <pc:sldMasterMk cId="3265267691" sldId="2147483660"/>
              <pc:sldLayoutMk cId="2777979485" sldId="2147483663"/>
              <ac:spMk id="50" creationId="{9B46BC94-52A5-4D27-97C8-1F01DCF39E65}"/>
            </ac:spMkLst>
          </pc:spChg>
          <pc:spChg chg="mod">
            <ac:chgData name="Gustavo Velez" userId="5694e89c67e65a8c" providerId="LiveId" clId="{3B422CB8-331F-478C-91CC-0535E52154E8}" dt="2020-11-07T11:07:38.284" v="2915" actId="790"/>
            <ac:spMkLst>
              <pc:docMk/>
              <pc:sldMasterMk cId="3265267691" sldId="2147483660"/>
              <pc:sldLayoutMk cId="2777979485" sldId="2147483663"/>
              <ac:spMk id="51" creationId="{37700ABB-A2A1-4046-A53B-6B8A38FA3B61}"/>
            </ac:spMkLst>
          </pc:spChg>
          <pc:spChg chg="mod">
            <ac:chgData name="Gustavo Velez" userId="5694e89c67e65a8c" providerId="LiveId" clId="{3B422CB8-331F-478C-91CC-0535E52154E8}" dt="2020-11-07T11:07:38.286" v="2916" actId="790"/>
            <ac:spMkLst>
              <pc:docMk/>
              <pc:sldMasterMk cId="3265267691" sldId="2147483660"/>
              <pc:sldLayoutMk cId="2777979485" sldId="2147483663"/>
              <ac:spMk id="52" creationId="{D00D689D-F601-4848-8AB1-F672AD6676DD}"/>
            </ac:spMkLst>
          </pc:spChg>
          <pc:spChg chg="mod">
            <ac:chgData name="Gustavo Velez" userId="5694e89c67e65a8c" providerId="LiveId" clId="{3B422CB8-331F-478C-91CC-0535E52154E8}" dt="2020-11-07T11:07:38.287" v="2917" actId="790"/>
            <ac:spMkLst>
              <pc:docMk/>
              <pc:sldMasterMk cId="3265267691" sldId="2147483660"/>
              <pc:sldLayoutMk cId="2777979485" sldId="2147483663"/>
              <ac:spMk id="62" creationId="{0C1F2F93-B0CD-4DE2-87E2-09636502E049}"/>
            </ac:spMkLst>
          </pc:spChg>
          <pc:spChg chg="mod">
            <ac:chgData name="Gustavo Velez" userId="5694e89c67e65a8c" providerId="LiveId" clId="{3B422CB8-331F-478C-91CC-0535E52154E8}" dt="2020-11-07T11:07:38.294" v="2921" actId="790"/>
            <ac:spMkLst>
              <pc:docMk/>
              <pc:sldMasterMk cId="3265267691" sldId="2147483660"/>
              <pc:sldLayoutMk cId="2777979485" sldId="2147483663"/>
              <ac:spMk id="65" creationId="{E3AFCCF9-9729-4FC7-959B-1BBD7F0C66A3}"/>
            </ac:spMkLst>
          </pc:spChg>
          <pc:spChg chg="mod">
            <ac:chgData name="Gustavo Velez" userId="5694e89c67e65a8c" providerId="LiveId" clId="{3B422CB8-331F-478C-91CC-0535E52154E8}" dt="2020-11-07T11:07:38.288" v="2918" actId="790"/>
            <ac:spMkLst>
              <pc:docMk/>
              <pc:sldMasterMk cId="3265267691" sldId="2147483660"/>
              <pc:sldLayoutMk cId="2777979485" sldId="2147483663"/>
              <ac:spMk id="66" creationId="{12C9FA2F-7F70-4109-AD82-A47080A61092}"/>
            </ac:spMkLst>
          </pc:spChg>
          <pc:spChg chg="mod">
            <ac:chgData name="Gustavo Velez" userId="5694e89c67e65a8c" providerId="LiveId" clId="{3B422CB8-331F-478C-91CC-0535E52154E8}" dt="2020-11-07T11:07:38.290" v="2919" actId="790"/>
            <ac:spMkLst>
              <pc:docMk/>
              <pc:sldMasterMk cId="3265267691" sldId="2147483660"/>
              <pc:sldLayoutMk cId="2777979485" sldId="2147483663"/>
              <ac:spMk id="67" creationId="{9F4D0BDA-BFAF-4270-ABCA-C629266BBC37}"/>
            </ac:spMkLst>
          </pc:spChg>
          <pc:spChg chg="mod">
            <ac:chgData name="Gustavo Velez" userId="5694e89c67e65a8c" providerId="LiveId" clId="{3B422CB8-331F-478C-91CC-0535E52154E8}" dt="2020-11-07T11:07:38.291" v="2920" actId="790"/>
            <ac:spMkLst>
              <pc:docMk/>
              <pc:sldMasterMk cId="3265267691" sldId="2147483660"/>
              <pc:sldLayoutMk cId="2777979485" sldId="2147483663"/>
              <ac:spMk id="68" creationId="{107B232F-D81F-41BE-9C8B-3F621FC09606}"/>
            </ac:spMkLst>
          </pc:spChg>
          <pc:spChg chg="mod">
            <ac:chgData name="Gustavo Velez" userId="5694e89c67e65a8c" providerId="LiveId" clId="{3B422CB8-331F-478C-91CC-0535E52154E8}" dt="2020-11-07T11:07:38.265" v="2904" actId="790"/>
            <ac:spMkLst>
              <pc:docMk/>
              <pc:sldMasterMk cId="3265267691" sldId="2147483660"/>
              <pc:sldLayoutMk cId="2777979485" sldId="2147483663"/>
              <ac:spMk id="69" creationId="{3920D92E-DC01-4862-B22E-67E7361C5C65}"/>
            </ac:spMkLst>
          </pc:spChg>
          <pc:spChg chg="mod">
            <ac:chgData name="Gustavo Velez" userId="5694e89c67e65a8c" providerId="LiveId" clId="{3B422CB8-331F-478C-91CC-0535E52154E8}" dt="2020-11-07T11:07:38.267" v="2905" actId="790"/>
            <ac:spMkLst>
              <pc:docMk/>
              <pc:sldMasterMk cId="3265267691" sldId="2147483660"/>
              <pc:sldLayoutMk cId="2777979485" sldId="2147483663"/>
              <ac:spMk id="71" creationId="{EF0E8208-81CF-4DCC-B0E7-90C2E0BA0C26}"/>
            </ac:spMkLst>
          </pc:spChg>
          <pc:spChg chg="mod">
            <ac:chgData name="Gustavo Velez" userId="5694e89c67e65a8c" providerId="LiveId" clId="{3B422CB8-331F-478C-91CC-0535E52154E8}" dt="2020-11-07T11:07:38.269" v="2906" actId="790"/>
            <ac:spMkLst>
              <pc:docMk/>
              <pc:sldMasterMk cId="3265267691" sldId="2147483660"/>
              <pc:sldLayoutMk cId="2777979485" sldId="2147483663"/>
              <ac:spMk id="73" creationId="{28A6F7DF-9B6E-408F-9964-903E17436C23}"/>
            </ac:spMkLst>
          </pc:spChg>
          <pc:spChg chg="mod">
            <ac:chgData name="Gustavo Velez" userId="5694e89c67e65a8c" providerId="LiveId" clId="{3B422CB8-331F-478C-91CC-0535E52154E8}" dt="2020-11-07T11:07:38.295" v="2922" actId="790"/>
            <ac:spMkLst>
              <pc:docMk/>
              <pc:sldMasterMk cId="3265267691" sldId="2147483660"/>
              <pc:sldLayoutMk cId="2777979485" sldId="2147483663"/>
              <ac:spMk id="74" creationId="{3815BB62-8DA8-4ADE-8D16-0D311C3EFA1A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358" v="2961" actId="790"/>
          <pc:sldLayoutMkLst>
            <pc:docMk/>
            <pc:sldMasterMk cId="3265267691" sldId="2147483660"/>
            <pc:sldLayoutMk cId="1668766690" sldId="2147483664"/>
          </pc:sldLayoutMkLst>
          <pc:spChg chg="mod">
            <ac:chgData name="Gustavo Velez" userId="5694e89c67e65a8c" providerId="LiveId" clId="{3B422CB8-331F-478C-91CC-0535E52154E8}" dt="2020-11-07T11:07:38.353" v="2959" actId="790"/>
            <ac:spMkLst>
              <pc:docMk/>
              <pc:sldMasterMk cId="3265267691" sldId="2147483660"/>
              <pc:sldLayoutMk cId="1668766690" sldId="2147483664"/>
              <ac:spMk id="2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323" v="2941" actId="790"/>
            <ac:spMkLst>
              <pc:docMk/>
              <pc:sldMasterMk cId="3265267691" sldId="2147483660"/>
              <pc:sldLayoutMk cId="1668766690" sldId="2147483664"/>
              <ac:spMk id="33" creationId="{879807BC-3E46-446D-8D42-E50FA1C7B041}"/>
            </ac:spMkLst>
          </pc:spChg>
          <pc:spChg chg="mod">
            <ac:chgData name="Gustavo Velez" userId="5694e89c67e65a8c" providerId="LiveId" clId="{3B422CB8-331F-478C-91CC-0535E52154E8}" dt="2020-11-07T11:07:38.324" v="2942" actId="790"/>
            <ac:spMkLst>
              <pc:docMk/>
              <pc:sldMasterMk cId="3265267691" sldId="2147483660"/>
              <pc:sldLayoutMk cId="1668766690" sldId="2147483664"/>
              <ac:spMk id="34" creationId="{BAFA6478-6886-43E8-94F5-D0D2ACEDCEED}"/>
            </ac:spMkLst>
          </pc:spChg>
          <pc:spChg chg="mod">
            <ac:chgData name="Gustavo Velez" userId="5694e89c67e65a8c" providerId="LiveId" clId="{3B422CB8-331F-478C-91CC-0535E52154E8}" dt="2020-11-07T11:07:38.326" v="2943" actId="790"/>
            <ac:spMkLst>
              <pc:docMk/>
              <pc:sldMasterMk cId="3265267691" sldId="2147483660"/>
              <pc:sldLayoutMk cId="1668766690" sldId="2147483664"/>
              <ac:spMk id="35" creationId="{3F2158FF-B26B-402F-85DA-5FF2CB43AEA9}"/>
            </ac:spMkLst>
          </pc:spChg>
          <pc:spChg chg="mod">
            <ac:chgData name="Gustavo Velez" userId="5694e89c67e65a8c" providerId="LiveId" clId="{3B422CB8-331F-478C-91CC-0535E52154E8}" dt="2020-11-07T11:07:38.328" v="2944" actId="790"/>
            <ac:spMkLst>
              <pc:docMk/>
              <pc:sldMasterMk cId="3265267691" sldId="2147483660"/>
              <pc:sldLayoutMk cId="1668766690" sldId="2147483664"/>
              <ac:spMk id="37" creationId="{953F867E-F5EE-4D3A-9622-3FF3D29DFFEE}"/>
            </ac:spMkLst>
          </pc:spChg>
          <pc:spChg chg="mod">
            <ac:chgData name="Gustavo Velez" userId="5694e89c67e65a8c" providerId="LiveId" clId="{3B422CB8-331F-478C-91CC-0535E52154E8}" dt="2020-11-07T11:07:38.330" v="2945" actId="790"/>
            <ac:spMkLst>
              <pc:docMk/>
              <pc:sldMasterMk cId="3265267691" sldId="2147483660"/>
              <pc:sldLayoutMk cId="1668766690" sldId="2147483664"/>
              <ac:spMk id="40" creationId="{1270F311-D5BC-4E7B-937F-5A03EC636707}"/>
            </ac:spMkLst>
          </pc:spChg>
          <pc:spChg chg="mod">
            <ac:chgData name="Gustavo Velez" userId="5694e89c67e65a8c" providerId="LiveId" clId="{3B422CB8-331F-478C-91CC-0535E52154E8}" dt="2020-11-07T11:07:38.331" v="2946" actId="790"/>
            <ac:spMkLst>
              <pc:docMk/>
              <pc:sldMasterMk cId="3265267691" sldId="2147483660"/>
              <pc:sldLayoutMk cId="1668766690" sldId="2147483664"/>
              <ac:spMk id="41" creationId="{4798833B-A8E2-4EB1-B9F2-FF188E1BB211}"/>
            </ac:spMkLst>
          </pc:spChg>
          <pc:spChg chg="mod">
            <ac:chgData name="Gustavo Velez" userId="5694e89c67e65a8c" providerId="LiveId" clId="{3B422CB8-331F-478C-91CC-0535E52154E8}" dt="2020-11-07T11:07:38.333" v="2947" actId="790"/>
            <ac:spMkLst>
              <pc:docMk/>
              <pc:sldMasterMk cId="3265267691" sldId="2147483660"/>
              <pc:sldLayoutMk cId="1668766690" sldId="2147483664"/>
              <ac:spMk id="44" creationId="{469D502D-3E3C-460D-A446-B7DAB8F5959D}"/>
            </ac:spMkLst>
          </pc:spChg>
          <pc:spChg chg="mod">
            <ac:chgData name="Gustavo Velez" userId="5694e89c67e65a8c" providerId="LiveId" clId="{3B422CB8-331F-478C-91CC-0535E52154E8}" dt="2020-11-07T11:07:38.334" v="2948" actId="790"/>
            <ac:spMkLst>
              <pc:docMk/>
              <pc:sldMasterMk cId="3265267691" sldId="2147483660"/>
              <pc:sldLayoutMk cId="1668766690" sldId="2147483664"/>
              <ac:spMk id="49" creationId="{CC226EAA-18C5-4970-B775-CFC2E3177542}"/>
            </ac:spMkLst>
          </pc:spChg>
          <pc:spChg chg="mod">
            <ac:chgData name="Gustavo Velez" userId="5694e89c67e65a8c" providerId="LiveId" clId="{3B422CB8-331F-478C-91CC-0535E52154E8}" dt="2020-11-07T11:07:38.336" v="2949" actId="790"/>
            <ac:spMkLst>
              <pc:docMk/>
              <pc:sldMasterMk cId="3265267691" sldId="2147483660"/>
              <pc:sldLayoutMk cId="1668766690" sldId="2147483664"/>
              <ac:spMk id="50" creationId="{3C7F2036-1683-4D0C-9411-8947BBAA5B8B}"/>
            </ac:spMkLst>
          </pc:spChg>
          <pc:spChg chg="mod">
            <ac:chgData name="Gustavo Velez" userId="5694e89c67e65a8c" providerId="LiveId" clId="{3B422CB8-331F-478C-91CC-0535E52154E8}" dt="2020-11-07T11:07:38.337" v="2950" actId="790"/>
            <ac:spMkLst>
              <pc:docMk/>
              <pc:sldMasterMk cId="3265267691" sldId="2147483660"/>
              <pc:sldLayoutMk cId="1668766690" sldId="2147483664"/>
              <ac:spMk id="51" creationId="{9354ABA2-5FD8-4AE6-AD0F-DE862BA91F37}"/>
            </ac:spMkLst>
          </pc:spChg>
          <pc:spChg chg="mod">
            <ac:chgData name="Gustavo Velez" userId="5694e89c67e65a8c" providerId="LiveId" clId="{3B422CB8-331F-478C-91CC-0535E52154E8}" dt="2020-11-07T11:07:38.338" v="2951" actId="790"/>
            <ac:spMkLst>
              <pc:docMk/>
              <pc:sldMasterMk cId="3265267691" sldId="2147483660"/>
              <pc:sldLayoutMk cId="1668766690" sldId="2147483664"/>
              <ac:spMk id="52" creationId="{E9EAF537-357F-4BE6-BB6F-503D2383D842}"/>
            </ac:spMkLst>
          </pc:spChg>
          <pc:spChg chg="mod">
            <ac:chgData name="Gustavo Velez" userId="5694e89c67e65a8c" providerId="LiveId" clId="{3B422CB8-331F-478C-91CC-0535E52154E8}" dt="2020-11-07T11:07:38.339" v="2952" actId="790"/>
            <ac:spMkLst>
              <pc:docMk/>
              <pc:sldMasterMk cId="3265267691" sldId="2147483660"/>
              <pc:sldLayoutMk cId="1668766690" sldId="2147483664"/>
              <ac:spMk id="53" creationId="{93AB5D7B-975A-4624-9564-3F0990E1A654}"/>
            </ac:spMkLst>
          </pc:spChg>
          <pc:spChg chg="mod">
            <ac:chgData name="Gustavo Velez" userId="5694e89c67e65a8c" providerId="LiveId" clId="{3B422CB8-331F-478C-91CC-0535E52154E8}" dt="2020-11-07T11:07:38.343" v="2953" actId="790"/>
            <ac:spMkLst>
              <pc:docMk/>
              <pc:sldMasterMk cId="3265267691" sldId="2147483660"/>
              <pc:sldLayoutMk cId="1668766690" sldId="2147483664"/>
              <ac:spMk id="54" creationId="{502553FF-EACF-4755-BFC7-032CEED0FCEB}"/>
            </ac:spMkLst>
          </pc:spChg>
          <pc:spChg chg="mod">
            <ac:chgData name="Gustavo Velez" userId="5694e89c67e65a8c" providerId="LiveId" clId="{3B422CB8-331F-478C-91CC-0535E52154E8}" dt="2020-11-07T11:07:38.345" v="2954" actId="790"/>
            <ac:spMkLst>
              <pc:docMk/>
              <pc:sldMasterMk cId="3265267691" sldId="2147483660"/>
              <pc:sldLayoutMk cId="1668766690" sldId="2147483664"/>
              <ac:spMk id="55" creationId="{719067C2-1B74-4BFE-88F9-45BE553E5D05}"/>
            </ac:spMkLst>
          </pc:spChg>
          <pc:spChg chg="mod">
            <ac:chgData name="Gustavo Velez" userId="5694e89c67e65a8c" providerId="LiveId" clId="{3B422CB8-331F-478C-91CC-0535E52154E8}" dt="2020-11-07T11:07:38.346" v="2955" actId="790"/>
            <ac:spMkLst>
              <pc:docMk/>
              <pc:sldMasterMk cId="3265267691" sldId="2147483660"/>
              <pc:sldLayoutMk cId="1668766690" sldId="2147483664"/>
              <ac:spMk id="56" creationId="{D644E685-BA35-4193-B648-684A72C58C99}"/>
            </ac:spMkLst>
          </pc:spChg>
          <pc:spChg chg="mod">
            <ac:chgData name="Gustavo Velez" userId="5694e89c67e65a8c" providerId="LiveId" clId="{3B422CB8-331F-478C-91CC-0535E52154E8}" dt="2020-11-07T11:07:38.348" v="2956" actId="790"/>
            <ac:spMkLst>
              <pc:docMk/>
              <pc:sldMasterMk cId="3265267691" sldId="2147483660"/>
              <pc:sldLayoutMk cId="1668766690" sldId="2147483664"/>
              <ac:spMk id="57" creationId="{CC3073CA-CDEC-4182-AC2A-048A84700D70}"/>
            </ac:spMkLst>
          </pc:spChg>
          <pc:spChg chg="mod">
            <ac:chgData name="Gustavo Velez" userId="5694e89c67e65a8c" providerId="LiveId" clId="{3B422CB8-331F-478C-91CC-0535E52154E8}" dt="2020-11-07T11:07:38.349" v="2957" actId="790"/>
            <ac:spMkLst>
              <pc:docMk/>
              <pc:sldMasterMk cId="3265267691" sldId="2147483660"/>
              <pc:sldLayoutMk cId="1668766690" sldId="2147483664"/>
              <ac:spMk id="58" creationId="{B7CA2367-AE14-4690-9346-F4E50C5F0D59}"/>
            </ac:spMkLst>
          </pc:spChg>
          <pc:spChg chg="mod">
            <ac:chgData name="Gustavo Velez" userId="5694e89c67e65a8c" providerId="LiveId" clId="{3B422CB8-331F-478C-91CC-0535E52154E8}" dt="2020-11-07T11:07:38.351" v="2958" actId="790"/>
            <ac:spMkLst>
              <pc:docMk/>
              <pc:sldMasterMk cId="3265267691" sldId="2147483660"/>
              <pc:sldLayoutMk cId="1668766690" sldId="2147483664"/>
              <ac:spMk id="59" creationId="{18DC3AA2-6077-4E8C-ACD4-3DE49824C487}"/>
            </ac:spMkLst>
          </pc:spChg>
          <pc:spChg chg="mod">
            <ac:chgData name="Gustavo Velez" userId="5694e89c67e65a8c" providerId="LiveId" clId="{3B422CB8-331F-478C-91CC-0535E52154E8}" dt="2020-11-07T11:07:38.297" v="2923" actId="790"/>
            <ac:spMkLst>
              <pc:docMk/>
              <pc:sldMasterMk cId="3265267691" sldId="2147483660"/>
              <pc:sldLayoutMk cId="1668766690" sldId="2147483664"/>
              <ac:spMk id="64" creationId="{1737B41B-3B33-4B25-AA6C-F92BAA351B3F}"/>
            </ac:spMkLst>
          </pc:spChg>
          <pc:spChg chg="mod">
            <ac:chgData name="Gustavo Velez" userId="5694e89c67e65a8c" providerId="LiveId" clId="{3B422CB8-331F-478C-91CC-0535E52154E8}" dt="2020-11-07T11:07:38.298" v="2924" actId="790"/>
            <ac:spMkLst>
              <pc:docMk/>
              <pc:sldMasterMk cId="3265267691" sldId="2147483660"/>
              <pc:sldLayoutMk cId="1668766690" sldId="2147483664"/>
              <ac:spMk id="65" creationId="{F2E88CCC-1630-41CD-90B4-9DAAD3325B0B}"/>
            </ac:spMkLst>
          </pc:spChg>
          <pc:spChg chg="mod">
            <ac:chgData name="Gustavo Velez" userId="5694e89c67e65a8c" providerId="LiveId" clId="{3B422CB8-331F-478C-91CC-0535E52154E8}" dt="2020-11-07T11:07:38.300" v="2925" actId="790"/>
            <ac:spMkLst>
              <pc:docMk/>
              <pc:sldMasterMk cId="3265267691" sldId="2147483660"/>
              <pc:sldLayoutMk cId="1668766690" sldId="2147483664"/>
              <ac:spMk id="66" creationId="{7DAAE071-813C-4F73-8FFB-C90A437773CF}"/>
            </ac:spMkLst>
          </pc:spChg>
          <pc:spChg chg="mod">
            <ac:chgData name="Gustavo Velez" userId="5694e89c67e65a8c" providerId="LiveId" clId="{3B422CB8-331F-478C-91CC-0535E52154E8}" dt="2020-11-07T11:07:38.301" v="2926" actId="790"/>
            <ac:spMkLst>
              <pc:docMk/>
              <pc:sldMasterMk cId="3265267691" sldId="2147483660"/>
              <pc:sldLayoutMk cId="1668766690" sldId="2147483664"/>
              <ac:spMk id="67" creationId="{FDB95E63-3111-4FD7-B6F7-6B37D753C398}"/>
            </ac:spMkLst>
          </pc:spChg>
          <pc:spChg chg="mod">
            <ac:chgData name="Gustavo Velez" userId="5694e89c67e65a8c" providerId="LiveId" clId="{3B422CB8-331F-478C-91CC-0535E52154E8}" dt="2020-11-07T11:07:38.303" v="2927" actId="790"/>
            <ac:spMkLst>
              <pc:docMk/>
              <pc:sldMasterMk cId="3265267691" sldId="2147483660"/>
              <pc:sldLayoutMk cId="1668766690" sldId="2147483664"/>
              <ac:spMk id="68" creationId="{37D22247-57E0-4632-BF6E-C511F9F2D446}"/>
            </ac:spMkLst>
          </pc:spChg>
          <pc:spChg chg="mod">
            <ac:chgData name="Gustavo Velez" userId="5694e89c67e65a8c" providerId="LiveId" clId="{3B422CB8-331F-478C-91CC-0535E52154E8}" dt="2020-11-07T11:07:38.304" v="2928" actId="790"/>
            <ac:spMkLst>
              <pc:docMk/>
              <pc:sldMasterMk cId="3265267691" sldId="2147483660"/>
              <pc:sldLayoutMk cId="1668766690" sldId="2147483664"/>
              <ac:spMk id="69" creationId="{81A750A4-B41D-4EF1-9607-2DE5CBDAA28D}"/>
            </ac:spMkLst>
          </pc:spChg>
          <pc:spChg chg="mod">
            <ac:chgData name="Gustavo Velez" userId="5694e89c67e65a8c" providerId="LiveId" clId="{3B422CB8-331F-478C-91CC-0535E52154E8}" dt="2020-11-07T11:07:38.305" v="2929" actId="790"/>
            <ac:spMkLst>
              <pc:docMk/>
              <pc:sldMasterMk cId="3265267691" sldId="2147483660"/>
              <pc:sldLayoutMk cId="1668766690" sldId="2147483664"/>
              <ac:spMk id="72" creationId="{1196C7C0-2B82-48E7-B835-89C8B25E207B}"/>
            </ac:spMkLst>
          </pc:spChg>
          <pc:spChg chg="mod">
            <ac:chgData name="Gustavo Velez" userId="5694e89c67e65a8c" providerId="LiveId" clId="{3B422CB8-331F-478C-91CC-0535E52154E8}" dt="2020-11-07T11:07:38.306" v="2930" actId="790"/>
            <ac:spMkLst>
              <pc:docMk/>
              <pc:sldMasterMk cId="3265267691" sldId="2147483660"/>
              <pc:sldLayoutMk cId="1668766690" sldId="2147483664"/>
              <ac:spMk id="73" creationId="{4BF8F6D7-E873-452C-A1DD-5149DFF68A26}"/>
            </ac:spMkLst>
          </pc:spChg>
          <pc:spChg chg="mod">
            <ac:chgData name="Gustavo Velez" userId="5694e89c67e65a8c" providerId="LiveId" clId="{3B422CB8-331F-478C-91CC-0535E52154E8}" dt="2020-11-07T11:07:38.308" v="2931" actId="790"/>
            <ac:spMkLst>
              <pc:docMk/>
              <pc:sldMasterMk cId="3265267691" sldId="2147483660"/>
              <pc:sldLayoutMk cId="1668766690" sldId="2147483664"/>
              <ac:spMk id="74" creationId="{37B2C68B-799F-4E79-AA66-36DBDA813315}"/>
            </ac:spMkLst>
          </pc:spChg>
          <pc:spChg chg="mod">
            <ac:chgData name="Gustavo Velez" userId="5694e89c67e65a8c" providerId="LiveId" clId="{3B422CB8-331F-478C-91CC-0535E52154E8}" dt="2020-11-07T11:07:38.309" v="2932" actId="790"/>
            <ac:spMkLst>
              <pc:docMk/>
              <pc:sldMasterMk cId="3265267691" sldId="2147483660"/>
              <pc:sldLayoutMk cId="1668766690" sldId="2147483664"/>
              <ac:spMk id="75" creationId="{160B1826-0413-417C-9E87-C8CD39E2D307}"/>
            </ac:spMkLst>
          </pc:spChg>
          <pc:spChg chg="mod">
            <ac:chgData name="Gustavo Velez" userId="5694e89c67e65a8c" providerId="LiveId" clId="{3B422CB8-331F-478C-91CC-0535E52154E8}" dt="2020-11-07T11:07:38.311" v="2933" actId="790"/>
            <ac:spMkLst>
              <pc:docMk/>
              <pc:sldMasterMk cId="3265267691" sldId="2147483660"/>
              <pc:sldLayoutMk cId="1668766690" sldId="2147483664"/>
              <ac:spMk id="76" creationId="{77F4A22E-26D4-4239-A502-8774546ABC8B}"/>
            </ac:spMkLst>
          </pc:spChg>
          <pc:spChg chg="mod">
            <ac:chgData name="Gustavo Velez" userId="5694e89c67e65a8c" providerId="LiveId" clId="{3B422CB8-331F-478C-91CC-0535E52154E8}" dt="2020-11-07T11:07:38.312" v="2934" actId="790"/>
            <ac:spMkLst>
              <pc:docMk/>
              <pc:sldMasterMk cId="3265267691" sldId="2147483660"/>
              <pc:sldLayoutMk cId="1668766690" sldId="2147483664"/>
              <ac:spMk id="78" creationId="{83AB9715-580C-425C-8EDE-EFDA546648CB}"/>
            </ac:spMkLst>
          </pc:spChg>
          <pc:spChg chg="mod">
            <ac:chgData name="Gustavo Velez" userId="5694e89c67e65a8c" providerId="LiveId" clId="{3B422CB8-331F-478C-91CC-0535E52154E8}" dt="2020-11-07T11:07:38.358" v="2961" actId="790"/>
            <ac:spMkLst>
              <pc:docMk/>
              <pc:sldMasterMk cId="3265267691" sldId="2147483660"/>
              <pc:sldLayoutMk cId="1668766690" sldId="2147483664"/>
              <ac:spMk id="86" creationId="{39841752-9207-4306-9B8D-08C7E19DC166}"/>
            </ac:spMkLst>
          </pc:spChg>
          <pc:spChg chg="mod">
            <ac:chgData name="Gustavo Velez" userId="5694e89c67e65a8c" providerId="LiveId" clId="{3B422CB8-331F-478C-91CC-0535E52154E8}" dt="2020-11-07T11:07:38.355" v="2960" actId="790"/>
            <ac:spMkLst>
              <pc:docMk/>
              <pc:sldMasterMk cId="3265267691" sldId="2147483660"/>
              <pc:sldLayoutMk cId="1668766690" sldId="2147483664"/>
              <ac:spMk id="102" creationId="{259B7D27-F16C-45FD-9FD4-FA4F287EF220}"/>
            </ac:spMkLst>
          </pc:spChg>
          <pc:spChg chg="mod">
            <ac:chgData name="Gustavo Velez" userId="5694e89c67e65a8c" providerId="LiveId" clId="{3B422CB8-331F-478C-91CC-0535E52154E8}" dt="2020-11-07T11:07:38.314" v="2935" actId="790"/>
            <ac:spMkLst>
              <pc:docMk/>
              <pc:sldMasterMk cId="3265267691" sldId="2147483660"/>
              <pc:sldLayoutMk cId="1668766690" sldId="2147483664"/>
              <ac:spMk id="103" creationId="{EDE1ECAB-A071-4F07-8AF9-9EE8619A63EB}"/>
            </ac:spMkLst>
          </pc:spChg>
          <pc:spChg chg="mod">
            <ac:chgData name="Gustavo Velez" userId="5694e89c67e65a8c" providerId="LiveId" clId="{3B422CB8-331F-478C-91CC-0535E52154E8}" dt="2020-11-07T11:07:38.315" v="2936" actId="790"/>
            <ac:spMkLst>
              <pc:docMk/>
              <pc:sldMasterMk cId="3265267691" sldId="2147483660"/>
              <pc:sldLayoutMk cId="1668766690" sldId="2147483664"/>
              <ac:spMk id="104" creationId="{42F747A9-9BEE-46D2-8E2C-DAFAE940A77B}"/>
            </ac:spMkLst>
          </pc:spChg>
          <pc:spChg chg="mod">
            <ac:chgData name="Gustavo Velez" userId="5694e89c67e65a8c" providerId="LiveId" clId="{3B422CB8-331F-478C-91CC-0535E52154E8}" dt="2020-11-07T11:07:38.317" v="2937" actId="790"/>
            <ac:spMkLst>
              <pc:docMk/>
              <pc:sldMasterMk cId="3265267691" sldId="2147483660"/>
              <pc:sldLayoutMk cId="1668766690" sldId="2147483664"/>
              <ac:spMk id="105" creationId="{B017B6C2-D55D-4C0A-9E24-9E00B1496FCE}"/>
            </ac:spMkLst>
          </pc:spChg>
          <pc:spChg chg="mod">
            <ac:chgData name="Gustavo Velez" userId="5694e89c67e65a8c" providerId="LiveId" clId="{3B422CB8-331F-478C-91CC-0535E52154E8}" dt="2020-11-07T11:07:38.318" v="2938" actId="790"/>
            <ac:spMkLst>
              <pc:docMk/>
              <pc:sldMasterMk cId="3265267691" sldId="2147483660"/>
              <pc:sldLayoutMk cId="1668766690" sldId="2147483664"/>
              <ac:spMk id="106" creationId="{2CB8B499-5A24-4AF1-A180-BF577798B53C}"/>
            </ac:spMkLst>
          </pc:spChg>
          <pc:spChg chg="mod">
            <ac:chgData name="Gustavo Velez" userId="5694e89c67e65a8c" providerId="LiveId" clId="{3B422CB8-331F-478C-91CC-0535E52154E8}" dt="2020-11-07T11:07:38.320" v="2939" actId="790"/>
            <ac:spMkLst>
              <pc:docMk/>
              <pc:sldMasterMk cId="3265267691" sldId="2147483660"/>
              <pc:sldLayoutMk cId="1668766690" sldId="2147483664"/>
              <ac:spMk id="107" creationId="{CC32429F-DDCB-45F4-A1A3-7D0DACBACFA7}"/>
            </ac:spMkLst>
          </pc:spChg>
          <pc:spChg chg="mod">
            <ac:chgData name="Gustavo Velez" userId="5694e89c67e65a8c" providerId="LiveId" clId="{3B422CB8-331F-478C-91CC-0535E52154E8}" dt="2020-11-07T11:07:38.321" v="2940" actId="790"/>
            <ac:spMkLst>
              <pc:docMk/>
              <pc:sldMasterMk cId="3265267691" sldId="2147483660"/>
              <pc:sldLayoutMk cId="1668766690" sldId="2147483664"/>
              <ac:spMk id="108" creationId="{9BFA7820-708C-417E-85A4-DD17D1A8F7B0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443" v="3008" actId="790"/>
          <pc:sldLayoutMkLst>
            <pc:docMk/>
            <pc:sldMasterMk cId="3265267691" sldId="2147483660"/>
            <pc:sldLayoutMk cId="3914324180" sldId="2147483665"/>
          </pc:sldLayoutMkLst>
          <pc:spChg chg="mod">
            <ac:chgData name="Gustavo Velez" userId="5694e89c67e65a8c" providerId="LiveId" clId="{3B422CB8-331F-478C-91CC-0535E52154E8}" dt="2020-11-07T11:07:38.423" v="3000" actId="790"/>
            <ac:spMkLst>
              <pc:docMk/>
              <pc:sldMasterMk cId="3265267691" sldId="2147483660"/>
              <pc:sldLayoutMk cId="3914324180" sldId="2147483665"/>
              <ac:spMk id="11" creationId="{69457946-0F28-4B17-9AD2-877294C6F726}"/>
            </ac:spMkLst>
          </pc:spChg>
          <pc:spChg chg="mod">
            <ac:chgData name="Gustavo Velez" userId="5694e89c67e65a8c" providerId="LiveId" clId="{3B422CB8-331F-478C-91CC-0535E52154E8}" dt="2020-11-07T11:07:38.387" v="2980" actId="790"/>
            <ac:spMkLst>
              <pc:docMk/>
              <pc:sldMasterMk cId="3265267691" sldId="2147483660"/>
              <pc:sldLayoutMk cId="3914324180" sldId="2147483665"/>
              <ac:spMk id="33" creationId="{879807BC-3E46-446D-8D42-E50FA1C7B041}"/>
            </ac:spMkLst>
          </pc:spChg>
          <pc:spChg chg="mod">
            <ac:chgData name="Gustavo Velez" userId="5694e89c67e65a8c" providerId="LiveId" clId="{3B422CB8-331F-478C-91CC-0535E52154E8}" dt="2020-11-07T11:07:38.389" v="2981" actId="790"/>
            <ac:spMkLst>
              <pc:docMk/>
              <pc:sldMasterMk cId="3265267691" sldId="2147483660"/>
              <pc:sldLayoutMk cId="3914324180" sldId="2147483665"/>
              <ac:spMk id="34" creationId="{BAFA6478-6886-43E8-94F5-D0D2ACEDCEED}"/>
            </ac:spMkLst>
          </pc:spChg>
          <pc:spChg chg="mod">
            <ac:chgData name="Gustavo Velez" userId="5694e89c67e65a8c" providerId="LiveId" clId="{3B422CB8-331F-478C-91CC-0535E52154E8}" dt="2020-11-07T11:07:38.391" v="2982" actId="790"/>
            <ac:spMkLst>
              <pc:docMk/>
              <pc:sldMasterMk cId="3265267691" sldId="2147483660"/>
              <pc:sldLayoutMk cId="3914324180" sldId="2147483665"/>
              <ac:spMk id="35" creationId="{3F2158FF-B26B-402F-85DA-5FF2CB43AEA9}"/>
            </ac:spMkLst>
          </pc:spChg>
          <pc:spChg chg="mod">
            <ac:chgData name="Gustavo Velez" userId="5694e89c67e65a8c" providerId="LiveId" clId="{3B422CB8-331F-478C-91CC-0535E52154E8}" dt="2020-11-07T11:07:38.393" v="2983" actId="790"/>
            <ac:spMkLst>
              <pc:docMk/>
              <pc:sldMasterMk cId="3265267691" sldId="2147483660"/>
              <pc:sldLayoutMk cId="3914324180" sldId="2147483665"/>
              <ac:spMk id="37" creationId="{953F867E-F5EE-4D3A-9622-3FF3D29DFFEE}"/>
            </ac:spMkLst>
          </pc:spChg>
          <pc:spChg chg="mod">
            <ac:chgData name="Gustavo Velez" userId="5694e89c67e65a8c" providerId="LiveId" clId="{3B422CB8-331F-478C-91CC-0535E52154E8}" dt="2020-11-07T11:07:38.394" v="2984" actId="790"/>
            <ac:spMkLst>
              <pc:docMk/>
              <pc:sldMasterMk cId="3265267691" sldId="2147483660"/>
              <pc:sldLayoutMk cId="3914324180" sldId="2147483665"/>
              <ac:spMk id="40" creationId="{1270F311-D5BC-4E7B-937F-5A03EC636707}"/>
            </ac:spMkLst>
          </pc:spChg>
          <pc:spChg chg="mod">
            <ac:chgData name="Gustavo Velez" userId="5694e89c67e65a8c" providerId="LiveId" clId="{3B422CB8-331F-478C-91CC-0535E52154E8}" dt="2020-11-07T11:07:38.396" v="2985" actId="790"/>
            <ac:spMkLst>
              <pc:docMk/>
              <pc:sldMasterMk cId="3265267691" sldId="2147483660"/>
              <pc:sldLayoutMk cId="3914324180" sldId="2147483665"/>
              <ac:spMk id="41" creationId="{4798833B-A8E2-4EB1-B9F2-FF188E1BB211}"/>
            </ac:spMkLst>
          </pc:spChg>
          <pc:spChg chg="mod">
            <ac:chgData name="Gustavo Velez" userId="5694e89c67e65a8c" providerId="LiveId" clId="{3B422CB8-331F-478C-91CC-0535E52154E8}" dt="2020-11-07T11:07:38.397" v="2986" actId="790"/>
            <ac:spMkLst>
              <pc:docMk/>
              <pc:sldMasterMk cId="3265267691" sldId="2147483660"/>
              <pc:sldLayoutMk cId="3914324180" sldId="2147483665"/>
              <ac:spMk id="44" creationId="{469D502D-3E3C-460D-A446-B7DAB8F5959D}"/>
            </ac:spMkLst>
          </pc:spChg>
          <pc:spChg chg="mod">
            <ac:chgData name="Gustavo Velez" userId="5694e89c67e65a8c" providerId="LiveId" clId="{3B422CB8-331F-478C-91CC-0535E52154E8}" dt="2020-11-07T11:07:38.398" v="2987" actId="790"/>
            <ac:spMkLst>
              <pc:docMk/>
              <pc:sldMasterMk cId="3265267691" sldId="2147483660"/>
              <pc:sldLayoutMk cId="3914324180" sldId="2147483665"/>
              <ac:spMk id="49" creationId="{CC226EAA-18C5-4970-B775-CFC2E3177542}"/>
            </ac:spMkLst>
          </pc:spChg>
          <pc:spChg chg="mod">
            <ac:chgData name="Gustavo Velez" userId="5694e89c67e65a8c" providerId="LiveId" clId="{3B422CB8-331F-478C-91CC-0535E52154E8}" dt="2020-11-07T11:07:38.400" v="2988" actId="790"/>
            <ac:spMkLst>
              <pc:docMk/>
              <pc:sldMasterMk cId="3265267691" sldId="2147483660"/>
              <pc:sldLayoutMk cId="3914324180" sldId="2147483665"/>
              <ac:spMk id="50" creationId="{3C7F2036-1683-4D0C-9411-8947BBAA5B8B}"/>
            </ac:spMkLst>
          </pc:spChg>
          <pc:spChg chg="mod">
            <ac:chgData name="Gustavo Velez" userId="5694e89c67e65a8c" providerId="LiveId" clId="{3B422CB8-331F-478C-91CC-0535E52154E8}" dt="2020-11-07T11:07:38.401" v="2989" actId="790"/>
            <ac:spMkLst>
              <pc:docMk/>
              <pc:sldMasterMk cId="3265267691" sldId="2147483660"/>
              <pc:sldLayoutMk cId="3914324180" sldId="2147483665"/>
              <ac:spMk id="51" creationId="{9354ABA2-5FD8-4AE6-AD0F-DE862BA91F37}"/>
            </ac:spMkLst>
          </pc:spChg>
          <pc:spChg chg="mod">
            <ac:chgData name="Gustavo Velez" userId="5694e89c67e65a8c" providerId="LiveId" clId="{3B422CB8-331F-478C-91CC-0535E52154E8}" dt="2020-11-07T11:07:38.405" v="2990" actId="790"/>
            <ac:spMkLst>
              <pc:docMk/>
              <pc:sldMasterMk cId="3265267691" sldId="2147483660"/>
              <pc:sldLayoutMk cId="3914324180" sldId="2147483665"/>
              <ac:spMk id="52" creationId="{E9EAF537-357F-4BE6-BB6F-503D2383D842}"/>
            </ac:spMkLst>
          </pc:spChg>
          <pc:spChg chg="mod">
            <ac:chgData name="Gustavo Velez" userId="5694e89c67e65a8c" providerId="LiveId" clId="{3B422CB8-331F-478C-91CC-0535E52154E8}" dt="2020-11-07T11:07:38.407" v="2991" actId="790"/>
            <ac:spMkLst>
              <pc:docMk/>
              <pc:sldMasterMk cId="3265267691" sldId="2147483660"/>
              <pc:sldLayoutMk cId="3914324180" sldId="2147483665"/>
              <ac:spMk id="53" creationId="{93AB5D7B-975A-4624-9564-3F0990E1A654}"/>
            </ac:spMkLst>
          </pc:spChg>
          <pc:spChg chg="mod">
            <ac:chgData name="Gustavo Velez" userId="5694e89c67e65a8c" providerId="LiveId" clId="{3B422CB8-331F-478C-91CC-0535E52154E8}" dt="2020-11-07T11:07:38.408" v="2992" actId="790"/>
            <ac:spMkLst>
              <pc:docMk/>
              <pc:sldMasterMk cId="3265267691" sldId="2147483660"/>
              <pc:sldLayoutMk cId="3914324180" sldId="2147483665"/>
              <ac:spMk id="54" creationId="{502553FF-EACF-4755-BFC7-032CEED0FCEB}"/>
            </ac:spMkLst>
          </pc:spChg>
          <pc:spChg chg="mod">
            <ac:chgData name="Gustavo Velez" userId="5694e89c67e65a8c" providerId="LiveId" clId="{3B422CB8-331F-478C-91CC-0535E52154E8}" dt="2020-11-07T11:07:38.410" v="2993" actId="790"/>
            <ac:spMkLst>
              <pc:docMk/>
              <pc:sldMasterMk cId="3265267691" sldId="2147483660"/>
              <pc:sldLayoutMk cId="3914324180" sldId="2147483665"/>
              <ac:spMk id="55" creationId="{719067C2-1B74-4BFE-88F9-45BE553E5D05}"/>
            </ac:spMkLst>
          </pc:spChg>
          <pc:spChg chg="mod">
            <ac:chgData name="Gustavo Velez" userId="5694e89c67e65a8c" providerId="LiveId" clId="{3B422CB8-331F-478C-91CC-0535E52154E8}" dt="2020-11-07T11:07:38.412" v="2994" actId="790"/>
            <ac:spMkLst>
              <pc:docMk/>
              <pc:sldMasterMk cId="3265267691" sldId="2147483660"/>
              <pc:sldLayoutMk cId="3914324180" sldId="2147483665"/>
              <ac:spMk id="56" creationId="{D644E685-BA35-4193-B648-684A72C58C99}"/>
            </ac:spMkLst>
          </pc:spChg>
          <pc:spChg chg="mod">
            <ac:chgData name="Gustavo Velez" userId="5694e89c67e65a8c" providerId="LiveId" clId="{3B422CB8-331F-478C-91CC-0535E52154E8}" dt="2020-11-07T11:07:38.413" v="2995" actId="790"/>
            <ac:spMkLst>
              <pc:docMk/>
              <pc:sldMasterMk cId="3265267691" sldId="2147483660"/>
              <pc:sldLayoutMk cId="3914324180" sldId="2147483665"/>
              <ac:spMk id="57" creationId="{CC3073CA-CDEC-4182-AC2A-048A84700D70}"/>
            </ac:spMkLst>
          </pc:spChg>
          <pc:spChg chg="mod">
            <ac:chgData name="Gustavo Velez" userId="5694e89c67e65a8c" providerId="LiveId" clId="{3B422CB8-331F-478C-91CC-0535E52154E8}" dt="2020-11-07T11:07:38.414" v="2996" actId="790"/>
            <ac:spMkLst>
              <pc:docMk/>
              <pc:sldMasterMk cId="3265267691" sldId="2147483660"/>
              <pc:sldLayoutMk cId="3914324180" sldId="2147483665"/>
              <ac:spMk id="58" creationId="{B7CA2367-AE14-4690-9346-F4E50C5F0D59}"/>
            </ac:spMkLst>
          </pc:spChg>
          <pc:spChg chg="mod">
            <ac:chgData name="Gustavo Velez" userId="5694e89c67e65a8c" providerId="LiveId" clId="{3B422CB8-331F-478C-91CC-0535E52154E8}" dt="2020-11-07T11:07:38.415" v="2997" actId="790"/>
            <ac:spMkLst>
              <pc:docMk/>
              <pc:sldMasterMk cId="3265267691" sldId="2147483660"/>
              <pc:sldLayoutMk cId="3914324180" sldId="2147483665"/>
              <ac:spMk id="59" creationId="{18DC3AA2-6077-4E8C-ACD4-3DE49824C487}"/>
            </ac:spMkLst>
          </pc:spChg>
          <pc:spChg chg="mod">
            <ac:chgData name="Gustavo Velez" userId="5694e89c67e65a8c" providerId="LiveId" clId="{3B422CB8-331F-478C-91CC-0535E52154E8}" dt="2020-11-07T11:07:38.360" v="2962" actId="790"/>
            <ac:spMkLst>
              <pc:docMk/>
              <pc:sldMasterMk cId="3265267691" sldId="2147483660"/>
              <pc:sldLayoutMk cId="3914324180" sldId="2147483665"/>
              <ac:spMk id="64" creationId="{1737B41B-3B33-4B25-AA6C-F92BAA351B3F}"/>
            </ac:spMkLst>
          </pc:spChg>
          <pc:spChg chg="mod">
            <ac:chgData name="Gustavo Velez" userId="5694e89c67e65a8c" providerId="LiveId" clId="{3B422CB8-331F-478C-91CC-0535E52154E8}" dt="2020-11-07T11:07:38.361" v="2963" actId="790"/>
            <ac:spMkLst>
              <pc:docMk/>
              <pc:sldMasterMk cId="3265267691" sldId="2147483660"/>
              <pc:sldLayoutMk cId="3914324180" sldId="2147483665"/>
              <ac:spMk id="65" creationId="{F2E88CCC-1630-41CD-90B4-9DAAD3325B0B}"/>
            </ac:spMkLst>
          </pc:spChg>
          <pc:spChg chg="mod">
            <ac:chgData name="Gustavo Velez" userId="5694e89c67e65a8c" providerId="LiveId" clId="{3B422CB8-331F-478C-91CC-0535E52154E8}" dt="2020-11-07T11:07:38.363" v="2964" actId="790"/>
            <ac:spMkLst>
              <pc:docMk/>
              <pc:sldMasterMk cId="3265267691" sldId="2147483660"/>
              <pc:sldLayoutMk cId="3914324180" sldId="2147483665"/>
              <ac:spMk id="66" creationId="{7DAAE071-813C-4F73-8FFB-C90A437773CF}"/>
            </ac:spMkLst>
          </pc:spChg>
          <pc:spChg chg="mod">
            <ac:chgData name="Gustavo Velez" userId="5694e89c67e65a8c" providerId="LiveId" clId="{3B422CB8-331F-478C-91CC-0535E52154E8}" dt="2020-11-07T11:07:38.364" v="2965" actId="790"/>
            <ac:spMkLst>
              <pc:docMk/>
              <pc:sldMasterMk cId="3265267691" sldId="2147483660"/>
              <pc:sldLayoutMk cId="3914324180" sldId="2147483665"/>
              <ac:spMk id="67" creationId="{FDB95E63-3111-4FD7-B6F7-6B37D753C398}"/>
            </ac:spMkLst>
          </pc:spChg>
          <pc:spChg chg="mod">
            <ac:chgData name="Gustavo Velez" userId="5694e89c67e65a8c" providerId="LiveId" clId="{3B422CB8-331F-478C-91CC-0535E52154E8}" dt="2020-11-07T11:07:38.366" v="2966" actId="790"/>
            <ac:spMkLst>
              <pc:docMk/>
              <pc:sldMasterMk cId="3265267691" sldId="2147483660"/>
              <pc:sldLayoutMk cId="3914324180" sldId="2147483665"/>
              <ac:spMk id="68" creationId="{37D22247-57E0-4632-BF6E-C511F9F2D446}"/>
            </ac:spMkLst>
          </pc:spChg>
          <pc:spChg chg="mod">
            <ac:chgData name="Gustavo Velez" userId="5694e89c67e65a8c" providerId="LiveId" clId="{3B422CB8-331F-478C-91CC-0535E52154E8}" dt="2020-11-07T11:07:38.368" v="2967" actId="790"/>
            <ac:spMkLst>
              <pc:docMk/>
              <pc:sldMasterMk cId="3265267691" sldId="2147483660"/>
              <pc:sldLayoutMk cId="3914324180" sldId="2147483665"/>
              <ac:spMk id="69" creationId="{81A750A4-B41D-4EF1-9607-2DE5CBDAA28D}"/>
            </ac:spMkLst>
          </pc:spChg>
          <pc:spChg chg="mod">
            <ac:chgData name="Gustavo Velez" userId="5694e89c67e65a8c" providerId="LiveId" clId="{3B422CB8-331F-478C-91CC-0535E52154E8}" dt="2020-11-07T11:07:38.369" v="2968" actId="790"/>
            <ac:spMkLst>
              <pc:docMk/>
              <pc:sldMasterMk cId="3265267691" sldId="2147483660"/>
              <pc:sldLayoutMk cId="3914324180" sldId="2147483665"/>
              <ac:spMk id="72" creationId="{1196C7C0-2B82-48E7-B835-89C8B25E207B}"/>
            </ac:spMkLst>
          </pc:spChg>
          <pc:spChg chg="mod">
            <ac:chgData name="Gustavo Velez" userId="5694e89c67e65a8c" providerId="LiveId" clId="{3B422CB8-331F-478C-91CC-0535E52154E8}" dt="2020-11-07T11:07:38.371" v="2969" actId="790"/>
            <ac:spMkLst>
              <pc:docMk/>
              <pc:sldMasterMk cId="3265267691" sldId="2147483660"/>
              <pc:sldLayoutMk cId="3914324180" sldId="2147483665"/>
              <ac:spMk id="73" creationId="{4BF8F6D7-E873-452C-A1DD-5149DFF68A26}"/>
            </ac:spMkLst>
          </pc:spChg>
          <pc:spChg chg="mod">
            <ac:chgData name="Gustavo Velez" userId="5694e89c67e65a8c" providerId="LiveId" clId="{3B422CB8-331F-478C-91CC-0535E52154E8}" dt="2020-11-07T11:07:38.372" v="2970" actId="790"/>
            <ac:spMkLst>
              <pc:docMk/>
              <pc:sldMasterMk cId="3265267691" sldId="2147483660"/>
              <pc:sldLayoutMk cId="3914324180" sldId="2147483665"/>
              <ac:spMk id="74" creationId="{37B2C68B-799F-4E79-AA66-36DBDA813315}"/>
            </ac:spMkLst>
          </pc:spChg>
          <pc:spChg chg="mod">
            <ac:chgData name="Gustavo Velez" userId="5694e89c67e65a8c" providerId="LiveId" clId="{3B422CB8-331F-478C-91CC-0535E52154E8}" dt="2020-11-07T11:07:38.374" v="2971" actId="790"/>
            <ac:spMkLst>
              <pc:docMk/>
              <pc:sldMasterMk cId="3265267691" sldId="2147483660"/>
              <pc:sldLayoutMk cId="3914324180" sldId="2147483665"/>
              <ac:spMk id="75" creationId="{160B1826-0413-417C-9E87-C8CD39E2D307}"/>
            </ac:spMkLst>
          </pc:spChg>
          <pc:spChg chg="mod">
            <ac:chgData name="Gustavo Velez" userId="5694e89c67e65a8c" providerId="LiveId" clId="{3B422CB8-331F-478C-91CC-0535E52154E8}" dt="2020-11-07T11:07:38.375" v="2972" actId="790"/>
            <ac:spMkLst>
              <pc:docMk/>
              <pc:sldMasterMk cId="3265267691" sldId="2147483660"/>
              <pc:sldLayoutMk cId="3914324180" sldId="2147483665"/>
              <ac:spMk id="76" creationId="{77F4A22E-26D4-4239-A502-8774546ABC8B}"/>
            </ac:spMkLst>
          </pc:spChg>
          <pc:spChg chg="mod">
            <ac:chgData name="Gustavo Velez" userId="5694e89c67e65a8c" providerId="LiveId" clId="{3B422CB8-331F-478C-91CC-0535E52154E8}" dt="2020-11-07T11:07:38.376" v="2973" actId="790"/>
            <ac:spMkLst>
              <pc:docMk/>
              <pc:sldMasterMk cId="3265267691" sldId="2147483660"/>
              <pc:sldLayoutMk cId="3914324180" sldId="2147483665"/>
              <ac:spMk id="78" creationId="{83AB9715-580C-425C-8EDE-EFDA546648CB}"/>
            </ac:spMkLst>
          </pc:spChg>
          <pc:spChg chg="mod">
            <ac:chgData name="Gustavo Velez" userId="5694e89c67e65a8c" providerId="LiveId" clId="{3B422CB8-331F-478C-91CC-0535E52154E8}" dt="2020-11-07T11:07:38.426" v="3001" actId="790"/>
            <ac:spMkLst>
              <pc:docMk/>
              <pc:sldMasterMk cId="3265267691" sldId="2147483660"/>
              <pc:sldLayoutMk cId="3914324180" sldId="2147483665"/>
              <ac:spMk id="80" creationId="{1756AC0B-9ABF-4340-BCF6-8875C55530C6}"/>
            </ac:spMkLst>
          </pc:spChg>
          <pc:spChg chg="mod">
            <ac:chgData name="Gustavo Velez" userId="5694e89c67e65a8c" providerId="LiveId" clId="{3B422CB8-331F-478C-91CC-0535E52154E8}" dt="2020-11-07T11:07:38.428" v="3002" actId="790"/>
            <ac:spMkLst>
              <pc:docMk/>
              <pc:sldMasterMk cId="3265267691" sldId="2147483660"/>
              <pc:sldLayoutMk cId="3914324180" sldId="2147483665"/>
              <ac:spMk id="82" creationId="{F01369AD-EB38-4008-9726-56FBB5E2FB14}"/>
            </ac:spMkLst>
          </pc:spChg>
          <pc:spChg chg="mod">
            <ac:chgData name="Gustavo Velez" userId="5694e89c67e65a8c" providerId="LiveId" clId="{3B422CB8-331F-478C-91CC-0535E52154E8}" dt="2020-11-07T11:07:38.431" v="3003" actId="790"/>
            <ac:spMkLst>
              <pc:docMk/>
              <pc:sldMasterMk cId="3265267691" sldId="2147483660"/>
              <pc:sldLayoutMk cId="3914324180" sldId="2147483665"/>
              <ac:spMk id="83" creationId="{AF78E9C6-BDB7-4CD8-96BB-9BEAD20ABF15}"/>
            </ac:spMkLst>
          </pc:spChg>
          <pc:spChg chg="mod">
            <ac:chgData name="Gustavo Velez" userId="5694e89c67e65a8c" providerId="LiveId" clId="{3B422CB8-331F-478C-91CC-0535E52154E8}" dt="2020-11-07T11:07:38.433" v="3004" actId="790"/>
            <ac:spMkLst>
              <pc:docMk/>
              <pc:sldMasterMk cId="3265267691" sldId="2147483660"/>
              <pc:sldLayoutMk cId="3914324180" sldId="2147483665"/>
              <ac:spMk id="84" creationId="{9C6BB1FB-679E-469A-964B-1B69C16D687A}"/>
            </ac:spMkLst>
          </pc:spChg>
          <pc:spChg chg="mod">
            <ac:chgData name="Gustavo Velez" userId="5694e89c67e65a8c" providerId="LiveId" clId="{3B422CB8-331F-478C-91CC-0535E52154E8}" dt="2020-11-07T11:07:38.421" v="2999" actId="790"/>
            <ac:spMkLst>
              <pc:docMk/>
              <pc:sldMasterMk cId="3265267691" sldId="2147483660"/>
              <pc:sldLayoutMk cId="3914324180" sldId="2147483665"/>
              <ac:spMk id="86" creationId="{39841752-9207-4306-9B8D-08C7E19DC166}"/>
            </ac:spMkLst>
          </pc:spChg>
          <pc:spChg chg="mod">
            <ac:chgData name="Gustavo Velez" userId="5694e89c67e65a8c" providerId="LiveId" clId="{3B422CB8-331F-478C-91CC-0535E52154E8}" dt="2020-11-07T11:07:38.436" v="3005" actId="790"/>
            <ac:spMkLst>
              <pc:docMk/>
              <pc:sldMasterMk cId="3265267691" sldId="2147483660"/>
              <pc:sldLayoutMk cId="3914324180" sldId="2147483665"/>
              <ac:spMk id="88" creationId="{FDCD5ED2-3DA9-423C-9F32-E0AAF4FFC422}"/>
            </ac:spMkLst>
          </pc:spChg>
          <pc:spChg chg="mod">
            <ac:chgData name="Gustavo Velez" userId="5694e89c67e65a8c" providerId="LiveId" clId="{3B422CB8-331F-478C-91CC-0535E52154E8}" dt="2020-11-07T11:07:38.438" v="3006" actId="790"/>
            <ac:spMkLst>
              <pc:docMk/>
              <pc:sldMasterMk cId="3265267691" sldId="2147483660"/>
              <pc:sldLayoutMk cId="3914324180" sldId="2147483665"/>
              <ac:spMk id="89" creationId="{09E52C59-1EAC-4584-A8D9-A4E9550E149F}"/>
            </ac:spMkLst>
          </pc:spChg>
          <pc:spChg chg="mod">
            <ac:chgData name="Gustavo Velez" userId="5694e89c67e65a8c" providerId="LiveId" clId="{3B422CB8-331F-478C-91CC-0535E52154E8}" dt="2020-11-07T11:07:38.443" v="3008" actId="790"/>
            <ac:spMkLst>
              <pc:docMk/>
              <pc:sldMasterMk cId="3265267691" sldId="2147483660"/>
              <pc:sldLayoutMk cId="3914324180" sldId="2147483665"/>
              <ac:spMk id="91" creationId="{A4FF98BD-5175-4CE1-9794-462ADDFB1ECD}"/>
            </ac:spMkLst>
          </pc:spChg>
          <pc:spChg chg="mod">
            <ac:chgData name="Gustavo Velez" userId="5694e89c67e65a8c" providerId="LiveId" clId="{3B422CB8-331F-478C-91CC-0535E52154E8}" dt="2020-11-07T11:07:38.441" v="3007" actId="790"/>
            <ac:spMkLst>
              <pc:docMk/>
              <pc:sldMasterMk cId="3265267691" sldId="2147483660"/>
              <pc:sldLayoutMk cId="3914324180" sldId="2147483665"/>
              <ac:spMk id="96" creationId="{8E2DC949-DE44-481D-917C-28BE32E16724}"/>
            </ac:spMkLst>
          </pc:spChg>
          <pc:spChg chg="mod">
            <ac:chgData name="Gustavo Velez" userId="5694e89c67e65a8c" providerId="LiveId" clId="{3B422CB8-331F-478C-91CC-0535E52154E8}" dt="2020-11-07T11:07:38.419" v="2998" actId="790"/>
            <ac:spMkLst>
              <pc:docMk/>
              <pc:sldMasterMk cId="3265267691" sldId="2147483660"/>
              <pc:sldLayoutMk cId="3914324180" sldId="2147483665"/>
              <ac:spMk id="102" creationId="{259B7D27-F16C-45FD-9FD4-FA4F287EF220}"/>
            </ac:spMkLst>
          </pc:spChg>
          <pc:spChg chg="mod">
            <ac:chgData name="Gustavo Velez" userId="5694e89c67e65a8c" providerId="LiveId" clId="{3B422CB8-331F-478C-91CC-0535E52154E8}" dt="2020-11-07T11:07:38.377" v="2974" actId="790"/>
            <ac:spMkLst>
              <pc:docMk/>
              <pc:sldMasterMk cId="3265267691" sldId="2147483660"/>
              <pc:sldLayoutMk cId="3914324180" sldId="2147483665"/>
              <ac:spMk id="103" creationId="{EDE1ECAB-A071-4F07-8AF9-9EE8619A63EB}"/>
            </ac:spMkLst>
          </pc:spChg>
          <pc:spChg chg="mod">
            <ac:chgData name="Gustavo Velez" userId="5694e89c67e65a8c" providerId="LiveId" clId="{3B422CB8-331F-478C-91CC-0535E52154E8}" dt="2020-11-07T11:07:38.379" v="2975" actId="790"/>
            <ac:spMkLst>
              <pc:docMk/>
              <pc:sldMasterMk cId="3265267691" sldId="2147483660"/>
              <pc:sldLayoutMk cId="3914324180" sldId="2147483665"/>
              <ac:spMk id="104" creationId="{42F747A9-9BEE-46D2-8E2C-DAFAE940A77B}"/>
            </ac:spMkLst>
          </pc:spChg>
          <pc:spChg chg="mod">
            <ac:chgData name="Gustavo Velez" userId="5694e89c67e65a8c" providerId="LiveId" clId="{3B422CB8-331F-478C-91CC-0535E52154E8}" dt="2020-11-07T11:07:38.380" v="2976" actId="790"/>
            <ac:spMkLst>
              <pc:docMk/>
              <pc:sldMasterMk cId="3265267691" sldId="2147483660"/>
              <pc:sldLayoutMk cId="3914324180" sldId="2147483665"/>
              <ac:spMk id="105" creationId="{B017B6C2-D55D-4C0A-9E24-9E00B1496FCE}"/>
            </ac:spMkLst>
          </pc:spChg>
          <pc:spChg chg="mod">
            <ac:chgData name="Gustavo Velez" userId="5694e89c67e65a8c" providerId="LiveId" clId="{3B422CB8-331F-478C-91CC-0535E52154E8}" dt="2020-11-07T11:07:38.382" v="2977" actId="790"/>
            <ac:spMkLst>
              <pc:docMk/>
              <pc:sldMasterMk cId="3265267691" sldId="2147483660"/>
              <pc:sldLayoutMk cId="3914324180" sldId="2147483665"/>
              <ac:spMk id="106" creationId="{2CB8B499-5A24-4AF1-A180-BF577798B53C}"/>
            </ac:spMkLst>
          </pc:spChg>
          <pc:spChg chg="mod">
            <ac:chgData name="Gustavo Velez" userId="5694e89c67e65a8c" providerId="LiveId" clId="{3B422CB8-331F-478C-91CC-0535E52154E8}" dt="2020-11-07T11:07:38.384" v="2978" actId="790"/>
            <ac:spMkLst>
              <pc:docMk/>
              <pc:sldMasterMk cId="3265267691" sldId="2147483660"/>
              <pc:sldLayoutMk cId="3914324180" sldId="2147483665"/>
              <ac:spMk id="107" creationId="{CC32429F-DDCB-45F4-A1A3-7D0DACBACFA7}"/>
            </ac:spMkLst>
          </pc:spChg>
          <pc:spChg chg="mod">
            <ac:chgData name="Gustavo Velez" userId="5694e89c67e65a8c" providerId="LiveId" clId="{3B422CB8-331F-478C-91CC-0535E52154E8}" dt="2020-11-07T11:07:38.385" v="2979" actId="790"/>
            <ac:spMkLst>
              <pc:docMk/>
              <pc:sldMasterMk cId="3265267691" sldId="2147483660"/>
              <pc:sldLayoutMk cId="3914324180" sldId="2147483665"/>
              <ac:spMk id="108" creationId="{9BFA7820-708C-417E-85A4-DD17D1A8F7B0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481" v="3031" actId="790"/>
          <pc:sldLayoutMkLst>
            <pc:docMk/>
            <pc:sldMasterMk cId="3265267691" sldId="2147483660"/>
            <pc:sldLayoutMk cId="3729376775" sldId="2147483666"/>
          </pc:sldLayoutMkLst>
          <pc:spChg chg="mod">
            <ac:chgData name="Gustavo Velez" userId="5694e89c67e65a8c" providerId="LiveId" clId="{3B422CB8-331F-478C-91CC-0535E52154E8}" dt="2020-11-07T11:07:38.444" v="3009" actId="790"/>
            <ac:spMkLst>
              <pc:docMk/>
              <pc:sldMasterMk cId="3265267691" sldId="2147483660"/>
              <pc:sldLayoutMk cId="3729376775" sldId="2147483666"/>
              <ac:spMk id="7" creationId="{1E783BB3-E7C7-4522-996C-812164C62D03}"/>
            </ac:spMkLst>
          </pc:spChg>
          <pc:spChg chg="mod">
            <ac:chgData name="Gustavo Velez" userId="5694e89c67e65a8c" providerId="LiveId" clId="{3B422CB8-331F-478C-91CC-0535E52154E8}" dt="2020-11-07T11:07:38.446" v="3010" actId="790"/>
            <ac:spMkLst>
              <pc:docMk/>
              <pc:sldMasterMk cId="3265267691" sldId="2147483660"/>
              <pc:sldLayoutMk cId="3729376775" sldId="2147483666"/>
              <ac:spMk id="8" creationId="{DC0DA3A7-2A72-4AD8-AA84-10CCB62E25EE}"/>
            </ac:spMkLst>
          </pc:spChg>
          <pc:spChg chg="mod">
            <ac:chgData name="Gustavo Velez" userId="5694e89c67e65a8c" providerId="LiveId" clId="{3B422CB8-331F-478C-91CC-0535E52154E8}" dt="2020-11-07T11:07:38.447" v="3011" actId="790"/>
            <ac:spMkLst>
              <pc:docMk/>
              <pc:sldMasterMk cId="3265267691" sldId="2147483660"/>
              <pc:sldLayoutMk cId="3729376775" sldId="2147483666"/>
              <ac:spMk id="9" creationId="{DFF07FC6-2B0A-4372-828D-43D5393769BC}"/>
            </ac:spMkLst>
          </pc:spChg>
          <pc:spChg chg="mod">
            <ac:chgData name="Gustavo Velez" userId="5694e89c67e65a8c" providerId="LiveId" clId="{3B422CB8-331F-478C-91CC-0535E52154E8}" dt="2020-11-07T11:07:38.449" v="3012" actId="790"/>
            <ac:spMkLst>
              <pc:docMk/>
              <pc:sldMasterMk cId="3265267691" sldId="2147483660"/>
              <pc:sldLayoutMk cId="3729376775" sldId="2147483666"/>
              <ac:spMk id="10" creationId="{687C37EE-B413-4A81-A4B5-93C23D27ADBD}"/>
            </ac:spMkLst>
          </pc:spChg>
          <pc:spChg chg="mod">
            <ac:chgData name="Gustavo Velez" userId="5694e89c67e65a8c" providerId="LiveId" clId="{3B422CB8-331F-478C-91CC-0535E52154E8}" dt="2020-11-07T11:07:38.450" v="3013" actId="790"/>
            <ac:spMkLst>
              <pc:docMk/>
              <pc:sldMasterMk cId="3265267691" sldId="2147483660"/>
              <pc:sldLayoutMk cId="3729376775" sldId="2147483666"/>
              <ac:spMk id="11" creationId="{492AA2EE-6353-493B-8DB3-15EB1238DA6C}"/>
            </ac:spMkLst>
          </pc:spChg>
          <pc:spChg chg="mod">
            <ac:chgData name="Gustavo Velez" userId="5694e89c67e65a8c" providerId="LiveId" clId="{3B422CB8-331F-478C-91CC-0535E52154E8}" dt="2020-11-07T11:07:38.452" v="3014" actId="790"/>
            <ac:spMkLst>
              <pc:docMk/>
              <pc:sldMasterMk cId="3265267691" sldId="2147483660"/>
              <pc:sldLayoutMk cId="3729376775" sldId="2147483666"/>
              <ac:spMk id="12" creationId="{7244A9E3-6DE6-4566-8589-C3E7EBB43583}"/>
            </ac:spMkLst>
          </pc:spChg>
          <pc:spChg chg="mod">
            <ac:chgData name="Gustavo Velez" userId="5694e89c67e65a8c" providerId="LiveId" clId="{3B422CB8-331F-478C-91CC-0535E52154E8}" dt="2020-11-07T11:07:38.454" v="3015" actId="790"/>
            <ac:spMkLst>
              <pc:docMk/>
              <pc:sldMasterMk cId="3265267691" sldId="2147483660"/>
              <pc:sldLayoutMk cId="3729376775" sldId="2147483666"/>
              <ac:spMk id="13" creationId="{D1B07320-9AC3-425C-8B95-33BC2C3389B1}"/>
            </ac:spMkLst>
          </pc:spChg>
          <pc:spChg chg="mod">
            <ac:chgData name="Gustavo Velez" userId="5694e89c67e65a8c" providerId="LiveId" clId="{3B422CB8-331F-478C-91CC-0535E52154E8}" dt="2020-11-07T11:07:38.456" v="3016" actId="790"/>
            <ac:spMkLst>
              <pc:docMk/>
              <pc:sldMasterMk cId="3265267691" sldId="2147483660"/>
              <pc:sldLayoutMk cId="3729376775" sldId="2147483666"/>
              <ac:spMk id="14" creationId="{2984CCF3-8BFC-4A43-BF67-6C782FD2EEE6}"/>
            </ac:spMkLst>
          </pc:spChg>
          <pc:spChg chg="mod">
            <ac:chgData name="Gustavo Velez" userId="5694e89c67e65a8c" providerId="LiveId" clId="{3B422CB8-331F-478C-91CC-0535E52154E8}" dt="2020-11-07T11:07:38.458" v="3017" actId="790"/>
            <ac:spMkLst>
              <pc:docMk/>
              <pc:sldMasterMk cId="3265267691" sldId="2147483660"/>
              <pc:sldLayoutMk cId="3729376775" sldId="2147483666"/>
              <ac:spMk id="15" creationId="{8E1585F1-06DB-4337-A15C-2714D971D9F9}"/>
            </ac:spMkLst>
          </pc:spChg>
          <pc:spChg chg="mod">
            <ac:chgData name="Gustavo Velez" userId="5694e89c67e65a8c" providerId="LiveId" clId="{3B422CB8-331F-478C-91CC-0535E52154E8}" dt="2020-11-07T11:07:38.459" v="3018" actId="790"/>
            <ac:spMkLst>
              <pc:docMk/>
              <pc:sldMasterMk cId="3265267691" sldId="2147483660"/>
              <pc:sldLayoutMk cId="3729376775" sldId="2147483666"/>
              <ac:spMk id="16" creationId="{84761BCE-4159-48DF-ACD8-F981A5A6A3B2}"/>
            </ac:spMkLst>
          </pc:spChg>
          <pc:spChg chg="mod">
            <ac:chgData name="Gustavo Velez" userId="5694e89c67e65a8c" providerId="LiveId" clId="{3B422CB8-331F-478C-91CC-0535E52154E8}" dt="2020-11-07T11:07:38.460" v="3019" actId="790"/>
            <ac:spMkLst>
              <pc:docMk/>
              <pc:sldMasterMk cId="3265267691" sldId="2147483660"/>
              <pc:sldLayoutMk cId="3729376775" sldId="2147483666"/>
              <ac:spMk id="17" creationId="{B76E6097-08F1-4E26-9385-07D7386FB1D7}"/>
            </ac:spMkLst>
          </pc:spChg>
          <pc:spChg chg="mod">
            <ac:chgData name="Gustavo Velez" userId="5694e89c67e65a8c" providerId="LiveId" clId="{3B422CB8-331F-478C-91CC-0535E52154E8}" dt="2020-11-07T11:07:38.462" v="3020" actId="790"/>
            <ac:spMkLst>
              <pc:docMk/>
              <pc:sldMasterMk cId="3265267691" sldId="2147483660"/>
              <pc:sldLayoutMk cId="3729376775" sldId="2147483666"/>
              <ac:spMk id="18" creationId="{173B2374-4B23-4E2C-BBB7-68ACC663B82A}"/>
            </ac:spMkLst>
          </pc:spChg>
          <pc:spChg chg="mod">
            <ac:chgData name="Gustavo Velez" userId="5694e89c67e65a8c" providerId="LiveId" clId="{3B422CB8-331F-478C-91CC-0535E52154E8}" dt="2020-11-07T11:07:38.463" v="3021" actId="790"/>
            <ac:spMkLst>
              <pc:docMk/>
              <pc:sldMasterMk cId="3265267691" sldId="2147483660"/>
              <pc:sldLayoutMk cId="3729376775" sldId="2147483666"/>
              <ac:spMk id="19" creationId="{F88D6850-1DFC-4956-9853-BAF11DE68325}"/>
            </ac:spMkLst>
          </pc:spChg>
          <pc:spChg chg="mod">
            <ac:chgData name="Gustavo Velez" userId="5694e89c67e65a8c" providerId="LiveId" clId="{3B422CB8-331F-478C-91CC-0535E52154E8}" dt="2020-11-07T11:07:38.465" v="3022" actId="790"/>
            <ac:spMkLst>
              <pc:docMk/>
              <pc:sldMasterMk cId="3265267691" sldId="2147483660"/>
              <pc:sldLayoutMk cId="3729376775" sldId="2147483666"/>
              <ac:spMk id="20" creationId="{BEB9F5D7-CDAB-4230-9D00-6E4FAFCEA780}"/>
            </ac:spMkLst>
          </pc:spChg>
          <pc:spChg chg="mod">
            <ac:chgData name="Gustavo Velez" userId="5694e89c67e65a8c" providerId="LiveId" clId="{3B422CB8-331F-478C-91CC-0535E52154E8}" dt="2020-11-07T11:07:38.466" v="3023" actId="790"/>
            <ac:spMkLst>
              <pc:docMk/>
              <pc:sldMasterMk cId="3265267691" sldId="2147483660"/>
              <pc:sldLayoutMk cId="3729376775" sldId="2147483666"/>
              <ac:spMk id="21" creationId="{B38B6775-85A3-468B-87C2-51ED0F365232}"/>
            </ac:spMkLst>
          </pc:spChg>
          <pc:spChg chg="mod">
            <ac:chgData name="Gustavo Velez" userId="5694e89c67e65a8c" providerId="LiveId" clId="{3B422CB8-331F-478C-91CC-0535E52154E8}" dt="2020-11-07T11:07:38.470" v="3024" actId="790"/>
            <ac:spMkLst>
              <pc:docMk/>
              <pc:sldMasterMk cId="3265267691" sldId="2147483660"/>
              <pc:sldLayoutMk cId="3729376775" sldId="2147483666"/>
              <ac:spMk id="22" creationId="{33DD617A-96AA-4A83-8484-E613AC3C82E2}"/>
            </ac:spMkLst>
          </pc:spChg>
          <pc:spChg chg="mod">
            <ac:chgData name="Gustavo Velez" userId="5694e89c67e65a8c" providerId="LiveId" clId="{3B422CB8-331F-478C-91CC-0535E52154E8}" dt="2020-11-07T11:07:38.472" v="3025" actId="790"/>
            <ac:spMkLst>
              <pc:docMk/>
              <pc:sldMasterMk cId="3265267691" sldId="2147483660"/>
              <pc:sldLayoutMk cId="3729376775" sldId="2147483666"/>
              <ac:spMk id="23" creationId="{19E9EA29-40AD-4733-8F8F-883978DAEB17}"/>
            </ac:spMkLst>
          </pc:spChg>
          <pc:spChg chg="mod">
            <ac:chgData name="Gustavo Velez" userId="5694e89c67e65a8c" providerId="LiveId" clId="{3B422CB8-331F-478C-91CC-0535E52154E8}" dt="2020-11-07T11:07:38.473" v="3026" actId="790"/>
            <ac:spMkLst>
              <pc:docMk/>
              <pc:sldMasterMk cId="3265267691" sldId="2147483660"/>
              <pc:sldLayoutMk cId="3729376775" sldId="2147483666"/>
              <ac:spMk id="24" creationId="{F0CEC55B-7DEF-4A18-BA79-5C4AEF9E76B0}"/>
            </ac:spMkLst>
          </pc:spChg>
          <pc:spChg chg="mod">
            <ac:chgData name="Gustavo Velez" userId="5694e89c67e65a8c" providerId="LiveId" clId="{3B422CB8-331F-478C-91CC-0535E52154E8}" dt="2020-11-07T11:07:38.475" v="3027" actId="790"/>
            <ac:spMkLst>
              <pc:docMk/>
              <pc:sldMasterMk cId="3265267691" sldId="2147483660"/>
              <pc:sldLayoutMk cId="3729376775" sldId="2147483666"/>
              <ac:spMk id="25" creationId="{4A4167EA-A7BD-44A5-8753-54026CC10286}"/>
            </ac:spMkLst>
          </pc:spChg>
          <pc:spChg chg="mod">
            <ac:chgData name="Gustavo Velez" userId="5694e89c67e65a8c" providerId="LiveId" clId="{3B422CB8-331F-478C-91CC-0535E52154E8}" dt="2020-11-07T11:07:38.476" v="3028" actId="790"/>
            <ac:spMkLst>
              <pc:docMk/>
              <pc:sldMasterMk cId="3265267691" sldId="2147483660"/>
              <pc:sldLayoutMk cId="3729376775" sldId="2147483666"/>
              <ac:spMk id="28" creationId="{569B410C-9E7C-4FCF-9AD6-011A27CD8835}"/>
            </ac:spMkLst>
          </pc:spChg>
          <pc:spChg chg="mod">
            <ac:chgData name="Gustavo Velez" userId="5694e89c67e65a8c" providerId="LiveId" clId="{3B422CB8-331F-478C-91CC-0535E52154E8}" dt="2020-11-07T11:07:38.478" v="3029" actId="790"/>
            <ac:spMkLst>
              <pc:docMk/>
              <pc:sldMasterMk cId="3265267691" sldId="2147483660"/>
              <pc:sldLayoutMk cId="3729376775" sldId="2147483666"/>
              <ac:spMk id="29" creationId="{879A2D48-169D-4ED4-AC66-6F16389DB297}"/>
            </ac:spMkLst>
          </pc:spChg>
          <pc:spChg chg="mod">
            <ac:chgData name="Gustavo Velez" userId="5694e89c67e65a8c" providerId="LiveId" clId="{3B422CB8-331F-478C-91CC-0535E52154E8}" dt="2020-11-07T11:07:38.481" v="3031" actId="790"/>
            <ac:spMkLst>
              <pc:docMk/>
              <pc:sldMasterMk cId="3265267691" sldId="2147483660"/>
              <pc:sldLayoutMk cId="3729376775" sldId="2147483666"/>
              <ac:spMk id="38" creationId="{9B2CFF4A-E870-449B-89B2-F029A977AB1D}"/>
            </ac:spMkLst>
          </pc:spChg>
          <pc:spChg chg="mod">
            <ac:chgData name="Gustavo Velez" userId="5694e89c67e65a8c" providerId="LiveId" clId="{3B422CB8-331F-478C-91CC-0535E52154E8}" dt="2020-11-07T11:07:38.479" v="3030" actId="790"/>
            <ac:spMkLst>
              <pc:docMk/>
              <pc:sldMasterMk cId="3265267691" sldId="2147483660"/>
              <pc:sldLayoutMk cId="3729376775" sldId="2147483666"/>
              <ac:spMk id="40" creationId="{8E289A1D-D340-4D92-9D34-F5A61FF32916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519" v="3054" actId="790"/>
          <pc:sldLayoutMkLst>
            <pc:docMk/>
            <pc:sldMasterMk cId="3265267691" sldId="2147483660"/>
            <pc:sldLayoutMk cId="3353684165" sldId="2147483667"/>
          </pc:sldLayoutMkLst>
          <pc:spChg chg="mod">
            <ac:chgData name="Gustavo Velez" userId="5694e89c67e65a8c" providerId="LiveId" clId="{3B422CB8-331F-478C-91CC-0535E52154E8}" dt="2020-11-07T11:07:38.483" v="3032" actId="790"/>
            <ac:spMkLst>
              <pc:docMk/>
              <pc:sldMasterMk cId="3265267691" sldId="2147483660"/>
              <pc:sldLayoutMk cId="3353684165" sldId="2147483667"/>
              <ac:spMk id="7" creationId="{1E783BB3-E7C7-4522-996C-812164C62D03}"/>
            </ac:spMkLst>
          </pc:spChg>
          <pc:spChg chg="mod">
            <ac:chgData name="Gustavo Velez" userId="5694e89c67e65a8c" providerId="LiveId" clId="{3B422CB8-331F-478C-91CC-0535E52154E8}" dt="2020-11-07T11:07:38.485" v="3033" actId="790"/>
            <ac:spMkLst>
              <pc:docMk/>
              <pc:sldMasterMk cId="3265267691" sldId="2147483660"/>
              <pc:sldLayoutMk cId="3353684165" sldId="2147483667"/>
              <ac:spMk id="8" creationId="{DC0DA3A7-2A72-4AD8-AA84-10CCB62E25EE}"/>
            </ac:spMkLst>
          </pc:spChg>
          <pc:spChg chg="mod">
            <ac:chgData name="Gustavo Velez" userId="5694e89c67e65a8c" providerId="LiveId" clId="{3B422CB8-331F-478C-91CC-0535E52154E8}" dt="2020-11-07T11:07:38.487" v="3034" actId="790"/>
            <ac:spMkLst>
              <pc:docMk/>
              <pc:sldMasterMk cId="3265267691" sldId="2147483660"/>
              <pc:sldLayoutMk cId="3353684165" sldId="2147483667"/>
              <ac:spMk id="9" creationId="{DFF07FC6-2B0A-4372-828D-43D5393769BC}"/>
            </ac:spMkLst>
          </pc:spChg>
          <pc:spChg chg="mod">
            <ac:chgData name="Gustavo Velez" userId="5694e89c67e65a8c" providerId="LiveId" clId="{3B422CB8-331F-478C-91CC-0535E52154E8}" dt="2020-11-07T11:07:38.488" v="3035" actId="790"/>
            <ac:spMkLst>
              <pc:docMk/>
              <pc:sldMasterMk cId="3265267691" sldId="2147483660"/>
              <pc:sldLayoutMk cId="3353684165" sldId="2147483667"/>
              <ac:spMk id="10" creationId="{687C37EE-B413-4A81-A4B5-93C23D27ADBD}"/>
            </ac:spMkLst>
          </pc:spChg>
          <pc:spChg chg="mod">
            <ac:chgData name="Gustavo Velez" userId="5694e89c67e65a8c" providerId="LiveId" clId="{3B422CB8-331F-478C-91CC-0535E52154E8}" dt="2020-11-07T11:07:38.489" v="3036" actId="790"/>
            <ac:spMkLst>
              <pc:docMk/>
              <pc:sldMasterMk cId="3265267691" sldId="2147483660"/>
              <pc:sldLayoutMk cId="3353684165" sldId="2147483667"/>
              <ac:spMk id="11" creationId="{492AA2EE-6353-493B-8DB3-15EB1238DA6C}"/>
            </ac:spMkLst>
          </pc:spChg>
          <pc:spChg chg="mod">
            <ac:chgData name="Gustavo Velez" userId="5694e89c67e65a8c" providerId="LiveId" clId="{3B422CB8-331F-478C-91CC-0535E52154E8}" dt="2020-11-07T11:07:38.491" v="3037" actId="790"/>
            <ac:spMkLst>
              <pc:docMk/>
              <pc:sldMasterMk cId="3265267691" sldId="2147483660"/>
              <pc:sldLayoutMk cId="3353684165" sldId="2147483667"/>
              <ac:spMk id="12" creationId="{7244A9E3-6DE6-4566-8589-C3E7EBB43583}"/>
            </ac:spMkLst>
          </pc:spChg>
          <pc:spChg chg="mod">
            <ac:chgData name="Gustavo Velez" userId="5694e89c67e65a8c" providerId="LiveId" clId="{3B422CB8-331F-478C-91CC-0535E52154E8}" dt="2020-11-07T11:07:38.493" v="3038" actId="790"/>
            <ac:spMkLst>
              <pc:docMk/>
              <pc:sldMasterMk cId="3265267691" sldId="2147483660"/>
              <pc:sldLayoutMk cId="3353684165" sldId="2147483667"/>
              <ac:spMk id="13" creationId="{D1B07320-9AC3-425C-8B95-33BC2C3389B1}"/>
            </ac:spMkLst>
          </pc:spChg>
          <pc:spChg chg="mod">
            <ac:chgData name="Gustavo Velez" userId="5694e89c67e65a8c" providerId="LiveId" clId="{3B422CB8-331F-478C-91CC-0535E52154E8}" dt="2020-11-07T11:07:38.495" v="3039" actId="790"/>
            <ac:spMkLst>
              <pc:docMk/>
              <pc:sldMasterMk cId="3265267691" sldId="2147483660"/>
              <pc:sldLayoutMk cId="3353684165" sldId="2147483667"/>
              <ac:spMk id="14" creationId="{2984CCF3-8BFC-4A43-BF67-6C782FD2EEE6}"/>
            </ac:spMkLst>
          </pc:spChg>
          <pc:spChg chg="mod">
            <ac:chgData name="Gustavo Velez" userId="5694e89c67e65a8c" providerId="LiveId" clId="{3B422CB8-331F-478C-91CC-0535E52154E8}" dt="2020-11-07T11:07:38.496" v="3040" actId="790"/>
            <ac:spMkLst>
              <pc:docMk/>
              <pc:sldMasterMk cId="3265267691" sldId="2147483660"/>
              <pc:sldLayoutMk cId="3353684165" sldId="2147483667"/>
              <ac:spMk id="15" creationId="{8E1585F1-06DB-4337-A15C-2714D971D9F9}"/>
            </ac:spMkLst>
          </pc:spChg>
          <pc:spChg chg="mod">
            <ac:chgData name="Gustavo Velez" userId="5694e89c67e65a8c" providerId="LiveId" clId="{3B422CB8-331F-478C-91CC-0535E52154E8}" dt="2020-11-07T11:07:38.498" v="3041" actId="790"/>
            <ac:spMkLst>
              <pc:docMk/>
              <pc:sldMasterMk cId="3265267691" sldId="2147483660"/>
              <pc:sldLayoutMk cId="3353684165" sldId="2147483667"/>
              <ac:spMk id="16" creationId="{84761BCE-4159-48DF-ACD8-F981A5A6A3B2}"/>
            </ac:spMkLst>
          </pc:spChg>
          <pc:spChg chg="mod">
            <ac:chgData name="Gustavo Velez" userId="5694e89c67e65a8c" providerId="LiveId" clId="{3B422CB8-331F-478C-91CC-0535E52154E8}" dt="2020-11-07T11:07:38.499" v="3042" actId="790"/>
            <ac:spMkLst>
              <pc:docMk/>
              <pc:sldMasterMk cId="3265267691" sldId="2147483660"/>
              <pc:sldLayoutMk cId="3353684165" sldId="2147483667"/>
              <ac:spMk id="17" creationId="{B76E6097-08F1-4E26-9385-07D7386FB1D7}"/>
            </ac:spMkLst>
          </pc:spChg>
          <pc:spChg chg="mod">
            <ac:chgData name="Gustavo Velez" userId="5694e89c67e65a8c" providerId="LiveId" clId="{3B422CB8-331F-478C-91CC-0535E52154E8}" dt="2020-11-07T11:07:38.501" v="3043" actId="790"/>
            <ac:spMkLst>
              <pc:docMk/>
              <pc:sldMasterMk cId="3265267691" sldId="2147483660"/>
              <pc:sldLayoutMk cId="3353684165" sldId="2147483667"/>
              <ac:spMk id="18" creationId="{173B2374-4B23-4E2C-BBB7-68ACC663B82A}"/>
            </ac:spMkLst>
          </pc:spChg>
          <pc:spChg chg="mod">
            <ac:chgData name="Gustavo Velez" userId="5694e89c67e65a8c" providerId="LiveId" clId="{3B422CB8-331F-478C-91CC-0535E52154E8}" dt="2020-11-07T11:07:38.503" v="3044" actId="790"/>
            <ac:spMkLst>
              <pc:docMk/>
              <pc:sldMasterMk cId="3265267691" sldId="2147483660"/>
              <pc:sldLayoutMk cId="3353684165" sldId="2147483667"/>
              <ac:spMk id="19" creationId="{F88D6850-1DFC-4956-9853-BAF11DE68325}"/>
            </ac:spMkLst>
          </pc:spChg>
          <pc:spChg chg="mod">
            <ac:chgData name="Gustavo Velez" userId="5694e89c67e65a8c" providerId="LiveId" clId="{3B422CB8-331F-478C-91CC-0535E52154E8}" dt="2020-11-07T11:07:38.504" v="3045" actId="790"/>
            <ac:spMkLst>
              <pc:docMk/>
              <pc:sldMasterMk cId="3265267691" sldId="2147483660"/>
              <pc:sldLayoutMk cId="3353684165" sldId="2147483667"/>
              <ac:spMk id="20" creationId="{BEB9F5D7-CDAB-4230-9D00-6E4FAFCEA780}"/>
            </ac:spMkLst>
          </pc:spChg>
          <pc:spChg chg="mod">
            <ac:chgData name="Gustavo Velez" userId="5694e89c67e65a8c" providerId="LiveId" clId="{3B422CB8-331F-478C-91CC-0535E52154E8}" dt="2020-11-07T11:07:38.505" v="3046" actId="790"/>
            <ac:spMkLst>
              <pc:docMk/>
              <pc:sldMasterMk cId="3265267691" sldId="2147483660"/>
              <pc:sldLayoutMk cId="3353684165" sldId="2147483667"/>
              <ac:spMk id="21" creationId="{B38B6775-85A3-468B-87C2-51ED0F365232}"/>
            </ac:spMkLst>
          </pc:spChg>
          <pc:spChg chg="mod">
            <ac:chgData name="Gustavo Velez" userId="5694e89c67e65a8c" providerId="LiveId" clId="{3B422CB8-331F-478C-91CC-0535E52154E8}" dt="2020-11-07T11:07:38.507" v="3047" actId="790"/>
            <ac:spMkLst>
              <pc:docMk/>
              <pc:sldMasterMk cId="3265267691" sldId="2147483660"/>
              <pc:sldLayoutMk cId="3353684165" sldId="2147483667"/>
              <ac:spMk id="22" creationId="{33DD617A-96AA-4A83-8484-E613AC3C82E2}"/>
            </ac:spMkLst>
          </pc:spChg>
          <pc:spChg chg="mod">
            <ac:chgData name="Gustavo Velez" userId="5694e89c67e65a8c" providerId="LiveId" clId="{3B422CB8-331F-478C-91CC-0535E52154E8}" dt="2020-11-07T11:07:38.508" v="3048" actId="790"/>
            <ac:spMkLst>
              <pc:docMk/>
              <pc:sldMasterMk cId="3265267691" sldId="2147483660"/>
              <pc:sldLayoutMk cId="3353684165" sldId="2147483667"/>
              <ac:spMk id="23" creationId="{19E9EA29-40AD-4733-8F8F-883978DAEB17}"/>
            </ac:spMkLst>
          </pc:spChg>
          <pc:spChg chg="mod">
            <ac:chgData name="Gustavo Velez" userId="5694e89c67e65a8c" providerId="LiveId" clId="{3B422CB8-331F-478C-91CC-0535E52154E8}" dt="2020-11-07T11:07:38.509" v="3049" actId="790"/>
            <ac:spMkLst>
              <pc:docMk/>
              <pc:sldMasterMk cId="3265267691" sldId="2147483660"/>
              <pc:sldLayoutMk cId="3353684165" sldId="2147483667"/>
              <ac:spMk id="24" creationId="{F0CEC55B-7DEF-4A18-BA79-5C4AEF9E76B0}"/>
            </ac:spMkLst>
          </pc:spChg>
          <pc:spChg chg="mod">
            <ac:chgData name="Gustavo Velez" userId="5694e89c67e65a8c" providerId="LiveId" clId="{3B422CB8-331F-478C-91CC-0535E52154E8}" dt="2020-11-07T11:07:38.511" v="3050" actId="790"/>
            <ac:spMkLst>
              <pc:docMk/>
              <pc:sldMasterMk cId="3265267691" sldId="2147483660"/>
              <pc:sldLayoutMk cId="3353684165" sldId="2147483667"/>
              <ac:spMk id="25" creationId="{4A4167EA-A7BD-44A5-8753-54026CC10286}"/>
            </ac:spMkLst>
          </pc:spChg>
          <pc:spChg chg="mod">
            <ac:chgData name="Gustavo Velez" userId="5694e89c67e65a8c" providerId="LiveId" clId="{3B422CB8-331F-478C-91CC-0535E52154E8}" dt="2020-11-07T11:07:38.512" v="3051" actId="790"/>
            <ac:spMkLst>
              <pc:docMk/>
              <pc:sldMasterMk cId="3265267691" sldId="2147483660"/>
              <pc:sldLayoutMk cId="3353684165" sldId="2147483667"/>
              <ac:spMk id="28" creationId="{569B410C-9E7C-4FCF-9AD6-011A27CD8835}"/>
            </ac:spMkLst>
          </pc:spChg>
          <pc:spChg chg="mod">
            <ac:chgData name="Gustavo Velez" userId="5694e89c67e65a8c" providerId="LiveId" clId="{3B422CB8-331F-478C-91CC-0535E52154E8}" dt="2020-11-07T11:07:38.515" v="3052" actId="790"/>
            <ac:spMkLst>
              <pc:docMk/>
              <pc:sldMasterMk cId="3265267691" sldId="2147483660"/>
              <pc:sldLayoutMk cId="3353684165" sldId="2147483667"/>
              <ac:spMk id="29" creationId="{879A2D48-169D-4ED4-AC66-6F16389DB297}"/>
            </ac:spMkLst>
          </pc:spChg>
          <pc:spChg chg="mod">
            <ac:chgData name="Gustavo Velez" userId="5694e89c67e65a8c" providerId="LiveId" clId="{3B422CB8-331F-478C-91CC-0535E52154E8}" dt="2020-11-07T11:07:38.519" v="3054" actId="790"/>
            <ac:spMkLst>
              <pc:docMk/>
              <pc:sldMasterMk cId="3265267691" sldId="2147483660"/>
              <pc:sldLayoutMk cId="3353684165" sldId="2147483667"/>
              <ac:spMk id="38" creationId="{F5D5F667-D8B5-4201-9135-82FF7755B476}"/>
            </ac:spMkLst>
          </pc:spChg>
          <pc:spChg chg="mod">
            <ac:chgData name="Gustavo Velez" userId="5694e89c67e65a8c" providerId="LiveId" clId="{3B422CB8-331F-478C-91CC-0535E52154E8}" dt="2020-11-07T11:07:38.517" v="3053" actId="790"/>
            <ac:spMkLst>
              <pc:docMk/>
              <pc:sldMasterMk cId="3265267691" sldId="2147483660"/>
              <pc:sldLayoutMk cId="3353684165" sldId="2147483667"/>
              <ac:spMk id="40" creationId="{8E289A1D-D340-4D92-9D34-F5A61FF32916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560" v="3077" actId="790"/>
          <pc:sldLayoutMkLst>
            <pc:docMk/>
            <pc:sldMasterMk cId="3265267691" sldId="2147483660"/>
            <pc:sldLayoutMk cId="2824793381" sldId="2147483668"/>
          </pc:sldLayoutMkLst>
          <pc:spChg chg="mod">
            <ac:chgData name="Gustavo Velez" userId="5694e89c67e65a8c" providerId="LiveId" clId="{3B422CB8-331F-478C-91CC-0535E52154E8}" dt="2020-11-07T11:07:38.522" v="3055" actId="790"/>
            <ac:spMkLst>
              <pc:docMk/>
              <pc:sldMasterMk cId="3265267691" sldId="2147483660"/>
              <pc:sldLayoutMk cId="2824793381" sldId="2147483668"/>
              <ac:spMk id="7" creationId="{1E783BB3-E7C7-4522-996C-812164C62D03}"/>
            </ac:spMkLst>
          </pc:spChg>
          <pc:spChg chg="mod">
            <ac:chgData name="Gustavo Velez" userId="5694e89c67e65a8c" providerId="LiveId" clId="{3B422CB8-331F-478C-91CC-0535E52154E8}" dt="2020-11-07T11:07:38.524" v="3056" actId="790"/>
            <ac:spMkLst>
              <pc:docMk/>
              <pc:sldMasterMk cId="3265267691" sldId="2147483660"/>
              <pc:sldLayoutMk cId="2824793381" sldId="2147483668"/>
              <ac:spMk id="8" creationId="{DC0DA3A7-2A72-4AD8-AA84-10CCB62E25EE}"/>
            </ac:spMkLst>
          </pc:spChg>
          <pc:spChg chg="mod">
            <ac:chgData name="Gustavo Velez" userId="5694e89c67e65a8c" providerId="LiveId" clId="{3B422CB8-331F-478C-91CC-0535E52154E8}" dt="2020-11-07T11:07:38.525" v="3057" actId="790"/>
            <ac:spMkLst>
              <pc:docMk/>
              <pc:sldMasterMk cId="3265267691" sldId="2147483660"/>
              <pc:sldLayoutMk cId="2824793381" sldId="2147483668"/>
              <ac:spMk id="9" creationId="{DFF07FC6-2B0A-4372-828D-43D5393769BC}"/>
            </ac:spMkLst>
          </pc:spChg>
          <pc:spChg chg="mod">
            <ac:chgData name="Gustavo Velez" userId="5694e89c67e65a8c" providerId="LiveId" clId="{3B422CB8-331F-478C-91CC-0535E52154E8}" dt="2020-11-07T11:07:38.526" v="3058" actId="790"/>
            <ac:spMkLst>
              <pc:docMk/>
              <pc:sldMasterMk cId="3265267691" sldId="2147483660"/>
              <pc:sldLayoutMk cId="2824793381" sldId="2147483668"/>
              <ac:spMk id="10" creationId="{687C37EE-B413-4A81-A4B5-93C23D27ADBD}"/>
            </ac:spMkLst>
          </pc:spChg>
          <pc:spChg chg="mod">
            <ac:chgData name="Gustavo Velez" userId="5694e89c67e65a8c" providerId="LiveId" clId="{3B422CB8-331F-478C-91CC-0535E52154E8}" dt="2020-11-07T11:07:38.528" v="3059" actId="790"/>
            <ac:spMkLst>
              <pc:docMk/>
              <pc:sldMasterMk cId="3265267691" sldId="2147483660"/>
              <pc:sldLayoutMk cId="2824793381" sldId="2147483668"/>
              <ac:spMk id="11" creationId="{492AA2EE-6353-493B-8DB3-15EB1238DA6C}"/>
            </ac:spMkLst>
          </pc:spChg>
          <pc:spChg chg="mod">
            <ac:chgData name="Gustavo Velez" userId="5694e89c67e65a8c" providerId="LiveId" clId="{3B422CB8-331F-478C-91CC-0535E52154E8}" dt="2020-11-07T11:07:38.529" v="3060" actId="790"/>
            <ac:spMkLst>
              <pc:docMk/>
              <pc:sldMasterMk cId="3265267691" sldId="2147483660"/>
              <pc:sldLayoutMk cId="2824793381" sldId="2147483668"/>
              <ac:spMk id="12" creationId="{7244A9E3-6DE6-4566-8589-C3E7EBB43583}"/>
            </ac:spMkLst>
          </pc:spChg>
          <pc:spChg chg="mod">
            <ac:chgData name="Gustavo Velez" userId="5694e89c67e65a8c" providerId="LiveId" clId="{3B422CB8-331F-478C-91CC-0535E52154E8}" dt="2020-11-07T11:07:38.531" v="3061" actId="790"/>
            <ac:spMkLst>
              <pc:docMk/>
              <pc:sldMasterMk cId="3265267691" sldId="2147483660"/>
              <pc:sldLayoutMk cId="2824793381" sldId="2147483668"/>
              <ac:spMk id="13" creationId="{D1B07320-9AC3-425C-8B95-33BC2C3389B1}"/>
            </ac:spMkLst>
          </pc:spChg>
          <pc:spChg chg="mod">
            <ac:chgData name="Gustavo Velez" userId="5694e89c67e65a8c" providerId="LiveId" clId="{3B422CB8-331F-478C-91CC-0535E52154E8}" dt="2020-11-07T11:07:38.533" v="3062" actId="790"/>
            <ac:spMkLst>
              <pc:docMk/>
              <pc:sldMasterMk cId="3265267691" sldId="2147483660"/>
              <pc:sldLayoutMk cId="2824793381" sldId="2147483668"/>
              <ac:spMk id="14" creationId="{2984CCF3-8BFC-4A43-BF67-6C782FD2EEE6}"/>
            </ac:spMkLst>
          </pc:spChg>
          <pc:spChg chg="mod">
            <ac:chgData name="Gustavo Velez" userId="5694e89c67e65a8c" providerId="LiveId" clId="{3B422CB8-331F-478C-91CC-0535E52154E8}" dt="2020-11-07T11:07:38.535" v="3063" actId="790"/>
            <ac:spMkLst>
              <pc:docMk/>
              <pc:sldMasterMk cId="3265267691" sldId="2147483660"/>
              <pc:sldLayoutMk cId="2824793381" sldId="2147483668"/>
              <ac:spMk id="15" creationId="{8E1585F1-06DB-4337-A15C-2714D971D9F9}"/>
            </ac:spMkLst>
          </pc:spChg>
          <pc:spChg chg="mod">
            <ac:chgData name="Gustavo Velez" userId="5694e89c67e65a8c" providerId="LiveId" clId="{3B422CB8-331F-478C-91CC-0535E52154E8}" dt="2020-11-07T11:07:38.536" v="3064" actId="790"/>
            <ac:spMkLst>
              <pc:docMk/>
              <pc:sldMasterMk cId="3265267691" sldId="2147483660"/>
              <pc:sldLayoutMk cId="2824793381" sldId="2147483668"/>
              <ac:spMk id="16" creationId="{84761BCE-4159-48DF-ACD8-F981A5A6A3B2}"/>
            </ac:spMkLst>
          </pc:spChg>
          <pc:spChg chg="mod">
            <ac:chgData name="Gustavo Velez" userId="5694e89c67e65a8c" providerId="LiveId" clId="{3B422CB8-331F-478C-91CC-0535E52154E8}" dt="2020-11-07T11:07:38.538" v="3065" actId="790"/>
            <ac:spMkLst>
              <pc:docMk/>
              <pc:sldMasterMk cId="3265267691" sldId="2147483660"/>
              <pc:sldLayoutMk cId="2824793381" sldId="2147483668"/>
              <ac:spMk id="17" creationId="{B76E6097-08F1-4E26-9385-07D7386FB1D7}"/>
            </ac:spMkLst>
          </pc:spChg>
          <pc:spChg chg="mod">
            <ac:chgData name="Gustavo Velez" userId="5694e89c67e65a8c" providerId="LiveId" clId="{3B422CB8-331F-478C-91CC-0535E52154E8}" dt="2020-11-07T11:07:38.540" v="3066" actId="790"/>
            <ac:spMkLst>
              <pc:docMk/>
              <pc:sldMasterMk cId="3265267691" sldId="2147483660"/>
              <pc:sldLayoutMk cId="2824793381" sldId="2147483668"/>
              <ac:spMk id="18" creationId="{173B2374-4B23-4E2C-BBB7-68ACC663B82A}"/>
            </ac:spMkLst>
          </pc:spChg>
          <pc:spChg chg="mod">
            <ac:chgData name="Gustavo Velez" userId="5694e89c67e65a8c" providerId="LiveId" clId="{3B422CB8-331F-478C-91CC-0535E52154E8}" dt="2020-11-07T11:07:38.542" v="3067" actId="790"/>
            <ac:spMkLst>
              <pc:docMk/>
              <pc:sldMasterMk cId="3265267691" sldId="2147483660"/>
              <pc:sldLayoutMk cId="2824793381" sldId="2147483668"/>
              <ac:spMk id="19" creationId="{F88D6850-1DFC-4956-9853-BAF11DE68325}"/>
            </ac:spMkLst>
          </pc:spChg>
          <pc:spChg chg="mod">
            <ac:chgData name="Gustavo Velez" userId="5694e89c67e65a8c" providerId="LiveId" clId="{3B422CB8-331F-478C-91CC-0535E52154E8}" dt="2020-11-07T11:07:38.543" v="3068" actId="790"/>
            <ac:spMkLst>
              <pc:docMk/>
              <pc:sldMasterMk cId="3265267691" sldId="2147483660"/>
              <pc:sldLayoutMk cId="2824793381" sldId="2147483668"/>
              <ac:spMk id="20" creationId="{BEB9F5D7-CDAB-4230-9D00-6E4FAFCEA780}"/>
            </ac:spMkLst>
          </pc:spChg>
          <pc:spChg chg="mod">
            <ac:chgData name="Gustavo Velez" userId="5694e89c67e65a8c" providerId="LiveId" clId="{3B422CB8-331F-478C-91CC-0535E52154E8}" dt="2020-11-07T11:07:38.546" v="3069" actId="790"/>
            <ac:spMkLst>
              <pc:docMk/>
              <pc:sldMasterMk cId="3265267691" sldId="2147483660"/>
              <pc:sldLayoutMk cId="2824793381" sldId="2147483668"/>
              <ac:spMk id="21" creationId="{B38B6775-85A3-468B-87C2-51ED0F365232}"/>
            </ac:spMkLst>
          </pc:spChg>
          <pc:spChg chg="mod">
            <ac:chgData name="Gustavo Velez" userId="5694e89c67e65a8c" providerId="LiveId" clId="{3B422CB8-331F-478C-91CC-0535E52154E8}" dt="2020-11-07T11:07:38.547" v="3070" actId="790"/>
            <ac:spMkLst>
              <pc:docMk/>
              <pc:sldMasterMk cId="3265267691" sldId="2147483660"/>
              <pc:sldLayoutMk cId="2824793381" sldId="2147483668"/>
              <ac:spMk id="22" creationId="{33DD617A-96AA-4A83-8484-E613AC3C82E2}"/>
            </ac:spMkLst>
          </pc:spChg>
          <pc:spChg chg="mod">
            <ac:chgData name="Gustavo Velez" userId="5694e89c67e65a8c" providerId="LiveId" clId="{3B422CB8-331F-478C-91CC-0535E52154E8}" dt="2020-11-07T11:07:38.549" v="3071" actId="790"/>
            <ac:spMkLst>
              <pc:docMk/>
              <pc:sldMasterMk cId="3265267691" sldId="2147483660"/>
              <pc:sldLayoutMk cId="2824793381" sldId="2147483668"/>
              <ac:spMk id="23" creationId="{19E9EA29-40AD-4733-8F8F-883978DAEB17}"/>
            </ac:spMkLst>
          </pc:spChg>
          <pc:spChg chg="mod">
            <ac:chgData name="Gustavo Velez" userId="5694e89c67e65a8c" providerId="LiveId" clId="{3B422CB8-331F-478C-91CC-0535E52154E8}" dt="2020-11-07T11:07:38.551" v="3072" actId="790"/>
            <ac:spMkLst>
              <pc:docMk/>
              <pc:sldMasterMk cId="3265267691" sldId="2147483660"/>
              <pc:sldLayoutMk cId="2824793381" sldId="2147483668"/>
              <ac:spMk id="24" creationId="{F0CEC55B-7DEF-4A18-BA79-5C4AEF9E76B0}"/>
            </ac:spMkLst>
          </pc:spChg>
          <pc:spChg chg="mod">
            <ac:chgData name="Gustavo Velez" userId="5694e89c67e65a8c" providerId="LiveId" clId="{3B422CB8-331F-478C-91CC-0535E52154E8}" dt="2020-11-07T11:07:38.554" v="3073" actId="790"/>
            <ac:spMkLst>
              <pc:docMk/>
              <pc:sldMasterMk cId="3265267691" sldId="2147483660"/>
              <pc:sldLayoutMk cId="2824793381" sldId="2147483668"/>
              <ac:spMk id="25" creationId="{4A4167EA-A7BD-44A5-8753-54026CC10286}"/>
            </ac:spMkLst>
          </pc:spChg>
          <pc:spChg chg="mod">
            <ac:chgData name="Gustavo Velez" userId="5694e89c67e65a8c" providerId="LiveId" clId="{3B422CB8-331F-478C-91CC-0535E52154E8}" dt="2020-11-07T11:07:38.555" v="3074" actId="790"/>
            <ac:spMkLst>
              <pc:docMk/>
              <pc:sldMasterMk cId="3265267691" sldId="2147483660"/>
              <pc:sldLayoutMk cId="2824793381" sldId="2147483668"/>
              <ac:spMk id="28" creationId="{569B410C-9E7C-4FCF-9AD6-011A27CD8835}"/>
            </ac:spMkLst>
          </pc:spChg>
          <pc:spChg chg="mod">
            <ac:chgData name="Gustavo Velez" userId="5694e89c67e65a8c" providerId="LiveId" clId="{3B422CB8-331F-478C-91CC-0535E52154E8}" dt="2020-11-07T11:07:38.556" v="3075" actId="790"/>
            <ac:spMkLst>
              <pc:docMk/>
              <pc:sldMasterMk cId="3265267691" sldId="2147483660"/>
              <pc:sldLayoutMk cId="2824793381" sldId="2147483668"/>
              <ac:spMk id="29" creationId="{879A2D48-169D-4ED4-AC66-6F16389DB297}"/>
            </ac:spMkLst>
          </pc:spChg>
          <pc:spChg chg="mod">
            <ac:chgData name="Gustavo Velez" userId="5694e89c67e65a8c" providerId="LiveId" clId="{3B422CB8-331F-478C-91CC-0535E52154E8}" dt="2020-11-07T11:07:38.560" v="3077" actId="790"/>
            <ac:spMkLst>
              <pc:docMk/>
              <pc:sldMasterMk cId="3265267691" sldId="2147483660"/>
              <pc:sldLayoutMk cId="2824793381" sldId="2147483668"/>
              <ac:spMk id="35" creationId="{76D863AC-7867-4591-835F-A4180FF41F26}"/>
            </ac:spMkLst>
          </pc:spChg>
          <pc:spChg chg="mod">
            <ac:chgData name="Gustavo Velez" userId="5694e89c67e65a8c" providerId="LiveId" clId="{3B422CB8-331F-478C-91CC-0535E52154E8}" dt="2020-11-07T11:07:38.558" v="3076" actId="790"/>
            <ac:spMkLst>
              <pc:docMk/>
              <pc:sldMasterMk cId="3265267691" sldId="2147483660"/>
              <pc:sldLayoutMk cId="2824793381" sldId="2147483668"/>
              <ac:spMk id="40" creationId="{8E289A1D-D340-4D92-9D34-F5A61FF32916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599" v="3100" actId="790"/>
          <pc:sldLayoutMkLst>
            <pc:docMk/>
            <pc:sldMasterMk cId="3265267691" sldId="2147483660"/>
            <pc:sldLayoutMk cId="2185343227" sldId="2147483669"/>
          </pc:sldLayoutMkLst>
          <pc:spChg chg="mod">
            <ac:chgData name="Gustavo Velez" userId="5694e89c67e65a8c" providerId="LiveId" clId="{3B422CB8-331F-478C-91CC-0535E52154E8}" dt="2020-11-07T11:07:38.563" v="3078" actId="790"/>
            <ac:spMkLst>
              <pc:docMk/>
              <pc:sldMasterMk cId="3265267691" sldId="2147483660"/>
              <pc:sldLayoutMk cId="2185343227" sldId="2147483669"/>
              <ac:spMk id="7" creationId="{1E783BB3-E7C7-4522-996C-812164C62D03}"/>
            </ac:spMkLst>
          </pc:spChg>
          <pc:spChg chg="mod">
            <ac:chgData name="Gustavo Velez" userId="5694e89c67e65a8c" providerId="LiveId" clId="{3B422CB8-331F-478C-91CC-0535E52154E8}" dt="2020-11-07T11:07:38.565" v="3079" actId="790"/>
            <ac:spMkLst>
              <pc:docMk/>
              <pc:sldMasterMk cId="3265267691" sldId="2147483660"/>
              <pc:sldLayoutMk cId="2185343227" sldId="2147483669"/>
              <ac:spMk id="8" creationId="{DC0DA3A7-2A72-4AD8-AA84-10CCB62E25EE}"/>
            </ac:spMkLst>
          </pc:spChg>
          <pc:spChg chg="mod">
            <ac:chgData name="Gustavo Velez" userId="5694e89c67e65a8c" providerId="LiveId" clId="{3B422CB8-331F-478C-91CC-0535E52154E8}" dt="2020-11-07T11:07:38.566" v="3080" actId="790"/>
            <ac:spMkLst>
              <pc:docMk/>
              <pc:sldMasterMk cId="3265267691" sldId="2147483660"/>
              <pc:sldLayoutMk cId="2185343227" sldId="2147483669"/>
              <ac:spMk id="9" creationId="{DFF07FC6-2B0A-4372-828D-43D5393769BC}"/>
            </ac:spMkLst>
          </pc:spChg>
          <pc:spChg chg="mod">
            <ac:chgData name="Gustavo Velez" userId="5694e89c67e65a8c" providerId="LiveId" clId="{3B422CB8-331F-478C-91CC-0535E52154E8}" dt="2020-11-07T11:07:38.568" v="3081" actId="790"/>
            <ac:spMkLst>
              <pc:docMk/>
              <pc:sldMasterMk cId="3265267691" sldId="2147483660"/>
              <pc:sldLayoutMk cId="2185343227" sldId="2147483669"/>
              <ac:spMk id="10" creationId="{687C37EE-B413-4A81-A4B5-93C23D27ADBD}"/>
            </ac:spMkLst>
          </pc:spChg>
          <pc:spChg chg="mod">
            <ac:chgData name="Gustavo Velez" userId="5694e89c67e65a8c" providerId="LiveId" clId="{3B422CB8-331F-478C-91CC-0535E52154E8}" dt="2020-11-07T11:07:38.569" v="3082" actId="790"/>
            <ac:spMkLst>
              <pc:docMk/>
              <pc:sldMasterMk cId="3265267691" sldId="2147483660"/>
              <pc:sldLayoutMk cId="2185343227" sldId="2147483669"/>
              <ac:spMk id="11" creationId="{492AA2EE-6353-493B-8DB3-15EB1238DA6C}"/>
            </ac:spMkLst>
          </pc:spChg>
          <pc:spChg chg="mod">
            <ac:chgData name="Gustavo Velez" userId="5694e89c67e65a8c" providerId="LiveId" clId="{3B422CB8-331F-478C-91CC-0535E52154E8}" dt="2020-11-07T11:07:38.571" v="3083" actId="790"/>
            <ac:spMkLst>
              <pc:docMk/>
              <pc:sldMasterMk cId="3265267691" sldId="2147483660"/>
              <pc:sldLayoutMk cId="2185343227" sldId="2147483669"/>
              <ac:spMk id="12" creationId="{7244A9E3-6DE6-4566-8589-C3E7EBB43583}"/>
            </ac:spMkLst>
          </pc:spChg>
          <pc:spChg chg="mod">
            <ac:chgData name="Gustavo Velez" userId="5694e89c67e65a8c" providerId="LiveId" clId="{3B422CB8-331F-478C-91CC-0535E52154E8}" dt="2020-11-07T11:07:38.572" v="3084" actId="790"/>
            <ac:spMkLst>
              <pc:docMk/>
              <pc:sldMasterMk cId="3265267691" sldId="2147483660"/>
              <pc:sldLayoutMk cId="2185343227" sldId="2147483669"/>
              <ac:spMk id="13" creationId="{D1B07320-9AC3-425C-8B95-33BC2C3389B1}"/>
            </ac:spMkLst>
          </pc:spChg>
          <pc:spChg chg="mod">
            <ac:chgData name="Gustavo Velez" userId="5694e89c67e65a8c" providerId="LiveId" clId="{3B422CB8-331F-478C-91CC-0535E52154E8}" dt="2020-11-07T11:07:38.573" v="3085" actId="790"/>
            <ac:spMkLst>
              <pc:docMk/>
              <pc:sldMasterMk cId="3265267691" sldId="2147483660"/>
              <pc:sldLayoutMk cId="2185343227" sldId="2147483669"/>
              <ac:spMk id="14" creationId="{2984CCF3-8BFC-4A43-BF67-6C782FD2EEE6}"/>
            </ac:spMkLst>
          </pc:spChg>
          <pc:spChg chg="mod">
            <ac:chgData name="Gustavo Velez" userId="5694e89c67e65a8c" providerId="LiveId" clId="{3B422CB8-331F-478C-91CC-0535E52154E8}" dt="2020-11-07T11:07:38.575" v="3086" actId="790"/>
            <ac:spMkLst>
              <pc:docMk/>
              <pc:sldMasterMk cId="3265267691" sldId="2147483660"/>
              <pc:sldLayoutMk cId="2185343227" sldId="2147483669"/>
              <ac:spMk id="15" creationId="{8E1585F1-06DB-4337-A15C-2714D971D9F9}"/>
            </ac:spMkLst>
          </pc:spChg>
          <pc:spChg chg="mod">
            <ac:chgData name="Gustavo Velez" userId="5694e89c67e65a8c" providerId="LiveId" clId="{3B422CB8-331F-478C-91CC-0535E52154E8}" dt="2020-11-07T11:07:38.576" v="3087" actId="790"/>
            <ac:spMkLst>
              <pc:docMk/>
              <pc:sldMasterMk cId="3265267691" sldId="2147483660"/>
              <pc:sldLayoutMk cId="2185343227" sldId="2147483669"/>
              <ac:spMk id="16" creationId="{84761BCE-4159-48DF-ACD8-F981A5A6A3B2}"/>
            </ac:spMkLst>
          </pc:spChg>
          <pc:spChg chg="mod">
            <ac:chgData name="Gustavo Velez" userId="5694e89c67e65a8c" providerId="LiveId" clId="{3B422CB8-331F-478C-91CC-0535E52154E8}" dt="2020-11-07T11:07:38.577" v="3088" actId="790"/>
            <ac:spMkLst>
              <pc:docMk/>
              <pc:sldMasterMk cId="3265267691" sldId="2147483660"/>
              <pc:sldLayoutMk cId="2185343227" sldId="2147483669"/>
              <ac:spMk id="17" creationId="{B76E6097-08F1-4E26-9385-07D7386FB1D7}"/>
            </ac:spMkLst>
          </pc:spChg>
          <pc:spChg chg="mod">
            <ac:chgData name="Gustavo Velez" userId="5694e89c67e65a8c" providerId="LiveId" clId="{3B422CB8-331F-478C-91CC-0535E52154E8}" dt="2020-11-07T11:07:38.580" v="3089" actId="790"/>
            <ac:spMkLst>
              <pc:docMk/>
              <pc:sldMasterMk cId="3265267691" sldId="2147483660"/>
              <pc:sldLayoutMk cId="2185343227" sldId="2147483669"/>
              <ac:spMk id="18" creationId="{173B2374-4B23-4E2C-BBB7-68ACC663B82A}"/>
            </ac:spMkLst>
          </pc:spChg>
          <pc:spChg chg="mod">
            <ac:chgData name="Gustavo Velez" userId="5694e89c67e65a8c" providerId="LiveId" clId="{3B422CB8-331F-478C-91CC-0535E52154E8}" dt="2020-11-07T11:07:38.583" v="3090" actId="790"/>
            <ac:spMkLst>
              <pc:docMk/>
              <pc:sldMasterMk cId="3265267691" sldId="2147483660"/>
              <pc:sldLayoutMk cId="2185343227" sldId="2147483669"/>
              <ac:spMk id="19" creationId="{F88D6850-1DFC-4956-9853-BAF11DE68325}"/>
            </ac:spMkLst>
          </pc:spChg>
          <pc:spChg chg="mod">
            <ac:chgData name="Gustavo Velez" userId="5694e89c67e65a8c" providerId="LiveId" clId="{3B422CB8-331F-478C-91CC-0535E52154E8}" dt="2020-11-07T11:07:38.585" v="3091" actId="790"/>
            <ac:spMkLst>
              <pc:docMk/>
              <pc:sldMasterMk cId="3265267691" sldId="2147483660"/>
              <pc:sldLayoutMk cId="2185343227" sldId="2147483669"/>
              <ac:spMk id="20" creationId="{BEB9F5D7-CDAB-4230-9D00-6E4FAFCEA780}"/>
            </ac:spMkLst>
          </pc:spChg>
          <pc:spChg chg="mod">
            <ac:chgData name="Gustavo Velez" userId="5694e89c67e65a8c" providerId="LiveId" clId="{3B422CB8-331F-478C-91CC-0535E52154E8}" dt="2020-11-07T11:07:38.587" v="3092" actId="790"/>
            <ac:spMkLst>
              <pc:docMk/>
              <pc:sldMasterMk cId="3265267691" sldId="2147483660"/>
              <pc:sldLayoutMk cId="2185343227" sldId="2147483669"/>
              <ac:spMk id="21" creationId="{B38B6775-85A3-468B-87C2-51ED0F365232}"/>
            </ac:spMkLst>
          </pc:spChg>
          <pc:spChg chg="mod">
            <ac:chgData name="Gustavo Velez" userId="5694e89c67e65a8c" providerId="LiveId" clId="{3B422CB8-331F-478C-91CC-0535E52154E8}" dt="2020-11-07T11:07:38.588" v="3093" actId="790"/>
            <ac:spMkLst>
              <pc:docMk/>
              <pc:sldMasterMk cId="3265267691" sldId="2147483660"/>
              <pc:sldLayoutMk cId="2185343227" sldId="2147483669"/>
              <ac:spMk id="22" creationId="{33DD617A-96AA-4A83-8484-E613AC3C82E2}"/>
            </ac:spMkLst>
          </pc:spChg>
          <pc:spChg chg="mod">
            <ac:chgData name="Gustavo Velez" userId="5694e89c67e65a8c" providerId="LiveId" clId="{3B422CB8-331F-478C-91CC-0535E52154E8}" dt="2020-11-07T11:07:38.590" v="3094" actId="790"/>
            <ac:spMkLst>
              <pc:docMk/>
              <pc:sldMasterMk cId="3265267691" sldId="2147483660"/>
              <pc:sldLayoutMk cId="2185343227" sldId="2147483669"/>
              <ac:spMk id="23" creationId="{19E9EA29-40AD-4733-8F8F-883978DAEB17}"/>
            </ac:spMkLst>
          </pc:spChg>
          <pc:spChg chg="mod">
            <ac:chgData name="Gustavo Velez" userId="5694e89c67e65a8c" providerId="LiveId" clId="{3B422CB8-331F-478C-91CC-0535E52154E8}" dt="2020-11-07T11:07:38.591" v="3095" actId="790"/>
            <ac:spMkLst>
              <pc:docMk/>
              <pc:sldMasterMk cId="3265267691" sldId="2147483660"/>
              <pc:sldLayoutMk cId="2185343227" sldId="2147483669"/>
              <ac:spMk id="24" creationId="{F0CEC55B-7DEF-4A18-BA79-5C4AEF9E76B0}"/>
            </ac:spMkLst>
          </pc:spChg>
          <pc:spChg chg="mod">
            <ac:chgData name="Gustavo Velez" userId="5694e89c67e65a8c" providerId="LiveId" clId="{3B422CB8-331F-478C-91CC-0535E52154E8}" dt="2020-11-07T11:07:38.592" v="3096" actId="790"/>
            <ac:spMkLst>
              <pc:docMk/>
              <pc:sldMasterMk cId="3265267691" sldId="2147483660"/>
              <pc:sldLayoutMk cId="2185343227" sldId="2147483669"/>
              <ac:spMk id="25" creationId="{4A4167EA-A7BD-44A5-8753-54026CC10286}"/>
            </ac:spMkLst>
          </pc:spChg>
          <pc:spChg chg="mod">
            <ac:chgData name="Gustavo Velez" userId="5694e89c67e65a8c" providerId="LiveId" clId="{3B422CB8-331F-478C-91CC-0535E52154E8}" dt="2020-11-07T11:07:38.595" v="3097" actId="790"/>
            <ac:spMkLst>
              <pc:docMk/>
              <pc:sldMasterMk cId="3265267691" sldId="2147483660"/>
              <pc:sldLayoutMk cId="2185343227" sldId="2147483669"/>
              <ac:spMk id="28" creationId="{569B410C-9E7C-4FCF-9AD6-011A27CD8835}"/>
            </ac:spMkLst>
          </pc:spChg>
          <pc:spChg chg="mod">
            <ac:chgData name="Gustavo Velez" userId="5694e89c67e65a8c" providerId="LiveId" clId="{3B422CB8-331F-478C-91CC-0535E52154E8}" dt="2020-11-07T11:07:38.596" v="3098" actId="790"/>
            <ac:spMkLst>
              <pc:docMk/>
              <pc:sldMasterMk cId="3265267691" sldId="2147483660"/>
              <pc:sldLayoutMk cId="2185343227" sldId="2147483669"/>
              <ac:spMk id="29" creationId="{879A2D48-169D-4ED4-AC66-6F16389DB297}"/>
            </ac:spMkLst>
          </pc:spChg>
          <pc:spChg chg="mod">
            <ac:chgData name="Gustavo Velez" userId="5694e89c67e65a8c" providerId="LiveId" clId="{3B422CB8-331F-478C-91CC-0535E52154E8}" dt="2020-11-07T11:07:38.599" v="3100" actId="790"/>
            <ac:spMkLst>
              <pc:docMk/>
              <pc:sldMasterMk cId="3265267691" sldId="2147483660"/>
              <pc:sldLayoutMk cId="2185343227" sldId="2147483669"/>
              <ac:spMk id="37" creationId="{DD174455-2EEF-4D87-BA0A-646E96BCC2E4}"/>
            </ac:spMkLst>
          </pc:spChg>
          <pc:spChg chg="mod">
            <ac:chgData name="Gustavo Velez" userId="5694e89c67e65a8c" providerId="LiveId" clId="{3B422CB8-331F-478C-91CC-0535E52154E8}" dt="2020-11-07T11:07:38.598" v="3099" actId="790"/>
            <ac:spMkLst>
              <pc:docMk/>
              <pc:sldMasterMk cId="3265267691" sldId="2147483660"/>
              <pc:sldLayoutMk cId="2185343227" sldId="2147483669"/>
              <ac:spMk id="40" creationId="{8E289A1D-D340-4D92-9D34-F5A61FF32916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626" v="3140" actId="790"/>
          <pc:sldLayoutMkLst>
            <pc:docMk/>
            <pc:sldMasterMk cId="3265267691" sldId="2147483660"/>
            <pc:sldLayoutMk cId="704452725" sldId="2147483670"/>
          </pc:sldLayoutMkLst>
          <pc:spChg chg="mod">
            <ac:chgData name="Gustavo Velez" userId="5694e89c67e65a8c" providerId="LiveId" clId="{3B422CB8-331F-478C-91CC-0535E52154E8}" dt="2020-11-07T11:07:38.604" v="3102" actId="790"/>
            <ac:spMkLst>
              <pc:docMk/>
              <pc:sldMasterMk cId="3265267691" sldId="2147483660"/>
              <pc:sldLayoutMk cId="704452725" sldId="2147483670"/>
              <ac:spMk id="117" creationId="{09633790-9992-42C3-AE0E-688756DB82AB}"/>
            </ac:spMkLst>
          </pc:spChg>
          <pc:spChg chg="mod">
            <ac:chgData name="Gustavo Velez" userId="5694e89c67e65a8c" providerId="LiveId" clId="{3B422CB8-331F-478C-91CC-0535E52154E8}" dt="2020-11-07T11:07:38.604" v="3103"/>
            <ac:spMkLst>
              <pc:docMk/>
              <pc:sldMasterMk cId="3265267691" sldId="2147483660"/>
              <pc:sldLayoutMk cId="704452725" sldId="2147483670"/>
              <ac:spMk id="121" creationId="{DDBF108F-10A3-4408-B012-B7902CEBD643}"/>
            </ac:spMkLst>
          </pc:spChg>
          <pc:spChg chg="mod">
            <ac:chgData name="Gustavo Velez" userId="5694e89c67e65a8c" providerId="LiveId" clId="{3B422CB8-331F-478C-91CC-0535E52154E8}" dt="2020-11-07T11:07:38.605" v="3104"/>
            <ac:spMkLst>
              <pc:docMk/>
              <pc:sldMasterMk cId="3265267691" sldId="2147483660"/>
              <pc:sldLayoutMk cId="704452725" sldId="2147483670"/>
              <ac:spMk id="122" creationId="{0CF9B655-E44B-4E2C-8305-20ACEB181757}"/>
            </ac:spMkLst>
          </pc:spChg>
          <pc:spChg chg="mod">
            <ac:chgData name="Gustavo Velez" userId="5694e89c67e65a8c" providerId="LiveId" clId="{3B422CB8-331F-478C-91CC-0535E52154E8}" dt="2020-11-07T11:07:38.602" v="3101" actId="790"/>
            <ac:spMkLst>
              <pc:docMk/>
              <pc:sldMasterMk cId="3265267691" sldId="2147483660"/>
              <pc:sldLayoutMk cId="704452725" sldId="2147483670"/>
              <ac:spMk id="123" creationId="{89F06B72-E9D5-4D88-8877-4C1C7FC3156E}"/>
            </ac:spMkLst>
          </pc:spChg>
          <pc:spChg chg="mod">
            <ac:chgData name="Gustavo Velez" userId="5694e89c67e65a8c" providerId="LiveId" clId="{3B422CB8-331F-478C-91CC-0535E52154E8}" dt="2020-11-07T11:07:38.605" v="3105"/>
            <ac:spMkLst>
              <pc:docMk/>
              <pc:sldMasterMk cId="3265267691" sldId="2147483660"/>
              <pc:sldLayoutMk cId="704452725" sldId="2147483670"/>
              <ac:spMk id="124" creationId="{EA2A2D10-F99A-418B-B206-B4DD3D7D5213}"/>
            </ac:spMkLst>
          </pc:spChg>
          <pc:spChg chg="mod">
            <ac:chgData name="Gustavo Velez" userId="5694e89c67e65a8c" providerId="LiveId" clId="{3B422CB8-331F-478C-91CC-0535E52154E8}" dt="2020-11-07T11:07:38.606" v="3106"/>
            <ac:spMkLst>
              <pc:docMk/>
              <pc:sldMasterMk cId="3265267691" sldId="2147483660"/>
              <pc:sldLayoutMk cId="704452725" sldId="2147483670"/>
              <ac:spMk id="125" creationId="{2C0D5747-2578-4DE7-939D-D136DD0C7FDA}"/>
            </ac:spMkLst>
          </pc:spChg>
          <pc:spChg chg="mod">
            <ac:chgData name="Gustavo Velez" userId="5694e89c67e65a8c" providerId="LiveId" clId="{3B422CB8-331F-478C-91CC-0535E52154E8}" dt="2020-11-07T11:07:38.606" v="3107"/>
            <ac:spMkLst>
              <pc:docMk/>
              <pc:sldMasterMk cId="3265267691" sldId="2147483660"/>
              <pc:sldLayoutMk cId="704452725" sldId="2147483670"/>
              <ac:spMk id="126" creationId="{179A95B3-B8A8-446B-9FCB-11CD805D0187}"/>
            </ac:spMkLst>
          </pc:spChg>
          <pc:spChg chg="mod">
            <ac:chgData name="Gustavo Velez" userId="5694e89c67e65a8c" providerId="LiveId" clId="{3B422CB8-331F-478C-91CC-0535E52154E8}" dt="2020-11-07T11:07:38.607" v="3108"/>
            <ac:spMkLst>
              <pc:docMk/>
              <pc:sldMasterMk cId="3265267691" sldId="2147483660"/>
              <pc:sldLayoutMk cId="704452725" sldId="2147483670"/>
              <ac:spMk id="127" creationId="{1C2D3A39-9F18-4EE5-A8E6-026B383A428C}"/>
            </ac:spMkLst>
          </pc:spChg>
          <pc:spChg chg="mod">
            <ac:chgData name="Gustavo Velez" userId="5694e89c67e65a8c" providerId="LiveId" clId="{3B422CB8-331F-478C-91CC-0535E52154E8}" dt="2020-11-07T11:07:38.607" v="3109"/>
            <ac:spMkLst>
              <pc:docMk/>
              <pc:sldMasterMk cId="3265267691" sldId="2147483660"/>
              <pc:sldLayoutMk cId="704452725" sldId="2147483670"/>
              <ac:spMk id="128" creationId="{4699740E-A3B1-4491-9BA8-C7CFC11420F3}"/>
            </ac:spMkLst>
          </pc:spChg>
          <pc:spChg chg="mod">
            <ac:chgData name="Gustavo Velez" userId="5694e89c67e65a8c" providerId="LiveId" clId="{3B422CB8-331F-478C-91CC-0535E52154E8}" dt="2020-11-07T11:07:38.607" v="3110"/>
            <ac:spMkLst>
              <pc:docMk/>
              <pc:sldMasterMk cId="3265267691" sldId="2147483660"/>
              <pc:sldLayoutMk cId="704452725" sldId="2147483670"/>
              <ac:spMk id="129" creationId="{2B1D48E4-B7C0-4842-871D-9EDA5CC0C7C1}"/>
            </ac:spMkLst>
          </pc:spChg>
          <pc:spChg chg="mod">
            <ac:chgData name="Gustavo Velez" userId="5694e89c67e65a8c" providerId="LiveId" clId="{3B422CB8-331F-478C-91CC-0535E52154E8}" dt="2020-11-07T11:07:38.608" v="3111"/>
            <ac:spMkLst>
              <pc:docMk/>
              <pc:sldMasterMk cId="3265267691" sldId="2147483660"/>
              <pc:sldLayoutMk cId="704452725" sldId="2147483670"/>
              <ac:spMk id="130" creationId="{55B906CE-F326-4E0D-8BBB-896A509A1895}"/>
            </ac:spMkLst>
          </pc:spChg>
          <pc:spChg chg="mod">
            <ac:chgData name="Gustavo Velez" userId="5694e89c67e65a8c" providerId="LiveId" clId="{3B422CB8-331F-478C-91CC-0535E52154E8}" dt="2020-11-07T11:07:38.608" v="3112"/>
            <ac:spMkLst>
              <pc:docMk/>
              <pc:sldMasterMk cId="3265267691" sldId="2147483660"/>
              <pc:sldLayoutMk cId="704452725" sldId="2147483670"/>
              <ac:spMk id="131" creationId="{0C1F0BE3-79A6-456A-AECE-8AFF45D18362}"/>
            </ac:spMkLst>
          </pc:spChg>
          <pc:spChg chg="mod">
            <ac:chgData name="Gustavo Velez" userId="5694e89c67e65a8c" providerId="LiveId" clId="{3B422CB8-331F-478C-91CC-0535E52154E8}" dt="2020-11-07T11:07:38.609" v="3113"/>
            <ac:spMkLst>
              <pc:docMk/>
              <pc:sldMasterMk cId="3265267691" sldId="2147483660"/>
              <pc:sldLayoutMk cId="704452725" sldId="2147483670"/>
              <ac:spMk id="132" creationId="{BF4C70CA-F345-4D77-8E15-334936AAD438}"/>
            </ac:spMkLst>
          </pc:spChg>
          <pc:spChg chg="mod">
            <ac:chgData name="Gustavo Velez" userId="5694e89c67e65a8c" providerId="LiveId" clId="{3B422CB8-331F-478C-91CC-0535E52154E8}" dt="2020-11-07T11:07:38.609" v="3114"/>
            <ac:spMkLst>
              <pc:docMk/>
              <pc:sldMasterMk cId="3265267691" sldId="2147483660"/>
              <pc:sldLayoutMk cId="704452725" sldId="2147483670"/>
              <ac:spMk id="133" creationId="{15F14BA3-C5BC-423C-804E-CABA2C4FA177}"/>
            </ac:spMkLst>
          </pc:spChg>
          <pc:spChg chg="mod">
            <ac:chgData name="Gustavo Velez" userId="5694e89c67e65a8c" providerId="LiveId" clId="{3B422CB8-331F-478C-91CC-0535E52154E8}" dt="2020-11-07T11:07:38.610" v="3115"/>
            <ac:spMkLst>
              <pc:docMk/>
              <pc:sldMasterMk cId="3265267691" sldId="2147483660"/>
              <pc:sldLayoutMk cId="704452725" sldId="2147483670"/>
              <ac:spMk id="134" creationId="{9131B62A-06BA-4584-82B9-94F754B7ED8D}"/>
            </ac:spMkLst>
          </pc:spChg>
          <pc:spChg chg="mod">
            <ac:chgData name="Gustavo Velez" userId="5694e89c67e65a8c" providerId="LiveId" clId="{3B422CB8-331F-478C-91CC-0535E52154E8}" dt="2020-11-07T11:07:38.610" v="3116"/>
            <ac:spMkLst>
              <pc:docMk/>
              <pc:sldMasterMk cId="3265267691" sldId="2147483660"/>
              <pc:sldLayoutMk cId="704452725" sldId="2147483670"/>
              <ac:spMk id="135" creationId="{5F13A750-A723-4B2B-9A6D-87A171F8076B}"/>
            </ac:spMkLst>
          </pc:spChg>
          <pc:spChg chg="mod">
            <ac:chgData name="Gustavo Velez" userId="5694e89c67e65a8c" providerId="LiveId" clId="{3B422CB8-331F-478C-91CC-0535E52154E8}" dt="2020-11-07T11:07:38.611" v="3117"/>
            <ac:spMkLst>
              <pc:docMk/>
              <pc:sldMasterMk cId="3265267691" sldId="2147483660"/>
              <pc:sldLayoutMk cId="704452725" sldId="2147483670"/>
              <ac:spMk id="136" creationId="{543FD5E4-37C0-4A34-B655-9E4EF94E07A2}"/>
            </ac:spMkLst>
          </pc:spChg>
          <pc:spChg chg="mod">
            <ac:chgData name="Gustavo Velez" userId="5694e89c67e65a8c" providerId="LiveId" clId="{3B422CB8-331F-478C-91CC-0535E52154E8}" dt="2020-11-07T11:07:38.611" v="3118"/>
            <ac:spMkLst>
              <pc:docMk/>
              <pc:sldMasterMk cId="3265267691" sldId="2147483660"/>
              <pc:sldLayoutMk cId="704452725" sldId="2147483670"/>
              <ac:spMk id="138" creationId="{9C1DB2CA-63A2-4F74-B422-D49EF9FF7D25}"/>
            </ac:spMkLst>
          </pc:spChg>
          <pc:spChg chg="mod">
            <ac:chgData name="Gustavo Velez" userId="5694e89c67e65a8c" providerId="LiveId" clId="{3B422CB8-331F-478C-91CC-0535E52154E8}" dt="2020-11-07T11:07:38.612" v="3119"/>
            <ac:spMkLst>
              <pc:docMk/>
              <pc:sldMasterMk cId="3265267691" sldId="2147483660"/>
              <pc:sldLayoutMk cId="704452725" sldId="2147483670"/>
              <ac:spMk id="139" creationId="{A5A8B5E2-EC4F-48B7-87DF-A732C0CD0F50}"/>
            </ac:spMkLst>
          </pc:spChg>
          <pc:spChg chg="mod">
            <ac:chgData name="Gustavo Velez" userId="5694e89c67e65a8c" providerId="LiveId" clId="{3B422CB8-331F-478C-91CC-0535E52154E8}" dt="2020-11-07T11:07:38.612" v="3120"/>
            <ac:spMkLst>
              <pc:docMk/>
              <pc:sldMasterMk cId="3265267691" sldId="2147483660"/>
              <pc:sldLayoutMk cId="704452725" sldId="2147483670"/>
              <ac:spMk id="140" creationId="{1E6254AC-0FB4-4CC3-87F3-0914277794D7}"/>
            </ac:spMkLst>
          </pc:spChg>
          <pc:spChg chg="mod">
            <ac:chgData name="Gustavo Velez" userId="5694e89c67e65a8c" providerId="LiveId" clId="{3B422CB8-331F-478C-91CC-0535E52154E8}" dt="2020-11-07T11:07:38.613" v="3121"/>
            <ac:spMkLst>
              <pc:docMk/>
              <pc:sldMasterMk cId="3265267691" sldId="2147483660"/>
              <pc:sldLayoutMk cId="704452725" sldId="2147483670"/>
              <ac:spMk id="141" creationId="{FD0BCCAF-0AF7-451C-9800-72ABAB64B487}"/>
            </ac:spMkLst>
          </pc:spChg>
          <pc:spChg chg="mod">
            <ac:chgData name="Gustavo Velez" userId="5694e89c67e65a8c" providerId="LiveId" clId="{3B422CB8-331F-478C-91CC-0535E52154E8}" dt="2020-11-07T11:07:38.613" v="3122"/>
            <ac:spMkLst>
              <pc:docMk/>
              <pc:sldMasterMk cId="3265267691" sldId="2147483660"/>
              <pc:sldLayoutMk cId="704452725" sldId="2147483670"/>
              <ac:spMk id="142" creationId="{5C6DEE7E-33D6-4E4A-9F37-1EA7573FE2E6}"/>
            </ac:spMkLst>
          </pc:spChg>
          <pc:spChg chg="mod">
            <ac:chgData name="Gustavo Velez" userId="5694e89c67e65a8c" providerId="LiveId" clId="{3B422CB8-331F-478C-91CC-0535E52154E8}" dt="2020-11-07T11:07:38.614" v="3123"/>
            <ac:spMkLst>
              <pc:docMk/>
              <pc:sldMasterMk cId="3265267691" sldId="2147483660"/>
              <pc:sldLayoutMk cId="704452725" sldId="2147483670"/>
              <ac:spMk id="143" creationId="{97B06F99-1F34-4A5D-B4AA-6359E1E26F62}"/>
            </ac:spMkLst>
          </pc:spChg>
          <pc:spChg chg="mod">
            <ac:chgData name="Gustavo Velez" userId="5694e89c67e65a8c" providerId="LiveId" clId="{3B422CB8-331F-478C-91CC-0535E52154E8}" dt="2020-11-07T11:07:38.614" v="3124"/>
            <ac:spMkLst>
              <pc:docMk/>
              <pc:sldMasterMk cId="3265267691" sldId="2147483660"/>
              <pc:sldLayoutMk cId="704452725" sldId="2147483670"/>
              <ac:spMk id="144" creationId="{5ECABA26-1A59-4AB5-A798-EE45FF330BDB}"/>
            </ac:spMkLst>
          </pc:spChg>
          <pc:spChg chg="mod">
            <ac:chgData name="Gustavo Velez" userId="5694e89c67e65a8c" providerId="LiveId" clId="{3B422CB8-331F-478C-91CC-0535E52154E8}" dt="2020-11-07T11:07:38.615" v="3125"/>
            <ac:spMkLst>
              <pc:docMk/>
              <pc:sldMasterMk cId="3265267691" sldId="2147483660"/>
              <pc:sldLayoutMk cId="704452725" sldId="2147483670"/>
              <ac:spMk id="145" creationId="{5A074BAE-B78A-42DA-85BE-18508146124D}"/>
            </ac:spMkLst>
          </pc:spChg>
          <pc:spChg chg="mod">
            <ac:chgData name="Gustavo Velez" userId="5694e89c67e65a8c" providerId="LiveId" clId="{3B422CB8-331F-478C-91CC-0535E52154E8}" dt="2020-11-07T11:07:38.615" v="3126"/>
            <ac:spMkLst>
              <pc:docMk/>
              <pc:sldMasterMk cId="3265267691" sldId="2147483660"/>
              <pc:sldLayoutMk cId="704452725" sldId="2147483670"/>
              <ac:spMk id="146" creationId="{4B5C1226-8EAE-4970-AA4A-993564F4FD99}"/>
            </ac:spMkLst>
          </pc:spChg>
          <pc:spChg chg="mod">
            <ac:chgData name="Gustavo Velez" userId="5694e89c67e65a8c" providerId="LiveId" clId="{3B422CB8-331F-478C-91CC-0535E52154E8}" dt="2020-11-07T11:07:38.616" v="3127"/>
            <ac:spMkLst>
              <pc:docMk/>
              <pc:sldMasterMk cId="3265267691" sldId="2147483660"/>
              <pc:sldLayoutMk cId="704452725" sldId="2147483670"/>
              <ac:spMk id="147" creationId="{B73851AE-7A8B-4EC8-9513-15D5CE37D13B}"/>
            </ac:spMkLst>
          </pc:spChg>
          <pc:spChg chg="mod">
            <ac:chgData name="Gustavo Velez" userId="5694e89c67e65a8c" providerId="LiveId" clId="{3B422CB8-331F-478C-91CC-0535E52154E8}" dt="2020-11-07T11:07:38.617" v="3128"/>
            <ac:spMkLst>
              <pc:docMk/>
              <pc:sldMasterMk cId="3265267691" sldId="2147483660"/>
              <pc:sldLayoutMk cId="704452725" sldId="2147483670"/>
              <ac:spMk id="148" creationId="{9C087618-21D5-4ADE-BF00-D3421FAE6B49}"/>
            </ac:spMkLst>
          </pc:spChg>
          <pc:spChg chg="mod">
            <ac:chgData name="Gustavo Velez" userId="5694e89c67e65a8c" providerId="LiveId" clId="{3B422CB8-331F-478C-91CC-0535E52154E8}" dt="2020-11-07T11:07:38.617" v="3129"/>
            <ac:spMkLst>
              <pc:docMk/>
              <pc:sldMasterMk cId="3265267691" sldId="2147483660"/>
              <pc:sldLayoutMk cId="704452725" sldId="2147483670"/>
              <ac:spMk id="149" creationId="{C3CA4D8A-182C-4F0C-8996-61412ECE3195}"/>
            </ac:spMkLst>
          </pc:spChg>
          <pc:spChg chg="mod">
            <ac:chgData name="Gustavo Velez" userId="5694e89c67e65a8c" providerId="LiveId" clId="{3B422CB8-331F-478C-91CC-0535E52154E8}" dt="2020-11-07T11:07:38.618" v="3130"/>
            <ac:spMkLst>
              <pc:docMk/>
              <pc:sldMasterMk cId="3265267691" sldId="2147483660"/>
              <pc:sldLayoutMk cId="704452725" sldId="2147483670"/>
              <ac:spMk id="150" creationId="{C1B085CA-8AEE-4277-B512-937AB82607D2}"/>
            </ac:spMkLst>
          </pc:spChg>
          <pc:spChg chg="mod">
            <ac:chgData name="Gustavo Velez" userId="5694e89c67e65a8c" providerId="LiveId" clId="{3B422CB8-331F-478C-91CC-0535E52154E8}" dt="2020-11-07T11:07:38.618" v="3131"/>
            <ac:spMkLst>
              <pc:docMk/>
              <pc:sldMasterMk cId="3265267691" sldId="2147483660"/>
              <pc:sldLayoutMk cId="704452725" sldId="2147483670"/>
              <ac:spMk id="151" creationId="{13A437C4-A9C6-414F-A59D-9512A96D3BBB}"/>
            </ac:spMkLst>
          </pc:spChg>
          <pc:spChg chg="mod">
            <ac:chgData name="Gustavo Velez" userId="5694e89c67e65a8c" providerId="LiveId" clId="{3B422CB8-331F-478C-91CC-0535E52154E8}" dt="2020-11-07T11:07:38.619" v="3132"/>
            <ac:spMkLst>
              <pc:docMk/>
              <pc:sldMasterMk cId="3265267691" sldId="2147483660"/>
              <pc:sldLayoutMk cId="704452725" sldId="2147483670"/>
              <ac:spMk id="152" creationId="{2C44C539-A50C-4DA7-BB6A-B7D4E20CA88C}"/>
            </ac:spMkLst>
          </pc:spChg>
          <pc:spChg chg="mod">
            <ac:chgData name="Gustavo Velez" userId="5694e89c67e65a8c" providerId="LiveId" clId="{3B422CB8-331F-478C-91CC-0535E52154E8}" dt="2020-11-07T11:07:38.619" v="3133"/>
            <ac:spMkLst>
              <pc:docMk/>
              <pc:sldMasterMk cId="3265267691" sldId="2147483660"/>
              <pc:sldLayoutMk cId="704452725" sldId="2147483670"/>
              <ac:spMk id="153" creationId="{EF05F22A-26CA-4DB7-90E0-C3D83C0347DC}"/>
            </ac:spMkLst>
          </pc:spChg>
          <pc:spChg chg="mod">
            <ac:chgData name="Gustavo Velez" userId="5694e89c67e65a8c" providerId="LiveId" clId="{3B422CB8-331F-478C-91CC-0535E52154E8}" dt="2020-11-07T11:07:38.619" v="3134"/>
            <ac:spMkLst>
              <pc:docMk/>
              <pc:sldMasterMk cId="3265267691" sldId="2147483660"/>
              <pc:sldLayoutMk cId="704452725" sldId="2147483670"/>
              <ac:spMk id="154" creationId="{8B3414E6-1D8C-42E5-A0F1-FAA0422D4A48}"/>
            </ac:spMkLst>
          </pc:spChg>
          <pc:spChg chg="mod">
            <ac:chgData name="Gustavo Velez" userId="5694e89c67e65a8c" providerId="LiveId" clId="{3B422CB8-331F-478C-91CC-0535E52154E8}" dt="2020-11-07T11:07:38.620" v="3135"/>
            <ac:spMkLst>
              <pc:docMk/>
              <pc:sldMasterMk cId="3265267691" sldId="2147483660"/>
              <pc:sldLayoutMk cId="704452725" sldId="2147483670"/>
              <ac:spMk id="159" creationId="{3E884037-DE73-4733-9E14-43EC00EEB716}"/>
            </ac:spMkLst>
          </pc:spChg>
          <pc:spChg chg="mod">
            <ac:chgData name="Gustavo Velez" userId="5694e89c67e65a8c" providerId="LiveId" clId="{3B422CB8-331F-478C-91CC-0535E52154E8}" dt="2020-11-07T11:07:38.620" v="3136"/>
            <ac:spMkLst>
              <pc:docMk/>
              <pc:sldMasterMk cId="3265267691" sldId="2147483660"/>
              <pc:sldLayoutMk cId="704452725" sldId="2147483670"/>
              <ac:spMk id="160" creationId="{6F6FAB46-19A4-493F-A9C1-C4F98DBE03FD}"/>
            </ac:spMkLst>
          </pc:spChg>
          <pc:spChg chg="mod">
            <ac:chgData name="Gustavo Velez" userId="5694e89c67e65a8c" providerId="LiveId" clId="{3B422CB8-331F-478C-91CC-0535E52154E8}" dt="2020-11-07T11:07:38.621" v="3137"/>
            <ac:spMkLst>
              <pc:docMk/>
              <pc:sldMasterMk cId="3265267691" sldId="2147483660"/>
              <pc:sldLayoutMk cId="704452725" sldId="2147483670"/>
              <ac:spMk id="161" creationId="{2F94BBA0-153C-495A-9F3F-1B1F001636D7}"/>
            </ac:spMkLst>
          </pc:spChg>
          <pc:spChg chg="mod">
            <ac:chgData name="Gustavo Velez" userId="5694e89c67e65a8c" providerId="LiveId" clId="{3B422CB8-331F-478C-91CC-0535E52154E8}" dt="2020-11-07T11:07:38.621" v="3138"/>
            <ac:spMkLst>
              <pc:docMk/>
              <pc:sldMasterMk cId="3265267691" sldId="2147483660"/>
              <pc:sldLayoutMk cId="704452725" sldId="2147483670"/>
              <ac:spMk id="162" creationId="{8BE25CC1-27E6-4468-ABCB-40A0E2371309}"/>
            </ac:spMkLst>
          </pc:spChg>
          <pc:spChg chg="mod">
            <ac:chgData name="Gustavo Velez" userId="5694e89c67e65a8c" providerId="LiveId" clId="{3B422CB8-331F-478C-91CC-0535E52154E8}" dt="2020-11-07T11:07:38.622" v="3139"/>
            <ac:spMkLst>
              <pc:docMk/>
              <pc:sldMasterMk cId="3265267691" sldId="2147483660"/>
              <pc:sldLayoutMk cId="704452725" sldId="2147483670"/>
              <ac:spMk id="163" creationId="{B40B503C-1233-4DDD-A430-9643947BA705}"/>
            </ac:spMkLst>
          </pc:spChg>
          <pc:spChg chg="mod">
            <ac:chgData name="Gustavo Velez" userId="5694e89c67e65a8c" providerId="LiveId" clId="{3B422CB8-331F-478C-91CC-0535E52154E8}" dt="2020-11-07T11:07:38.626" v="3140" actId="790"/>
            <ac:spMkLst>
              <pc:docMk/>
              <pc:sldMasterMk cId="3265267691" sldId="2147483660"/>
              <pc:sldLayoutMk cId="704452725" sldId="2147483670"/>
              <ac:spMk id="165" creationId="{5AE82ED3-F616-4F19-9BB2-88F3AAC1BC73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690" v="3179" actId="790"/>
          <pc:sldLayoutMkLst>
            <pc:docMk/>
            <pc:sldMasterMk cId="3265267691" sldId="2147483660"/>
            <pc:sldLayoutMk cId="277091709" sldId="2147483671"/>
          </pc:sldLayoutMkLst>
          <pc:spChg chg="mod">
            <ac:chgData name="Gustavo Velez" userId="5694e89c67e65a8c" providerId="LiveId" clId="{3B422CB8-331F-478C-91CC-0535E52154E8}" dt="2020-11-07T11:07:38.628" v="3141" actId="790"/>
            <ac:spMkLst>
              <pc:docMk/>
              <pc:sldMasterMk cId="3265267691" sldId="2147483660"/>
              <pc:sldLayoutMk cId="277091709" sldId="2147483671"/>
              <ac:spMk id="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29" v="3142" actId="790"/>
            <ac:spMkLst>
              <pc:docMk/>
              <pc:sldMasterMk cId="3265267691" sldId="2147483660"/>
              <pc:sldLayoutMk cId="277091709" sldId="2147483671"/>
              <ac:spMk id="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30" v="3143" actId="790"/>
            <ac:spMkLst>
              <pc:docMk/>
              <pc:sldMasterMk cId="3265267691" sldId="2147483660"/>
              <pc:sldLayoutMk cId="277091709" sldId="2147483671"/>
              <ac:spMk id="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32" v="3144" actId="790"/>
            <ac:spMkLst>
              <pc:docMk/>
              <pc:sldMasterMk cId="3265267691" sldId="2147483660"/>
              <pc:sldLayoutMk cId="277091709" sldId="2147483671"/>
              <ac:spMk id="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34" v="3145" actId="790"/>
            <ac:spMkLst>
              <pc:docMk/>
              <pc:sldMasterMk cId="3265267691" sldId="2147483660"/>
              <pc:sldLayoutMk cId="277091709" sldId="2147483671"/>
              <ac:spMk id="1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35" v="3146" actId="790"/>
            <ac:spMkLst>
              <pc:docMk/>
              <pc:sldMasterMk cId="3265267691" sldId="2147483660"/>
              <pc:sldLayoutMk cId="277091709" sldId="2147483671"/>
              <ac:spMk id="1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36" v="3147" actId="790"/>
            <ac:spMkLst>
              <pc:docMk/>
              <pc:sldMasterMk cId="3265267691" sldId="2147483660"/>
              <pc:sldLayoutMk cId="277091709" sldId="2147483671"/>
              <ac:spMk id="1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37" v="3148" actId="790"/>
            <ac:spMkLst>
              <pc:docMk/>
              <pc:sldMasterMk cId="3265267691" sldId="2147483660"/>
              <pc:sldLayoutMk cId="277091709" sldId="2147483671"/>
              <ac:spMk id="1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39" v="3149" actId="790"/>
            <ac:spMkLst>
              <pc:docMk/>
              <pc:sldMasterMk cId="3265267691" sldId="2147483660"/>
              <pc:sldLayoutMk cId="277091709" sldId="2147483671"/>
              <ac:spMk id="14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40" v="3150" actId="790"/>
            <ac:spMkLst>
              <pc:docMk/>
              <pc:sldMasterMk cId="3265267691" sldId="2147483660"/>
              <pc:sldLayoutMk cId="277091709" sldId="2147483671"/>
              <ac:spMk id="15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42" v="3151" actId="790"/>
            <ac:spMkLst>
              <pc:docMk/>
              <pc:sldMasterMk cId="3265267691" sldId="2147483660"/>
              <pc:sldLayoutMk cId="277091709" sldId="2147483671"/>
              <ac:spMk id="1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43" v="3152" actId="790"/>
            <ac:spMkLst>
              <pc:docMk/>
              <pc:sldMasterMk cId="3265267691" sldId="2147483660"/>
              <pc:sldLayoutMk cId="277091709" sldId="2147483671"/>
              <ac:spMk id="1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45" v="3153" actId="790"/>
            <ac:spMkLst>
              <pc:docMk/>
              <pc:sldMasterMk cId="3265267691" sldId="2147483660"/>
              <pc:sldLayoutMk cId="277091709" sldId="2147483671"/>
              <ac:spMk id="1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46" v="3154" actId="790"/>
            <ac:spMkLst>
              <pc:docMk/>
              <pc:sldMasterMk cId="3265267691" sldId="2147483660"/>
              <pc:sldLayoutMk cId="277091709" sldId="2147483671"/>
              <ac:spMk id="1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47" v="3155" actId="790"/>
            <ac:spMkLst>
              <pc:docMk/>
              <pc:sldMasterMk cId="3265267691" sldId="2147483660"/>
              <pc:sldLayoutMk cId="277091709" sldId="2147483671"/>
              <ac:spMk id="2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49" v="3156" actId="790"/>
            <ac:spMkLst>
              <pc:docMk/>
              <pc:sldMasterMk cId="3265267691" sldId="2147483660"/>
              <pc:sldLayoutMk cId="277091709" sldId="2147483671"/>
              <ac:spMk id="2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51" v="3157" actId="790"/>
            <ac:spMkLst>
              <pc:docMk/>
              <pc:sldMasterMk cId="3265267691" sldId="2147483660"/>
              <pc:sldLayoutMk cId="277091709" sldId="2147483671"/>
              <ac:spMk id="2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53" v="3158" actId="790"/>
            <ac:spMkLst>
              <pc:docMk/>
              <pc:sldMasterMk cId="3265267691" sldId="2147483660"/>
              <pc:sldLayoutMk cId="277091709" sldId="2147483671"/>
              <ac:spMk id="2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8.655" v="3159" actId="790"/>
            <ac:spMkLst>
              <pc:docMk/>
              <pc:sldMasterMk cId="3265267691" sldId="2147483660"/>
              <pc:sldLayoutMk cId="277091709" sldId="2147483671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8.656" v="3160" actId="790"/>
            <ac:spMkLst>
              <pc:docMk/>
              <pc:sldMasterMk cId="3265267691" sldId="2147483660"/>
              <pc:sldLayoutMk cId="277091709" sldId="2147483671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8.660" v="3161" actId="790"/>
            <ac:spMkLst>
              <pc:docMk/>
              <pc:sldMasterMk cId="3265267691" sldId="2147483660"/>
              <pc:sldLayoutMk cId="277091709" sldId="2147483671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8.661" v="3162" actId="790"/>
            <ac:spMkLst>
              <pc:docMk/>
              <pc:sldMasterMk cId="3265267691" sldId="2147483660"/>
              <pc:sldLayoutMk cId="277091709" sldId="2147483671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8.663" v="3163" actId="790"/>
            <ac:spMkLst>
              <pc:docMk/>
              <pc:sldMasterMk cId="3265267691" sldId="2147483660"/>
              <pc:sldLayoutMk cId="277091709" sldId="2147483671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8.664" v="3164" actId="790"/>
            <ac:spMkLst>
              <pc:docMk/>
              <pc:sldMasterMk cId="3265267691" sldId="2147483660"/>
              <pc:sldLayoutMk cId="277091709" sldId="2147483671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8.665" v="3165" actId="790"/>
            <ac:spMkLst>
              <pc:docMk/>
              <pc:sldMasterMk cId="3265267691" sldId="2147483660"/>
              <pc:sldLayoutMk cId="277091709" sldId="2147483671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8.667" v="3166" actId="790"/>
            <ac:spMkLst>
              <pc:docMk/>
              <pc:sldMasterMk cId="3265267691" sldId="2147483660"/>
              <pc:sldLayoutMk cId="277091709" sldId="2147483671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8.669" v="3167" actId="790"/>
            <ac:spMkLst>
              <pc:docMk/>
              <pc:sldMasterMk cId="3265267691" sldId="2147483660"/>
              <pc:sldLayoutMk cId="277091709" sldId="2147483671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8.670" v="3168" actId="790"/>
            <ac:spMkLst>
              <pc:docMk/>
              <pc:sldMasterMk cId="3265267691" sldId="2147483660"/>
              <pc:sldLayoutMk cId="277091709" sldId="2147483671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8.671" v="3169" actId="790"/>
            <ac:spMkLst>
              <pc:docMk/>
              <pc:sldMasterMk cId="3265267691" sldId="2147483660"/>
              <pc:sldLayoutMk cId="277091709" sldId="2147483671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8.673" v="3170" actId="790"/>
            <ac:spMkLst>
              <pc:docMk/>
              <pc:sldMasterMk cId="3265267691" sldId="2147483660"/>
              <pc:sldLayoutMk cId="277091709" sldId="2147483671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8.674" v="3171" actId="790"/>
            <ac:spMkLst>
              <pc:docMk/>
              <pc:sldMasterMk cId="3265267691" sldId="2147483660"/>
              <pc:sldLayoutMk cId="277091709" sldId="2147483671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8.675" v="3172" actId="790"/>
            <ac:spMkLst>
              <pc:docMk/>
              <pc:sldMasterMk cId="3265267691" sldId="2147483660"/>
              <pc:sldLayoutMk cId="277091709" sldId="2147483671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8.677" v="3173" actId="790"/>
            <ac:spMkLst>
              <pc:docMk/>
              <pc:sldMasterMk cId="3265267691" sldId="2147483660"/>
              <pc:sldLayoutMk cId="277091709" sldId="2147483671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8.678" v="3174" actId="790"/>
            <ac:spMkLst>
              <pc:docMk/>
              <pc:sldMasterMk cId="3265267691" sldId="2147483660"/>
              <pc:sldLayoutMk cId="277091709" sldId="2147483671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8.680" v="3175" actId="790"/>
            <ac:spMkLst>
              <pc:docMk/>
              <pc:sldMasterMk cId="3265267691" sldId="2147483660"/>
              <pc:sldLayoutMk cId="277091709" sldId="2147483671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8.681" v="3176" actId="790"/>
            <ac:spMkLst>
              <pc:docMk/>
              <pc:sldMasterMk cId="3265267691" sldId="2147483660"/>
              <pc:sldLayoutMk cId="277091709" sldId="2147483671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8.690" v="3179" actId="790"/>
            <ac:spMkLst>
              <pc:docMk/>
              <pc:sldMasterMk cId="3265267691" sldId="2147483660"/>
              <pc:sldLayoutMk cId="277091709" sldId="2147483671"/>
              <ac:spMk id="48" creationId="{AEC0325A-889A-4DA6-BE94-47C5C48421B1}"/>
            </ac:spMkLst>
          </pc:spChg>
          <pc:spChg chg="mod">
            <ac:chgData name="Gustavo Velez" userId="5694e89c67e65a8c" providerId="LiveId" clId="{3B422CB8-331F-478C-91CC-0535E52154E8}" dt="2020-11-07T11:07:38.684" v="3177" actId="790"/>
            <ac:spMkLst>
              <pc:docMk/>
              <pc:sldMasterMk cId="3265267691" sldId="2147483660"/>
              <pc:sldLayoutMk cId="277091709" sldId="2147483671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8.688" v="3178" actId="790"/>
            <ac:spMkLst>
              <pc:docMk/>
              <pc:sldMasterMk cId="3265267691" sldId="2147483660"/>
              <pc:sldLayoutMk cId="277091709" sldId="2147483671"/>
              <ac:spMk id="61" creationId="{9F18853C-7D08-473C-A37D-BE5177E38A5C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757" v="3219" actId="790"/>
          <pc:sldLayoutMkLst>
            <pc:docMk/>
            <pc:sldMasterMk cId="3265267691" sldId="2147483660"/>
            <pc:sldLayoutMk cId="2649592381" sldId="2147483672"/>
          </pc:sldLayoutMkLst>
          <pc:spChg chg="mod">
            <ac:chgData name="Gustavo Velez" userId="5694e89c67e65a8c" providerId="LiveId" clId="{3B422CB8-331F-478C-91CC-0535E52154E8}" dt="2020-11-07T11:07:38.718" v="3198" actId="790"/>
            <ac:spMkLst>
              <pc:docMk/>
              <pc:sldMasterMk cId="3265267691" sldId="2147483660"/>
              <pc:sldLayoutMk cId="2649592381" sldId="2147483672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8.720" v="3199" actId="790"/>
            <ac:spMkLst>
              <pc:docMk/>
              <pc:sldMasterMk cId="3265267691" sldId="2147483660"/>
              <pc:sldLayoutMk cId="2649592381" sldId="2147483672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8.722" v="3200" actId="790"/>
            <ac:spMkLst>
              <pc:docMk/>
              <pc:sldMasterMk cId="3265267691" sldId="2147483660"/>
              <pc:sldLayoutMk cId="2649592381" sldId="2147483672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8.723" v="3201" actId="790"/>
            <ac:spMkLst>
              <pc:docMk/>
              <pc:sldMasterMk cId="3265267691" sldId="2147483660"/>
              <pc:sldLayoutMk cId="2649592381" sldId="2147483672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8.724" v="3202" actId="790"/>
            <ac:spMkLst>
              <pc:docMk/>
              <pc:sldMasterMk cId="3265267691" sldId="2147483660"/>
              <pc:sldLayoutMk cId="2649592381" sldId="2147483672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8.726" v="3203" actId="790"/>
            <ac:spMkLst>
              <pc:docMk/>
              <pc:sldMasterMk cId="3265267691" sldId="2147483660"/>
              <pc:sldLayoutMk cId="2649592381" sldId="2147483672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8.727" v="3204" actId="790"/>
            <ac:spMkLst>
              <pc:docMk/>
              <pc:sldMasterMk cId="3265267691" sldId="2147483660"/>
              <pc:sldLayoutMk cId="2649592381" sldId="2147483672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8.728" v="3205" actId="790"/>
            <ac:spMkLst>
              <pc:docMk/>
              <pc:sldMasterMk cId="3265267691" sldId="2147483660"/>
              <pc:sldLayoutMk cId="2649592381" sldId="2147483672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8.729" v="3206" actId="790"/>
            <ac:spMkLst>
              <pc:docMk/>
              <pc:sldMasterMk cId="3265267691" sldId="2147483660"/>
              <pc:sldLayoutMk cId="2649592381" sldId="2147483672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8.731" v="3207" actId="790"/>
            <ac:spMkLst>
              <pc:docMk/>
              <pc:sldMasterMk cId="3265267691" sldId="2147483660"/>
              <pc:sldLayoutMk cId="2649592381" sldId="2147483672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8.733" v="3208" actId="790"/>
            <ac:spMkLst>
              <pc:docMk/>
              <pc:sldMasterMk cId="3265267691" sldId="2147483660"/>
              <pc:sldLayoutMk cId="2649592381" sldId="2147483672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8.735" v="3209" actId="790"/>
            <ac:spMkLst>
              <pc:docMk/>
              <pc:sldMasterMk cId="3265267691" sldId="2147483660"/>
              <pc:sldLayoutMk cId="2649592381" sldId="2147483672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8.737" v="3210" actId="790"/>
            <ac:spMkLst>
              <pc:docMk/>
              <pc:sldMasterMk cId="3265267691" sldId="2147483660"/>
              <pc:sldLayoutMk cId="2649592381" sldId="2147483672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8.739" v="3211" actId="790"/>
            <ac:spMkLst>
              <pc:docMk/>
              <pc:sldMasterMk cId="3265267691" sldId="2147483660"/>
              <pc:sldLayoutMk cId="2649592381" sldId="2147483672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8.741" v="3212" actId="790"/>
            <ac:spMkLst>
              <pc:docMk/>
              <pc:sldMasterMk cId="3265267691" sldId="2147483660"/>
              <pc:sldLayoutMk cId="2649592381" sldId="2147483672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8.742" v="3213" actId="790"/>
            <ac:spMkLst>
              <pc:docMk/>
              <pc:sldMasterMk cId="3265267691" sldId="2147483660"/>
              <pc:sldLayoutMk cId="2649592381" sldId="2147483672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8.744" v="3214" actId="790"/>
            <ac:spMkLst>
              <pc:docMk/>
              <pc:sldMasterMk cId="3265267691" sldId="2147483660"/>
              <pc:sldLayoutMk cId="2649592381" sldId="2147483672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8.745" v="3215" actId="790"/>
            <ac:spMkLst>
              <pc:docMk/>
              <pc:sldMasterMk cId="3265267691" sldId="2147483660"/>
              <pc:sldLayoutMk cId="2649592381" sldId="2147483672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8.755" v="3218" actId="790"/>
            <ac:spMkLst>
              <pc:docMk/>
              <pc:sldMasterMk cId="3265267691" sldId="2147483660"/>
              <pc:sldLayoutMk cId="2649592381" sldId="2147483672"/>
              <ac:spMk id="45" creationId="{7916D886-1042-4EE2-A667-D742DC38C782}"/>
            </ac:spMkLst>
          </pc:spChg>
          <pc:spChg chg="mod">
            <ac:chgData name="Gustavo Velez" userId="5694e89c67e65a8c" providerId="LiveId" clId="{3B422CB8-331F-478C-91CC-0535E52154E8}" dt="2020-11-07T11:07:38.692" v="3180" actId="790"/>
            <ac:spMkLst>
              <pc:docMk/>
              <pc:sldMasterMk cId="3265267691" sldId="2147483660"/>
              <pc:sldLayoutMk cId="2649592381" sldId="2147483672"/>
              <ac:spMk id="47" creationId="{378318D1-D356-4CB8-9CE7-2930309F0BEE}"/>
            </ac:spMkLst>
          </pc:spChg>
          <pc:spChg chg="mod">
            <ac:chgData name="Gustavo Velez" userId="5694e89c67e65a8c" providerId="LiveId" clId="{3B422CB8-331F-478C-91CC-0535E52154E8}" dt="2020-11-07T11:07:38.693" v="3181" actId="790"/>
            <ac:spMkLst>
              <pc:docMk/>
              <pc:sldMasterMk cId="3265267691" sldId="2147483660"/>
              <pc:sldLayoutMk cId="2649592381" sldId="2147483672"/>
              <ac:spMk id="48" creationId="{F87E20FF-B4FD-4423-8C09-6B749221E11B}"/>
            </ac:spMkLst>
          </pc:spChg>
          <pc:spChg chg="mod">
            <ac:chgData name="Gustavo Velez" userId="5694e89c67e65a8c" providerId="LiveId" clId="{3B422CB8-331F-478C-91CC-0535E52154E8}" dt="2020-11-07T11:07:38.694" v="3182" actId="790"/>
            <ac:spMkLst>
              <pc:docMk/>
              <pc:sldMasterMk cId="3265267691" sldId="2147483660"/>
              <pc:sldLayoutMk cId="2649592381" sldId="2147483672"/>
              <ac:spMk id="49" creationId="{31A27448-AABB-4C92-8CCE-EB4AC956E7BE}"/>
            </ac:spMkLst>
          </pc:spChg>
          <pc:spChg chg="mod">
            <ac:chgData name="Gustavo Velez" userId="5694e89c67e65a8c" providerId="LiveId" clId="{3B422CB8-331F-478C-91CC-0535E52154E8}" dt="2020-11-07T11:07:38.696" v="3183" actId="790"/>
            <ac:spMkLst>
              <pc:docMk/>
              <pc:sldMasterMk cId="3265267691" sldId="2147483660"/>
              <pc:sldLayoutMk cId="2649592381" sldId="2147483672"/>
              <ac:spMk id="50" creationId="{546DE8D1-DEA4-498A-8241-604D9055DB7F}"/>
            </ac:spMkLst>
          </pc:spChg>
          <pc:spChg chg="mod">
            <ac:chgData name="Gustavo Velez" userId="5694e89c67e65a8c" providerId="LiveId" clId="{3B422CB8-331F-478C-91CC-0535E52154E8}" dt="2020-11-07T11:07:38.697" v="3184" actId="790"/>
            <ac:spMkLst>
              <pc:docMk/>
              <pc:sldMasterMk cId="3265267691" sldId="2147483660"/>
              <pc:sldLayoutMk cId="2649592381" sldId="2147483672"/>
              <ac:spMk id="51" creationId="{DBFBEA68-4901-4D42-B26F-5BBBF09FCD23}"/>
            </ac:spMkLst>
          </pc:spChg>
          <pc:spChg chg="mod">
            <ac:chgData name="Gustavo Velez" userId="5694e89c67e65a8c" providerId="LiveId" clId="{3B422CB8-331F-478C-91CC-0535E52154E8}" dt="2020-11-07T11:07:38.698" v="3185" actId="790"/>
            <ac:spMkLst>
              <pc:docMk/>
              <pc:sldMasterMk cId="3265267691" sldId="2147483660"/>
              <pc:sldLayoutMk cId="2649592381" sldId="2147483672"/>
              <ac:spMk id="52" creationId="{DF434FFD-FE52-4725-80AD-5DB775048B0B}"/>
            </ac:spMkLst>
          </pc:spChg>
          <pc:spChg chg="mod">
            <ac:chgData name="Gustavo Velez" userId="5694e89c67e65a8c" providerId="LiveId" clId="{3B422CB8-331F-478C-91CC-0535E52154E8}" dt="2020-11-07T11:07:38.700" v="3186" actId="790"/>
            <ac:spMkLst>
              <pc:docMk/>
              <pc:sldMasterMk cId="3265267691" sldId="2147483660"/>
              <pc:sldLayoutMk cId="2649592381" sldId="2147483672"/>
              <ac:spMk id="53" creationId="{84FBE42B-30C2-4608-95D6-CC3AEEC15B53}"/>
            </ac:spMkLst>
          </pc:spChg>
          <pc:spChg chg="mod">
            <ac:chgData name="Gustavo Velez" userId="5694e89c67e65a8c" providerId="LiveId" clId="{3B422CB8-331F-478C-91CC-0535E52154E8}" dt="2020-11-07T11:07:38.701" v="3187" actId="790"/>
            <ac:spMkLst>
              <pc:docMk/>
              <pc:sldMasterMk cId="3265267691" sldId="2147483660"/>
              <pc:sldLayoutMk cId="2649592381" sldId="2147483672"/>
              <ac:spMk id="54" creationId="{849B61E7-6BD6-4644-8C6E-9EFA6A35AF1A}"/>
            </ac:spMkLst>
          </pc:spChg>
          <pc:spChg chg="mod">
            <ac:chgData name="Gustavo Velez" userId="5694e89c67e65a8c" providerId="LiveId" clId="{3B422CB8-331F-478C-91CC-0535E52154E8}" dt="2020-11-07T11:07:38.703" v="3188" actId="790"/>
            <ac:spMkLst>
              <pc:docMk/>
              <pc:sldMasterMk cId="3265267691" sldId="2147483660"/>
              <pc:sldLayoutMk cId="2649592381" sldId="2147483672"/>
              <ac:spMk id="55" creationId="{FFA93F16-80B8-4BD6-9351-380B6C092121}"/>
            </ac:spMkLst>
          </pc:spChg>
          <pc:spChg chg="mod">
            <ac:chgData name="Gustavo Velez" userId="5694e89c67e65a8c" providerId="LiveId" clId="{3B422CB8-331F-478C-91CC-0535E52154E8}" dt="2020-11-07T11:07:38.704" v="3189" actId="790"/>
            <ac:spMkLst>
              <pc:docMk/>
              <pc:sldMasterMk cId="3265267691" sldId="2147483660"/>
              <pc:sldLayoutMk cId="2649592381" sldId="2147483672"/>
              <ac:spMk id="56" creationId="{7D4B32FF-668E-43E9-BF32-35D64936D4B2}"/>
            </ac:spMkLst>
          </pc:spChg>
          <pc:spChg chg="mod">
            <ac:chgData name="Gustavo Velez" userId="5694e89c67e65a8c" providerId="LiveId" clId="{3B422CB8-331F-478C-91CC-0535E52154E8}" dt="2020-11-07T11:07:38.706" v="3190" actId="790"/>
            <ac:spMkLst>
              <pc:docMk/>
              <pc:sldMasterMk cId="3265267691" sldId="2147483660"/>
              <pc:sldLayoutMk cId="2649592381" sldId="2147483672"/>
              <ac:spMk id="57" creationId="{3BDC123F-FAF9-48D9-B69A-C0D86E54D730}"/>
            </ac:spMkLst>
          </pc:spChg>
          <pc:spChg chg="mod">
            <ac:chgData name="Gustavo Velez" userId="5694e89c67e65a8c" providerId="LiveId" clId="{3B422CB8-331F-478C-91CC-0535E52154E8}" dt="2020-11-07T11:07:38.707" v="3191" actId="790"/>
            <ac:spMkLst>
              <pc:docMk/>
              <pc:sldMasterMk cId="3265267691" sldId="2147483660"/>
              <pc:sldLayoutMk cId="2649592381" sldId="2147483672"/>
              <ac:spMk id="58" creationId="{94D115CB-84E2-4C8A-A9EC-5927196BB93A}"/>
            </ac:spMkLst>
          </pc:spChg>
          <pc:spChg chg="mod">
            <ac:chgData name="Gustavo Velez" userId="5694e89c67e65a8c" providerId="LiveId" clId="{3B422CB8-331F-478C-91CC-0535E52154E8}" dt="2020-11-07T11:07:38.708" v="3192" actId="790"/>
            <ac:spMkLst>
              <pc:docMk/>
              <pc:sldMasterMk cId="3265267691" sldId="2147483660"/>
              <pc:sldLayoutMk cId="2649592381" sldId="2147483672"/>
              <ac:spMk id="59" creationId="{03DBE20F-AFB3-42A5-AC63-E6C3A7A90B2D}"/>
            </ac:spMkLst>
          </pc:spChg>
          <pc:spChg chg="mod">
            <ac:chgData name="Gustavo Velez" userId="5694e89c67e65a8c" providerId="LiveId" clId="{3B422CB8-331F-478C-91CC-0535E52154E8}" dt="2020-11-07T11:07:38.747" v="3216" actId="790"/>
            <ac:spMkLst>
              <pc:docMk/>
              <pc:sldMasterMk cId="3265267691" sldId="2147483660"/>
              <pc:sldLayoutMk cId="2649592381" sldId="2147483672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8.751" v="3217" actId="790"/>
            <ac:spMkLst>
              <pc:docMk/>
              <pc:sldMasterMk cId="3265267691" sldId="2147483660"/>
              <pc:sldLayoutMk cId="2649592381" sldId="2147483672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8.710" v="3193" actId="790"/>
            <ac:spMkLst>
              <pc:docMk/>
              <pc:sldMasterMk cId="3265267691" sldId="2147483660"/>
              <pc:sldLayoutMk cId="2649592381" sldId="2147483672"/>
              <ac:spMk id="65" creationId="{82FA7D4C-B4E1-4164-AA6A-FB4BA0081EE8}"/>
            </ac:spMkLst>
          </pc:spChg>
          <pc:spChg chg="mod">
            <ac:chgData name="Gustavo Velez" userId="5694e89c67e65a8c" providerId="LiveId" clId="{3B422CB8-331F-478C-91CC-0535E52154E8}" dt="2020-11-07T11:07:38.711" v="3194" actId="790"/>
            <ac:spMkLst>
              <pc:docMk/>
              <pc:sldMasterMk cId="3265267691" sldId="2147483660"/>
              <pc:sldLayoutMk cId="2649592381" sldId="2147483672"/>
              <ac:spMk id="66" creationId="{3CE661C9-D8B0-447E-A7A9-910F363957CE}"/>
            </ac:spMkLst>
          </pc:spChg>
          <pc:spChg chg="mod">
            <ac:chgData name="Gustavo Velez" userId="5694e89c67e65a8c" providerId="LiveId" clId="{3B422CB8-331F-478C-91CC-0535E52154E8}" dt="2020-11-07T11:07:38.712" v="3195" actId="790"/>
            <ac:spMkLst>
              <pc:docMk/>
              <pc:sldMasterMk cId="3265267691" sldId="2147483660"/>
              <pc:sldLayoutMk cId="2649592381" sldId="2147483672"/>
              <ac:spMk id="67" creationId="{0490E16C-9F53-44FB-B743-4D274C6CD435}"/>
            </ac:spMkLst>
          </pc:spChg>
          <pc:spChg chg="mod">
            <ac:chgData name="Gustavo Velez" userId="5694e89c67e65a8c" providerId="LiveId" clId="{3B422CB8-331F-478C-91CC-0535E52154E8}" dt="2020-11-07T11:07:38.713" v="3196" actId="790"/>
            <ac:spMkLst>
              <pc:docMk/>
              <pc:sldMasterMk cId="3265267691" sldId="2147483660"/>
              <pc:sldLayoutMk cId="2649592381" sldId="2147483672"/>
              <ac:spMk id="68" creationId="{F3C257D6-E095-4792-9AE5-BBCE65DC1725}"/>
            </ac:spMkLst>
          </pc:spChg>
          <pc:spChg chg="mod">
            <ac:chgData name="Gustavo Velez" userId="5694e89c67e65a8c" providerId="LiveId" clId="{3B422CB8-331F-478C-91CC-0535E52154E8}" dt="2020-11-07T11:07:38.715" v="3197" actId="790"/>
            <ac:spMkLst>
              <pc:docMk/>
              <pc:sldMasterMk cId="3265267691" sldId="2147483660"/>
              <pc:sldLayoutMk cId="2649592381" sldId="2147483672"/>
              <ac:spMk id="69" creationId="{EE678601-699D-4F7A-94CA-AB09F1657D34}"/>
            </ac:spMkLst>
          </pc:spChg>
          <pc:spChg chg="mod">
            <ac:chgData name="Gustavo Velez" userId="5694e89c67e65a8c" providerId="LiveId" clId="{3B422CB8-331F-478C-91CC-0535E52154E8}" dt="2020-11-07T11:07:38.757" v="3219" actId="790"/>
            <ac:spMkLst>
              <pc:docMk/>
              <pc:sldMasterMk cId="3265267691" sldId="2147483660"/>
              <pc:sldLayoutMk cId="2649592381" sldId="2147483672"/>
              <ac:spMk id="70" creationId="{F38ACE6C-B008-4B1A-92FB-624F7F57E189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825" v="3259" actId="790"/>
          <pc:sldLayoutMkLst>
            <pc:docMk/>
            <pc:sldMasterMk cId="3265267691" sldId="2147483660"/>
            <pc:sldLayoutMk cId="939513747" sldId="2147483673"/>
          </pc:sldLayoutMkLst>
          <pc:spChg chg="mod">
            <ac:chgData name="Gustavo Velez" userId="5694e89c67e65a8c" providerId="LiveId" clId="{3B422CB8-331F-478C-91CC-0535E52154E8}" dt="2020-11-07T11:07:38.787" v="3238" actId="790"/>
            <ac:spMkLst>
              <pc:docMk/>
              <pc:sldMasterMk cId="3265267691" sldId="2147483660"/>
              <pc:sldLayoutMk cId="939513747" sldId="2147483673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8.788" v="3239" actId="790"/>
            <ac:spMkLst>
              <pc:docMk/>
              <pc:sldMasterMk cId="3265267691" sldId="2147483660"/>
              <pc:sldLayoutMk cId="939513747" sldId="2147483673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8.790" v="3240" actId="790"/>
            <ac:spMkLst>
              <pc:docMk/>
              <pc:sldMasterMk cId="3265267691" sldId="2147483660"/>
              <pc:sldLayoutMk cId="939513747" sldId="2147483673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8.792" v="3241" actId="790"/>
            <ac:spMkLst>
              <pc:docMk/>
              <pc:sldMasterMk cId="3265267691" sldId="2147483660"/>
              <pc:sldLayoutMk cId="939513747" sldId="2147483673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8.793" v="3242" actId="790"/>
            <ac:spMkLst>
              <pc:docMk/>
              <pc:sldMasterMk cId="3265267691" sldId="2147483660"/>
              <pc:sldLayoutMk cId="939513747" sldId="2147483673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8.795" v="3243" actId="790"/>
            <ac:spMkLst>
              <pc:docMk/>
              <pc:sldMasterMk cId="3265267691" sldId="2147483660"/>
              <pc:sldLayoutMk cId="939513747" sldId="2147483673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8.796" v="3244" actId="790"/>
            <ac:spMkLst>
              <pc:docMk/>
              <pc:sldMasterMk cId="3265267691" sldId="2147483660"/>
              <pc:sldLayoutMk cId="939513747" sldId="2147483673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8.797" v="3245" actId="790"/>
            <ac:spMkLst>
              <pc:docMk/>
              <pc:sldMasterMk cId="3265267691" sldId="2147483660"/>
              <pc:sldLayoutMk cId="939513747" sldId="2147483673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8.801" v="3246" actId="790"/>
            <ac:spMkLst>
              <pc:docMk/>
              <pc:sldMasterMk cId="3265267691" sldId="2147483660"/>
              <pc:sldLayoutMk cId="939513747" sldId="2147483673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8.802" v="3247" actId="790"/>
            <ac:spMkLst>
              <pc:docMk/>
              <pc:sldMasterMk cId="3265267691" sldId="2147483660"/>
              <pc:sldLayoutMk cId="939513747" sldId="2147483673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8.803" v="3248" actId="790"/>
            <ac:spMkLst>
              <pc:docMk/>
              <pc:sldMasterMk cId="3265267691" sldId="2147483660"/>
              <pc:sldLayoutMk cId="939513747" sldId="2147483673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8.805" v="3249" actId="790"/>
            <ac:spMkLst>
              <pc:docMk/>
              <pc:sldMasterMk cId="3265267691" sldId="2147483660"/>
              <pc:sldLayoutMk cId="939513747" sldId="2147483673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8.806" v="3250" actId="790"/>
            <ac:spMkLst>
              <pc:docMk/>
              <pc:sldMasterMk cId="3265267691" sldId="2147483660"/>
              <pc:sldLayoutMk cId="939513747" sldId="2147483673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8.807" v="3251" actId="790"/>
            <ac:spMkLst>
              <pc:docMk/>
              <pc:sldMasterMk cId="3265267691" sldId="2147483660"/>
              <pc:sldLayoutMk cId="939513747" sldId="2147483673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8.808" v="3252" actId="790"/>
            <ac:spMkLst>
              <pc:docMk/>
              <pc:sldMasterMk cId="3265267691" sldId="2147483660"/>
              <pc:sldLayoutMk cId="939513747" sldId="2147483673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8.810" v="3253" actId="790"/>
            <ac:spMkLst>
              <pc:docMk/>
              <pc:sldMasterMk cId="3265267691" sldId="2147483660"/>
              <pc:sldLayoutMk cId="939513747" sldId="2147483673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8.811" v="3254" actId="790"/>
            <ac:spMkLst>
              <pc:docMk/>
              <pc:sldMasterMk cId="3265267691" sldId="2147483660"/>
              <pc:sldLayoutMk cId="939513747" sldId="2147483673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8.812" v="3255" actId="790"/>
            <ac:spMkLst>
              <pc:docMk/>
              <pc:sldMasterMk cId="3265267691" sldId="2147483660"/>
              <pc:sldLayoutMk cId="939513747" sldId="2147483673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8.823" v="3258" actId="790"/>
            <ac:spMkLst>
              <pc:docMk/>
              <pc:sldMasterMk cId="3265267691" sldId="2147483660"/>
              <pc:sldLayoutMk cId="939513747" sldId="2147483673"/>
              <ac:spMk id="45" creationId="{7916D886-1042-4EE2-A667-D742DC38C782}"/>
            </ac:spMkLst>
          </pc:spChg>
          <pc:spChg chg="mod">
            <ac:chgData name="Gustavo Velez" userId="5694e89c67e65a8c" providerId="LiveId" clId="{3B422CB8-331F-478C-91CC-0535E52154E8}" dt="2020-11-07T11:07:38.758" v="3220" actId="790"/>
            <ac:spMkLst>
              <pc:docMk/>
              <pc:sldMasterMk cId="3265267691" sldId="2147483660"/>
              <pc:sldLayoutMk cId="939513747" sldId="2147483673"/>
              <ac:spMk id="47" creationId="{77261CB0-8751-4D03-A50A-CFC306C12790}"/>
            </ac:spMkLst>
          </pc:spChg>
          <pc:spChg chg="mod">
            <ac:chgData name="Gustavo Velez" userId="5694e89c67e65a8c" providerId="LiveId" clId="{3B422CB8-331F-478C-91CC-0535E52154E8}" dt="2020-11-07T11:07:38.759" v="3221" actId="790"/>
            <ac:spMkLst>
              <pc:docMk/>
              <pc:sldMasterMk cId="3265267691" sldId="2147483660"/>
              <pc:sldLayoutMk cId="939513747" sldId="2147483673"/>
              <ac:spMk id="48" creationId="{15FE3ED8-D370-494A-9F12-7B788381C083}"/>
            </ac:spMkLst>
          </pc:spChg>
          <pc:spChg chg="mod">
            <ac:chgData name="Gustavo Velez" userId="5694e89c67e65a8c" providerId="LiveId" clId="{3B422CB8-331F-478C-91CC-0535E52154E8}" dt="2020-11-07T11:07:38.761" v="3222" actId="790"/>
            <ac:spMkLst>
              <pc:docMk/>
              <pc:sldMasterMk cId="3265267691" sldId="2147483660"/>
              <pc:sldLayoutMk cId="939513747" sldId="2147483673"/>
              <ac:spMk id="49" creationId="{052AA932-4363-487C-99C1-AC4B5DD5AEA7}"/>
            </ac:spMkLst>
          </pc:spChg>
          <pc:spChg chg="mod">
            <ac:chgData name="Gustavo Velez" userId="5694e89c67e65a8c" providerId="LiveId" clId="{3B422CB8-331F-478C-91CC-0535E52154E8}" dt="2020-11-07T11:07:38.763" v="3223" actId="790"/>
            <ac:spMkLst>
              <pc:docMk/>
              <pc:sldMasterMk cId="3265267691" sldId="2147483660"/>
              <pc:sldLayoutMk cId="939513747" sldId="2147483673"/>
              <ac:spMk id="50" creationId="{E589DC6F-CF52-4AD2-9B69-5CCFA5086AD2}"/>
            </ac:spMkLst>
          </pc:spChg>
          <pc:spChg chg="mod">
            <ac:chgData name="Gustavo Velez" userId="5694e89c67e65a8c" providerId="LiveId" clId="{3B422CB8-331F-478C-91CC-0535E52154E8}" dt="2020-11-07T11:07:38.764" v="3224" actId="790"/>
            <ac:spMkLst>
              <pc:docMk/>
              <pc:sldMasterMk cId="3265267691" sldId="2147483660"/>
              <pc:sldLayoutMk cId="939513747" sldId="2147483673"/>
              <ac:spMk id="51" creationId="{2392F362-B992-4E96-8AD5-98D8DA254696}"/>
            </ac:spMkLst>
          </pc:spChg>
          <pc:spChg chg="mod">
            <ac:chgData name="Gustavo Velez" userId="5694e89c67e65a8c" providerId="LiveId" clId="{3B422CB8-331F-478C-91CC-0535E52154E8}" dt="2020-11-07T11:07:38.765" v="3225" actId="790"/>
            <ac:spMkLst>
              <pc:docMk/>
              <pc:sldMasterMk cId="3265267691" sldId="2147483660"/>
              <pc:sldLayoutMk cId="939513747" sldId="2147483673"/>
              <ac:spMk id="52" creationId="{D71143F8-5936-409A-B650-DE4E3FBDF924}"/>
            </ac:spMkLst>
          </pc:spChg>
          <pc:spChg chg="mod">
            <ac:chgData name="Gustavo Velez" userId="5694e89c67e65a8c" providerId="LiveId" clId="{3B422CB8-331F-478C-91CC-0535E52154E8}" dt="2020-11-07T11:07:38.767" v="3226" actId="790"/>
            <ac:spMkLst>
              <pc:docMk/>
              <pc:sldMasterMk cId="3265267691" sldId="2147483660"/>
              <pc:sldLayoutMk cId="939513747" sldId="2147483673"/>
              <ac:spMk id="53" creationId="{EB4434CC-22B7-4C03-A819-1394B96D532C}"/>
            </ac:spMkLst>
          </pc:spChg>
          <pc:spChg chg="mod">
            <ac:chgData name="Gustavo Velez" userId="5694e89c67e65a8c" providerId="LiveId" clId="{3B422CB8-331F-478C-91CC-0535E52154E8}" dt="2020-11-07T11:07:38.769" v="3227" actId="790"/>
            <ac:spMkLst>
              <pc:docMk/>
              <pc:sldMasterMk cId="3265267691" sldId="2147483660"/>
              <pc:sldLayoutMk cId="939513747" sldId="2147483673"/>
              <ac:spMk id="54" creationId="{D3D65407-DBDA-4217-8868-C6F192A8FEA7}"/>
            </ac:spMkLst>
          </pc:spChg>
          <pc:spChg chg="mod">
            <ac:chgData name="Gustavo Velez" userId="5694e89c67e65a8c" providerId="LiveId" clId="{3B422CB8-331F-478C-91CC-0535E52154E8}" dt="2020-11-07T11:07:38.771" v="3228" actId="790"/>
            <ac:spMkLst>
              <pc:docMk/>
              <pc:sldMasterMk cId="3265267691" sldId="2147483660"/>
              <pc:sldLayoutMk cId="939513747" sldId="2147483673"/>
              <ac:spMk id="55" creationId="{9CBE4522-C8AE-4318-BE01-DE66B3614A3A}"/>
            </ac:spMkLst>
          </pc:spChg>
          <pc:spChg chg="mod">
            <ac:chgData name="Gustavo Velez" userId="5694e89c67e65a8c" providerId="LiveId" clId="{3B422CB8-331F-478C-91CC-0535E52154E8}" dt="2020-11-07T11:07:38.772" v="3229" actId="790"/>
            <ac:spMkLst>
              <pc:docMk/>
              <pc:sldMasterMk cId="3265267691" sldId="2147483660"/>
              <pc:sldLayoutMk cId="939513747" sldId="2147483673"/>
              <ac:spMk id="56" creationId="{1B56F148-AE73-4554-A6E0-12AA28A7AE4F}"/>
            </ac:spMkLst>
          </pc:spChg>
          <pc:spChg chg="mod">
            <ac:chgData name="Gustavo Velez" userId="5694e89c67e65a8c" providerId="LiveId" clId="{3B422CB8-331F-478C-91CC-0535E52154E8}" dt="2020-11-07T11:07:38.773" v="3230" actId="790"/>
            <ac:spMkLst>
              <pc:docMk/>
              <pc:sldMasterMk cId="3265267691" sldId="2147483660"/>
              <pc:sldLayoutMk cId="939513747" sldId="2147483673"/>
              <ac:spMk id="57" creationId="{E8FC3E2A-F2C8-4ADC-8BE8-216139BF9711}"/>
            </ac:spMkLst>
          </pc:spChg>
          <pc:spChg chg="mod">
            <ac:chgData name="Gustavo Velez" userId="5694e89c67e65a8c" providerId="LiveId" clId="{3B422CB8-331F-478C-91CC-0535E52154E8}" dt="2020-11-07T11:07:38.774" v="3231" actId="790"/>
            <ac:spMkLst>
              <pc:docMk/>
              <pc:sldMasterMk cId="3265267691" sldId="2147483660"/>
              <pc:sldLayoutMk cId="939513747" sldId="2147483673"/>
              <ac:spMk id="58" creationId="{D8AE03E3-A730-40AF-8F4A-F44238EE58D9}"/>
            </ac:spMkLst>
          </pc:spChg>
          <pc:spChg chg="mod">
            <ac:chgData name="Gustavo Velez" userId="5694e89c67e65a8c" providerId="LiveId" clId="{3B422CB8-331F-478C-91CC-0535E52154E8}" dt="2020-11-07T11:07:38.776" v="3232" actId="790"/>
            <ac:spMkLst>
              <pc:docMk/>
              <pc:sldMasterMk cId="3265267691" sldId="2147483660"/>
              <pc:sldLayoutMk cId="939513747" sldId="2147483673"/>
              <ac:spMk id="59" creationId="{8DAE5116-FE1F-4D5A-8AC1-483DDC14B4D0}"/>
            </ac:spMkLst>
          </pc:spChg>
          <pc:spChg chg="mod">
            <ac:chgData name="Gustavo Velez" userId="5694e89c67e65a8c" providerId="LiveId" clId="{3B422CB8-331F-478C-91CC-0535E52154E8}" dt="2020-11-07T11:07:38.815" v="3256" actId="790"/>
            <ac:spMkLst>
              <pc:docMk/>
              <pc:sldMasterMk cId="3265267691" sldId="2147483660"/>
              <pc:sldLayoutMk cId="939513747" sldId="2147483673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8.819" v="3257" actId="790"/>
            <ac:spMkLst>
              <pc:docMk/>
              <pc:sldMasterMk cId="3265267691" sldId="2147483660"/>
              <pc:sldLayoutMk cId="939513747" sldId="2147483673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8.778" v="3233" actId="790"/>
            <ac:spMkLst>
              <pc:docMk/>
              <pc:sldMasterMk cId="3265267691" sldId="2147483660"/>
              <pc:sldLayoutMk cId="939513747" sldId="2147483673"/>
              <ac:spMk id="65" creationId="{7F7DDE99-67E1-4AEC-B1DF-E6D6561B64EB}"/>
            </ac:spMkLst>
          </pc:spChg>
          <pc:spChg chg="mod">
            <ac:chgData name="Gustavo Velez" userId="5694e89c67e65a8c" providerId="LiveId" clId="{3B422CB8-331F-478C-91CC-0535E52154E8}" dt="2020-11-07T11:07:38.779" v="3234" actId="790"/>
            <ac:spMkLst>
              <pc:docMk/>
              <pc:sldMasterMk cId="3265267691" sldId="2147483660"/>
              <pc:sldLayoutMk cId="939513747" sldId="2147483673"/>
              <ac:spMk id="66" creationId="{37847180-AE37-4C72-97D0-74CC440D2DE0}"/>
            </ac:spMkLst>
          </pc:spChg>
          <pc:spChg chg="mod">
            <ac:chgData name="Gustavo Velez" userId="5694e89c67e65a8c" providerId="LiveId" clId="{3B422CB8-331F-478C-91CC-0535E52154E8}" dt="2020-11-07T11:07:38.780" v="3235" actId="790"/>
            <ac:spMkLst>
              <pc:docMk/>
              <pc:sldMasterMk cId="3265267691" sldId="2147483660"/>
              <pc:sldLayoutMk cId="939513747" sldId="2147483673"/>
              <ac:spMk id="67" creationId="{82ED8DDF-2CC2-4454-B584-8888578F05BA}"/>
            </ac:spMkLst>
          </pc:spChg>
          <pc:spChg chg="mod">
            <ac:chgData name="Gustavo Velez" userId="5694e89c67e65a8c" providerId="LiveId" clId="{3B422CB8-331F-478C-91CC-0535E52154E8}" dt="2020-11-07T11:07:38.782" v="3236" actId="790"/>
            <ac:spMkLst>
              <pc:docMk/>
              <pc:sldMasterMk cId="3265267691" sldId="2147483660"/>
              <pc:sldLayoutMk cId="939513747" sldId="2147483673"/>
              <ac:spMk id="68" creationId="{7B9F63F2-28D9-46E9-A9C6-BFD236700E2F}"/>
            </ac:spMkLst>
          </pc:spChg>
          <pc:spChg chg="mod">
            <ac:chgData name="Gustavo Velez" userId="5694e89c67e65a8c" providerId="LiveId" clId="{3B422CB8-331F-478C-91CC-0535E52154E8}" dt="2020-11-07T11:07:38.786" v="3237" actId="790"/>
            <ac:spMkLst>
              <pc:docMk/>
              <pc:sldMasterMk cId="3265267691" sldId="2147483660"/>
              <pc:sldLayoutMk cId="939513747" sldId="2147483673"/>
              <ac:spMk id="69" creationId="{B7CA5041-6FDB-49BE-953E-021769A98FA6}"/>
            </ac:spMkLst>
          </pc:spChg>
          <pc:spChg chg="mod">
            <ac:chgData name="Gustavo Velez" userId="5694e89c67e65a8c" providerId="LiveId" clId="{3B422CB8-331F-478C-91CC-0535E52154E8}" dt="2020-11-07T11:07:38.825" v="3259" actId="790"/>
            <ac:spMkLst>
              <pc:docMk/>
              <pc:sldMasterMk cId="3265267691" sldId="2147483660"/>
              <pc:sldLayoutMk cId="939513747" sldId="2147483673"/>
              <ac:spMk id="70" creationId="{C3D0C484-7500-4E36-A918-0B094C94F9BB}"/>
            </ac:spMkLst>
          </pc:spChg>
        </pc:sldLayoutChg>
        <pc:sldLayoutChg chg="modSp mod">
          <pc:chgData name="Gustavo Velez" userId="5694e89c67e65a8c" providerId="LiveId" clId="{3B422CB8-331F-478C-91CC-0535E52154E8}" dt="2020-11-07T11:07:38.914" v="3298" actId="790"/>
          <pc:sldLayoutMkLst>
            <pc:docMk/>
            <pc:sldMasterMk cId="3265267691" sldId="2147483660"/>
            <pc:sldLayoutMk cId="325553298" sldId="2147483674"/>
          </pc:sldLayoutMkLst>
          <pc:spChg chg="mod">
            <ac:chgData name="Gustavo Velez" userId="5694e89c67e65a8c" providerId="LiveId" clId="{3B422CB8-331F-478C-91CC-0535E52154E8}" dt="2020-11-07T11:07:38.857" v="3278" actId="790"/>
            <ac:spMkLst>
              <pc:docMk/>
              <pc:sldMasterMk cId="3265267691" sldId="2147483660"/>
              <pc:sldLayoutMk cId="325553298" sldId="2147483674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8.858" v="3279" actId="790"/>
            <ac:spMkLst>
              <pc:docMk/>
              <pc:sldMasterMk cId="3265267691" sldId="2147483660"/>
              <pc:sldLayoutMk cId="325553298" sldId="2147483674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8.860" v="3280" actId="790"/>
            <ac:spMkLst>
              <pc:docMk/>
              <pc:sldMasterMk cId="3265267691" sldId="2147483660"/>
              <pc:sldLayoutMk cId="325553298" sldId="2147483674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8.861" v="3281" actId="790"/>
            <ac:spMkLst>
              <pc:docMk/>
              <pc:sldMasterMk cId="3265267691" sldId="2147483660"/>
              <pc:sldLayoutMk cId="325553298" sldId="2147483674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8.863" v="3282" actId="790"/>
            <ac:spMkLst>
              <pc:docMk/>
              <pc:sldMasterMk cId="3265267691" sldId="2147483660"/>
              <pc:sldLayoutMk cId="325553298" sldId="2147483674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8.865" v="3283" actId="790"/>
            <ac:spMkLst>
              <pc:docMk/>
              <pc:sldMasterMk cId="3265267691" sldId="2147483660"/>
              <pc:sldLayoutMk cId="325553298" sldId="2147483674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8.867" v="3284" actId="790"/>
            <ac:spMkLst>
              <pc:docMk/>
              <pc:sldMasterMk cId="3265267691" sldId="2147483660"/>
              <pc:sldLayoutMk cId="325553298" sldId="2147483674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8.868" v="3285" actId="790"/>
            <ac:spMkLst>
              <pc:docMk/>
              <pc:sldMasterMk cId="3265267691" sldId="2147483660"/>
              <pc:sldLayoutMk cId="325553298" sldId="2147483674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8.870" v="3286" actId="790"/>
            <ac:spMkLst>
              <pc:docMk/>
              <pc:sldMasterMk cId="3265267691" sldId="2147483660"/>
              <pc:sldLayoutMk cId="325553298" sldId="2147483674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8.871" v="3287" actId="790"/>
            <ac:spMkLst>
              <pc:docMk/>
              <pc:sldMasterMk cId="3265267691" sldId="2147483660"/>
              <pc:sldLayoutMk cId="325553298" sldId="2147483674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8.873" v="3288" actId="790"/>
            <ac:spMkLst>
              <pc:docMk/>
              <pc:sldMasterMk cId="3265267691" sldId="2147483660"/>
              <pc:sldLayoutMk cId="325553298" sldId="2147483674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8.876" v="3289" actId="790"/>
            <ac:spMkLst>
              <pc:docMk/>
              <pc:sldMasterMk cId="3265267691" sldId="2147483660"/>
              <pc:sldLayoutMk cId="325553298" sldId="2147483674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8.878" v="3290" actId="790"/>
            <ac:spMkLst>
              <pc:docMk/>
              <pc:sldMasterMk cId="3265267691" sldId="2147483660"/>
              <pc:sldLayoutMk cId="325553298" sldId="2147483674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8.882" v="3291" actId="790"/>
            <ac:spMkLst>
              <pc:docMk/>
              <pc:sldMasterMk cId="3265267691" sldId="2147483660"/>
              <pc:sldLayoutMk cId="325553298" sldId="2147483674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8.885" v="3292" actId="790"/>
            <ac:spMkLst>
              <pc:docMk/>
              <pc:sldMasterMk cId="3265267691" sldId="2147483660"/>
              <pc:sldLayoutMk cId="325553298" sldId="2147483674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8.887" v="3293" actId="790"/>
            <ac:spMkLst>
              <pc:docMk/>
              <pc:sldMasterMk cId="3265267691" sldId="2147483660"/>
              <pc:sldLayoutMk cId="325553298" sldId="2147483674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8.889" v="3294" actId="790"/>
            <ac:spMkLst>
              <pc:docMk/>
              <pc:sldMasterMk cId="3265267691" sldId="2147483660"/>
              <pc:sldLayoutMk cId="325553298" sldId="2147483674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8.892" v="3295" actId="790"/>
            <ac:spMkLst>
              <pc:docMk/>
              <pc:sldMasterMk cId="3265267691" sldId="2147483660"/>
              <pc:sldLayoutMk cId="325553298" sldId="2147483674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8.826" v="3260" actId="790"/>
            <ac:spMkLst>
              <pc:docMk/>
              <pc:sldMasterMk cId="3265267691" sldId="2147483660"/>
              <pc:sldLayoutMk cId="325553298" sldId="2147483674"/>
              <ac:spMk id="46" creationId="{440C22B1-C06B-45C6-8728-CD8C97E53A01}"/>
            </ac:spMkLst>
          </pc:spChg>
          <pc:spChg chg="mod">
            <ac:chgData name="Gustavo Velez" userId="5694e89c67e65a8c" providerId="LiveId" clId="{3B422CB8-331F-478C-91CC-0535E52154E8}" dt="2020-11-07T11:07:38.828" v="3261" actId="790"/>
            <ac:spMkLst>
              <pc:docMk/>
              <pc:sldMasterMk cId="3265267691" sldId="2147483660"/>
              <pc:sldLayoutMk cId="325553298" sldId="2147483674"/>
              <ac:spMk id="47" creationId="{1503A849-FAFA-4065-B68C-F17129555213}"/>
            </ac:spMkLst>
          </pc:spChg>
          <pc:spChg chg="mod">
            <ac:chgData name="Gustavo Velez" userId="5694e89c67e65a8c" providerId="LiveId" clId="{3B422CB8-331F-478C-91CC-0535E52154E8}" dt="2020-11-07T11:07:38.829" v="3262" actId="790"/>
            <ac:spMkLst>
              <pc:docMk/>
              <pc:sldMasterMk cId="3265267691" sldId="2147483660"/>
              <pc:sldLayoutMk cId="325553298" sldId="2147483674"/>
              <ac:spMk id="48" creationId="{0B35A6F7-826B-49F9-B809-A62EB8286035}"/>
            </ac:spMkLst>
          </pc:spChg>
          <pc:spChg chg="mod">
            <ac:chgData name="Gustavo Velez" userId="5694e89c67e65a8c" providerId="LiveId" clId="{3B422CB8-331F-478C-91CC-0535E52154E8}" dt="2020-11-07T11:07:38.832" v="3263" actId="790"/>
            <ac:spMkLst>
              <pc:docMk/>
              <pc:sldMasterMk cId="3265267691" sldId="2147483660"/>
              <pc:sldLayoutMk cId="325553298" sldId="2147483674"/>
              <ac:spMk id="49" creationId="{5055BF7E-C664-42E7-AE32-8E381884BB77}"/>
            </ac:spMkLst>
          </pc:spChg>
          <pc:spChg chg="mod">
            <ac:chgData name="Gustavo Velez" userId="5694e89c67e65a8c" providerId="LiveId" clId="{3B422CB8-331F-478C-91CC-0535E52154E8}" dt="2020-11-07T11:07:38.833" v="3264" actId="790"/>
            <ac:spMkLst>
              <pc:docMk/>
              <pc:sldMasterMk cId="3265267691" sldId="2147483660"/>
              <pc:sldLayoutMk cId="325553298" sldId="2147483674"/>
              <ac:spMk id="50" creationId="{CA0FC3EA-AA6B-45A1-931D-E7B30204AE13}"/>
            </ac:spMkLst>
          </pc:spChg>
          <pc:spChg chg="mod">
            <ac:chgData name="Gustavo Velez" userId="5694e89c67e65a8c" providerId="LiveId" clId="{3B422CB8-331F-478C-91CC-0535E52154E8}" dt="2020-11-07T11:07:38.835" v="3265" actId="790"/>
            <ac:spMkLst>
              <pc:docMk/>
              <pc:sldMasterMk cId="3265267691" sldId="2147483660"/>
              <pc:sldLayoutMk cId="325553298" sldId="2147483674"/>
              <ac:spMk id="51" creationId="{AC36B4B5-E4ED-4994-8DDB-D0D6D89DF408}"/>
            </ac:spMkLst>
          </pc:spChg>
          <pc:spChg chg="mod">
            <ac:chgData name="Gustavo Velez" userId="5694e89c67e65a8c" providerId="LiveId" clId="{3B422CB8-331F-478C-91CC-0535E52154E8}" dt="2020-11-07T11:07:38.836" v="3266" actId="790"/>
            <ac:spMkLst>
              <pc:docMk/>
              <pc:sldMasterMk cId="3265267691" sldId="2147483660"/>
              <pc:sldLayoutMk cId="325553298" sldId="2147483674"/>
              <ac:spMk id="52" creationId="{95E02B3C-261A-4BD5-BA41-33B44F02702B}"/>
            </ac:spMkLst>
          </pc:spChg>
          <pc:spChg chg="mod">
            <ac:chgData name="Gustavo Velez" userId="5694e89c67e65a8c" providerId="LiveId" clId="{3B422CB8-331F-478C-91CC-0535E52154E8}" dt="2020-11-07T11:07:38.838" v="3267" actId="790"/>
            <ac:spMkLst>
              <pc:docMk/>
              <pc:sldMasterMk cId="3265267691" sldId="2147483660"/>
              <pc:sldLayoutMk cId="325553298" sldId="2147483674"/>
              <ac:spMk id="53" creationId="{3DFA6D6D-1C7B-4268-8CB5-785D600207B0}"/>
            </ac:spMkLst>
          </pc:spChg>
          <pc:spChg chg="mod">
            <ac:chgData name="Gustavo Velez" userId="5694e89c67e65a8c" providerId="LiveId" clId="{3B422CB8-331F-478C-91CC-0535E52154E8}" dt="2020-11-07T11:07:38.839" v="3268" actId="790"/>
            <ac:spMkLst>
              <pc:docMk/>
              <pc:sldMasterMk cId="3265267691" sldId="2147483660"/>
              <pc:sldLayoutMk cId="325553298" sldId="2147483674"/>
              <ac:spMk id="54" creationId="{4DCB8C83-4083-4850-9655-220A4B75E781}"/>
            </ac:spMkLst>
          </pc:spChg>
          <pc:spChg chg="mod">
            <ac:chgData name="Gustavo Velez" userId="5694e89c67e65a8c" providerId="LiveId" clId="{3B422CB8-331F-478C-91CC-0535E52154E8}" dt="2020-11-07T11:07:38.841" v="3269" actId="790"/>
            <ac:spMkLst>
              <pc:docMk/>
              <pc:sldMasterMk cId="3265267691" sldId="2147483660"/>
              <pc:sldLayoutMk cId="325553298" sldId="2147483674"/>
              <ac:spMk id="55" creationId="{E8355D7F-6187-4D0B-91C9-D1273902516C}"/>
            </ac:spMkLst>
          </pc:spChg>
          <pc:spChg chg="mod">
            <ac:chgData name="Gustavo Velez" userId="5694e89c67e65a8c" providerId="LiveId" clId="{3B422CB8-331F-478C-91CC-0535E52154E8}" dt="2020-11-07T11:07:38.842" v="3270" actId="790"/>
            <ac:spMkLst>
              <pc:docMk/>
              <pc:sldMasterMk cId="3265267691" sldId="2147483660"/>
              <pc:sldLayoutMk cId="325553298" sldId="2147483674"/>
              <ac:spMk id="56" creationId="{156FDADC-6571-4859-8631-1066D03570C8}"/>
            </ac:spMkLst>
          </pc:spChg>
          <pc:spChg chg="mod">
            <ac:chgData name="Gustavo Velez" userId="5694e89c67e65a8c" providerId="LiveId" clId="{3B422CB8-331F-478C-91CC-0535E52154E8}" dt="2020-11-07T11:07:38.843" v="3271" actId="790"/>
            <ac:spMkLst>
              <pc:docMk/>
              <pc:sldMasterMk cId="3265267691" sldId="2147483660"/>
              <pc:sldLayoutMk cId="325553298" sldId="2147483674"/>
              <ac:spMk id="57" creationId="{F88DA33E-0043-4458-8F41-EBCAA7EDA094}"/>
            </ac:spMkLst>
          </pc:spChg>
          <pc:spChg chg="mod">
            <ac:chgData name="Gustavo Velez" userId="5694e89c67e65a8c" providerId="LiveId" clId="{3B422CB8-331F-478C-91CC-0535E52154E8}" dt="2020-11-07T11:07:38.845" v="3272" actId="790"/>
            <ac:spMkLst>
              <pc:docMk/>
              <pc:sldMasterMk cId="3265267691" sldId="2147483660"/>
              <pc:sldLayoutMk cId="325553298" sldId="2147483674"/>
              <ac:spMk id="58" creationId="{5A3DFE0C-BCD5-4CC7-BC1F-9BD53FA095FB}"/>
            </ac:spMkLst>
          </pc:spChg>
          <pc:spChg chg="mod">
            <ac:chgData name="Gustavo Velez" userId="5694e89c67e65a8c" providerId="LiveId" clId="{3B422CB8-331F-478C-91CC-0535E52154E8}" dt="2020-11-07T11:07:38.847" v="3273" actId="790"/>
            <ac:spMkLst>
              <pc:docMk/>
              <pc:sldMasterMk cId="3265267691" sldId="2147483660"/>
              <pc:sldLayoutMk cId="325553298" sldId="2147483674"/>
              <ac:spMk id="59" creationId="{96DAA2CB-5CE9-437B-847A-3FD3DFC633BE}"/>
            </ac:spMkLst>
          </pc:spChg>
          <pc:spChg chg="mod">
            <ac:chgData name="Gustavo Velez" userId="5694e89c67e65a8c" providerId="LiveId" clId="{3B422CB8-331F-478C-91CC-0535E52154E8}" dt="2020-11-07T11:07:38.899" v="3296" actId="790"/>
            <ac:spMkLst>
              <pc:docMk/>
              <pc:sldMasterMk cId="3265267691" sldId="2147483660"/>
              <pc:sldLayoutMk cId="325553298" sldId="2147483674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8.906" v="3297" actId="790"/>
            <ac:spMkLst>
              <pc:docMk/>
              <pc:sldMasterMk cId="3265267691" sldId="2147483660"/>
              <pc:sldLayoutMk cId="325553298" sldId="2147483674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8.850" v="3274" actId="790"/>
            <ac:spMkLst>
              <pc:docMk/>
              <pc:sldMasterMk cId="3265267691" sldId="2147483660"/>
              <pc:sldLayoutMk cId="325553298" sldId="2147483674"/>
              <ac:spMk id="65" creationId="{4A3DD287-5209-418C-9142-AD01E944FF77}"/>
            </ac:spMkLst>
          </pc:spChg>
          <pc:spChg chg="mod">
            <ac:chgData name="Gustavo Velez" userId="5694e89c67e65a8c" providerId="LiveId" clId="{3B422CB8-331F-478C-91CC-0535E52154E8}" dt="2020-11-07T11:07:38.853" v="3275" actId="790"/>
            <ac:spMkLst>
              <pc:docMk/>
              <pc:sldMasterMk cId="3265267691" sldId="2147483660"/>
              <pc:sldLayoutMk cId="325553298" sldId="2147483674"/>
              <ac:spMk id="66" creationId="{EFE025BD-594D-4493-B777-D626432080F7}"/>
            </ac:spMkLst>
          </pc:spChg>
          <pc:spChg chg="mod">
            <ac:chgData name="Gustavo Velez" userId="5694e89c67e65a8c" providerId="LiveId" clId="{3B422CB8-331F-478C-91CC-0535E52154E8}" dt="2020-11-07T11:07:38.854" v="3276" actId="790"/>
            <ac:spMkLst>
              <pc:docMk/>
              <pc:sldMasterMk cId="3265267691" sldId="2147483660"/>
              <pc:sldLayoutMk cId="325553298" sldId="2147483674"/>
              <ac:spMk id="67" creationId="{6754DD96-3BCB-4E4E-8D51-7E13189A524D}"/>
            </ac:spMkLst>
          </pc:spChg>
          <pc:spChg chg="mod">
            <ac:chgData name="Gustavo Velez" userId="5694e89c67e65a8c" providerId="LiveId" clId="{3B422CB8-331F-478C-91CC-0535E52154E8}" dt="2020-11-07T11:07:38.855" v="3277" actId="790"/>
            <ac:spMkLst>
              <pc:docMk/>
              <pc:sldMasterMk cId="3265267691" sldId="2147483660"/>
              <pc:sldLayoutMk cId="325553298" sldId="2147483674"/>
              <ac:spMk id="68" creationId="{A892B8FE-6B7A-460D-96CA-3336D4636EAF}"/>
            </ac:spMkLst>
          </pc:spChg>
          <pc:spChg chg="mod">
            <ac:chgData name="Gustavo Velez" userId="5694e89c67e65a8c" providerId="LiveId" clId="{3B422CB8-331F-478C-91CC-0535E52154E8}" dt="2020-11-07T11:07:38.914" v="3298" actId="790"/>
            <ac:spMkLst>
              <pc:docMk/>
              <pc:sldMasterMk cId="3265267691" sldId="2147483660"/>
              <pc:sldLayoutMk cId="325553298" sldId="2147483674"/>
              <ac:spMk id="69" creationId="{28DEDD6C-2268-47BD-9F4C-3DBE60EA3721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026" v="3338" actId="790"/>
          <pc:sldLayoutMkLst>
            <pc:docMk/>
            <pc:sldMasterMk cId="3265267691" sldId="2147483660"/>
            <pc:sldLayoutMk cId="2347709384" sldId="2147483675"/>
          </pc:sldLayoutMkLst>
          <pc:spChg chg="mod">
            <ac:chgData name="Gustavo Velez" userId="5694e89c67e65a8c" providerId="LiveId" clId="{3B422CB8-331F-478C-91CC-0535E52154E8}" dt="2020-11-07T11:07:38.977" v="3317" actId="790"/>
            <ac:spMkLst>
              <pc:docMk/>
              <pc:sldMasterMk cId="3265267691" sldId="2147483660"/>
              <pc:sldLayoutMk cId="2347709384" sldId="2147483675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8.981" v="3318" actId="790"/>
            <ac:spMkLst>
              <pc:docMk/>
              <pc:sldMasterMk cId="3265267691" sldId="2147483660"/>
              <pc:sldLayoutMk cId="2347709384" sldId="2147483675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8.983" v="3319" actId="790"/>
            <ac:spMkLst>
              <pc:docMk/>
              <pc:sldMasterMk cId="3265267691" sldId="2147483660"/>
              <pc:sldLayoutMk cId="2347709384" sldId="2147483675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8.984" v="3320" actId="790"/>
            <ac:spMkLst>
              <pc:docMk/>
              <pc:sldMasterMk cId="3265267691" sldId="2147483660"/>
              <pc:sldLayoutMk cId="2347709384" sldId="2147483675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8.987" v="3321" actId="790"/>
            <ac:spMkLst>
              <pc:docMk/>
              <pc:sldMasterMk cId="3265267691" sldId="2147483660"/>
              <pc:sldLayoutMk cId="2347709384" sldId="2147483675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8.990" v="3322" actId="790"/>
            <ac:spMkLst>
              <pc:docMk/>
              <pc:sldMasterMk cId="3265267691" sldId="2147483660"/>
              <pc:sldLayoutMk cId="2347709384" sldId="2147483675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8.992" v="3323" actId="790"/>
            <ac:spMkLst>
              <pc:docMk/>
              <pc:sldMasterMk cId="3265267691" sldId="2147483660"/>
              <pc:sldLayoutMk cId="2347709384" sldId="2147483675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8.993" v="3324" actId="790"/>
            <ac:spMkLst>
              <pc:docMk/>
              <pc:sldMasterMk cId="3265267691" sldId="2147483660"/>
              <pc:sldLayoutMk cId="2347709384" sldId="2147483675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8.995" v="3325" actId="790"/>
            <ac:spMkLst>
              <pc:docMk/>
              <pc:sldMasterMk cId="3265267691" sldId="2147483660"/>
              <pc:sldLayoutMk cId="2347709384" sldId="2147483675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8.997" v="3326" actId="790"/>
            <ac:spMkLst>
              <pc:docMk/>
              <pc:sldMasterMk cId="3265267691" sldId="2147483660"/>
              <pc:sldLayoutMk cId="2347709384" sldId="2147483675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8.998" v="3327" actId="790"/>
            <ac:spMkLst>
              <pc:docMk/>
              <pc:sldMasterMk cId="3265267691" sldId="2147483660"/>
              <pc:sldLayoutMk cId="2347709384" sldId="2147483675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9" v="3328" actId="790"/>
            <ac:spMkLst>
              <pc:docMk/>
              <pc:sldMasterMk cId="3265267691" sldId="2147483660"/>
              <pc:sldLayoutMk cId="2347709384" sldId="2147483675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9.002" v="3329" actId="790"/>
            <ac:spMkLst>
              <pc:docMk/>
              <pc:sldMasterMk cId="3265267691" sldId="2147483660"/>
              <pc:sldLayoutMk cId="2347709384" sldId="2147483675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9.003" v="3330" actId="790"/>
            <ac:spMkLst>
              <pc:docMk/>
              <pc:sldMasterMk cId="3265267691" sldId="2147483660"/>
              <pc:sldLayoutMk cId="2347709384" sldId="2147483675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9.005" v="3331" actId="790"/>
            <ac:spMkLst>
              <pc:docMk/>
              <pc:sldMasterMk cId="3265267691" sldId="2147483660"/>
              <pc:sldLayoutMk cId="2347709384" sldId="2147483675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9.007" v="3332" actId="790"/>
            <ac:spMkLst>
              <pc:docMk/>
              <pc:sldMasterMk cId="3265267691" sldId="2147483660"/>
              <pc:sldLayoutMk cId="2347709384" sldId="2147483675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9.009" v="3333" actId="790"/>
            <ac:spMkLst>
              <pc:docMk/>
              <pc:sldMasterMk cId="3265267691" sldId="2147483660"/>
              <pc:sldLayoutMk cId="2347709384" sldId="2147483675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9.011" v="3334" actId="790"/>
            <ac:spMkLst>
              <pc:docMk/>
              <pc:sldMasterMk cId="3265267691" sldId="2147483660"/>
              <pc:sldLayoutMk cId="2347709384" sldId="2147483675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9.024" v="3337" actId="790"/>
            <ac:spMkLst>
              <pc:docMk/>
              <pc:sldMasterMk cId="3265267691" sldId="2147483660"/>
              <pc:sldLayoutMk cId="2347709384" sldId="2147483675"/>
              <ac:spMk id="45" creationId="{7916D886-1042-4EE2-A667-D742DC38C782}"/>
            </ac:spMkLst>
          </pc:spChg>
          <pc:spChg chg="mod">
            <ac:chgData name="Gustavo Velez" userId="5694e89c67e65a8c" providerId="LiveId" clId="{3B422CB8-331F-478C-91CC-0535E52154E8}" dt="2020-11-07T11:07:38.919" v="3299" actId="790"/>
            <ac:spMkLst>
              <pc:docMk/>
              <pc:sldMasterMk cId="3265267691" sldId="2147483660"/>
              <pc:sldLayoutMk cId="2347709384" sldId="2147483675"/>
              <ac:spMk id="47" creationId="{2D7FC815-F2FE-4E08-B0F2-F3EE679AD2A7}"/>
            </ac:spMkLst>
          </pc:spChg>
          <pc:spChg chg="mod">
            <ac:chgData name="Gustavo Velez" userId="5694e89c67e65a8c" providerId="LiveId" clId="{3B422CB8-331F-478C-91CC-0535E52154E8}" dt="2020-11-07T11:07:38.921" v="3300" actId="790"/>
            <ac:spMkLst>
              <pc:docMk/>
              <pc:sldMasterMk cId="3265267691" sldId="2147483660"/>
              <pc:sldLayoutMk cId="2347709384" sldId="2147483675"/>
              <ac:spMk id="48" creationId="{86E37219-AD52-4C63-A153-D0B97B257462}"/>
            </ac:spMkLst>
          </pc:spChg>
          <pc:spChg chg="mod">
            <ac:chgData name="Gustavo Velez" userId="5694e89c67e65a8c" providerId="LiveId" clId="{3B422CB8-331F-478C-91CC-0535E52154E8}" dt="2020-11-07T11:07:38.925" v="3301" actId="790"/>
            <ac:spMkLst>
              <pc:docMk/>
              <pc:sldMasterMk cId="3265267691" sldId="2147483660"/>
              <pc:sldLayoutMk cId="2347709384" sldId="2147483675"/>
              <ac:spMk id="49" creationId="{DE589E7F-F6A8-4406-BD99-F5D679BCA4DF}"/>
            </ac:spMkLst>
          </pc:spChg>
          <pc:spChg chg="mod">
            <ac:chgData name="Gustavo Velez" userId="5694e89c67e65a8c" providerId="LiveId" clId="{3B422CB8-331F-478C-91CC-0535E52154E8}" dt="2020-11-07T11:07:38.931" v="3302" actId="790"/>
            <ac:spMkLst>
              <pc:docMk/>
              <pc:sldMasterMk cId="3265267691" sldId="2147483660"/>
              <pc:sldLayoutMk cId="2347709384" sldId="2147483675"/>
              <ac:spMk id="50" creationId="{82DDE587-284D-410A-A88E-47074FA6AE4B}"/>
            </ac:spMkLst>
          </pc:spChg>
          <pc:spChg chg="mod">
            <ac:chgData name="Gustavo Velez" userId="5694e89c67e65a8c" providerId="LiveId" clId="{3B422CB8-331F-478C-91CC-0535E52154E8}" dt="2020-11-07T11:07:38.936" v="3303" actId="790"/>
            <ac:spMkLst>
              <pc:docMk/>
              <pc:sldMasterMk cId="3265267691" sldId="2147483660"/>
              <pc:sldLayoutMk cId="2347709384" sldId="2147483675"/>
              <ac:spMk id="51" creationId="{4FD620A2-4C53-42DB-9425-CE4D3E910E87}"/>
            </ac:spMkLst>
          </pc:spChg>
          <pc:spChg chg="mod">
            <ac:chgData name="Gustavo Velez" userId="5694e89c67e65a8c" providerId="LiveId" clId="{3B422CB8-331F-478C-91CC-0535E52154E8}" dt="2020-11-07T11:07:38.941" v="3304" actId="790"/>
            <ac:spMkLst>
              <pc:docMk/>
              <pc:sldMasterMk cId="3265267691" sldId="2147483660"/>
              <pc:sldLayoutMk cId="2347709384" sldId="2147483675"/>
              <ac:spMk id="52" creationId="{E449E9C8-60C7-417C-B15A-6DE5937D6AF5}"/>
            </ac:spMkLst>
          </pc:spChg>
          <pc:spChg chg="mod">
            <ac:chgData name="Gustavo Velez" userId="5694e89c67e65a8c" providerId="LiveId" clId="{3B422CB8-331F-478C-91CC-0535E52154E8}" dt="2020-11-07T11:07:38.943" v="3305" actId="790"/>
            <ac:spMkLst>
              <pc:docMk/>
              <pc:sldMasterMk cId="3265267691" sldId="2147483660"/>
              <pc:sldLayoutMk cId="2347709384" sldId="2147483675"/>
              <ac:spMk id="53" creationId="{61A1CA1C-4EF7-47CB-9406-F3270DD60D6D}"/>
            </ac:spMkLst>
          </pc:spChg>
          <pc:spChg chg="mod">
            <ac:chgData name="Gustavo Velez" userId="5694e89c67e65a8c" providerId="LiveId" clId="{3B422CB8-331F-478C-91CC-0535E52154E8}" dt="2020-11-07T11:07:38.945" v="3306" actId="790"/>
            <ac:spMkLst>
              <pc:docMk/>
              <pc:sldMasterMk cId="3265267691" sldId="2147483660"/>
              <pc:sldLayoutMk cId="2347709384" sldId="2147483675"/>
              <ac:spMk id="54" creationId="{3A162112-5FBF-4699-8554-2E95F11F6F45}"/>
            </ac:spMkLst>
          </pc:spChg>
          <pc:spChg chg="mod">
            <ac:chgData name="Gustavo Velez" userId="5694e89c67e65a8c" providerId="LiveId" clId="{3B422CB8-331F-478C-91CC-0535E52154E8}" dt="2020-11-07T11:07:38.947" v="3307" actId="790"/>
            <ac:spMkLst>
              <pc:docMk/>
              <pc:sldMasterMk cId="3265267691" sldId="2147483660"/>
              <pc:sldLayoutMk cId="2347709384" sldId="2147483675"/>
              <ac:spMk id="55" creationId="{8861781D-77CE-4764-80A4-263E3C3CCC85}"/>
            </ac:spMkLst>
          </pc:spChg>
          <pc:spChg chg="mod">
            <ac:chgData name="Gustavo Velez" userId="5694e89c67e65a8c" providerId="LiveId" clId="{3B422CB8-331F-478C-91CC-0535E52154E8}" dt="2020-11-07T11:07:38.949" v="3308" actId="790"/>
            <ac:spMkLst>
              <pc:docMk/>
              <pc:sldMasterMk cId="3265267691" sldId="2147483660"/>
              <pc:sldLayoutMk cId="2347709384" sldId="2147483675"/>
              <ac:spMk id="56" creationId="{B2AF273D-715D-45C1-9DAF-AEF684F54018}"/>
            </ac:spMkLst>
          </pc:spChg>
          <pc:spChg chg="mod">
            <ac:chgData name="Gustavo Velez" userId="5694e89c67e65a8c" providerId="LiveId" clId="{3B422CB8-331F-478C-91CC-0535E52154E8}" dt="2020-11-07T11:07:38.951" v="3309" actId="790"/>
            <ac:spMkLst>
              <pc:docMk/>
              <pc:sldMasterMk cId="3265267691" sldId="2147483660"/>
              <pc:sldLayoutMk cId="2347709384" sldId="2147483675"/>
              <ac:spMk id="57" creationId="{DE5DF182-DA4F-436B-992C-4A4F82E37B07}"/>
            </ac:spMkLst>
          </pc:spChg>
          <pc:spChg chg="mod">
            <ac:chgData name="Gustavo Velez" userId="5694e89c67e65a8c" providerId="LiveId" clId="{3B422CB8-331F-478C-91CC-0535E52154E8}" dt="2020-11-07T11:07:38.953" v="3310" actId="790"/>
            <ac:spMkLst>
              <pc:docMk/>
              <pc:sldMasterMk cId="3265267691" sldId="2147483660"/>
              <pc:sldLayoutMk cId="2347709384" sldId="2147483675"/>
              <ac:spMk id="58" creationId="{ECE1934C-330D-4DFE-B3CD-FE09297DD393}"/>
            </ac:spMkLst>
          </pc:spChg>
          <pc:spChg chg="mod">
            <ac:chgData name="Gustavo Velez" userId="5694e89c67e65a8c" providerId="LiveId" clId="{3B422CB8-331F-478C-91CC-0535E52154E8}" dt="2020-11-07T11:07:38.955" v="3311" actId="790"/>
            <ac:spMkLst>
              <pc:docMk/>
              <pc:sldMasterMk cId="3265267691" sldId="2147483660"/>
              <pc:sldLayoutMk cId="2347709384" sldId="2147483675"/>
              <ac:spMk id="59" creationId="{09C63F39-F136-4E4D-A427-66F8FF5838AC}"/>
            </ac:spMkLst>
          </pc:spChg>
          <pc:spChg chg="mod">
            <ac:chgData name="Gustavo Velez" userId="5694e89c67e65a8c" providerId="LiveId" clId="{3B422CB8-331F-478C-91CC-0535E52154E8}" dt="2020-11-07T11:07:39.013" v="3335" actId="790"/>
            <ac:spMkLst>
              <pc:docMk/>
              <pc:sldMasterMk cId="3265267691" sldId="2147483660"/>
              <pc:sldLayoutMk cId="2347709384" sldId="2147483675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019" v="3336" actId="790"/>
            <ac:spMkLst>
              <pc:docMk/>
              <pc:sldMasterMk cId="3265267691" sldId="2147483660"/>
              <pc:sldLayoutMk cId="2347709384" sldId="2147483675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8.961" v="3312" actId="790"/>
            <ac:spMkLst>
              <pc:docMk/>
              <pc:sldMasterMk cId="3265267691" sldId="2147483660"/>
              <pc:sldLayoutMk cId="2347709384" sldId="2147483675"/>
              <ac:spMk id="65" creationId="{47E047FA-F813-437E-8AFB-A7606D6ED91F}"/>
            </ac:spMkLst>
          </pc:spChg>
          <pc:spChg chg="mod">
            <ac:chgData name="Gustavo Velez" userId="5694e89c67e65a8c" providerId="LiveId" clId="{3B422CB8-331F-478C-91CC-0535E52154E8}" dt="2020-11-07T11:07:38.965" v="3313" actId="790"/>
            <ac:spMkLst>
              <pc:docMk/>
              <pc:sldMasterMk cId="3265267691" sldId="2147483660"/>
              <pc:sldLayoutMk cId="2347709384" sldId="2147483675"/>
              <ac:spMk id="66" creationId="{3216E30B-6317-498F-BC17-0069D1766BA9}"/>
            </ac:spMkLst>
          </pc:spChg>
          <pc:spChg chg="mod">
            <ac:chgData name="Gustavo Velez" userId="5694e89c67e65a8c" providerId="LiveId" clId="{3B422CB8-331F-478C-91CC-0535E52154E8}" dt="2020-11-07T11:07:38.969" v="3314" actId="790"/>
            <ac:spMkLst>
              <pc:docMk/>
              <pc:sldMasterMk cId="3265267691" sldId="2147483660"/>
              <pc:sldLayoutMk cId="2347709384" sldId="2147483675"/>
              <ac:spMk id="67" creationId="{4DBC2398-5C22-4959-9687-1CCD52E4ED45}"/>
            </ac:spMkLst>
          </pc:spChg>
          <pc:spChg chg="mod">
            <ac:chgData name="Gustavo Velez" userId="5694e89c67e65a8c" providerId="LiveId" clId="{3B422CB8-331F-478C-91CC-0535E52154E8}" dt="2020-11-07T11:07:38.971" v="3315" actId="790"/>
            <ac:spMkLst>
              <pc:docMk/>
              <pc:sldMasterMk cId="3265267691" sldId="2147483660"/>
              <pc:sldLayoutMk cId="2347709384" sldId="2147483675"/>
              <ac:spMk id="68" creationId="{0221CB84-1B00-4832-B1B0-43CF89AE05D0}"/>
            </ac:spMkLst>
          </pc:spChg>
          <pc:spChg chg="mod">
            <ac:chgData name="Gustavo Velez" userId="5694e89c67e65a8c" providerId="LiveId" clId="{3B422CB8-331F-478C-91CC-0535E52154E8}" dt="2020-11-07T11:07:38.973" v="3316" actId="790"/>
            <ac:spMkLst>
              <pc:docMk/>
              <pc:sldMasterMk cId="3265267691" sldId="2147483660"/>
              <pc:sldLayoutMk cId="2347709384" sldId="2147483675"/>
              <ac:spMk id="69" creationId="{EAFADE15-7C80-4420-A26D-989386697EC3}"/>
            </ac:spMkLst>
          </pc:spChg>
          <pc:spChg chg="mod">
            <ac:chgData name="Gustavo Velez" userId="5694e89c67e65a8c" providerId="LiveId" clId="{3B422CB8-331F-478C-91CC-0535E52154E8}" dt="2020-11-07T11:07:39.026" v="3338" actId="790"/>
            <ac:spMkLst>
              <pc:docMk/>
              <pc:sldMasterMk cId="3265267691" sldId="2147483660"/>
              <pc:sldLayoutMk cId="2347709384" sldId="2147483675"/>
              <ac:spMk id="70" creationId="{77361846-B294-43AE-B586-1BAB57584EE2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093" v="3378" actId="790"/>
          <pc:sldLayoutMkLst>
            <pc:docMk/>
            <pc:sldMasterMk cId="3265267691" sldId="2147483660"/>
            <pc:sldLayoutMk cId="1855765476" sldId="2147483676"/>
          </pc:sldLayoutMkLst>
          <pc:spChg chg="mod">
            <ac:chgData name="Gustavo Velez" userId="5694e89c67e65a8c" providerId="LiveId" clId="{3B422CB8-331F-478C-91CC-0535E52154E8}" dt="2020-11-07T11:07:39.056" v="3357" actId="790"/>
            <ac:spMkLst>
              <pc:docMk/>
              <pc:sldMasterMk cId="3265267691" sldId="2147483660"/>
              <pc:sldLayoutMk cId="1855765476" sldId="2147483676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9.057" v="3358" actId="790"/>
            <ac:spMkLst>
              <pc:docMk/>
              <pc:sldMasterMk cId="3265267691" sldId="2147483660"/>
              <pc:sldLayoutMk cId="1855765476" sldId="2147483676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9.059" v="3359" actId="790"/>
            <ac:spMkLst>
              <pc:docMk/>
              <pc:sldMasterMk cId="3265267691" sldId="2147483660"/>
              <pc:sldLayoutMk cId="1855765476" sldId="2147483676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9.060" v="3360" actId="790"/>
            <ac:spMkLst>
              <pc:docMk/>
              <pc:sldMasterMk cId="3265267691" sldId="2147483660"/>
              <pc:sldLayoutMk cId="1855765476" sldId="2147483676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9.061" v="3361" actId="790"/>
            <ac:spMkLst>
              <pc:docMk/>
              <pc:sldMasterMk cId="3265267691" sldId="2147483660"/>
              <pc:sldLayoutMk cId="1855765476" sldId="2147483676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9.063" v="3362" actId="790"/>
            <ac:spMkLst>
              <pc:docMk/>
              <pc:sldMasterMk cId="3265267691" sldId="2147483660"/>
              <pc:sldLayoutMk cId="1855765476" sldId="2147483676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9.064" v="3363" actId="790"/>
            <ac:spMkLst>
              <pc:docMk/>
              <pc:sldMasterMk cId="3265267691" sldId="2147483660"/>
              <pc:sldLayoutMk cId="1855765476" sldId="2147483676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9.066" v="3364" actId="790"/>
            <ac:spMkLst>
              <pc:docMk/>
              <pc:sldMasterMk cId="3265267691" sldId="2147483660"/>
              <pc:sldLayoutMk cId="1855765476" sldId="2147483676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9.068" v="3365" actId="790"/>
            <ac:spMkLst>
              <pc:docMk/>
              <pc:sldMasterMk cId="3265267691" sldId="2147483660"/>
              <pc:sldLayoutMk cId="1855765476" sldId="2147483676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9.069" v="3366" actId="790"/>
            <ac:spMkLst>
              <pc:docMk/>
              <pc:sldMasterMk cId="3265267691" sldId="2147483660"/>
              <pc:sldLayoutMk cId="1855765476" sldId="2147483676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9.071" v="3367" actId="790"/>
            <ac:spMkLst>
              <pc:docMk/>
              <pc:sldMasterMk cId="3265267691" sldId="2147483660"/>
              <pc:sldLayoutMk cId="1855765476" sldId="2147483676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9.072" v="3368" actId="790"/>
            <ac:spMkLst>
              <pc:docMk/>
              <pc:sldMasterMk cId="3265267691" sldId="2147483660"/>
              <pc:sldLayoutMk cId="1855765476" sldId="2147483676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9.073" v="3369" actId="790"/>
            <ac:spMkLst>
              <pc:docMk/>
              <pc:sldMasterMk cId="3265267691" sldId="2147483660"/>
              <pc:sldLayoutMk cId="1855765476" sldId="2147483676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9.075" v="3370" actId="790"/>
            <ac:spMkLst>
              <pc:docMk/>
              <pc:sldMasterMk cId="3265267691" sldId="2147483660"/>
              <pc:sldLayoutMk cId="1855765476" sldId="2147483676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9.076" v="3371" actId="790"/>
            <ac:spMkLst>
              <pc:docMk/>
              <pc:sldMasterMk cId="3265267691" sldId="2147483660"/>
              <pc:sldLayoutMk cId="1855765476" sldId="2147483676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9.078" v="3372" actId="790"/>
            <ac:spMkLst>
              <pc:docMk/>
              <pc:sldMasterMk cId="3265267691" sldId="2147483660"/>
              <pc:sldLayoutMk cId="1855765476" sldId="2147483676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9.079" v="3373" actId="790"/>
            <ac:spMkLst>
              <pc:docMk/>
              <pc:sldMasterMk cId="3265267691" sldId="2147483660"/>
              <pc:sldLayoutMk cId="1855765476" sldId="2147483676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9.080" v="3374" actId="790"/>
            <ac:spMkLst>
              <pc:docMk/>
              <pc:sldMasterMk cId="3265267691" sldId="2147483660"/>
              <pc:sldLayoutMk cId="1855765476" sldId="2147483676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9.091" v="3377" actId="790"/>
            <ac:spMkLst>
              <pc:docMk/>
              <pc:sldMasterMk cId="3265267691" sldId="2147483660"/>
              <pc:sldLayoutMk cId="1855765476" sldId="2147483676"/>
              <ac:spMk id="45" creationId="{7916D886-1042-4EE2-A667-D742DC38C782}"/>
            </ac:spMkLst>
          </pc:spChg>
          <pc:spChg chg="mod">
            <ac:chgData name="Gustavo Velez" userId="5694e89c67e65a8c" providerId="LiveId" clId="{3B422CB8-331F-478C-91CC-0535E52154E8}" dt="2020-11-07T11:07:39.028" v="3339" actId="790"/>
            <ac:spMkLst>
              <pc:docMk/>
              <pc:sldMasterMk cId="3265267691" sldId="2147483660"/>
              <pc:sldLayoutMk cId="1855765476" sldId="2147483676"/>
              <ac:spMk id="47" creationId="{4B5B1ACC-7A63-4E36-93B8-68F1BB2E7819}"/>
            </ac:spMkLst>
          </pc:spChg>
          <pc:spChg chg="mod">
            <ac:chgData name="Gustavo Velez" userId="5694e89c67e65a8c" providerId="LiveId" clId="{3B422CB8-331F-478C-91CC-0535E52154E8}" dt="2020-11-07T11:07:39.029" v="3340" actId="790"/>
            <ac:spMkLst>
              <pc:docMk/>
              <pc:sldMasterMk cId="3265267691" sldId="2147483660"/>
              <pc:sldLayoutMk cId="1855765476" sldId="2147483676"/>
              <ac:spMk id="48" creationId="{DF60CD87-D139-4402-924E-C19F450004E2}"/>
            </ac:spMkLst>
          </pc:spChg>
          <pc:spChg chg="mod">
            <ac:chgData name="Gustavo Velez" userId="5694e89c67e65a8c" providerId="LiveId" clId="{3B422CB8-331F-478C-91CC-0535E52154E8}" dt="2020-11-07T11:07:39.031" v="3341" actId="790"/>
            <ac:spMkLst>
              <pc:docMk/>
              <pc:sldMasterMk cId="3265267691" sldId="2147483660"/>
              <pc:sldLayoutMk cId="1855765476" sldId="2147483676"/>
              <ac:spMk id="49" creationId="{27CEEA70-3F64-4C24-B62D-1F3BD3C86BE3}"/>
            </ac:spMkLst>
          </pc:spChg>
          <pc:spChg chg="mod">
            <ac:chgData name="Gustavo Velez" userId="5694e89c67e65a8c" providerId="LiveId" clId="{3B422CB8-331F-478C-91CC-0535E52154E8}" dt="2020-11-07T11:07:39.032" v="3342" actId="790"/>
            <ac:spMkLst>
              <pc:docMk/>
              <pc:sldMasterMk cId="3265267691" sldId="2147483660"/>
              <pc:sldLayoutMk cId="1855765476" sldId="2147483676"/>
              <ac:spMk id="50" creationId="{57D44AD6-0103-446C-8CE5-BCA91946BEDF}"/>
            </ac:spMkLst>
          </pc:spChg>
          <pc:spChg chg="mod">
            <ac:chgData name="Gustavo Velez" userId="5694e89c67e65a8c" providerId="LiveId" clId="{3B422CB8-331F-478C-91CC-0535E52154E8}" dt="2020-11-07T11:07:39.034" v="3343" actId="790"/>
            <ac:spMkLst>
              <pc:docMk/>
              <pc:sldMasterMk cId="3265267691" sldId="2147483660"/>
              <pc:sldLayoutMk cId="1855765476" sldId="2147483676"/>
              <ac:spMk id="51" creationId="{646133DB-5BF3-402D-B4B7-24E37ABAD079}"/>
            </ac:spMkLst>
          </pc:spChg>
          <pc:spChg chg="mod">
            <ac:chgData name="Gustavo Velez" userId="5694e89c67e65a8c" providerId="LiveId" clId="{3B422CB8-331F-478C-91CC-0535E52154E8}" dt="2020-11-07T11:07:39.036" v="3344" actId="790"/>
            <ac:spMkLst>
              <pc:docMk/>
              <pc:sldMasterMk cId="3265267691" sldId="2147483660"/>
              <pc:sldLayoutMk cId="1855765476" sldId="2147483676"/>
              <ac:spMk id="52" creationId="{19D65222-E109-4220-A985-F4F8CF805067}"/>
            </ac:spMkLst>
          </pc:spChg>
          <pc:spChg chg="mod">
            <ac:chgData name="Gustavo Velez" userId="5694e89c67e65a8c" providerId="LiveId" clId="{3B422CB8-331F-478C-91CC-0535E52154E8}" dt="2020-11-07T11:07:39.038" v="3345" actId="790"/>
            <ac:spMkLst>
              <pc:docMk/>
              <pc:sldMasterMk cId="3265267691" sldId="2147483660"/>
              <pc:sldLayoutMk cId="1855765476" sldId="2147483676"/>
              <ac:spMk id="53" creationId="{8087E8D0-D4AE-4340-B4B4-726C11A5E7BC}"/>
            </ac:spMkLst>
          </pc:spChg>
          <pc:spChg chg="mod">
            <ac:chgData name="Gustavo Velez" userId="5694e89c67e65a8c" providerId="LiveId" clId="{3B422CB8-331F-478C-91CC-0535E52154E8}" dt="2020-11-07T11:07:39.039" v="3346" actId="790"/>
            <ac:spMkLst>
              <pc:docMk/>
              <pc:sldMasterMk cId="3265267691" sldId="2147483660"/>
              <pc:sldLayoutMk cId="1855765476" sldId="2147483676"/>
              <ac:spMk id="54" creationId="{0BFCAD09-EEB4-421E-A901-CB6E7F8E5A5C}"/>
            </ac:spMkLst>
          </pc:spChg>
          <pc:spChg chg="mod">
            <ac:chgData name="Gustavo Velez" userId="5694e89c67e65a8c" providerId="LiveId" clId="{3B422CB8-331F-478C-91CC-0535E52154E8}" dt="2020-11-07T11:07:39.040" v="3347" actId="790"/>
            <ac:spMkLst>
              <pc:docMk/>
              <pc:sldMasterMk cId="3265267691" sldId="2147483660"/>
              <pc:sldLayoutMk cId="1855765476" sldId="2147483676"/>
              <ac:spMk id="55" creationId="{14AEE7A4-26A5-48EE-93E4-DA0D477572AB}"/>
            </ac:spMkLst>
          </pc:spChg>
          <pc:spChg chg="mod">
            <ac:chgData name="Gustavo Velez" userId="5694e89c67e65a8c" providerId="LiveId" clId="{3B422CB8-331F-478C-91CC-0535E52154E8}" dt="2020-11-07T11:07:39.042" v="3348" actId="790"/>
            <ac:spMkLst>
              <pc:docMk/>
              <pc:sldMasterMk cId="3265267691" sldId="2147483660"/>
              <pc:sldLayoutMk cId="1855765476" sldId="2147483676"/>
              <ac:spMk id="56" creationId="{19845476-9D51-477D-973D-8A630CA15AFA}"/>
            </ac:spMkLst>
          </pc:spChg>
          <pc:spChg chg="mod">
            <ac:chgData name="Gustavo Velez" userId="5694e89c67e65a8c" providerId="LiveId" clId="{3B422CB8-331F-478C-91CC-0535E52154E8}" dt="2020-11-07T11:07:39.043" v="3349" actId="790"/>
            <ac:spMkLst>
              <pc:docMk/>
              <pc:sldMasterMk cId="3265267691" sldId="2147483660"/>
              <pc:sldLayoutMk cId="1855765476" sldId="2147483676"/>
              <ac:spMk id="57" creationId="{C8D883B7-9D19-4A49-AB2B-F43869C464C3}"/>
            </ac:spMkLst>
          </pc:spChg>
          <pc:spChg chg="mod">
            <ac:chgData name="Gustavo Velez" userId="5694e89c67e65a8c" providerId="LiveId" clId="{3B422CB8-331F-478C-91CC-0535E52154E8}" dt="2020-11-07T11:07:39.044" v="3350" actId="790"/>
            <ac:spMkLst>
              <pc:docMk/>
              <pc:sldMasterMk cId="3265267691" sldId="2147483660"/>
              <pc:sldLayoutMk cId="1855765476" sldId="2147483676"/>
              <ac:spMk id="58" creationId="{906193D6-4ACC-44C7-A541-26D7CA6D8CEC}"/>
            </ac:spMkLst>
          </pc:spChg>
          <pc:spChg chg="mod">
            <ac:chgData name="Gustavo Velez" userId="5694e89c67e65a8c" providerId="LiveId" clId="{3B422CB8-331F-478C-91CC-0535E52154E8}" dt="2020-11-07T11:07:39.046" v="3351" actId="790"/>
            <ac:spMkLst>
              <pc:docMk/>
              <pc:sldMasterMk cId="3265267691" sldId="2147483660"/>
              <pc:sldLayoutMk cId="1855765476" sldId="2147483676"/>
              <ac:spMk id="59" creationId="{E1455D4E-FF0C-4172-B22B-4739973850E0}"/>
            </ac:spMkLst>
          </pc:spChg>
          <pc:spChg chg="mod">
            <ac:chgData name="Gustavo Velez" userId="5694e89c67e65a8c" providerId="LiveId" clId="{3B422CB8-331F-478C-91CC-0535E52154E8}" dt="2020-11-07T11:07:39.083" v="3375" actId="790"/>
            <ac:spMkLst>
              <pc:docMk/>
              <pc:sldMasterMk cId="3265267691" sldId="2147483660"/>
              <pc:sldLayoutMk cId="1855765476" sldId="2147483676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087" v="3376" actId="790"/>
            <ac:spMkLst>
              <pc:docMk/>
              <pc:sldMasterMk cId="3265267691" sldId="2147483660"/>
              <pc:sldLayoutMk cId="1855765476" sldId="2147483676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047" v="3352" actId="790"/>
            <ac:spMkLst>
              <pc:docMk/>
              <pc:sldMasterMk cId="3265267691" sldId="2147483660"/>
              <pc:sldLayoutMk cId="1855765476" sldId="2147483676"/>
              <ac:spMk id="65" creationId="{0DA38CA2-734E-4EAF-B00C-F7C6FD1F5A85}"/>
            </ac:spMkLst>
          </pc:spChg>
          <pc:spChg chg="mod">
            <ac:chgData name="Gustavo Velez" userId="5694e89c67e65a8c" providerId="LiveId" clId="{3B422CB8-331F-478C-91CC-0535E52154E8}" dt="2020-11-07T11:07:39.048" v="3353" actId="790"/>
            <ac:spMkLst>
              <pc:docMk/>
              <pc:sldMasterMk cId="3265267691" sldId="2147483660"/>
              <pc:sldLayoutMk cId="1855765476" sldId="2147483676"/>
              <ac:spMk id="66" creationId="{867AE189-75C4-4C2C-943B-4AFBF6F6CAEC}"/>
            </ac:spMkLst>
          </pc:spChg>
          <pc:spChg chg="mod">
            <ac:chgData name="Gustavo Velez" userId="5694e89c67e65a8c" providerId="LiveId" clId="{3B422CB8-331F-478C-91CC-0535E52154E8}" dt="2020-11-07T11:07:39.051" v="3354" actId="790"/>
            <ac:spMkLst>
              <pc:docMk/>
              <pc:sldMasterMk cId="3265267691" sldId="2147483660"/>
              <pc:sldLayoutMk cId="1855765476" sldId="2147483676"/>
              <ac:spMk id="67" creationId="{B849815C-AA1E-411A-BE2E-2548BCD38003}"/>
            </ac:spMkLst>
          </pc:spChg>
          <pc:spChg chg="mod">
            <ac:chgData name="Gustavo Velez" userId="5694e89c67e65a8c" providerId="LiveId" clId="{3B422CB8-331F-478C-91CC-0535E52154E8}" dt="2020-11-07T11:07:39.053" v="3355" actId="790"/>
            <ac:spMkLst>
              <pc:docMk/>
              <pc:sldMasterMk cId="3265267691" sldId="2147483660"/>
              <pc:sldLayoutMk cId="1855765476" sldId="2147483676"/>
              <ac:spMk id="68" creationId="{1616A258-5FF2-4FEA-8F07-700D6770913C}"/>
            </ac:spMkLst>
          </pc:spChg>
          <pc:spChg chg="mod">
            <ac:chgData name="Gustavo Velez" userId="5694e89c67e65a8c" providerId="LiveId" clId="{3B422CB8-331F-478C-91CC-0535E52154E8}" dt="2020-11-07T11:07:39.054" v="3356" actId="790"/>
            <ac:spMkLst>
              <pc:docMk/>
              <pc:sldMasterMk cId="3265267691" sldId="2147483660"/>
              <pc:sldLayoutMk cId="1855765476" sldId="2147483676"/>
              <ac:spMk id="69" creationId="{672A61F6-0EBD-4962-95A5-23245A39BF54}"/>
            </ac:spMkLst>
          </pc:spChg>
          <pc:spChg chg="mod">
            <ac:chgData name="Gustavo Velez" userId="5694e89c67e65a8c" providerId="LiveId" clId="{3B422CB8-331F-478C-91CC-0535E52154E8}" dt="2020-11-07T11:07:39.093" v="3378" actId="790"/>
            <ac:spMkLst>
              <pc:docMk/>
              <pc:sldMasterMk cId="3265267691" sldId="2147483660"/>
              <pc:sldLayoutMk cId="1855765476" sldId="2147483676"/>
              <ac:spMk id="70" creationId="{B8897640-675B-41DE-85E8-37CFEB66A989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159" v="3417" actId="790"/>
          <pc:sldLayoutMkLst>
            <pc:docMk/>
            <pc:sldMasterMk cId="3265267691" sldId="2147483660"/>
            <pc:sldLayoutMk cId="3739235328" sldId="2147483677"/>
          </pc:sldLayoutMkLst>
          <pc:spChg chg="mod">
            <ac:chgData name="Gustavo Velez" userId="5694e89c67e65a8c" providerId="LiveId" clId="{3B422CB8-331F-478C-91CC-0535E52154E8}" dt="2020-11-07T11:07:39.124" v="3397" actId="790"/>
            <ac:spMkLst>
              <pc:docMk/>
              <pc:sldMasterMk cId="3265267691" sldId="2147483660"/>
              <pc:sldLayoutMk cId="3739235328" sldId="2147483677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9.126" v="3398" actId="790"/>
            <ac:spMkLst>
              <pc:docMk/>
              <pc:sldMasterMk cId="3265267691" sldId="2147483660"/>
              <pc:sldLayoutMk cId="3739235328" sldId="2147483677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9.127" v="3399" actId="790"/>
            <ac:spMkLst>
              <pc:docMk/>
              <pc:sldMasterMk cId="3265267691" sldId="2147483660"/>
              <pc:sldLayoutMk cId="3739235328" sldId="2147483677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9.129" v="3400" actId="790"/>
            <ac:spMkLst>
              <pc:docMk/>
              <pc:sldMasterMk cId="3265267691" sldId="2147483660"/>
              <pc:sldLayoutMk cId="3739235328" sldId="2147483677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9.131" v="3401" actId="790"/>
            <ac:spMkLst>
              <pc:docMk/>
              <pc:sldMasterMk cId="3265267691" sldId="2147483660"/>
              <pc:sldLayoutMk cId="3739235328" sldId="2147483677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9.133" v="3402" actId="790"/>
            <ac:spMkLst>
              <pc:docMk/>
              <pc:sldMasterMk cId="3265267691" sldId="2147483660"/>
              <pc:sldLayoutMk cId="3739235328" sldId="2147483677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9.135" v="3403" actId="790"/>
            <ac:spMkLst>
              <pc:docMk/>
              <pc:sldMasterMk cId="3265267691" sldId="2147483660"/>
              <pc:sldLayoutMk cId="3739235328" sldId="2147483677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9.137" v="3404" actId="790"/>
            <ac:spMkLst>
              <pc:docMk/>
              <pc:sldMasterMk cId="3265267691" sldId="2147483660"/>
              <pc:sldLayoutMk cId="3739235328" sldId="2147483677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9.138" v="3405" actId="790"/>
            <ac:spMkLst>
              <pc:docMk/>
              <pc:sldMasterMk cId="3265267691" sldId="2147483660"/>
              <pc:sldLayoutMk cId="3739235328" sldId="2147483677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9.139" v="3406" actId="790"/>
            <ac:spMkLst>
              <pc:docMk/>
              <pc:sldMasterMk cId="3265267691" sldId="2147483660"/>
              <pc:sldLayoutMk cId="3739235328" sldId="2147483677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9.141" v="3407" actId="790"/>
            <ac:spMkLst>
              <pc:docMk/>
              <pc:sldMasterMk cId="3265267691" sldId="2147483660"/>
              <pc:sldLayoutMk cId="3739235328" sldId="2147483677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9.142" v="3408" actId="790"/>
            <ac:spMkLst>
              <pc:docMk/>
              <pc:sldMasterMk cId="3265267691" sldId="2147483660"/>
              <pc:sldLayoutMk cId="3739235328" sldId="2147483677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9.144" v="3409" actId="790"/>
            <ac:spMkLst>
              <pc:docMk/>
              <pc:sldMasterMk cId="3265267691" sldId="2147483660"/>
              <pc:sldLayoutMk cId="3739235328" sldId="2147483677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9.145" v="3410" actId="790"/>
            <ac:spMkLst>
              <pc:docMk/>
              <pc:sldMasterMk cId="3265267691" sldId="2147483660"/>
              <pc:sldLayoutMk cId="3739235328" sldId="2147483677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9.147" v="3411" actId="790"/>
            <ac:spMkLst>
              <pc:docMk/>
              <pc:sldMasterMk cId="3265267691" sldId="2147483660"/>
              <pc:sldLayoutMk cId="3739235328" sldId="2147483677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9.148" v="3412" actId="790"/>
            <ac:spMkLst>
              <pc:docMk/>
              <pc:sldMasterMk cId="3265267691" sldId="2147483660"/>
              <pc:sldLayoutMk cId="3739235328" sldId="2147483677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9.150" v="3413" actId="790"/>
            <ac:spMkLst>
              <pc:docMk/>
              <pc:sldMasterMk cId="3265267691" sldId="2147483660"/>
              <pc:sldLayoutMk cId="3739235328" sldId="2147483677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9.152" v="3414" actId="790"/>
            <ac:spMkLst>
              <pc:docMk/>
              <pc:sldMasterMk cId="3265267691" sldId="2147483660"/>
              <pc:sldLayoutMk cId="3739235328" sldId="2147483677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9.094" v="3379" actId="790"/>
            <ac:spMkLst>
              <pc:docMk/>
              <pc:sldMasterMk cId="3265267691" sldId="2147483660"/>
              <pc:sldLayoutMk cId="3739235328" sldId="2147483677"/>
              <ac:spMk id="46" creationId="{440C22B1-C06B-45C6-8728-CD8C97E53A01}"/>
            </ac:spMkLst>
          </pc:spChg>
          <pc:spChg chg="mod">
            <ac:chgData name="Gustavo Velez" userId="5694e89c67e65a8c" providerId="LiveId" clId="{3B422CB8-331F-478C-91CC-0535E52154E8}" dt="2020-11-07T11:07:39.096" v="3380" actId="790"/>
            <ac:spMkLst>
              <pc:docMk/>
              <pc:sldMasterMk cId="3265267691" sldId="2147483660"/>
              <pc:sldLayoutMk cId="3739235328" sldId="2147483677"/>
              <ac:spMk id="47" creationId="{1503A849-FAFA-4065-B68C-F17129555213}"/>
            </ac:spMkLst>
          </pc:spChg>
          <pc:spChg chg="mod">
            <ac:chgData name="Gustavo Velez" userId="5694e89c67e65a8c" providerId="LiveId" clId="{3B422CB8-331F-478C-91CC-0535E52154E8}" dt="2020-11-07T11:07:39.097" v="3381" actId="790"/>
            <ac:spMkLst>
              <pc:docMk/>
              <pc:sldMasterMk cId="3265267691" sldId="2147483660"/>
              <pc:sldLayoutMk cId="3739235328" sldId="2147483677"/>
              <ac:spMk id="48" creationId="{0B35A6F7-826B-49F9-B809-A62EB8286035}"/>
            </ac:spMkLst>
          </pc:spChg>
          <pc:spChg chg="mod">
            <ac:chgData name="Gustavo Velez" userId="5694e89c67e65a8c" providerId="LiveId" clId="{3B422CB8-331F-478C-91CC-0535E52154E8}" dt="2020-11-07T11:07:39.099" v="3382" actId="790"/>
            <ac:spMkLst>
              <pc:docMk/>
              <pc:sldMasterMk cId="3265267691" sldId="2147483660"/>
              <pc:sldLayoutMk cId="3739235328" sldId="2147483677"/>
              <ac:spMk id="49" creationId="{5055BF7E-C664-42E7-AE32-8E381884BB77}"/>
            </ac:spMkLst>
          </pc:spChg>
          <pc:spChg chg="mod">
            <ac:chgData name="Gustavo Velez" userId="5694e89c67e65a8c" providerId="LiveId" clId="{3B422CB8-331F-478C-91CC-0535E52154E8}" dt="2020-11-07T11:07:39.101" v="3383" actId="790"/>
            <ac:spMkLst>
              <pc:docMk/>
              <pc:sldMasterMk cId="3265267691" sldId="2147483660"/>
              <pc:sldLayoutMk cId="3739235328" sldId="2147483677"/>
              <ac:spMk id="50" creationId="{CA0FC3EA-AA6B-45A1-931D-E7B30204AE13}"/>
            </ac:spMkLst>
          </pc:spChg>
          <pc:spChg chg="mod">
            <ac:chgData name="Gustavo Velez" userId="5694e89c67e65a8c" providerId="LiveId" clId="{3B422CB8-331F-478C-91CC-0535E52154E8}" dt="2020-11-07T11:07:39.103" v="3384" actId="790"/>
            <ac:spMkLst>
              <pc:docMk/>
              <pc:sldMasterMk cId="3265267691" sldId="2147483660"/>
              <pc:sldLayoutMk cId="3739235328" sldId="2147483677"/>
              <ac:spMk id="51" creationId="{AC36B4B5-E4ED-4994-8DDB-D0D6D89DF408}"/>
            </ac:spMkLst>
          </pc:spChg>
          <pc:spChg chg="mod">
            <ac:chgData name="Gustavo Velez" userId="5694e89c67e65a8c" providerId="LiveId" clId="{3B422CB8-331F-478C-91CC-0535E52154E8}" dt="2020-11-07T11:07:39.104" v="3385" actId="790"/>
            <ac:spMkLst>
              <pc:docMk/>
              <pc:sldMasterMk cId="3265267691" sldId="2147483660"/>
              <pc:sldLayoutMk cId="3739235328" sldId="2147483677"/>
              <ac:spMk id="52" creationId="{95E02B3C-261A-4BD5-BA41-33B44F02702B}"/>
            </ac:spMkLst>
          </pc:spChg>
          <pc:spChg chg="mod">
            <ac:chgData name="Gustavo Velez" userId="5694e89c67e65a8c" providerId="LiveId" clId="{3B422CB8-331F-478C-91CC-0535E52154E8}" dt="2020-11-07T11:07:39.107" v="3386" actId="790"/>
            <ac:spMkLst>
              <pc:docMk/>
              <pc:sldMasterMk cId="3265267691" sldId="2147483660"/>
              <pc:sldLayoutMk cId="3739235328" sldId="2147483677"/>
              <ac:spMk id="53" creationId="{3DFA6D6D-1C7B-4268-8CB5-785D600207B0}"/>
            </ac:spMkLst>
          </pc:spChg>
          <pc:spChg chg="mod">
            <ac:chgData name="Gustavo Velez" userId="5694e89c67e65a8c" providerId="LiveId" clId="{3B422CB8-331F-478C-91CC-0535E52154E8}" dt="2020-11-07T11:07:39.108" v="3387" actId="790"/>
            <ac:spMkLst>
              <pc:docMk/>
              <pc:sldMasterMk cId="3265267691" sldId="2147483660"/>
              <pc:sldLayoutMk cId="3739235328" sldId="2147483677"/>
              <ac:spMk id="54" creationId="{4DCB8C83-4083-4850-9655-220A4B75E781}"/>
            </ac:spMkLst>
          </pc:spChg>
          <pc:spChg chg="mod">
            <ac:chgData name="Gustavo Velez" userId="5694e89c67e65a8c" providerId="LiveId" clId="{3B422CB8-331F-478C-91CC-0535E52154E8}" dt="2020-11-07T11:07:39.110" v="3388" actId="790"/>
            <ac:spMkLst>
              <pc:docMk/>
              <pc:sldMasterMk cId="3265267691" sldId="2147483660"/>
              <pc:sldLayoutMk cId="3739235328" sldId="2147483677"/>
              <ac:spMk id="55" creationId="{E8355D7F-6187-4D0B-91C9-D1273902516C}"/>
            </ac:spMkLst>
          </pc:spChg>
          <pc:spChg chg="mod">
            <ac:chgData name="Gustavo Velez" userId="5694e89c67e65a8c" providerId="LiveId" clId="{3B422CB8-331F-478C-91CC-0535E52154E8}" dt="2020-11-07T11:07:39.111" v="3389" actId="790"/>
            <ac:spMkLst>
              <pc:docMk/>
              <pc:sldMasterMk cId="3265267691" sldId="2147483660"/>
              <pc:sldLayoutMk cId="3739235328" sldId="2147483677"/>
              <ac:spMk id="56" creationId="{156FDADC-6571-4859-8631-1066D03570C8}"/>
            </ac:spMkLst>
          </pc:spChg>
          <pc:spChg chg="mod">
            <ac:chgData name="Gustavo Velez" userId="5694e89c67e65a8c" providerId="LiveId" clId="{3B422CB8-331F-478C-91CC-0535E52154E8}" dt="2020-11-07T11:07:39.113" v="3390" actId="790"/>
            <ac:spMkLst>
              <pc:docMk/>
              <pc:sldMasterMk cId="3265267691" sldId="2147483660"/>
              <pc:sldLayoutMk cId="3739235328" sldId="2147483677"/>
              <ac:spMk id="57" creationId="{F88DA33E-0043-4458-8F41-EBCAA7EDA094}"/>
            </ac:spMkLst>
          </pc:spChg>
          <pc:spChg chg="mod">
            <ac:chgData name="Gustavo Velez" userId="5694e89c67e65a8c" providerId="LiveId" clId="{3B422CB8-331F-478C-91CC-0535E52154E8}" dt="2020-11-07T11:07:39.114" v="3391" actId="790"/>
            <ac:spMkLst>
              <pc:docMk/>
              <pc:sldMasterMk cId="3265267691" sldId="2147483660"/>
              <pc:sldLayoutMk cId="3739235328" sldId="2147483677"/>
              <ac:spMk id="58" creationId="{5A3DFE0C-BCD5-4CC7-BC1F-9BD53FA095FB}"/>
            </ac:spMkLst>
          </pc:spChg>
          <pc:spChg chg="mod">
            <ac:chgData name="Gustavo Velez" userId="5694e89c67e65a8c" providerId="LiveId" clId="{3B422CB8-331F-478C-91CC-0535E52154E8}" dt="2020-11-07T11:07:39.116" v="3392" actId="790"/>
            <ac:spMkLst>
              <pc:docMk/>
              <pc:sldMasterMk cId="3265267691" sldId="2147483660"/>
              <pc:sldLayoutMk cId="3739235328" sldId="2147483677"/>
              <ac:spMk id="59" creationId="{96DAA2CB-5CE9-437B-847A-3FD3DFC633BE}"/>
            </ac:spMkLst>
          </pc:spChg>
          <pc:spChg chg="mod">
            <ac:chgData name="Gustavo Velez" userId="5694e89c67e65a8c" providerId="LiveId" clId="{3B422CB8-331F-478C-91CC-0535E52154E8}" dt="2020-11-07T11:07:39.154" v="3415" actId="790"/>
            <ac:spMkLst>
              <pc:docMk/>
              <pc:sldMasterMk cId="3265267691" sldId="2147483660"/>
              <pc:sldLayoutMk cId="3739235328" sldId="2147483677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158" v="3416" actId="790"/>
            <ac:spMkLst>
              <pc:docMk/>
              <pc:sldMasterMk cId="3265267691" sldId="2147483660"/>
              <pc:sldLayoutMk cId="3739235328" sldId="2147483677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119" v="3393" actId="790"/>
            <ac:spMkLst>
              <pc:docMk/>
              <pc:sldMasterMk cId="3265267691" sldId="2147483660"/>
              <pc:sldLayoutMk cId="3739235328" sldId="2147483677"/>
              <ac:spMk id="65" creationId="{4A3DD287-5209-418C-9142-AD01E944FF77}"/>
            </ac:spMkLst>
          </pc:spChg>
          <pc:spChg chg="mod">
            <ac:chgData name="Gustavo Velez" userId="5694e89c67e65a8c" providerId="LiveId" clId="{3B422CB8-331F-478C-91CC-0535E52154E8}" dt="2020-11-07T11:07:39.120" v="3394" actId="790"/>
            <ac:spMkLst>
              <pc:docMk/>
              <pc:sldMasterMk cId="3265267691" sldId="2147483660"/>
              <pc:sldLayoutMk cId="3739235328" sldId="2147483677"/>
              <ac:spMk id="66" creationId="{EFE025BD-594D-4493-B777-D626432080F7}"/>
            </ac:spMkLst>
          </pc:spChg>
          <pc:spChg chg="mod">
            <ac:chgData name="Gustavo Velez" userId="5694e89c67e65a8c" providerId="LiveId" clId="{3B422CB8-331F-478C-91CC-0535E52154E8}" dt="2020-11-07T11:07:39.122" v="3395" actId="790"/>
            <ac:spMkLst>
              <pc:docMk/>
              <pc:sldMasterMk cId="3265267691" sldId="2147483660"/>
              <pc:sldLayoutMk cId="3739235328" sldId="2147483677"/>
              <ac:spMk id="67" creationId="{6754DD96-3BCB-4E4E-8D51-7E13189A524D}"/>
            </ac:spMkLst>
          </pc:spChg>
          <pc:spChg chg="mod">
            <ac:chgData name="Gustavo Velez" userId="5694e89c67e65a8c" providerId="LiveId" clId="{3B422CB8-331F-478C-91CC-0535E52154E8}" dt="2020-11-07T11:07:39.123" v="3396" actId="790"/>
            <ac:spMkLst>
              <pc:docMk/>
              <pc:sldMasterMk cId="3265267691" sldId="2147483660"/>
              <pc:sldLayoutMk cId="3739235328" sldId="2147483677"/>
              <ac:spMk id="68" creationId="{A892B8FE-6B7A-460D-96CA-3336D4636EAF}"/>
            </ac:spMkLst>
          </pc:spChg>
          <pc:spChg chg="mod">
            <ac:chgData name="Gustavo Velez" userId="5694e89c67e65a8c" providerId="LiveId" clId="{3B422CB8-331F-478C-91CC-0535E52154E8}" dt="2020-11-07T11:07:39.159" v="3417" actId="790"/>
            <ac:spMkLst>
              <pc:docMk/>
              <pc:sldMasterMk cId="3265267691" sldId="2147483660"/>
              <pc:sldLayoutMk cId="3739235328" sldId="2147483677"/>
              <ac:spMk id="69" creationId="{7EFEAF71-F4F2-40F4-934F-74993E594576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231" v="3457" actId="790"/>
          <pc:sldLayoutMkLst>
            <pc:docMk/>
            <pc:sldMasterMk cId="3265267691" sldId="2147483660"/>
            <pc:sldLayoutMk cId="129225851" sldId="2147483678"/>
          </pc:sldLayoutMkLst>
          <pc:spChg chg="mod">
            <ac:chgData name="Gustavo Velez" userId="5694e89c67e65a8c" providerId="LiveId" clId="{3B422CB8-331F-478C-91CC-0535E52154E8}" dt="2020-11-07T11:07:39.192" v="3436" actId="790"/>
            <ac:spMkLst>
              <pc:docMk/>
              <pc:sldMasterMk cId="3265267691" sldId="2147483660"/>
              <pc:sldLayoutMk cId="129225851" sldId="2147483678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9.194" v="3437" actId="790"/>
            <ac:spMkLst>
              <pc:docMk/>
              <pc:sldMasterMk cId="3265267691" sldId="2147483660"/>
              <pc:sldLayoutMk cId="129225851" sldId="2147483678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9.196" v="3438" actId="790"/>
            <ac:spMkLst>
              <pc:docMk/>
              <pc:sldMasterMk cId="3265267691" sldId="2147483660"/>
              <pc:sldLayoutMk cId="129225851" sldId="2147483678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9.197" v="3439" actId="790"/>
            <ac:spMkLst>
              <pc:docMk/>
              <pc:sldMasterMk cId="3265267691" sldId="2147483660"/>
              <pc:sldLayoutMk cId="129225851" sldId="2147483678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9.198" v="3440" actId="790"/>
            <ac:spMkLst>
              <pc:docMk/>
              <pc:sldMasterMk cId="3265267691" sldId="2147483660"/>
              <pc:sldLayoutMk cId="129225851" sldId="2147483678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9.200" v="3441" actId="790"/>
            <ac:spMkLst>
              <pc:docMk/>
              <pc:sldMasterMk cId="3265267691" sldId="2147483660"/>
              <pc:sldLayoutMk cId="129225851" sldId="2147483678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9.202" v="3442" actId="790"/>
            <ac:spMkLst>
              <pc:docMk/>
              <pc:sldMasterMk cId="3265267691" sldId="2147483660"/>
              <pc:sldLayoutMk cId="129225851" sldId="2147483678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9.203" v="3443" actId="790"/>
            <ac:spMkLst>
              <pc:docMk/>
              <pc:sldMasterMk cId="3265267691" sldId="2147483660"/>
              <pc:sldLayoutMk cId="129225851" sldId="2147483678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9.205" v="3444" actId="790"/>
            <ac:spMkLst>
              <pc:docMk/>
              <pc:sldMasterMk cId="3265267691" sldId="2147483660"/>
              <pc:sldLayoutMk cId="129225851" sldId="2147483678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9.206" v="3445" actId="790"/>
            <ac:spMkLst>
              <pc:docMk/>
              <pc:sldMasterMk cId="3265267691" sldId="2147483660"/>
              <pc:sldLayoutMk cId="129225851" sldId="2147483678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9.207" v="3446" actId="790"/>
            <ac:spMkLst>
              <pc:docMk/>
              <pc:sldMasterMk cId="3265267691" sldId="2147483660"/>
              <pc:sldLayoutMk cId="129225851" sldId="2147483678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9.209" v="3447" actId="790"/>
            <ac:spMkLst>
              <pc:docMk/>
              <pc:sldMasterMk cId="3265267691" sldId="2147483660"/>
              <pc:sldLayoutMk cId="129225851" sldId="2147483678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9.211" v="3448" actId="790"/>
            <ac:spMkLst>
              <pc:docMk/>
              <pc:sldMasterMk cId="3265267691" sldId="2147483660"/>
              <pc:sldLayoutMk cId="129225851" sldId="2147483678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9.212" v="3449" actId="790"/>
            <ac:spMkLst>
              <pc:docMk/>
              <pc:sldMasterMk cId="3265267691" sldId="2147483660"/>
              <pc:sldLayoutMk cId="129225851" sldId="2147483678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9.213" v="3450" actId="790"/>
            <ac:spMkLst>
              <pc:docMk/>
              <pc:sldMasterMk cId="3265267691" sldId="2147483660"/>
              <pc:sldLayoutMk cId="129225851" sldId="2147483678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9.215" v="3451" actId="790"/>
            <ac:spMkLst>
              <pc:docMk/>
              <pc:sldMasterMk cId="3265267691" sldId="2147483660"/>
              <pc:sldLayoutMk cId="129225851" sldId="2147483678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9.217" v="3452" actId="790"/>
            <ac:spMkLst>
              <pc:docMk/>
              <pc:sldMasterMk cId="3265267691" sldId="2147483660"/>
              <pc:sldLayoutMk cId="129225851" sldId="2147483678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9.218" v="3453" actId="790"/>
            <ac:spMkLst>
              <pc:docMk/>
              <pc:sldMasterMk cId="3265267691" sldId="2147483660"/>
              <pc:sldLayoutMk cId="129225851" sldId="2147483678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9.229" v="3456" actId="790"/>
            <ac:spMkLst>
              <pc:docMk/>
              <pc:sldMasterMk cId="3265267691" sldId="2147483660"/>
              <pc:sldLayoutMk cId="129225851" sldId="2147483678"/>
              <ac:spMk id="45" creationId="{7916D886-1042-4EE2-A667-D742DC38C782}"/>
            </ac:spMkLst>
          </pc:spChg>
          <pc:spChg chg="mod">
            <ac:chgData name="Gustavo Velez" userId="5694e89c67e65a8c" providerId="LiveId" clId="{3B422CB8-331F-478C-91CC-0535E52154E8}" dt="2020-11-07T11:07:39.161" v="3418" actId="790"/>
            <ac:spMkLst>
              <pc:docMk/>
              <pc:sldMasterMk cId="3265267691" sldId="2147483660"/>
              <pc:sldLayoutMk cId="129225851" sldId="2147483678"/>
              <ac:spMk id="47" creationId="{2D7FC815-F2FE-4E08-B0F2-F3EE679AD2A7}"/>
            </ac:spMkLst>
          </pc:spChg>
          <pc:spChg chg="mod">
            <ac:chgData name="Gustavo Velez" userId="5694e89c67e65a8c" providerId="LiveId" clId="{3B422CB8-331F-478C-91CC-0535E52154E8}" dt="2020-11-07T11:07:39.163" v="3419" actId="790"/>
            <ac:spMkLst>
              <pc:docMk/>
              <pc:sldMasterMk cId="3265267691" sldId="2147483660"/>
              <pc:sldLayoutMk cId="129225851" sldId="2147483678"/>
              <ac:spMk id="48" creationId="{86E37219-AD52-4C63-A153-D0B97B257462}"/>
            </ac:spMkLst>
          </pc:spChg>
          <pc:spChg chg="mod">
            <ac:chgData name="Gustavo Velez" userId="5694e89c67e65a8c" providerId="LiveId" clId="{3B422CB8-331F-478C-91CC-0535E52154E8}" dt="2020-11-07T11:07:39.164" v="3420" actId="790"/>
            <ac:spMkLst>
              <pc:docMk/>
              <pc:sldMasterMk cId="3265267691" sldId="2147483660"/>
              <pc:sldLayoutMk cId="129225851" sldId="2147483678"/>
              <ac:spMk id="49" creationId="{DE589E7F-F6A8-4406-BD99-F5D679BCA4DF}"/>
            </ac:spMkLst>
          </pc:spChg>
          <pc:spChg chg="mod">
            <ac:chgData name="Gustavo Velez" userId="5694e89c67e65a8c" providerId="LiveId" clId="{3B422CB8-331F-478C-91CC-0535E52154E8}" dt="2020-11-07T11:07:39.167" v="3421" actId="790"/>
            <ac:spMkLst>
              <pc:docMk/>
              <pc:sldMasterMk cId="3265267691" sldId="2147483660"/>
              <pc:sldLayoutMk cId="129225851" sldId="2147483678"/>
              <ac:spMk id="50" creationId="{82DDE587-284D-410A-A88E-47074FA6AE4B}"/>
            </ac:spMkLst>
          </pc:spChg>
          <pc:spChg chg="mod">
            <ac:chgData name="Gustavo Velez" userId="5694e89c67e65a8c" providerId="LiveId" clId="{3B422CB8-331F-478C-91CC-0535E52154E8}" dt="2020-11-07T11:07:39.168" v="3422" actId="790"/>
            <ac:spMkLst>
              <pc:docMk/>
              <pc:sldMasterMk cId="3265267691" sldId="2147483660"/>
              <pc:sldLayoutMk cId="129225851" sldId="2147483678"/>
              <ac:spMk id="51" creationId="{4FD620A2-4C53-42DB-9425-CE4D3E910E87}"/>
            </ac:spMkLst>
          </pc:spChg>
          <pc:spChg chg="mod">
            <ac:chgData name="Gustavo Velez" userId="5694e89c67e65a8c" providerId="LiveId" clId="{3B422CB8-331F-478C-91CC-0535E52154E8}" dt="2020-11-07T11:07:39.170" v="3423" actId="790"/>
            <ac:spMkLst>
              <pc:docMk/>
              <pc:sldMasterMk cId="3265267691" sldId="2147483660"/>
              <pc:sldLayoutMk cId="129225851" sldId="2147483678"/>
              <ac:spMk id="52" creationId="{E449E9C8-60C7-417C-B15A-6DE5937D6AF5}"/>
            </ac:spMkLst>
          </pc:spChg>
          <pc:spChg chg="mod">
            <ac:chgData name="Gustavo Velez" userId="5694e89c67e65a8c" providerId="LiveId" clId="{3B422CB8-331F-478C-91CC-0535E52154E8}" dt="2020-11-07T11:07:39.171" v="3424" actId="790"/>
            <ac:spMkLst>
              <pc:docMk/>
              <pc:sldMasterMk cId="3265267691" sldId="2147483660"/>
              <pc:sldLayoutMk cId="129225851" sldId="2147483678"/>
              <ac:spMk id="53" creationId="{61A1CA1C-4EF7-47CB-9406-F3270DD60D6D}"/>
            </ac:spMkLst>
          </pc:spChg>
          <pc:spChg chg="mod">
            <ac:chgData name="Gustavo Velez" userId="5694e89c67e65a8c" providerId="LiveId" clId="{3B422CB8-331F-478C-91CC-0535E52154E8}" dt="2020-11-07T11:07:39.174" v="3425" actId="790"/>
            <ac:spMkLst>
              <pc:docMk/>
              <pc:sldMasterMk cId="3265267691" sldId="2147483660"/>
              <pc:sldLayoutMk cId="129225851" sldId="2147483678"/>
              <ac:spMk id="54" creationId="{3A162112-5FBF-4699-8554-2E95F11F6F45}"/>
            </ac:spMkLst>
          </pc:spChg>
          <pc:spChg chg="mod">
            <ac:chgData name="Gustavo Velez" userId="5694e89c67e65a8c" providerId="LiveId" clId="{3B422CB8-331F-478C-91CC-0535E52154E8}" dt="2020-11-07T11:07:39.175" v="3426" actId="790"/>
            <ac:spMkLst>
              <pc:docMk/>
              <pc:sldMasterMk cId="3265267691" sldId="2147483660"/>
              <pc:sldLayoutMk cId="129225851" sldId="2147483678"/>
              <ac:spMk id="55" creationId="{8861781D-77CE-4764-80A4-263E3C3CCC85}"/>
            </ac:spMkLst>
          </pc:spChg>
          <pc:spChg chg="mod">
            <ac:chgData name="Gustavo Velez" userId="5694e89c67e65a8c" providerId="LiveId" clId="{3B422CB8-331F-478C-91CC-0535E52154E8}" dt="2020-11-07T11:07:39.176" v="3427" actId="790"/>
            <ac:spMkLst>
              <pc:docMk/>
              <pc:sldMasterMk cId="3265267691" sldId="2147483660"/>
              <pc:sldLayoutMk cId="129225851" sldId="2147483678"/>
              <ac:spMk id="56" creationId="{B2AF273D-715D-45C1-9DAF-AEF684F54018}"/>
            </ac:spMkLst>
          </pc:spChg>
          <pc:spChg chg="mod">
            <ac:chgData name="Gustavo Velez" userId="5694e89c67e65a8c" providerId="LiveId" clId="{3B422CB8-331F-478C-91CC-0535E52154E8}" dt="2020-11-07T11:07:39.177" v="3428" actId="790"/>
            <ac:spMkLst>
              <pc:docMk/>
              <pc:sldMasterMk cId="3265267691" sldId="2147483660"/>
              <pc:sldLayoutMk cId="129225851" sldId="2147483678"/>
              <ac:spMk id="57" creationId="{DE5DF182-DA4F-436B-992C-4A4F82E37B07}"/>
            </ac:spMkLst>
          </pc:spChg>
          <pc:spChg chg="mod">
            <ac:chgData name="Gustavo Velez" userId="5694e89c67e65a8c" providerId="LiveId" clId="{3B422CB8-331F-478C-91CC-0535E52154E8}" dt="2020-11-07T11:07:39.179" v="3429" actId="790"/>
            <ac:spMkLst>
              <pc:docMk/>
              <pc:sldMasterMk cId="3265267691" sldId="2147483660"/>
              <pc:sldLayoutMk cId="129225851" sldId="2147483678"/>
              <ac:spMk id="58" creationId="{ECE1934C-330D-4DFE-B3CD-FE09297DD393}"/>
            </ac:spMkLst>
          </pc:spChg>
          <pc:spChg chg="mod">
            <ac:chgData name="Gustavo Velez" userId="5694e89c67e65a8c" providerId="LiveId" clId="{3B422CB8-331F-478C-91CC-0535E52154E8}" dt="2020-11-07T11:07:39.183" v="3430" actId="790"/>
            <ac:spMkLst>
              <pc:docMk/>
              <pc:sldMasterMk cId="3265267691" sldId="2147483660"/>
              <pc:sldLayoutMk cId="129225851" sldId="2147483678"/>
              <ac:spMk id="59" creationId="{09C63F39-F136-4E4D-A427-66F8FF5838AC}"/>
            </ac:spMkLst>
          </pc:spChg>
          <pc:spChg chg="mod">
            <ac:chgData name="Gustavo Velez" userId="5694e89c67e65a8c" providerId="LiveId" clId="{3B422CB8-331F-478C-91CC-0535E52154E8}" dt="2020-11-07T11:07:39.220" v="3454" actId="790"/>
            <ac:spMkLst>
              <pc:docMk/>
              <pc:sldMasterMk cId="3265267691" sldId="2147483660"/>
              <pc:sldLayoutMk cId="129225851" sldId="2147483678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224" v="3455" actId="790"/>
            <ac:spMkLst>
              <pc:docMk/>
              <pc:sldMasterMk cId="3265267691" sldId="2147483660"/>
              <pc:sldLayoutMk cId="129225851" sldId="2147483678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185" v="3431" actId="790"/>
            <ac:spMkLst>
              <pc:docMk/>
              <pc:sldMasterMk cId="3265267691" sldId="2147483660"/>
              <pc:sldLayoutMk cId="129225851" sldId="2147483678"/>
              <ac:spMk id="65" creationId="{47E047FA-F813-437E-8AFB-A7606D6ED91F}"/>
            </ac:spMkLst>
          </pc:spChg>
          <pc:spChg chg="mod">
            <ac:chgData name="Gustavo Velez" userId="5694e89c67e65a8c" providerId="LiveId" clId="{3B422CB8-331F-478C-91CC-0535E52154E8}" dt="2020-11-07T11:07:39.186" v="3432" actId="790"/>
            <ac:spMkLst>
              <pc:docMk/>
              <pc:sldMasterMk cId="3265267691" sldId="2147483660"/>
              <pc:sldLayoutMk cId="129225851" sldId="2147483678"/>
              <ac:spMk id="66" creationId="{3216E30B-6317-498F-BC17-0069D1766BA9}"/>
            </ac:spMkLst>
          </pc:spChg>
          <pc:spChg chg="mod">
            <ac:chgData name="Gustavo Velez" userId="5694e89c67e65a8c" providerId="LiveId" clId="{3B422CB8-331F-478C-91CC-0535E52154E8}" dt="2020-11-07T11:07:39.188" v="3433" actId="790"/>
            <ac:spMkLst>
              <pc:docMk/>
              <pc:sldMasterMk cId="3265267691" sldId="2147483660"/>
              <pc:sldLayoutMk cId="129225851" sldId="2147483678"/>
              <ac:spMk id="67" creationId="{4DBC2398-5C22-4959-9687-1CCD52E4ED45}"/>
            </ac:spMkLst>
          </pc:spChg>
          <pc:spChg chg="mod">
            <ac:chgData name="Gustavo Velez" userId="5694e89c67e65a8c" providerId="LiveId" clId="{3B422CB8-331F-478C-91CC-0535E52154E8}" dt="2020-11-07T11:07:39.189" v="3434" actId="790"/>
            <ac:spMkLst>
              <pc:docMk/>
              <pc:sldMasterMk cId="3265267691" sldId="2147483660"/>
              <pc:sldLayoutMk cId="129225851" sldId="2147483678"/>
              <ac:spMk id="68" creationId="{0221CB84-1B00-4832-B1B0-43CF89AE05D0}"/>
            </ac:spMkLst>
          </pc:spChg>
          <pc:spChg chg="mod">
            <ac:chgData name="Gustavo Velez" userId="5694e89c67e65a8c" providerId="LiveId" clId="{3B422CB8-331F-478C-91CC-0535E52154E8}" dt="2020-11-07T11:07:39.191" v="3435" actId="790"/>
            <ac:spMkLst>
              <pc:docMk/>
              <pc:sldMasterMk cId="3265267691" sldId="2147483660"/>
              <pc:sldLayoutMk cId="129225851" sldId="2147483678"/>
              <ac:spMk id="69" creationId="{EAFADE15-7C80-4420-A26D-989386697EC3}"/>
            </ac:spMkLst>
          </pc:spChg>
          <pc:spChg chg="mod">
            <ac:chgData name="Gustavo Velez" userId="5694e89c67e65a8c" providerId="LiveId" clId="{3B422CB8-331F-478C-91CC-0535E52154E8}" dt="2020-11-07T11:07:39.231" v="3457" actId="790"/>
            <ac:spMkLst>
              <pc:docMk/>
              <pc:sldMasterMk cId="3265267691" sldId="2147483660"/>
              <pc:sldLayoutMk cId="129225851" sldId="2147483678"/>
              <ac:spMk id="70" creationId="{6E178A14-8693-464D-B15C-4A5A77ABBA48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301" v="3497" actId="790"/>
          <pc:sldLayoutMkLst>
            <pc:docMk/>
            <pc:sldMasterMk cId="3265267691" sldId="2147483660"/>
            <pc:sldLayoutMk cId="1280644734" sldId="2147483679"/>
          </pc:sldLayoutMkLst>
          <pc:spChg chg="mod">
            <ac:chgData name="Gustavo Velez" userId="5694e89c67e65a8c" providerId="LiveId" clId="{3B422CB8-331F-478C-91CC-0535E52154E8}" dt="2020-11-07T11:07:39.262" v="3476" actId="790"/>
            <ac:spMkLst>
              <pc:docMk/>
              <pc:sldMasterMk cId="3265267691" sldId="2147483660"/>
              <pc:sldLayoutMk cId="1280644734" sldId="2147483679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9.264" v="3477" actId="790"/>
            <ac:spMkLst>
              <pc:docMk/>
              <pc:sldMasterMk cId="3265267691" sldId="2147483660"/>
              <pc:sldLayoutMk cId="1280644734" sldId="2147483679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9.265" v="3478" actId="790"/>
            <ac:spMkLst>
              <pc:docMk/>
              <pc:sldMasterMk cId="3265267691" sldId="2147483660"/>
              <pc:sldLayoutMk cId="1280644734" sldId="2147483679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9.267" v="3479" actId="790"/>
            <ac:spMkLst>
              <pc:docMk/>
              <pc:sldMasterMk cId="3265267691" sldId="2147483660"/>
              <pc:sldLayoutMk cId="1280644734" sldId="2147483679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9.269" v="3480" actId="790"/>
            <ac:spMkLst>
              <pc:docMk/>
              <pc:sldMasterMk cId="3265267691" sldId="2147483660"/>
              <pc:sldLayoutMk cId="1280644734" sldId="2147483679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9.270" v="3481" actId="790"/>
            <ac:spMkLst>
              <pc:docMk/>
              <pc:sldMasterMk cId="3265267691" sldId="2147483660"/>
              <pc:sldLayoutMk cId="1280644734" sldId="2147483679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9.273" v="3482" actId="790"/>
            <ac:spMkLst>
              <pc:docMk/>
              <pc:sldMasterMk cId="3265267691" sldId="2147483660"/>
              <pc:sldLayoutMk cId="1280644734" sldId="2147483679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9.274" v="3483" actId="790"/>
            <ac:spMkLst>
              <pc:docMk/>
              <pc:sldMasterMk cId="3265267691" sldId="2147483660"/>
              <pc:sldLayoutMk cId="1280644734" sldId="2147483679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9.275" v="3484" actId="790"/>
            <ac:spMkLst>
              <pc:docMk/>
              <pc:sldMasterMk cId="3265267691" sldId="2147483660"/>
              <pc:sldLayoutMk cId="1280644734" sldId="2147483679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9.277" v="3485" actId="790"/>
            <ac:spMkLst>
              <pc:docMk/>
              <pc:sldMasterMk cId="3265267691" sldId="2147483660"/>
              <pc:sldLayoutMk cId="1280644734" sldId="2147483679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9.278" v="3486" actId="790"/>
            <ac:spMkLst>
              <pc:docMk/>
              <pc:sldMasterMk cId="3265267691" sldId="2147483660"/>
              <pc:sldLayoutMk cId="1280644734" sldId="2147483679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9.280" v="3487" actId="790"/>
            <ac:spMkLst>
              <pc:docMk/>
              <pc:sldMasterMk cId="3265267691" sldId="2147483660"/>
              <pc:sldLayoutMk cId="1280644734" sldId="2147483679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9.281" v="3488" actId="790"/>
            <ac:spMkLst>
              <pc:docMk/>
              <pc:sldMasterMk cId="3265267691" sldId="2147483660"/>
              <pc:sldLayoutMk cId="1280644734" sldId="2147483679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9.282" v="3489" actId="790"/>
            <ac:spMkLst>
              <pc:docMk/>
              <pc:sldMasterMk cId="3265267691" sldId="2147483660"/>
              <pc:sldLayoutMk cId="1280644734" sldId="2147483679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9.284" v="3490" actId="790"/>
            <ac:spMkLst>
              <pc:docMk/>
              <pc:sldMasterMk cId="3265267691" sldId="2147483660"/>
              <pc:sldLayoutMk cId="1280644734" sldId="2147483679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9.286" v="3491" actId="790"/>
            <ac:spMkLst>
              <pc:docMk/>
              <pc:sldMasterMk cId="3265267691" sldId="2147483660"/>
              <pc:sldLayoutMk cId="1280644734" sldId="2147483679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9.288" v="3492" actId="790"/>
            <ac:spMkLst>
              <pc:docMk/>
              <pc:sldMasterMk cId="3265267691" sldId="2147483660"/>
              <pc:sldLayoutMk cId="1280644734" sldId="2147483679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9.289" v="3493" actId="790"/>
            <ac:spMkLst>
              <pc:docMk/>
              <pc:sldMasterMk cId="3265267691" sldId="2147483660"/>
              <pc:sldLayoutMk cId="1280644734" sldId="2147483679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9.299" v="3496" actId="790"/>
            <ac:spMkLst>
              <pc:docMk/>
              <pc:sldMasterMk cId="3265267691" sldId="2147483660"/>
              <pc:sldLayoutMk cId="1280644734" sldId="2147483679"/>
              <ac:spMk id="45" creationId="{7916D886-1042-4EE2-A667-D742DC38C782}"/>
            </ac:spMkLst>
          </pc:spChg>
          <pc:spChg chg="mod">
            <ac:chgData name="Gustavo Velez" userId="5694e89c67e65a8c" providerId="LiveId" clId="{3B422CB8-331F-478C-91CC-0535E52154E8}" dt="2020-11-07T11:07:39.233" v="3458" actId="790"/>
            <ac:spMkLst>
              <pc:docMk/>
              <pc:sldMasterMk cId="3265267691" sldId="2147483660"/>
              <pc:sldLayoutMk cId="1280644734" sldId="2147483679"/>
              <ac:spMk id="47" creationId="{4B5B1ACC-7A63-4E36-93B8-68F1BB2E7819}"/>
            </ac:spMkLst>
          </pc:spChg>
          <pc:spChg chg="mod">
            <ac:chgData name="Gustavo Velez" userId="5694e89c67e65a8c" providerId="LiveId" clId="{3B422CB8-331F-478C-91CC-0535E52154E8}" dt="2020-11-07T11:07:39.235" v="3459" actId="790"/>
            <ac:spMkLst>
              <pc:docMk/>
              <pc:sldMasterMk cId="3265267691" sldId="2147483660"/>
              <pc:sldLayoutMk cId="1280644734" sldId="2147483679"/>
              <ac:spMk id="48" creationId="{DF60CD87-D139-4402-924E-C19F450004E2}"/>
            </ac:spMkLst>
          </pc:spChg>
          <pc:spChg chg="mod">
            <ac:chgData name="Gustavo Velez" userId="5694e89c67e65a8c" providerId="LiveId" clId="{3B422CB8-331F-478C-91CC-0535E52154E8}" dt="2020-11-07T11:07:39.236" v="3460" actId="790"/>
            <ac:spMkLst>
              <pc:docMk/>
              <pc:sldMasterMk cId="3265267691" sldId="2147483660"/>
              <pc:sldLayoutMk cId="1280644734" sldId="2147483679"/>
              <ac:spMk id="49" creationId="{27CEEA70-3F64-4C24-B62D-1F3BD3C86BE3}"/>
            </ac:spMkLst>
          </pc:spChg>
          <pc:spChg chg="mod">
            <ac:chgData name="Gustavo Velez" userId="5694e89c67e65a8c" providerId="LiveId" clId="{3B422CB8-331F-478C-91CC-0535E52154E8}" dt="2020-11-07T11:07:39.238" v="3461" actId="790"/>
            <ac:spMkLst>
              <pc:docMk/>
              <pc:sldMasterMk cId="3265267691" sldId="2147483660"/>
              <pc:sldLayoutMk cId="1280644734" sldId="2147483679"/>
              <ac:spMk id="50" creationId="{57D44AD6-0103-446C-8CE5-BCA91946BEDF}"/>
            </ac:spMkLst>
          </pc:spChg>
          <pc:spChg chg="mod">
            <ac:chgData name="Gustavo Velez" userId="5694e89c67e65a8c" providerId="LiveId" clId="{3B422CB8-331F-478C-91CC-0535E52154E8}" dt="2020-11-07T11:07:39.239" v="3462" actId="790"/>
            <ac:spMkLst>
              <pc:docMk/>
              <pc:sldMasterMk cId="3265267691" sldId="2147483660"/>
              <pc:sldLayoutMk cId="1280644734" sldId="2147483679"/>
              <ac:spMk id="51" creationId="{646133DB-5BF3-402D-B4B7-24E37ABAD079}"/>
            </ac:spMkLst>
          </pc:spChg>
          <pc:spChg chg="mod">
            <ac:chgData name="Gustavo Velez" userId="5694e89c67e65a8c" providerId="LiveId" clId="{3B422CB8-331F-478C-91CC-0535E52154E8}" dt="2020-11-07T11:07:39.241" v="3463" actId="790"/>
            <ac:spMkLst>
              <pc:docMk/>
              <pc:sldMasterMk cId="3265267691" sldId="2147483660"/>
              <pc:sldLayoutMk cId="1280644734" sldId="2147483679"/>
              <ac:spMk id="52" creationId="{19D65222-E109-4220-A985-F4F8CF805067}"/>
            </ac:spMkLst>
          </pc:spChg>
          <pc:spChg chg="mod">
            <ac:chgData name="Gustavo Velez" userId="5694e89c67e65a8c" providerId="LiveId" clId="{3B422CB8-331F-478C-91CC-0535E52154E8}" dt="2020-11-07T11:07:39.242" v="3464" actId="790"/>
            <ac:spMkLst>
              <pc:docMk/>
              <pc:sldMasterMk cId="3265267691" sldId="2147483660"/>
              <pc:sldLayoutMk cId="1280644734" sldId="2147483679"/>
              <ac:spMk id="53" creationId="{8087E8D0-D4AE-4340-B4B4-726C11A5E7BC}"/>
            </ac:spMkLst>
          </pc:spChg>
          <pc:spChg chg="mod">
            <ac:chgData name="Gustavo Velez" userId="5694e89c67e65a8c" providerId="LiveId" clId="{3B422CB8-331F-478C-91CC-0535E52154E8}" dt="2020-11-07T11:07:39.243" v="3465" actId="790"/>
            <ac:spMkLst>
              <pc:docMk/>
              <pc:sldMasterMk cId="3265267691" sldId="2147483660"/>
              <pc:sldLayoutMk cId="1280644734" sldId="2147483679"/>
              <ac:spMk id="54" creationId="{0BFCAD09-EEB4-421E-A901-CB6E7F8E5A5C}"/>
            </ac:spMkLst>
          </pc:spChg>
          <pc:spChg chg="mod">
            <ac:chgData name="Gustavo Velez" userId="5694e89c67e65a8c" providerId="LiveId" clId="{3B422CB8-331F-478C-91CC-0535E52154E8}" dt="2020-11-07T11:07:39.244" v="3466" actId="790"/>
            <ac:spMkLst>
              <pc:docMk/>
              <pc:sldMasterMk cId="3265267691" sldId="2147483660"/>
              <pc:sldLayoutMk cId="1280644734" sldId="2147483679"/>
              <ac:spMk id="55" creationId="{14AEE7A4-26A5-48EE-93E4-DA0D477572AB}"/>
            </ac:spMkLst>
          </pc:spChg>
          <pc:spChg chg="mod">
            <ac:chgData name="Gustavo Velez" userId="5694e89c67e65a8c" providerId="LiveId" clId="{3B422CB8-331F-478C-91CC-0535E52154E8}" dt="2020-11-07T11:07:39.246" v="3467" actId="790"/>
            <ac:spMkLst>
              <pc:docMk/>
              <pc:sldMasterMk cId="3265267691" sldId="2147483660"/>
              <pc:sldLayoutMk cId="1280644734" sldId="2147483679"/>
              <ac:spMk id="56" creationId="{19845476-9D51-477D-973D-8A630CA15AFA}"/>
            </ac:spMkLst>
          </pc:spChg>
          <pc:spChg chg="mod">
            <ac:chgData name="Gustavo Velez" userId="5694e89c67e65a8c" providerId="LiveId" clId="{3B422CB8-331F-478C-91CC-0535E52154E8}" dt="2020-11-07T11:07:39.248" v="3468" actId="790"/>
            <ac:spMkLst>
              <pc:docMk/>
              <pc:sldMasterMk cId="3265267691" sldId="2147483660"/>
              <pc:sldLayoutMk cId="1280644734" sldId="2147483679"/>
              <ac:spMk id="57" creationId="{C8D883B7-9D19-4A49-AB2B-F43869C464C3}"/>
            </ac:spMkLst>
          </pc:spChg>
          <pc:spChg chg="mod">
            <ac:chgData name="Gustavo Velez" userId="5694e89c67e65a8c" providerId="LiveId" clId="{3B422CB8-331F-478C-91CC-0535E52154E8}" dt="2020-11-07T11:07:39.249" v="3469" actId="790"/>
            <ac:spMkLst>
              <pc:docMk/>
              <pc:sldMasterMk cId="3265267691" sldId="2147483660"/>
              <pc:sldLayoutMk cId="1280644734" sldId="2147483679"/>
              <ac:spMk id="58" creationId="{906193D6-4ACC-44C7-A541-26D7CA6D8CEC}"/>
            </ac:spMkLst>
          </pc:spChg>
          <pc:spChg chg="mod">
            <ac:chgData name="Gustavo Velez" userId="5694e89c67e65a8c" providerId="LiveId" clId="{3B422CB8-331F-478C-91CC-0535E52154E8}" dt="2020-11-07T11:07:39.251" v="3470" actId="790"/>
            <ac:spMkLst>
              <pc:docMk/>
              <pc:sldMasterMk cId="3265267691" sldId="2147483660"/>
              <pc:sldLayoutMk cId="1280644734" sldId="2147483679"/>
              <ac:spMk id="59" creationId="{E1455D4E-FF0C-4172-B22B-4739973850E0}"/>
            </ac:spMkLst>
          </pc:spChg>
          <pc:spChg chg="mod">
            <ac:chgData name="Gustavo Velez" userId="5694e89c67e65a8c" providerId="LiveId" clId="{3B422CB8-331F-478C-91CC-0535E52154E8}" dt="2020-11-07T11:07:39.291" v="3494" actId="790"/>
            <ac:spMkLst>
              <pc:docMk/>
              <pc:sldMasterMk cId="3265267691" sldId="2147483660"/>
              <pc:sldLayoutMk cId="1280644734" sldId="2147483679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295" v="3495" actId="790"/>
            <ac:spMkLst>
              <pc:docMk/>
              <pc:sldMasterMk cId="3265267691" sldId="2147483660"/>
              <pc:sldLayoutMk cId="1280644734" sldId="2147483679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252" v="3471" actId="790"/>
            <ac:spMkLst>
              <pc:docMk/>
              <pc:sldMasterMk cId="3265267691" sldId="2147483660"/>
              <pc:sldLayoutMk cId="1280644734" sldId="2147483679"/>
              <ac:spMk id="65" creationId="{0DA38CA2-734E-4EAF-B00C-F7C6FD1F5A85}"/>
            </ac:spMkLst>
          </pc:spChg>
          <pc:spChg chg="mod">
            <ac:chgData name="Gustavo Velez" userId="5694e89c67e65a8c" providerId="LiveId" clId="{3B422CB8-331F-478C-91CC-0535E52154E8}" dt="2020-11-07T11:07:39.254" v="3472" actId="790"/>
            <ac:spMkLst>
              <pc:docMk/>
              <pc:sldMasterMk cId="3265267691" sldId="2147483660"/>
              <pc:sldLayoutMk cId="1280644734" sldId="2147483679"/>
              <ac:spMk id="66" creationId="{867AE189-75C4-4C2C-943B-4AFBF6F6CAEC}"/>
            </ac:spMkLst>
          </pc:spChg>
          <pc:spChg chg="mod">
            <ac:chgData name="Gustavo Velez" userId="5694e89c67e65a8c" providerId="LiveId" clId="{3B422CB8-331F-478C-91CC-0535E52154E8}" dt="2020-11-07T11:07:39.257" v="3473" actId="790"/>
            <ac:spMkLst>
              <pc:docMk/>
              <pc:sldMasterMk cId="3265267691" sldId="2147483660"/>
              <pc:sldLayoutMk cId="1280644734" sldId="2147483679"/>
              <ac:spMk id="67" creationId="{B849815C-AA1E-411A-BE2E-2548BCD38003}"/>
            </ac:spMkLst>
          </pc:spChg>
          <pc:spChg chg="mod">
            <ac:chgData name="Gustavo Velez" userId="5694e89c67e65a8c" providerId="LiveId" clId="{3B422CB8-331F-478C-91CC-0535E52154E8}" dt="2020-11-07T11:07:39.259" v="3474" actId="790"/>
            <ac:spMkLst>
              <pc:docMk/>
              <pc:sldMasterMk cId="3265267691" sldId="2147483660"/>
              <pc:sldLayoutMk cId="1280644734" sldId="2147483679"/>
              <ac:spMk id="68" creationId="{1616A258-5FF2-4FEA-8F07-700D6770913C}"/>
            </ac:spMkLst>
          </pc:spChg>
          <pc:spChg chg="mod">
            <ac:chgData name="Gustavo Velez" userId="5694e89c67e65a8c" providerId="LiveId" clId="{3B422CB8-331F-478C-91CC-0535E52154E8}" dt="2020-11-07T11:07:39.261" v="3475" actId="790"/>
            <ac:spMkLst>
              <pc:docMk/>
              <pc:sldMasterMk cId="3265267691" sldId="2147483660"/>
              <pc:sldLayoutMk cId="1280644734" sldId="2147483679"/>
              <ac:spMk id="69" creationId="{672A61F6-0EBD-4962-95A5-23245A39BF54}"/>
            </ac:spMkLst>
          </pc:spChg>
          <pc:spChg chg="mod">
            <ac:chgData name="Gustavo Velez" userId="5694e89c67e65a8c" providerId="LiveId" clId="{3B422CB8-331F-478C-91CC-0535E52154E8}" dt="2020-11-07T11:07:39.301" v="3497" actId="790"/>
            <ac:spMkLst>
              <pc:docMk/>
              <pc:sldMasterMk cId="3265267691" sldId="2147483660"/>
              <pc:sldLayoutMk cId="1280644734" sldId="2147483679"/>
              <ac:spMk id="70" creationId="{7D9DD4D0-31D9-4287-8BA6-7094127FE33B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365" v="3536" actId="790"/>
          <pc:sldLayoutMkLst>
            <pc:docMk/>
            <pc:sldMasterMk cId="3265267691" sldId="2147483660"/>
            <pc:sldLayoutMk cId="3336831585" sldId="2147483680"/>
          </pc:sldLayoutMkLst>
          <pc:spChg chg="mod">
            <ac:chgData name="Gustavo Velez" userId="5694e89c67e65a8c" providerId="LiveId" clId="{3B422CB8-331F-478C-91CC-0535E52154E8}" dt="2020-11-07T11:07:39.331" v="3516" actId="790"/>
            <ac:spMkLst>
              <pc:docMk/>
              <pc:sldMasterMk cId="3265267691" sldId="2147483660"/>
              <pc:sldLayoutMk cId="3336831585" sldId="2147483680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9.333" v="3517" actId="790"/>
            <ac:spMkLst>
              <pc:docMk/>
              <pc:sldMasterMk cId="3265267691" sldId="2147483660"/>
              <pc:sldLayoutMk cId="3336831585" sldId="2147483680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9.335" v="3518" actId="790"/>
            <ac:spMkLst>
              <pc:docMk/>
              <pc:sldMasterMk cId="3265267691" sldId="2147483660"/>
              <pc:sldLayoutMk cId="3336831585" sldId="2147483680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9.336" v="3519" actId="790"/>
            <ac:spMkLst>
              <pc:docMk/>
              <pc:sldMasterMk cId="3265267691" sldId="2147483660"/>
              <pc:sldLayoutMk cId="3336831585" sldId="2147483680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9.338" v="3520" actId="790"/>
            <ac:spMkLst>
              <pc:docMk/>
              <pc:sldMasterMk cId="3265267691" sldId="2147483660"/>
              <pc:sldLayoutMk cId="3336831585" sldId="2147483680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9.339" v="3521" actId="790"/>
            <ac:spMkLst>
              <pc:docMk/>
              <pc:sldMasterMk cId="3265267691" sldId="2147483660"/>
              <pc:sldLayoutMk cId="3336831585" sldId="2147483680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9.340" v="3522" actId="790"/>
            <ac:spMkLst>
              <pc:docMk/>
              <pc:sldMasterMk cId="3265267691" sldId="2147483660"/>
              <pc:sldLayoutMk cId="3336831585" sldId="2147483680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9.341" v="3523" actId="790"/>
            <ac:spMkLst>
              <pc:docMk/>
              <pc:sldMasterMk cId="3265267691" sldId="2147483660"/>
              <pc:sldLayoutMk cId="3336831585" sldId="2147483680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9.343" v="3524" actId="790"/>
            <ac:spMkLst>
              <pc:docMk/>
              <pc:sldMasterMk cId="3265267691" sldId="2147483660"/>
              <pc:sldLayoutMk cId="3336831585" sldId="2147483680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9.345" v="3525" actId="790"/>
            <ac:spMkLst>
              <pc:docMk/>
              <pc:sldMasterMk cId="3265267691" sldId="2147483660"/>
              <pc:sldLayoutMk cId="3336831585" sldId="2147483680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9.346" v="3526" actId="790"/>
            <ac:spMkLst>
              <pc:docMk/>
              <pc:sldMasterMk cId="3265267691" sldId="2147483660"/>
              <pc:sldLayoutMk cId="3336831585" sldId="2147483680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9.348" v="3527" actId="790"/>
            <ac:spMkLst>
              <pc:docMk/>
              <pc:sldMasterMk cId="3265267691" sldId="2147483660"/>
              <pc:sldLayoutMk cId="3336831585" sldId="2147483680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9.349" v="3528" actId="790"/>
            <ac:spMkLst>
              <pc:docMk/>
              <pc:sldMasterMk cId="3265267691" sldId="2147483660"/>
              <pc:sldLayoutMk cId="3336831585" sldId="2147483680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9.351" v="3529" actId="790"/>
            <ac:spMkLst>
              <pc:docMk/>
              <pc:sldMasterMk cId="3265267691" sldId="2147483660"/>
              <pc:sldLayoutMk cId="3336831585" sldId="2147483680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9.353" v="3530" actId="790"/>
            <ac:spMkLst>
              <pc:docMk/>
              <pc:sldMasterMk cId="3265267691" sldId="2147483660"/>
              <pc:sldLayoutMk cId="3336831585" sldId="2147483680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9.355" v="3531" actId="790"/>
            <ac:spMkLst>
              <pc:docMk/>
              <pc:sldMasterMk cId="3265267691" sldId="2147483660"/>
              <pc:sldLayoutMk cId="3336831585" sldId="2147483680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9.356" v="3532" actId="790"/>
            <ac:spMkLst>
              <pc:docMk/>
              <pc:sldMasterMk cId="3265267691" sldId="2147483660"/>
              <pc:sldLayoutMk cId="3336831585" sldId="2147483680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9.357" v="3533" actId="790"/>
            <ac:spMkLst>
              <pc:docMk/>
              <pc:sldMasterMk cId="3265267691" sldId="2147483660"/>
              <pc:sldLayoutMk cId="3336831585" sldId="2147483680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9.302" v="3498" actId="790"/>
            <ac:spMkLst>
              <pc:docMk/>
              <pc:sldMasterMk cId="3265267691" sldId="2147483660"/>
              <pc:sldLayoutMk cId="3336831585" sldId="2147483680"/>
              <ac:spMk id="46" creationId="{440C22B1-C06B-45C6-8728-CD8C97E53A01}"/>
            </ac:spMkLst>
          </pc:spChg>
          <pc:spChg chg="mod">
            <ac:chgData name="Gustavo Velez" userId="5694e89c67e65a8c" providerId="LiveId" clId="{3B422CB8-331F-478C-91CC-0535E52154E8}" dt="2020-11-07T11:07:39.304" v="3499" actId="790"/>
            <ac:spMkLst>
              <pc:docMk/>
              <pc:sldMasterMk cId="3265267691" sldId="2147483660"/>
              <pc:sldLayoutMk cId="3336831585" sldId="2147483680"/>
              <ac:spMk id="47" creationId="{1503A849-FAFA-4065-B68C-F17129555213}"/>
            </ac:spMkLst>
          </pc:spChg>
          <pc:spChg chg="mod">
            <ac:chgData name="Gustavo Velez" userId="5694e89c67e65a8c" providerId="LiveId" clId="{3B422CB8-331F-478C-91CC-0535E52154E8}" dt="2020-11-07T11:07:39.305" v="3500" actId="790"/>
            <ac:spMkLst>
              <pc:docMk/>
              <pc:sldMasterMk cId="3265267691" sldId="2147483660"/>
              <pc:sldLayoutMk cId="3336831585" sldId="2147483680"/>
              <ac:spMk id="48" creationId="{0B35A6F7-826B-49F9-B809-A62EB8286035}"/>
            </ac:spMkLst>
          </pc:spChg>
          <pc:spChg chg="mod">
            <ac:chgData name="Gustavo Velez" userId="5694e89c67e65a8c" providerId="LiveId" clId="{3B422CB8-331F-478C-91CC-0535E52154E8}" dt="2020-11-07T11:07:39.307" v="3501" actId="790"/>
            <ac:spMkLst>
              <pc:docMk/>
              <pc:sldMasterMk cId="3265267691" sldId="2147483660"/>
              <pc:sldLayoutMk cId="3336831585" sldId="2147483680"/>
              <ac:spMk id="49" creationId="{5055BF7E-C664-42E7-AE32-8E381884BB77}"/>
            </ac:spMkLst>
          </pc:spChg>
          <pc:spChg chg="mod">
            <ac:chgData name="Gustavo Velez" userId="5694e89c67e65a8c" providerId="LiveId" clId="{3B422CB8-331F-478C-91CC-0535E52154E8}" dt="2020-11-07T11:07:39.308" v="3502" actId="790"/>
            <ac:spMkLst>
              <pc:docMk/>
              <pc:sldMasterMk cId="3265267691" sldId="2147483660"/>
              <pc:sldLayoutMk cId="3336831585" sldId="2147483680"/>
              <ac:spMk id="50" creationId="{CA0FC3EA-AA6B-45A1-931D-E7B30204AE13}"/>
            </ac:spMkLst>
          </pc:spChg>
          <pc:spChg chg="mod">
            <ac:chgData name="Gustavo Velez" userId="5694e89c67e65a8c" providerId="LiveId" clId="{3B422CB8-331F-478C-91CC-0535E52154E8}" dt="2020-11-07T11:07:39.309" v="3503" actId="790"/>
            <ac:spMkLst>
              <pc:docMk/>
              <pc:sldMasterMk cId="3265267691" sldId="2147483660"/>
              <pc:sldLayoutMk cId="3336831585" sldId="2147483680"/>
              <ac:spMk id="51" creationId="{AC36B4B5-E4ED-4994-8DDB-D0D6D89DF408}"/>
            </ac:spMkLst>
          </pc:spChg>
          <pc:spChg chg="mod">
            <ac:chgData name="Gustavo Velez" userId="5694e89c67e65a8c" providerId="LiveId" clId="{3B422CB8-331F-478C-91CC-0535E52154E8}" dt="2020-11-07T11:07:39.311" v="3504" actId="790"/>
            <ac:spMkLst>
              <pc:docMk/>
              <pc:sldMasterMk cId="3265267691" sldId="2147483660"/>
              <pc:sldLayoutMk cId="3336831585" sldId="2147483680"/>
              <ac:spMk id="52" creationId="{95E02B3C-261A-4BD5-BA41-33B44F02702B}"/>
            </ac:spMkLst>
          </pc:spChg>
          <pc:spChg chg="mod">
            <ac:chgData name="Gustavo Velez" userId="5694e89c67e65a8c" providerId="LiveId" clId="{3B422CB8-331F-478C-91CC-0535E52154E8}" dt="2020-11-07T11:07:39.312" v="3505" actId="790"/>
            <ac:spMkLst>
              <pc:docMk/>
              <pc:sldMasterMk cId="3265267691" sldId="2147483660"/>
              <pc:sldLayoutMk cId="3336831585" sldId="2147483680"/>
              <ac:spMk id="53" creationId="{3DFA6D6D-1C7B-4268-8CB5-785D600207B0}"/>
            </ac:spMkLst>
          </pc:spChg>
          <pc:spChg chg="mod">
            <ac:chgData name="Gustavo Velez" userId="5694e89c67e65a8c" providerId="LiveId" clId="{3B422CB8-331F-478C-91CC-0535E52154E8}" dt="2020-11-07T11:07:39.314" v="3506" actId="790"/>
            <ac:spMkLst>
              <pc:docMk/>
              <pc:sldMasterMk cId="3265267691" sldId="2147483660"/>
              <pc:sldLayoutMk cId="3336831585" sldId="2147483680"/>
              <ac:spMk id="54" creationId="{4DCB8C83-4083-4850-9655-220A4B75E781}"/>
            </ac:spMkLst>
          </pc:spChg>
          <pc:spChg chg="mod">
            <ac:chgData name="Gustavo Velez" userId="5694e89c67e65a8c" providerId="LiveId" clId="{3B422CB8-331F-478C-91CC-0535E52154E8}" dt="2020-11-07T11:07:39.316" v="3507" actId="790"/>
            <ac:spMkLst>
              <pc:docMk/>
              <pc:sldMasterMk cId="3265267691" sldId="2147483660"/>
              <pc:sldLayoutMk cId="3336831585" sldId="2147483680"/>
              <ac:spMk id="55" creationId="{E8355D7F-6187-4D0B-91C9-D1273902516C}"/>
            </ac:spMkLst>
          </pc:spChg>
          <pc:spChg chg="mod">
            <ac:chgData name="Gustavo Velez" userId="5694e89c67e65a8c" providerId="LiveId" clId="{3B422CB8-331F-478C-91CC-0535E52154E8}" dt="2020-11-07T11:07:39.317" v="3508" actId="790"/>
            <ac:spMkLst>
              <pc:docMk/>
              <pc:sldMasterMk cId="3265267691" sldId="2147483660"/>
              <pc:sldLayoutMk cId="3336831585" sldId="2147483680"/>
              <ac:spMk id="56" creationId="{156FDADC-6571-4859-8631-1066D03570C8}"/>
            </ac:spMkLst>
          </pc:spChg>
          <pc:spChg chg="mod">
            <ac:chgData name="Gustavo Velez" userId="5694e89c67e65a8c" providerId="LiveId" clId="{3B422CB8-331F-478C-91CC-0535E52154E8}" dt="2020-11-07T11:07:39.319" v="3509" actId="790"/>
            <ac:spMkLst>
              <pc:docMk/>
              <pc:sldMasterMk cId="3265267691" sldId="2147483660"/>
              <pc:sldLayoutMk cId="3336831585" sldId="2147483680"/>
              <ac:spMk id="57" creationId="{F88DA33E-0043-4458-8F41-EBCAA7EDA094}"/>
            </ac:spMkLst>
          </pc:spChg>
          <pc:spChg chg="mod">
            <ac:chgData name="Gustavo Velez" userId="5694e89c67e65a8c" providerId="LiveId" clId="{3B422CB8-331F-478C-91CC-0535E52154E8}" dt="2020-11-07T11:07:39.321" v="3510" actId="790"/>
            <ac:spMkLst>
              <pc:docMk/>
              <pc:sldMasterMk cId="3265267691" sldId="2147483660"/>
              <pc:sldLayoutMk cId="3336831585" sldId="2147483680"/>
              <ac:spMk id="58" creationId="{5A3DFE0C-BCD5-4CC7-BC1F-9BD53FA095FB}"/>
            </ac:spMkLst>
          </pc:spChg>
          <pc:spChg chg="mod">
            <ac:chgData name="Gustavo Velez" userId="5694e89c67e65a8c" providerId="LiveId" clId="{3B422CB8-331F-478C-91CC-0535E52154E8}" dt="2020-11-07T11:07:39.323" v="3511" actId="790"/>
            <ac:spMkLst>
              <pc:docMk/>
              <pc:sldMasterMk cId="3265267691" sldId="2147483660"/>
              <pc:sldLayoutMk cId="3336831585" sldId="2147483680"/>
              <ac:spMk id="59" creationId="{96DAA2CB-5CE9-437B-847A-3FD3DFC633BE}"/>
            </ac:spMkLst>
          </pc:spChg>
          <pc:spChg chg="mod">
            <ac:chgData name="Gustavo Velez" userId="5694e89c67e65a8c" providerId="LiveId" clId="{3B422CB8-331F-478C-91CC-0535E52154E8}" dt="2020-11-07T11:07:39.359" v="3534" actId="790"/>
            <ac:spMkLst>
              <pc:docMk/>
              <pc:sldMasterMk cId="3265267691" sldId="2147483660"/>
              <pc:sldLayoutMk cId="3336831585" sldId="2147483680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363" v="3535" actId="790"/>
            <ac:spMkLst>
              <pc:docMk/>
              <pc:sldMasterMk cId="3265267691" sldId="2147483660"/>
              <pc:sldLayoutMk cId="3336831585" sldId="2147483680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325" v="3512" actId="790"/>
            <ac:spMkLst>
              <pc:docMk/>
              <pc:sldMasterMk cId="3265267691" sldId="2147483660"/>
              <pc:sldLayoutMk cId="3336831585" sldId="2147483680"/>
              <ac:spMk id="65" creationId="{4A3DD287-5209-418C-9142-AD01E944FF77}"/>
            </ac:spMkLst>
          </pc:spChg>
          <pc:spChg chg="mod">
            <ac:chgData name="Gustavo Velez" userId="5694e89c67e65a8c" providerId="LiveId" clId="{3B422CB8-331F-478C-91CC-0535E52154E8}" dt="2020-11-07T11:07:39.327" v="3513" actId="790"/>
            <ac:spMkLst>
              <pc:docMk/>
              <pc:sldMasterMk cId="3265267691" sldId="2147483660"/>
              <pc:sldLayoutMk cId="3336831585" sldId="2147483680"/>
              <ac:spMk id="66" creationId="{EFE025BD-594D-4493-B777-D626432080F7}"/>
            </ac:spMkLst>
          </pc:spChg>
          <pc:spChg chg="mod">
            <ac:chgData name="Gustavo Velez" userId="5694e89c67e65a8c" providerId="LiveId" clId="{3B422CB8-331F-478C-91CC-0535E52154E8}" dt="2020-11-07T11:07:39.328" v="3514" actId="790"/>
            <ac:spMkLst>
              <pc:docMk/>
              <pc:sldMasterMk cId="3265267691" sldId="2147483660"/>
              <pc:sldLayoutMk cId="3336831585" sldId="2147483680"/>
              <ac:spMk id="67" creationId="{6754DD96-3BCB-4E4E-8D51-7E13189A524D}"/>
            </ac:spMkLst>
          </pc:spChg>
          <pc:spChg chg="mod">
            <ac:chgData name="Gustavo Velez" userId="5694e89c67e65a8c" providerId="LiveId" clId="{3B422CB8-331F-478C-91CC-0535E52154E8}" dt="2020-11-07T11:07:39.330" v="3515" actId="790"/>
            <ac:spMkLst>
              <pc:docMk/>
              <pc:sldMasterMk cId="3265267691" sldId="2147483660"/>
              <pc:sldLayoutMk cId="3336831585" sldId="2147483680"/>
              <ac:spMk id="68" creationId="{A892B8FE-6B7A-460D-96CA-3336D4636EAF}"/>
            </ac:spMkLst>
          </pc:spChg>
          <pc:spChg chg="mod">
            <ac:chgData name="Gustavo Velez" userId="5694e89c67e65a8c" providerId="LiveId" clId="{3B422CB8-331F-478C-91CC-0535E52154E8}" dt="2020-11-07T11:07:39.365" v="3536" actId="790"/>
            <ac:spMkLst>
              <pc:docMk/>
              <pc:sldMasterMk cId="3265267691" sldId="2147483660"/>
              <pc:sldLayoutMk cId="3336831585" sldId="2147483680"/>
              <ac:spMk id="69" creationId="{493A5DB7-262B-4B63-8E13-D07620AAE5EE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436" v="3576" actId="790"/>
          <pc:sldLayoutMkLst>
            <pc:docMk/>
            <pc:sldMasterMk cId="3265267691" sldId="2147483660"/>
            <pc:sldLayoutMk cId="3960749191" sldId="2147483681"/>
          </pc:sldLayoutMkLst>
          <pc:spChg chg="mod">
            <ac:chgData name="Gustavo Velez" userId="5694e89c67e65a8c" providerId="LiveId" clId="{3B422CB8-331F-478C-91CC-0535E52154E8}" dt="2020-11-07T11:07:39.394" v="3555" actId="790"/>
            <ac:spMkLst>
              <pc:docMk/>
              <pc:sldMasterMk cId="3265267691" sldId="2147483660"/>
              <pc:sldLayoutMk cId="3960749191" sldId="2147483681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9.395" v="3556" actId="790"/>
            <ac:spMkLst>
              <pc:docMk/>
              <pc:sldMasterMk cId="3265267691" sldId="2147483660"/>
              <pc:sldLayoutMk cId="3960749191" sldId="2147483681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9.396" v="3557" actId="790"/>
            <ac:spMkLst>
              <pc:docMk/>
              <pc:sldMasterMk cId="3265267691" sldId="2147483660"/>
              <pc:sldLayoutMk cId="3960749191" sldId="2147483681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9.398" v="3558" actId="790"/>
            <ac:spMkLst>
              <pc:docMk/>
              <pc:sldMasterMk cId="3265267691" sldId="2147483660"/>
              <pc:sldLayoutMk cId="3960749191" sldId="2147483681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9.399" v="3559" actId="790"/>
            <ac:spMkLst>
              <pc:docMk/>
              <pc:sldMasterMk cId="3265267691" sldId="2147483660"/>
              <pc:sldLayoutMk cId="3960749191" sldId="2147483681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9.401" v="3560" actId="790"/>
            <ac:spMkLst>
              <pc:docMk/>
              <pc:sldMasterMk cId="3265267691" sldId="2147483660"/>
              <pc:sldLayoutMk cId="3960749191" sldId="2147483681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9.402" v="3561" actId="790"/>
            <ac:spMkLst>
              <pc:docMk/>
              <pc:sldMasterMk cId="3265267691" sldId="2147483660"/>
              <pc:sldLayoutMk cId="3960749191" sldId="2147483681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9.404" v="3562" actId="790"/>
            <ac:spMkLst>
              <pc:docMk/>
              <pc:sldMasterMk cId="3265267691" sldId="2147483660"/>
              <pc:sldLayoutMk cId="3960749191" sldId="2147483681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9.405" v="3563" actId="790"/>
            <ac:spMkLst>
              <pc:docMk/>
              <pc:sldMasterMk cId="3265267691" sldId="2147483660"/>
              <pc:sldLayoutMk cId="3960749191" sldId="2147483681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9.407" v="3564" actId="790"/>
            <ac:spMkLst>
              <pc:docMk/>
              <pc:sldMasterMk cId="3265267691" sldId="2147483660"/>
              <pc:sldLayoutMk cId="3960749191" sldId="2147483681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9.408" v="3565" actId="790"/>
            <ac:spMkLst>
              <pc:docMk/>
              <pc:sldMasterMk cId="3265267691" sldId="2147483660"/>
              <pc:sldLayoutMk cId="3960749191" sldId="2147483681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9.409" v="3566" actId="790"/>
            <ac:spMkLst>
              <pc:docMk/>
              <pc:sldMasterMk cId="3265267691" sldId="2147483660"/>
              <pc:sldLayoutMk cId="3960749191" sldId="2147483681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9.411" v="3567" actId="790"/>
            <ac:spMkLst>
              <pc:docMk/>
              <pc:sldMasterMk cId="3265267691" sldId="2147483660"/>
              <pc:sldLayoutMk cId="3960749191" sldId="2147483681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9.412" v="3568" actId="790"/>
            <ac:spMkLst>
              <pc:docMk/>
              <pc:sldMasterMk cId="3265267691" sldId="2147483660"/>
              <pc:sldLayoutMk cId="3960749191" sldId="2147483681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9.413" v="3569" actId="790"/>
            <ac:spMkLst>
              <pc:docMk/>
              <pc:sldMasterMk cId="3265267691" sldId="2147483660"/>
              <pc:sldLayoutMk cId="3960749191" sldId="2147483681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9.415" v="3570" actId="790"/>
            <ac:spMkLst>
              <pc:docMk/>
              <pc:sldMasterMk cId="3265267691" sldId="2147483660"/>
              <pc:sldLayoutMk cId="3960749191" sldId="2147483681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9.417" v="3571" actId="790"/>
            <ac:spMkLst>
              <pc:docMk/>
              <pc:sldMasterMk cId="3265267691" sldId="2147483660"/>
              <pc:sldLayoutMk cId="3960749191" sldId="2147483681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9.419" v="3572" actId="790"/>
            <ac:spMkLst>
              <pc:docMk/>
              <pc:sldMasterMk cId="3265267691" sldId="2147483660"/>
              <pc:sldLayoutMk cId="3960749191" sldId="2147483681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9.430" v="3575" actId="790"/>
            <ac:spMkLst>
              <pc:docMk/>
              <pc:sldMasterMk cId="3265267691" sldId="2147483660"/>
              <pc:sldLayoutMk cId="3960749191" sldId="2147483681"/>
              <ac:spMk id="45" creationId="{7916D886-1042-4EE2-A667-D742DC38C782}"/>
            </ac:spMkLst>
          </pc:spChg>
          <pc:spChg chg="mod">
            <ac:chgData name="Gustavo Velez" userId="5694e89c67e65a8c" providerId="LiveId" clId="{3B422CB8-331F-478C-91CC-0535E52154E8}" dt="2020-11-07T11:07:39.367" v="3537" actId="790"/>
            <ac:spMkLst>
              <pc:docMk/>
              <pc:sldMasterMk cId="3265267691" sldId="2147483660"/>
              <pc:sldLayoutMk cId="3960749191" sldId="2147483681"/>
              <ac:spMk id="47" creationId="{2D7FC815-F2FE-4E08-B0F2-F3EE679AD2A7}"/>
            </ac:spMkLst>
          </pc:spChg>
          <pc:spChg chg="mod">
            <ac:chgData name="Gustavo Velez" userId="5694e89c67e65a8c" providerId="LiveId" clId="{3B422CB8-331F-478C-91CC-0535E52154E8}" dt="2020-11-07T11:07:39.368" v="3538" actId="790"/>
            <ac:spMkLst>
              <pc:docMk/>
              <pc:sldMasterMk cId="3265267691" sldId="2147483660"/>
              <pc:sldLayoutMk cId="3960749191" sldId="2147483681"/>
              <ac:spMk id="48" creationId="{86E37219-AD52-4C63-A153-D0B97B257462}"/>
            </ac:spMkLst>
          </pc:spChg>
          <pc:spChg chg="mod">
            <ac:chgData name="Gustavo Velez" userId="5694e89c67e65a8c" providerId="LiveId" clId="{3B422CB8-331F-478C-91CC-0535E52154E8}" dt="2020-11-07T11:07:39.370" v="3539" actId="790"/>
            <ac:spMkLst>
              <pc:docMk/>
              <pc:sldMasterMk cId="3265267691" sldId="2147483660"/>
              <pc:sldLayoutMk cId="3960749191" sldId="2147483681"/>
              <ac:spMk id="49" creationId="{DE589E7F-F6A8-4406-BD99-F5D679BCA4DF}"/>
            </ac:spMkLst>
          </pc:spChg>
          <pc:spChg chg="mod">
            <ac:chgData name="Gustavo Velez" userId="5694e89c67e65a8c" providerId="LiveId" clId="{3B422CB8-331F-478C-91CC-0535E52154E8}" dt="2020-11-07T11:07:39.371" v="3540" actId="790"/>
            <ac:spMkLst>
              <pc:docMk/>
              <pc:sldMasterMk cId="3265267691" sldId="2147483660"/>
              <pc:sldLayoutMk cId="3960749191" sldId="2147483681"/>
              <ac:spMk id="50" creationId="{82DDE587-284D-410A-A88E-47074FA6AE4B}"/>
            </ac:spMkLst>
          </pc:spChg>
          <pc:spChg chg="mod">
            <ac:chgData name="Gustavo Velez" userId="5694e89c67e65a8c" providerId="LiveId" clId="{3B422CB8-331F-478C-91CC-0535E52154E8}" dt="2020-11-07T11:07:39.372" v="3541" actId="790"/>
            <ac:spMkLst>
              <pc:docMk/>
              <pc:sldMasterMk cId="3265267691" sldId="2147483660"/>
              <pc:sldLayoutMk cId="3960749191" sldId="2147483681"/>
              <ac:spMk id="51" creationId="{4FD620A2-4C53-42DB-9425-CE4D3E910E87}"/>
            </ac:spMkLst>
          </pc:spChg>
          <pc:spChg chg="mod">
            <ac:chgData name="Gustavo Velez" userId="5694e89c67e65a8c" providerId="LiveId" clId="{3B422CB8-331F-478C-91CC-0535E52154E8}" dt="2020-11-07T11:07:39.374" v="3542" actId="790"/>
            <ac:spMkLst>
              <pc:docMk/>
              <pc:sldMasterMk cId="3265267691" sldId="2147483660"/>
              <pc:sldLayoutMk cId="3960749191" sldId="2147483681"/>
              <ac:spMk id="52" creationId="{E449E9C8-60C7-417C-B15A-6DE5937D6AF5}"/>
            </ac:spMkLst>
          </pc:spChg>
          <pc:spChg chg="mod">
            <ac:chgData name="Gustavo Velez" userId="5694e89c67e65a8c" providerId="LiveId" clId="{3B422CB8-331F-478C-91CC-0535E52154E8}" dt="2020-11-07T11:07:39.375" v="3543" actId="790"/>
            <ac:spMkLst>
              <pc:docMk/>
              <pc:sldMasterMk cId="3265267691" sldId="2147483660"/>
              <pc:sldLayoutMk cId="3960749191" sldId="2147483681"/>
              <ac:spMk id="53" creationId="{61A1CA1C-4EF7-47CB-9406-F3270DD60D6D}"/>
            </ac:spMkLst>
          </pc:spChg>
          <pc:spChg chg="mod">
            <ac:chgData name="Gustavo Velez" userId="5694e89c67e65a8c" providerId="LiveId" clId="{3B422CB8-331F-478C-91CC-0535E52154E8}" dt="2020-11-07T11:07:39.377" v="3544" actId="790"/>
            <ac:spMkLst>
              <pc:docMk/>
              <pc:sldMasterMk cId="3265267691" sldId="2147483660"/>
              <pc:sldLayoutMk cId="3960749191" sldId="2147483681"/>
              <ac:spMk id="54" creationId="{3A162112-5FBF-4699-8554-2E95F11F6F45}"/>
            </ac:spMkLst>
          </pc:spChg>
          <pc:spChg chg="mod">
            <ac:chgData name="Gustavo Velez" userId="5694e89c67e65a8c" providerId="LiveId" clId="{3B422CB8-331F-478C-91CC-0535E52154E8}" dt="2020-11-07T11:07:39.378" v="3545" actId="790"/>
            <ac:spMkLst>
              <pc:docMk/>
              <pc:sldMasterMk cId="3265267691" sldId="2147483660"/>
              <pc:sldLayoutMk cId="3960749191" sldId="2147483681"/>
              <ac:spMk id="55" creationId="{8861781D-77CE-4764-80A4-263E3C3CCC85}"/>
            </ac:spMkLst>
          </pc:spChg>
          <pc:spChg chg="mod">
            <ac:chgData name="Gustavo Velez" userId="5694e89c67e65a8c" providerId="LiveId" clId="{3B422CB8-331F-478C-91CC-0535E52154E8}" dt="2020-11-07T11:07:39.379" v="3546" actId="790"/>
            <ac:spMkLst>
              <pc:docMk/>
              <pc:sldMasterMk cId="3265267691" sldId="2147483660"/>
              <pc:sldLayoutMk cId="3960749191" sldId="2147483681"/>
              <ac:spMk id="56" creationId="{B2AF273D-715D-45C1-9DAF-AEF684F54018}"/>
            </ac:spMkLst>
          </pc:spChg>
          <pc:spChg chg="mod">
            <ac:chgData name="Gustavo Velez" userId="5694e89c67e65a8c" providerId="LiveId" clId="{3B422CB8-331F-478C-91CC-0535E52154E8}" dt="2020-11-07T11:07:39.380" v="3547" actId="790"/>
            <ac:spMkLst>
              <pc:docMk/>
              <pc:sldMasterMk cId="3265267691" sldId="2147483660"/>
              <pc:sldLayoutMk cId="3960749191" sldId="2147483681"/>
              <ac:spMk id="57" creationId="{DE5DF182-DA4F-436B-992C-4A4F82E37B07}"/>
            </ac:spMkLst>
          </pc:spChg>
          <pc:spChg chg="mod">
            <ac:chgData name="Gustavo Velez" userId="5694e89c67e65a8c" providerId="LiveId" clId="{3B422CB8-331F-478C-91CC-0535E52154E8}" dt="2020-11-07T11:07:39.382" v="3548" actId="790"/>
            <ac:spMkLst>
              <pc:docMk/>
              <pc:sldMasterMk cId="3265267691" sldId="2147483660"/>
              <pc:sldLayoutMk cId="3960749191" sldId="2147483681"/>
              <ac:spMk id="58" creationId="{ECE1934C-330D-4DFE-B3CD-FE09297DD393}"/>
            </ac:spMkLst>
          </pc:spChg>
          <pc:spChg chg="mod">
            <ac:chgData name="Gustavo Velez" userId="5694e89c67e65a8c" providerId="LiveId" clId="{3B422CB8-331F-478C-91CC-0535E52154E8}" dt="2020-11-07T11:07:39.384" v="3549" actId="790"/>
            <ac:spMkLst>
              <pc:docMk/>
              <pc:sldMasterMk cId="3265267691" sldId="2147483660"/>
              <pc:sldLayoutMk cId="3960749191" sldId="2147483681"/>
              <ac:spMk id="59" creationId="{09C63F39-F136-4E4D-A427-66F8FF5838AC}"/>
            </ac:spMkLst>
          </pc:spChg>
          <pc:spChg chg="mod">
            <ac:chgData name="Gustavo Velez" userId="5694e89c67e65a8c" providerId="LiveId" clId="{3B422CB8-331F-478C-91CC-0535E52154E8}" dt="2020-11-07T11:07:39.422" v="3573" actId="790"/>
            <ac:spMkLst>
              <pc:docMk/>
              <pc:sldMasterMk cId="3265267691" sldId="2147483660"/>
              <pc:sldLayoutMk cId="3960749191" sldId="2147483681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426" v="3574" actId="790"/>
            <ac:spMkLst>
              <pc:docMk/>
              <pc:sldMasterMk cId="3265267691" sldId="2147483660"/>
              <pc:sldLayoutMk cId="3960749191" sldId="2147483681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386" v="3550" actId="790"/>
            <ac:spMkLst>
              <pc:docMk/>
              <pc:sldMasterMk cId="3265267691" sldId="2147483660"/>
              <pc:sldLayoutMk cId="3960749191" sldId="2147483681"/>
              <ac:spMk id="65" creationId="{47E047FA-F813-437E-8AFB-A7606D6ED91F}"/>
            </ac:spMkLst>
          </pc:spChg>
          <pc:spChg chg="mod">
            <ac:chgData name="Gustavo Velez" userId="5694e89c67e65a8c" providerId="LiveId" clId="{3B422CB8-331F-478C-91CC-0535E52154E8}" dt="2020-11-07T11:07:39.387" v="3551" actId="790"/>
            <ac:spMkLst>
              <pc:docMk/>
              <pc:sldMasterMk cId="3265267691" sldId="2147483660"/>
              <pc:sldLayoutMk cId="3960749191" sldId="2147483681"/>
              <ac:spMk id="66" creationId="{3216E30B-6317-498F-BC17-0069D1766BA9}"/>
            </ac:spMkLst>
          </pc:spChg>
          <pc:spChg chg="mod">
            <ac:chgData name="Gustavo Velez" userId="5694e89c67e65a8c" providerId="LiveId" clId="{3B422CB8-331F-478C-91CC-0535E52154E8}" dt="2020-11-07T11:07:39.389" v="3552" actId="790"/>
            <ac:spMkLst>
              <pc:docMk/>
              <pc:sldMasterMk cId="3265267691" sldId="2147483660"/>
              <pc:sldLayoutMk cId="3960749191" sldId="2147483681"/>
              <ac:spMk id="67" creationId="{4DBC2398-5C22-4959-9687-1CCD52E4ED45}"/>
            </ac:spMkLst>
          </pc:spChg>
          <pc:spChg chg="mod">
            <ac:chgData name="Gustavo Velez" userId="5694e89c67e65a8c" providerId="LiveId" clId="{3B422CB8-331F-478C-91CC-0535E52154E8}" dt="2020-11-07T11:07:39.391" v="3553" actId="790"/>
            <ac:spMkLst>
              <pc:docMk/>
              <pc:sldMasterMk cId="3265267691" sldId="2147483660"/>
              <pc:sldLayoutMk cId="3960749191" sldId="2147483681"/>
              <ac:spMk id="68" creationId="{0221CB84-1B00-4832-B1B0-43CF89AE05D0}"/>
            </ac:spMkLst>
          </pc:spChg>
          <pc:spChg chg="mod">
            <ac:chgData name="Gustavo Velez" userId="5694e89c67e65a8c" providerId="LiveId" clId="{3B422CB8-331F-478C-91CC-0535E52154E8}" dt="2020-11-07T11:07:39.392" v="3554" actId="790"/>
            <ac:spMkLst>
              <pc:docMk/>
              <pc:sldMasterMk cId="3265267691" sldId="2147483660"/>
              <pc:sldLayoutMk cId="3960749191" sldId="2147483681"/>
              <ac:spMk id="69" creationId="{EAFADE15-7C80-4420-A26D-989386697EC3}"/>
            </ac:spMkLst>
          </pc:spChg>
          <pc:spChg chg="mod">
            <ac:chgData name="Gustavo Velez" userId="5694e89c67e65a8c" providerId="LiveId" clId="{3B422CB8-331F-478C-91CC-0535E52154E8}" dt="2020-11-07T11:07:39.436" v="3576" actId="790"/>
            <ac:spMkLst>
              <pc:docMk/>
              <pc:sldMasterMk cId="3265267691" sldId="2147483660"/>
              <pc:sldLayoutMk cId="3960749191" sldId="2147483681"/>
              <ac:spMk id="75" creationId="{BD874685-BFDE-458E-81C4-02AE0DA9778B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508" v="3616" actId="790"/>
          <pc:sldLayoutMkLst>
            <pc:docMk/>
            <pc:sldMasterMk cId="3265267691" sldId="2147483660"/>
            <pc:sldLayoutMk cId="3815440474" sldId="2147483682"/>
          </pc:sldLayoutMkLst>
          <pc:spChg chg="mod">
            <ac:chgData name="Gustavo Velez" userId="5694e89c67e65a8c" providerId="LiveId" clId="{3B422CB8-331F-478C-91CC-0535E52154E8}" dt="2020-11-07T11:07:39.469" v="3595" actId="790"/>
            <ac:spMkLst>
              <pc:docMk/>
              <pc:sldMasterMk cId="3265267691" sldId="2147483660"/>
              <pc:sldLayoutMk cId="3815440474" sldId="2147483682"/>
              <ac:spMk id="25" creationId="{FB40E949-5756-443F-9955-96371F22D89F}"/>
            </ac:spMkLst>
          </pc:spChg>
          <pc:spChg chg="mod">
            <ac:chgData name="Gustavo Velez" userId="5694e89c67e65a8c" providerId="LiveId" clId="{3B422CB8-331F-478C-91CC-0535E52154E8}" dt="2020-11-07T11:07:39.471" v="3596" actId="790"/>
            <ac:spMkLst>
              <pc:docMk/>
              <pc:sldMasterMk cId="3265267691" sldId="2147483660"/>
              <pc:sldLayoutMk cId="3815440474" sldId="2147483682"/>
              <ac:spMk id="26" creationId="{3A8898BC-BE0B-40CA-A882-F8B6C7B7D559}"/>
            </ac:spMkLst>
          </pc:spChg>
          <pc:spChg chg="mod">
            <ac:chgData name="Gustavo Velez" userId="5694e89c67e65a8c" providerId="LiveId" clId="{3B422CB8-331F-478C-91CC-0535E52154E8}" dt="2020-11-07T11:07:39.472" v="3597" actId="790"/>
            <ac:spMkLst>
              <pc:docMk/>
              <pc:sldMasterMk cId="3265267691" sldId="2147483660"/>
              <pc:sldLayoutMk cId="3815440474" sldId="2147483682"/>
              <ac:spMk id="27" creationId="{D30AE416-128A-4AFE-A8B8-D9C6D373DD5B}"/>
            </ac:spMkLst>
          </pc:spChg>
          <pc:spChg chg="mod">
            <ac:chgData name="Gustavo Velez" userId="5694e89c67e65a8c" providerId="LiveId" clId="{3B422CB8-331F-478C-91CC-0535E52154E8}" dt="2020-11-07T11:07:39.474" v="3598" actId="790"/>
            <ac:spMkLst>
              <pc:docMk/>
              <pc:sldMasterMk cId="3265267691" sldId="2147483660"/>
              <pc:sldLayoutMk cId="3815440474" sldId="2147483682"/>
              <ac:spMk id="28" creationId="{181E1D99-79F2-4D3E-894B-3AE7434E3D88}"/>
            </ac:spMkLst>
          </pc:spChg>
          <pc:spChg chg="mod">
            <ac:chgData name="Gustavo Velez" userId="5694e89c67e65a8c" providerId="LiveId" clId="{3B422CB8-331F-478C-91CC-0535E52154E8}" dt="2020-11-07T11:07:39.475" v="3599" actId="790"/>
            <ac:spMkLst>
              <pc:docMk/>
              <pc:sldMasterMk cId="3265267691" sldId="2147483660"/>
              <pc:sldLayoutMk cId="3815440474" sldId="2147483682"/>
              <ac:spMk id="29" creationId="{39EDB27D-A10A-439E-A3E8-1676482EC277}"/>
            </ac:spMkLst>
          </pc:spChg>
          <pc:spChg chg="mod">
            <ac:chgData name="Gustavo Velez" userId="5694e89c67e65a8c" providerId="LiveId" clId="{3B422CB8-331F-478C-91CC-0535E52154E8}" dt="2020-11-07T11:07:39.476" v="3600" actId="790"/>
            <ac:spMkLst>
              <pc:docMk/>
              <pc:sldMasterMk cId="3265267691" sldId="2147483660"/>
              <pc:sldLayoutMk cId="3815440474" sldId="2147483682"/>
              <ac:spMk id="30" creationId="{982ACD68-F6E9-4130-AA98-7DA52FF32385}"/>
            </ac:spMkLst>
          </pc:spChg>
          <pc:spChg chg="mod">
            <ac:chgData name="Gustavo Velez" userId="5694e89c67e65a8c" providerId="LiveId" clId="{3B422CB8-331F-478C-91CC-0535E52154E8}" dt="2020-11-07T11:07:39.478" v="3601" actId="790"/>
            <ac:spMkLst>
              <pc:docMk/>
              <pc:sldMasterMk cId="3265267691" sldId="2147483660"/>
              <pc:sldLayoutMk cId="3815440474" sldId="2147483682"/>
              <ac:spMk id="31" creationId="{CB4046B2-317F-42B7-A185-AC376A8DB790}"/>
            </ac:spMkLst>
          </pc:spChg>
          <pc:spChg chg="mod">
            <ac:chgData name="Gustavo Velez" userId="5694e89c67e65a8c" providerId="LiveId" clId="{3B422CB8-331F-478C-91CC-0535E52154E8}" dt="2020-11-07T11:07:39.479" v="3602" actId="790"/>
            <ac:spMkLst>
              <pc:docMk/>
              <pc:sldMasterMk cId="3265267691" sldId="2147483660"/>
              <pc:sldLayoutMk cId="3815440474" sldId="2147483682"/>
              <ac:spMk id="32" creationId="{8F50325A-B814-4D07-BF52-6A79228D0C21}"/>
            </ac:spMkLst>
          </pc:spChg>
          <pc:spChg chg="mod">
            <ac:chgData name="Gustavo Velez" userId="5694e89c67e65a8c" providerId="LiveId" clId="{3B422CB8-331F-478C-91CC-0535E52154E8}" dt="2020-11-07T11:07:39.482" v="3603" actId="790"/>
            <ac:spMkLst>
              <pc:docMk/>
              <pc:sldMasterMk cId="3265267691" sldId="2147483660"/>
              <pc:sldLayoutMk cId="3815440474" sldId="2147483682"/>
              <ac:spMk id="33" creationId="{F7CD3BF0-F299-445D-9F92-2EB16E026941}"/>
            </ac:spMkLst>
          </pc:spChg>
          <pc:spChg chg="mod">
            <ac:chgData name="Gustavo Velez" userId="5694e89c67e65a8c" providerId="LiveId" clId="{3B422CB8-331F-478C-91CC-0535E52154E8}" dt="2020-11-07T11:07:39.485" v="3604" actId="790"/>
            <ac:spMkLst>
              <pc:docMk/>
              <pc:sldMasterMk cId="3265267691" sldId="2147483660"/>
              <pc:sldLayoutMk cId="3815440474" sldId="2147483682"/>
              <ac:spMk id="34" creationId="{6E3D5AE5-B589-46F2-8F19-DC3CD9950C4F}"/>
            </ac:spMkLst>
          </pc:spChg>
          <pc:spChg chg="mod">
            <ac:chgData name="Gustavo Velez" userId="5694e89c67e65a8c" providerId="LiveId" clId="{3B422CB8-331F-478C-91CC-0535E52154E8}" dt="2020-11-07T11:07:39.487" v="3605" actId="790"/>
            <ac:spMkLst>
              <pc:docMk/>
              <pc:sldMasterMk cId="3265267691" sldId="2147483660"/>
              <pc:sldLayoutMk cId="3815440474" sldId="2147483682"/>
              <ac:spMk id="35" creationId="{6E441AFA-4B27-4CEE-A3E8-20F90394B637}"/>
            </ac:spMkLst>
          </pc:spChg>
          <pc:spChg chg="mod">
            <ac:chgData name="Gustavo Velez" userId="5694e89c67e65a8c" providerId="LiveId" clId="{3B422CB8-331F-478C-91CC-0535E52154E8}" dt="2020-11-07T11:07:39.488" v="3606" actId="790"/>
            <ac:spMkLst>
              <pc:docMk/>
              <pc:sldMasterMk cId="3265267691" sldId="2147483660"/>
              <pc:sldLayoutMk cId="3815440474" sldId="2147483682"/>
              <ac:spMk id="36" creationId="{EC24BB25-E2C6-4AF2-AECB-B3B67800F468}"/>
            </ac:spMkLst>
          </pc:spChg>
          <pc:spChg chg="mod">
            <ac:chgData name="Gustavo Velez" userId="5694e89c67e65a8c" providerId="LiveId" clId="{3B422CB8-331F-478C-91CC-0535E52154E8}" dt="2020-11-07T11:07:39.489" v="3607" actId="790"/>
            <ac:spMkLst>
              <pc:docMk/>
              <pc:sldMasterMk cId="3265267691" sldId="2147483660"/>
              <pc:sldLayoutMk cId="3815440474" sldId="2147483682"/>
              <ac:spMk id="37" creationId="{74E9CCB5-FCA6-4152-86C2-20E9EEE4D1CD}"/>
            </ac:spMkLst>
          </pc:spChg>
          <pc:spChg chg="mod">
            <ac:chgData name="Gustavo Velez" userId="5694e89c67e65a8c" providerId="LiveId" clId="{3B422CB8-331F-478C-91CC-0535E52154E8}" dt="2020-11-07T11:07:39.491" v="3608" actId="790"/>
            <ac:spMkLst>
              <pc:docMk/>
              <pc:sldMasterMk cId="3265267691" sldId="2147483660"/>
              <pc:sldLayoutMk cId="3815440474" sldId="2147483682"/>
              <ac:spMk id="38" creationId="{B9B5CFD2-248F-41D7-BCAB-CE759C6026DB}"/>
            </ac:spMkLst>
          </pc:spChg>
          <pc:spChg chg="mod">
            <ac:chgData name="Gustavo Velez" userId="5694e89c67e65a8c" providerId="LiveId" clId="{3B422CB8-331F-478C-91CC-0535E52154E8}" dt="2020-11-07T11:07:39.492" v="3609" actId="790"/>
            <ac:spMkLst>
              <pc:docMk/>
              <pc:sldMasterMk cId="3265267691" sldId="2147483660"/>
              <pc:sldLayoutMk cId="3815440474" sldId="2147483682"/>
              <ac:spMk id="39" creationId="{29D66215-E90E-4ECB-A9F3-2AD9609171BC}"/>
            </ac:spMkLst>
          </pc:spChg>
          <pc:spChg chg="mod">
            <ac:chgData name="Gustavo Velez" userId="5694e89c67e65a8c" providerId="LiveId" clId="{3B422CB8-331F-478C-91CC-0535E52154E8}" dt="2020-11-07T11:07:39.494" v="3610" actId="790"/>
            <ac:spMkLst>
              <pc:docMk/>
              <pc:sldMasterMk cId="3265267691" sldId="2147483660"/>
              <pc:sldLayoutMk cId="3815440474" sldId="2147483682"/>
              <ac:spMk id="40" creationId="{1D7FAE3D-15A0-4C21-A1E3-CA607683C46D}"/>
            </ac:spMkLst>
          </pc:spChg>
          <pc:spChg chg="mod">
            <ac:chgData name="Gustavo Velez" userId="5694e89c67e65a8c" providerId="LiveId" clId="{3B422CB8-331F-478C-91CC-0535E52154E8}" dt="2020-11-07T11:07:39.495" v="3611" actId="790"/>
            <ac:spMkLst>
              <pc:docMk/>
              <pc:sldMasterMk cId="3265267691" sldId="2147483660"/>
              <pc:sldLayoutMk cId="3815440474" sldId="2147483682"/>
              <ac:spMk id="41" creationId="{35930168-93B1-4E6E-9792-268F00B6B54E}"/>
            </ac:spMkLst>
          </pc:spChg>
          <pc:spChg chg="mod">
            <ac:chgData name="Gustavo Velez" userId="5694e89c67e65a8c" providerId="LiveId" clId="{3B422CB8-331F-478C-91CC-0535E52154E8}" dt="2020-11-07T11:07:39.497" v="3612" actId="790"/>
            <ac:spMkLst>
              <pc:docMk/>
              <pc:sldMasterMk cId="3265267691" sldId="2147483660"/>
              <pc:sldLayoutMk cId="3815440474" sldId="2147483682"/>
              <ac:spMk id="42" creationId="{85164F0C-241F-423B-B474-BD3735D58DE2}"/>
            </ac:spMkLst>
          </pc:spChg>
          <pc:spChg chg="mod">
            <ac:chgData name="Gustavo Velez" userId="5694e89c67e65a8c" providerId="LiveId" clId="{3B422CB8-331F-478C-91CC-0535E52154E8}" dt="2020-11-07T11:07:39.506" v="3615" actId="790"/>
            <ac:spMkLst>
              <pc:docMk/>
              <pc:sldMasterMk cId="3265267691" sldId="2147483660"/>
              <pc:sldLayoutMk cId="3815440474" sldId="2147483682"/>
              <ac:spMk id="45" creationId="{7916D886-1042-4EE2-A667-D742DC38C782}"/>
            </ac:spMkLst>
          </pc:spChg>
          <pc:spChg chg="mod">
            <ac:chgData name="Gustavo Velez" userId="5694e89c67e65a8c" providerId="LiveId" clId="{3B422CB8-331F-478C-91CC-0535E52154E8}" dt="2020-11-07T11:07:39.438" v="3577" actId="790"/>
            <ac:spMkLst>
              <pc:docMk/>
              <pc:sldMasterMk cId="3265267691" sldId="2147483660"/>
              <pc:sldLayoutMk cId="3815440474" sldId="2147483682"/>
              <ac:spMk id="47" creationId="{4B5B1ACC-7A63-4E36-93B8-68F1BB2E7819}"/>
            </ac:spMkLst>
          </pc:spChg>
          <pc:spChg chg="mod">
            <ac:chgData name="Gustavo Velez" userId="5694e89c67e65a8c" providerId="LiveId" clId="{3B422CB8-331F-478C-91CC-0535E52154E8}" dt="2020-11-07T11:07:39.439" v="3578" actId="790"/>
            <ac:spMkLst>
              <pc:docMk/>
              <pc:sldMasterMk cId="3265267691" sldId="2147483660"/>
              <pc:sldLayoutMk cId="3815440474" sldId="2147483682"/>
              <ac:spMk id="48" creationId="{DF60CD87-D139-4402-924E-C19F450004E2}"/>
            </ac:spMkLst>
          </pc:spChg>
          <pc:spChg chg="mod">
            <ac:chgData name="Gustavo Velez" userId="5694e89c67e65a8c" providerId="LiveId" clId="{3B422CB8-331F-478C-91CC-0535E52154E8}" dt="2020-11-07T11:07:39.441" v="3579" actId="790"/>
            <ac:spMkLst>
              <pc:docMk/>
              <pc:sldMasterMk cId="3265267691" sldId="2147483660"/>
              <pc:sldLayoutMk cId="3815440474" sldId="2147483682"/>
              <ac:spMk id="49" creationId="{27CEEA70-3F64-4C24-B62D-1F3BD3C86BE3}"/>
            </ac:spMkLst>
          </pc:spChg>
          <pc:spChg chg="mod">
            <ac:chgData name="Gustavo Velez" userId="5694e89c67e65a8c" providerId="LiveId" clId="{3B422CB8-331F-478C-91CC-0535E52154E8}" dt="2020-11-07T11:07:39.445" v="3580" actId="790"/>
            <ac:spMkLst>
              <pc:docMk/>
              <pc:sldMasterMk cId="3265267691" sldId="2147483660"/>
              <pc:sldLayoutMk cId="3815440474" sldId="2147483682"/>
              <ac:spMk id="50" creationId="{57D44AD6-0103-446C-8CE5-BCA91946BEDF}"/>
            </ac:spMkLst>
          </pc:spChg>
          <pc:spChg chg="mod">
            <ac:chgData name="Gustavo Velez" userId="5694e89c67e65a8c" providerId="LiveId" clId="{3B422CB8-331F-478C-91CC-0535E52154E8}" dt="2020-11-07T11:07:39.446" v="3581" actId="790"/>
            <ac:spMkLst>
              <pc:docMk/>
              <pc:sldMasterMk cId="3265267691" sldId="2147483660"/>
              <pc:sldLayoutMk cId="3815440474" sldId="2147483682"/>
              <ac:spMk id="51" creationId="{646133DB-5BF3-402D-B4B7-24E37ABAD079}"/>
            </ac:spMkLst>
          </pc:spChg>
          <pc:spChg chg="mod">
            <ac:chgData name="Gustavo Velez" userId="5694e89c67e65a8c" providerId="LiveId" clId="{3B422CB8-331F-478C-91CC-0535E52154E8}" dt="2020-11-07T11:07:39.448" v="3582" actId="790"/>
            <ac:spMkLst>
              <pc:docMk/>
              <pc:sldMasterMk cId="3265267691" sldId="2147483660"/>
              <pc:sldLayoutMk cId="3815440474" sldId="2147483682"/>
              <ac:spMk id="52" creationId="{19D65222-E109-4220-A985-F4F8CF805067}"/>
            </ac:spMkLst>
          </pc:spChg>
          <pc:spChg chg="mod">
            <ac:chgData name="Gustavo Velez" userId="5694e89c67e65a8c" providerId="LiveId" clId="{3B422CB8-331F-478C-91CC-0535E52154E8}" dt="2020-11-07T11:07:39.449" v="3583" actId="790"/>
            <ac:spMkLst>
              <pc:docMk/>
              <pc:sldMasterMk cId="3265267691" sldId="2147483660"/>
              <pc:sldLayoutMk cId="3815440474" sldId="2147483682"/>
              <ac:spMk id="53" creationId="{8087E8D0-D4AE-4340-B4B4-726C11A5E7BC}"/>
            </ac:spMkLst>
          </pc:spChg>
          <pc:spChg chg="mod">
            <ac:chgData name="Gustavo Velez" userId="5694e89c67e65a8c" providerId="LiveId" clId="{3B422CB8-331F-478C-91CC-0535E52154E8}" dt="2020-11-07T11:07:39.451" v="3584" actId="790"/>
            <ac:spMkLst>
              <pc:docMk/>
              <pc:sldMasterMk cId="3265267691" sldId="2147483660"/>
              <pc:sldLayoutMk cId="3815440474" sldId="2147483682"/>
              <ac:spMk id="54" creationId="{0BFCAD09-EEB4-421E-A901-CB6E7F8E5A5C}"/>
            </ac:spMkLst>
          </pc:spChg>
          <pc:spChg chg="mod">
            <ac:chgData name="Gustavo Velez" userId="5694e89c67e65a8c" providerId="LiveId" clId="{3B422CB8-331F-478C-91CC-0535E52154E8}" dt="2020-11-07T11:07:39.453" v="3585" actId="790"/>
            <ac:spMkLst>
              <pc:docMk/>
              <pc:sldMasterMk cId="3265267691" sldId="2147483660"/>
              <pc:sldLayoutMk cId="3815440474" sldId="2147483682"/>
              <ac:spMk id="55" creationId="{14AEE7A4-26A5-48EE-93E4-DA0D477572AB}"/>
            </ac:spMkLst>
          </pc:spChg>
          <pc:spChg chg="mod">
            <ac:chgData name="Gustavo Velez" userId="5694e89c67e65a8c" providerId="LiveId" clId="{3B422CB8-331F-478C-91CC-0535E52154E8}" dt="2020-11-07T11:07:39.454" v="3586" actId="790"/>
            <ac:spMkLst>
              <pc:docMk/>
              <pc:sldMasterMk cId="3265267691" sldId="2147483660"/>
              <pc:sldLayoutMk cId="3815440474" sldId="2147483682"/>
              <ac:spMk id="56" creationId="{19845476-9D51-477D-973D-8A630CA15AFA}"/>
            </ac:spMkLst>
          </pc:spChg>
          <pc:spChg chg="mod">
            <ac:chgData name="Gustavo Velez" userId="5694e89c67e65a8c" providerId="LiveId" clId="{3B422CB8-331F-478C-91CC-0535E52154E8}" dt="2020-11-07T11:07:39.455" v="3587" actId="790"/>
            <ac:spMkLst>
              <pc:docMk/>
              <pc:sldMasterMk cId="3265267691" sldId="2147483660"/>
              <pc:sldLayoutMk cId="3815440474" sldId="2147483682"/>
              <ac:spMk id="57" creationId="{C8D883B7-9D19-4A49-AB2B-F43869C464C3}"/>
            </ac:spMkLst>
          </pc:spChg>
          <pc:spChg chg="mod">
            <ac:chgData name="Gustavo Velez" userId="5694e89c67e65a8c" providerId="LiveId" clId="{3B422CB8-331F-478C-91CC-0535E52154E8}" dt="2020-11-07T11:07:39.457" v="3588" actId="790"/>
            <ac:spMkLst>
              <pc:docMk/>
              <pc:sldMasterMk cId="3265267691" sldId="2147483660"/>
              <pc:sldLayoutMk cId="3815440474" sldId="2147483682"/>
              <ac:spMk id="58" creationId="{906193D6-4ACC-44C7-A541-26D7CA6D8CEC}"/>
            </ac:spMkLst>
          </pc:spChg>
          <pc:spChg chg="mod">
            <ac:chgData name="Gustavo Velez" userId="5694e89c67e65a8c" providerId="LiveId" clId="{3B422CB8-331F-478C-91CC-0535E52154E8}" dt="2020-11-07T11:07:39.458" v="3589" actId="790"/>
            <ac:spMkLst>
              <pc:docMk/>
              <pc:sldMasterMk cId="3265267691" sldId="2147483660"/>
              <pc:sldLayoutMk cId="3815440474" sldId="2147483682"/>
              <ac:spMk id="59" creationId="{E1455D4E-FF0C-4172-B22B-4739973850E0}"/>
            </ac:spMkLst>
          </pc:spChg>
          <pc:spChg chg="mod">
            <ac:chgData name="Gustavo Velez" userId="5694e89c67e65a8c" providerId="LiveId" clId="{3B422CB8-331F-478C-91CC-0535E52154E8}" dt="2020-11-07T11:07:39.498" v="3613" actId="790"/>
            <ac:spMkLst>
              <pc:docMk/>
              <pc:sldMasterMk cId="3265267691" sldId="2147483660"/>
              <pc:sldLayoutMk cId="3815440474" sldId="2147483682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503" v="3614" actId="790"/>
            <ac:spMkLst>
              <pc:docMk/>
              <pc:sldMasterMk cId="3265267691" sldId="2147483660"/>
              <pc:sldLayoutMk cId="3815440474" sldId="2147483682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459" v="3590" actId="790"/>
            <ac:spMkLst>
              <pc:docMk/>
              <pc:sldMasterMk cId="3265267691" sldId="2147483660"/>
              <pc:sldLayoutMk cId="3815440474" sldId="2147483682"/>
              <ac:spMk id="65" creationId="{0DA38CA2-734E-4EAF-B00C-F7C6FD1F5A85}"/>
            </ac:spMkLst>
          </pc:spChg>
          <pc:spChg chg="mod">
            <ac:chgData name="Gustavo Velez" userId="5694e89c67e65a8c" providerId="LiveId" clId="{3B422CB8-331F-478C-91CC-0535E52154E8}" dt="2020-11-07T11:07:39.460" v="3591" actId="790"/>
            <ac:spMkLst>
              <pc:docMk/>
              <pc:sldMasterMk cId="3265267691" sldId="2147483660"/>
              <pc:sldLayoutMk cId="3815440474" sldId="2147483682"/>
              <ac:spMk id="66" creationId="{867AE189-75C4-4C2C-943B-4AFBF6F6CAEC}"/>
            </ac:spMkLst>
          </pc:spChg>
          <pc:spChg chg="mod">
            <ac:chgData name="Gustavo Velez" userId="5694e89c67e65a8c" providerId="LiveId" clId="{3B422CB8-331F-478C-91CC-0535E52154E8}" dt="2020-11-07T11:07:39.461" v="3592" actId="790"/>
            <ac:spMkLst>
              <pc:docMk/>
              <pc:sldMasterMk cId="3265267691" sldId="2147483660"/>
              <pc:sldLayoutMk cId="3815440474" sldId="2147483682"/>
              <ac:spMk id="67" creationId="{B849815C-AA1E-411A-BE2E-2548BCD38003}"/>
            </ac:spMkLst>
          </pc:spChg>
          <pc:spChg chg="mod">
            <ac:chgData name="Gustavo Velez" userId="5694e89c67e65a8c" providerId="LiveId" clId="{3B422CB8-331F-478C-91CC-0535E52154E8}" dt="2020-11-07T11:07:39.463" v="3593" actId="790"/>
            <ac:spMkLst>
              <pc:docMk/>
              <pc:sldMasterMk cId="3265267691" sldId="2147483660"/>
              <pc:sldLayoutMk cId="3815440474" sldId="2147483682"/>
              <ac:spMk id="68" creationId="{1616A258-5FF2-4FEA-8F07-700D6770913C}"/>
            </ac:spMkLst>
          </pc:spChg>
          <pc:spChg chg="mod">
            <ac:chgData name="Gustavo Velez" userId="5694e89c67e65a8c" providerId="LiveId" clId="{3B422CB8-331F-478C-91CC-0535E52154E8}" dt="2020-11-07T11:07:39.466" v="3594" actId="790"/>
            <ac:spMkLst>
              <pc:docMk/>
              <pc:sldMasterMk cId="3265267691" sldId="2147483660"/>
              <pc:sldLayoutMk cId="3815440474" sldId="2147483682"/>
              <ac:spMk id="69" creationId="{672A61F6-0EBD-4962-95A5-23245A39BF54}"/>
            </ac:spMkLst>
          </pc:spChg>
          <pc:spChg chg="mod">
            <ac:chgData name="Gustavo Velez" userId="5694e89c67e65a8c" providerId="LiveId" clId="{3B422CB8-331F-478C-91CC-0535E52154E8}" dt="2020-11-07T11:07:39.508" v="3616" actId="790"/>
            <ac:spMkLst>
              <pc:docMk/>
              <pc:sldMasterMk cId="3265267691" sldId="2147483660"/>
              <pc:sldLayoutMk cId="3815440474" sldId="2147483682"/>
              <ac:spMk id="70" creationId="{C7207AC6-96DD-43F2-9AC6-09D58FD5C103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534" v="3630" actId="790"/>
          <pc:sldLayoutMkLst>
            <pc:docMk/>
            <pc:sldMasterMk cId="3265267691" sldId="2147483660"/>
            <pc:sldLayoutMk cId="637913425" sldId="2147483683"/>
          </pc:sldLayoutMkLst>
          <pc:spChg chg="mod">
            <ac:chgData name="Gustavo Velez" userId="5694e89c67e65a8c" providerId="LiveId" clId="{3B422CB8-331F-478C-91CC-0535E52154E8}" dt="2020-11-07T11:07:39.510" v="3617" actId="790"/>
            <ac:spMkLst>
              <pc:docMk/>
              <pc:sldMasterMk cId="3265267691" sldId="2147483660"/>
              <pc:sldLayoutMk cId="637913425" sldId="2147483683"/>
              <ac:spMk id="7" creationId="{09DE98D0-A98C-44AF-BD4F-0EBB2FBA499B}"/>
            </ac:spMkLst>
          </pc:spChg>
          <pc:spChg chg="mod">
            <ac:chgData name="Gustavo Velez" userId="5694e89c67e65a8c" providerId="LiveId" clId="{3B422CB8-331F-478C-91CC-0535E52154E8}" dt="2020-11-07T11:07:39.511" v="3618" actId="790"/>
            <ac:spMkLst>
              <pc:docMk/>
              <pc:sldMasterMk cId="3265267691" sldId="2147483660"/>
              <pc:sldLayoutMk cId="637913425" sldId="2147483683"/>
              <ac:spMk id="8" creationId="{DEADF74A-8064-430D-BB50-88F821197670}"/>
            </ac:spMkLst>
          </pc:spChg>
          <pc:spChg chg="mod">
            <ac:chgData name="Gustavo Velez" userId="5694e89c67e65a8c" providerId="LiveId" clId="{3B422CB8-331F-478C-91CC-0535E52154E8}" dt="2020-11-07T11:07:39.513" v="3619" actId="790"/>
            <ac:spMkLst>
              <pc:docMk/>
              <pc:sldMasterMk cId="3265267691" sldId="2147483660"/>
              <pc:sldLayoutMk cId="637913425" sldId="2147483683"/>
              <ac:spMk id="9" creationId="{EB9FAB5C-3447-4666-8759-245730153175}"/>
            </ac:spMkLst>
          </pc:spChg>
          <pc:spChg chg="mod">
            <ac:chgData name="Gustavo Velez" userId="5694e89c67e65a8c" providerId="LiveId" clId="{3B422CB8-331F-478C-91CC-0535E52154E8}" dt="2020-11-07T11:07:39.515" v="3620" actId="790"/>
            <ac:spMkLst>
              <pc:docMk/>
              <pc:sldMasterMk cId="3265267691" sldId="2147483660"/>
              <pc:sldLayoutMk cId="637913425" sldId="2147483683"/>
              <ac:spMk id="10" creationId="{B14464A6-BDBF-4022-A116-A32422EF9199}"/>
            </ac:spMkLst>
          </pc:spChg>
          <pc:spChg chg="mod">
            <ac:chgData name="Gustavo Velez" userId="5694e89c67e65a8c" providerId="LiveId" clId="{3B422CB8-331F-478C-91CC-0535E52154E8}" dt="2020-11-07T11:07:39.517" v="3621" actId="790"/>
            <ac:spMkLst>
              <pc:docMk/>
              <pc:sldMasterMk cId="3265267691" sldId="2147483660"/>
              <pc:sldLayoutMk cId="637913425" sldId="2147483683"/>
              <ac:spMk id="11" creationId="{FA7C1D63-925E-43B9-8778-F9B2CD3A80ED}"/>
            </ac:spMkLst>
          </pc:spChg>
          <pc:spChg chg="mod">
            <ac:chgData name="Gustavo Velez" userId="5694e89c67e65a8c" providerId="LiveId" clId="{3B422CB8-331F-478C-91CC-0535E52154E8}" dt="2020-11-07T11:07:39.518" v="3622" actId="790"/>
            <ac:spMkLst>
              <pc:docMk/>
              <pc:sldMasterMk cId="3265267691" sldId="2147483660"/>
              <pc:sldLayoutMk cId="637913425" sldId="2147483683"/>
              <ac:spMk id="12" creationId="{8656B617-4C3B-4406-9E36-4EF8651FC60A}"/>
            </ac:spMkLst>
          </pc:spChg>
          <pc:spChg chg="mod">
            <ac:chgData name="Gustavo Velez" userId="5694e89c67e65a8c" providerId="LiveId" clId="{3B422CB8-331F-478C-91CC-0535E52154E8}" dt="2020-11-07T11:07:39.519" v="3623" actId="790"/>
            <ac:spMkLst>
              <pc:docMk/>
              <pc:sldMasterMk cId="3265267691" sldId="2147483660"/>
              <pc:sldLayoutMk cId="637913425" sldId="2147483683"/>
              <ac:spMk id="13" creationId="{7D97F86B-1645-4611-80F4-75607382297F}"/>
            </ac:spMkLst>
          </pc:spChg>
          <pc:spChg chg="mod">
            <ac:chgData name="Gustavo Velez" userId="5694e89c67e65a8c" providerId="LiveId" clId="{3B422CB8-331F-478C-91CC-0535E52154E8}" dt="2020-11-07T11:07:39.521" v="3624" actId="790"/>
            <ac:spMkLst>
              <pc:docMk/>
              <pc:sldMasterMk cId="3265267691" sldId="2147483660"/>
              <pc:sldLayoutMk cId="637913425" sldId="2147483683"/>
              <ac:spMk id="14" creationId="{F2238C67-FBEC-43C7-9E23-3A2E3400A6BB}"/>
            </ac:spMkLst>
          </pc:spChg>
          <pc:spChg chg="mod">
            <ac:chgData name="Gustavo Velez" userId="5694e89c67e65a8c" providerId="LiveId" clId="{3B422CB8-331F-478C-91CC-0535E52154E8}" dt="2020-11-07T11:07:39.522" v="3625" actId="790"/>
            <ac:spMkLst>
              <pc:docMk/>
              <pc:sldMasterMk cId="3265267691" sldId="2147483660"/>
              <pc:sldLayoutMk cId="637913425" sldId="2147483683"/>
              <ac:spMk id="15" creationId="{5002BF65-5BD0-4E7C-8137-3B9510C42769}"/>
            </ac:spMkLst>
          </pc:spChg>
          <pc:spChg chg="mod">
            <ac:chgData name="Gustavo Velez" userId="5694e89c67e65a8c" providerId="LiveId" clId="{3B422CB8-331F-478C-91CC-0535E52154E8}" dt="2020-11-07T11:07:39.524" v="3626" actId="790"/>
            <ac:spMkLst>
              <pc:docMk/>
              <pc:sldMasterMk cId="3265267691" sldId="2147483660"/>
              <pc:sldLayoutMk cId="637913425" sldId="2147483683"/>
              <ac:spMk id="16" creationId="{CCC71AD8-2404-4CD3-A37A-C9889D28AEAE}"/>
            </ac:spMkLst>
          </pc:spChg>
          <pc:spChg chg="mod">
            <ac:chgData name="Gustavo Velez" userId="5694e89c67e65a8c" providerId="LiveId" clId="{3B422CB8-331F-478C-91CC-0535E52154E8}" dt="2020-11-07T11:07:39.525" v="3627" actId="790"/>
            <ac:spMkLst>
              <pc:docMk/>
              <pc:sldMasterMk cId="3265267691" sldId="2147483660"/>
              <pc:sldLayoutMk cId="637913425" sldId="2147483683"/>
              <ac:spMk id="17" creationId="{768380BB-6EB6-4F2C-8BB4-B70428AF9B21}"/>
            </ac:spMkLst>
          </pc:spChg>
          <pc:spChg chg="mod">
            <ac:chgData name="Gustavo Velez" userId="5694e89c67e65a8c" providerId="LiveId" clId="{3B422CB8-331F-478C-91CC-0535E52154E8}" dt="2020-11-07T11:07:39.526" v="3628" actId="790"/>
            <ac:spMkLst>
              <pc:docMk/>
              <pc:sldMasterMk cId="3265267691" sldId="2147483660"/>
              <pc:sldLayoutMk cId="637913425" sldId="2147483683"/>
              <ac:spMk id="18" creationId="{7F4A5993-1072-4501-80A7-802A448A573C}"/>
            </ac:spMkLst>
          </pc:spChg>
          <pc:spChg chg="mod">
            <ac:chgData name="Gustavo Velez" userId="5694e89c67e65a8c" providerId="LiveId" clId="{3B422CB8-331F-478C-91CC-0535E52154E8}" dt="2020-11-07T11:07:39.531" v="3629" actId="790"/>
            <ac:spMkLst>
              <pc:docMk/>
              <pc:sldMasterMk cId="3265267691" sldId="2147483660"/>
              <pc:sldLayoutMk cId="637913425" sldId="2147483683"/>
              <ac:spMk id="19" creationId="{D2FF99C6-0C1B-43FA-8225-54523B28186C}"/>
            </ac:spMkLst>
          </pc:spChg>
          <pc:spChg chg="mod">
            <ac:chgData name="Gustavo Velez" userId="5694e89c67e65a8c" providerId="LiveId" clId="{3B422CB8-331F-478C-91CC-0535E52154E8}" dt="2020-11-07T11:07:39.534" v="3630" actId="790"/>
            <ac:spMkLst>
              <pc:docMk/>
              <pc:sldMasterMk cId="3265267691" sldId="2147483660"/>
              <pc:sldLayoutMk cId="637913425" sldId="2147483683"/>
              <ac:spMk id="22" creationId="{6E893B79-C1D5-45F8-B906-9566182A3344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560" v="3644" actId="790"/>
          <pc:sldLayoutMkLst>
            <pc:docMk/>
            <pc:sldMasterMk cId="3265267691" sldId="2147483660"/>
            <pc:sldLayoutMk cId="3481917927" sldId="2147483684"/>
          </pc:sldLayoutMkLst>
          <pc:spChg chg="mod">
            <ac:chgData name="Gustavo Velez" userId="5694e89c67e65a8c" providerId="LiveId" clId="{3B422CB8-331F-478C-91CC-0535E52154E8}" dt="2020-11-07T11:07:39.537" v="3631" actId="790"/>
            <ac:spMkLst>
              <pc:docMk/>
              <pc:sldMasterMk cId="3265267691" sldId="2147483660"/>
              <pc:sldLayoutMk cId="3481917927" sldId="2147483684"/>
              <ac:spMk id="7" creationId="{09DE98D0-A98C-44AF-BD4F-0EBB2FBA499B}"/>
            </ac:spMkLst>
          </pc:spChg>
          <pc:spChg chg="mod">
            <ac:chgData name="Gustavo Velez" userId="5694e89c67e65a8c" providerId="LiveId" clId="{3B422CB8-331F-478C-91CC-0535E52154E8}" dt="2020-11-07T11:07:39.538" v="3632" actId="790"/>
            <ac:spMkLst>
              <pc:docMk/>
              <pc:sldMasterMk cId="3265267691" sldId="2147483660"/>
              <pc:sldLayoutMk cId="3481917927" sldId="2147483684"/>
              <ac:spMk id="8" creationId="{DEADF74A-8064-430D-BB50-88F821197670}"/>
            </ac:spMkLst>
          </pc:spChg>
          <pc:spChg chg="mod">
            <ac:chgData name="Gustavo Velez" userId="5694e89c67e65a8c" providerId="LiveId" clId="{3B422CB8-331F-478C-91CC-0535E52154E8}" dt="2020-11-07T11:07:39.539" v="3633" actId="790"/>
            <ac:spMkLst>
              <pc:docMk/>
              <pc:sldMasterMk cId="3265267691" sldId="2147483660"/>
              <pc:sldLayoutMk cId="3481917927" sldId="2147483684"/>
              <ac:spMk id="9" creationId="{EB9FAB5C-3447-4666-8759-245730153175}"/>
            </ac:spMkLst>
          </pc:spChg>
          <pc:spChg chg="mod">
            <ac:chgData name="Gustavo Velez" userId="5694e89c67e65a8c" providerId="LiveId" clId="{3B422CB8-331F-478C-91CC-0535E52154E8}" dt="2020-11-07T11:07:39.540" v="3634" actId="790"/>
            <ac:spMkLst>
              <pc:docMk/>
              <pc:sldMasterMk cId="3265267691" sldId="2147483660"/>
              <pc:sldLayoutMk cId="3481917927" sldId="2147483684"/>
              <ac:spMk id="10" creationId="{B14464A6-BDBF-4022-A116-A32422EF9199}"/>
            </ac:spMkLst>
          </pc:spChg>
          <pc:spChg chg="mod">
            <ac:chgData name="Gustavo Velez" userId="5694e89c67e65a8c" providerId="LiveId" clId="{3B422CB8-331F-478C-91CC-0535E52154E8}" dt="2020-11-07T11:07:39.542" v="3635" actId="790"/>
            <ac:spMkLst>
              <pc:docMk/>
              <pc:sldMasterMk cId="3265267691" sldId="2147483660"/>
              <pc:sldLayoutMk cId="3481917927" sldId="2147483684"/>
              <ac:spMk id="11" creationId="{FA7C1D63-925E-43B9-8778-F9B2CD3A80ED}"/>
            </ac:spMkLst>
          </pc:spChg>
          <pc:spChg chg="mod">
            <ac:chgData name="Gustavo Velez" userId="5694e89c67e65a8c" providerId="LiveId" clId="{3B422CB8-331F-478C-91CC-0535E52154E8}" dt="2020-11-07T11:07:39.543" v="3636" actId="790"/>
            <ac:spMkLst>
              <pc:docMk/>
              <pc:sldMasterMk cId="3265267691" sldId="2147483660"/>
              <pc:sldLayoutMk cId="3481917927" sldId="2147483684"/>
              <ac:spMk id="12" creationId="{8656B617-4C3B-4406-9E36-4EF8651FC60A}"/>
            </ac:spMkLst>
          </pc:spChg>
          <pc:spChg chg="mod">
            <ac:chgData name="Gustavo Velez" userId="5694e89c67e65a8c" providerId="LiveId" clId="{3B422CB8-331F-478C-91CC-0535E52154E8}" dt="2020-11-07T11:07:39.546" v="3637" actId="790"/>
            <ac:spMkLst>
              <pc:docMk/>
              <pc:sldMasterMk cId="3265267691" sldId="2147483660"/>
              <pc:sldLayoutMk cId="3481917927" sldId="2147483684"/>
              <ac:spMk id="13" creationId="{7D97F86B-1645-4611-80F4-75607382297F}"/>
            </ac:spMkLst>
          </pc:spChg>
          <pc:spChg chg="mod">
            <ac:chgData name="Gustavo Velez" userId="5694e89c67e65a8c" providerId="LiveId" clId="{3B422CB8-331F-478C-91CC-0535E52154E8}" dt="2020-11-07T11:07:39.548" v="3638" actId="790"/>
            <ac:spMkLst>
              <pc:docMk/>
              <pc:sldMasterMk cId="3265267691" sldId="2147483660"/>
              <pc:sldLayoutMk cId="3481917927" sldId="2147483684"/>
              <ac:spMk id="14" creationId="{F2238C67-FBEC-43C7-9E23-3A2E3400A6BB}"/>
            </ac:spMkLst>
          </pc:spChg>
          <pc:spChg chg="mod">
            <ac:chgData name="Gustavo Velez" userId="5694e89c67e65a8c" providerId="LiveId" clId="{3B422CB8-331F-478C-91CC-0535E52154E8}" dt="2020-11-07T11:07:39.550" v="3639" actId="790"/>
            <ac:spMkLst>
              <pc:docMk/>
              <pc:sldMasterMk cId="3265267691" sldId="2147483660"/>
              <pc:sldLayoutMk cId="3481917927" sldId="2147483684"/>
              <ac:spMk id="15" creationId="{5002BF65-5BD0-4E7C-8137-3B9510C42769}"/>
            </ac:spMkLst>
          </pc:spChg>
          <pc:spChg chg="mod">
            <ac:chgData name="Gustavo Velez" userId="5694e89c67e65a8c" providerId="LiveId" clId="{3B422CB8-331F-478C-91CC-0535E52154E8}" dt="2020-11-07T11:07:39.551" v="3640" actId="790"/>
            <ac:spMkLst>
              <pc:docMk/>
              <pc:sldMasterMk cId="3265267691" sldId="2147483660"/>
              <pc:sldLayoutMk cId="3481917927" sldId="2147483684"/>
              <ac:spMk id="16" creationId="{CCC71AD8-2404-4CD3-A37A-C9889D28AEAE}"/>
            </ac:spMkLst>
          </pc:spChg>
          <pc:spChg chg="mod">
            <ac:chgData name="Gustavo Velez" userId="5694e89c67e65a8c" providerId="LiveId" clId="{3B422CB8-331F-478C-91CC-0535E52154E8}" dt="2020-11-07T11:07:39.553" v="3641" actId="790"/>
            <ac:spMkLst>
              <pc:docMk/>
              <pc:sldMasterMk cId="3265267691" sldId="2147483660"/>
              <pc:sldLayoutMk cId="3481917927" sldId="2147483684"/>
              <ac:spMk id="17" creationId="{768380BB-6EB6-4F2C-8BB4-B70428AF9B21}"/>
            </ac:spMkLst>
          </pc:spChg>
          <pc:spChg chg="mod">
            <ac:chgData name="Gustavo Velez" userId="5694e89c67e65a8c" providerId="LiveId" clId="{3B422CB8-331F-478C-91CC-0535E52154E8}" dt="2020-11-07T11:07:39.555" v="3642" actId="790"/>
            <ac:spMkLst>
              <pc:docMk/>
              <pc:sldMasterMk cId="3265267691" sldId="2147483660"/>
              <pc:sldLayoutMk cId="3481917927" sldId="2147483684"/>
              <ac:spMk id="18" creationId="{7F4A5993-1072-4501-80A7-802A448A573C}"/>
            </ac:spMkLst>
          </pc:spChg>
          <pc:spChg chg="mod">
            <ac:chgData name="Gustavo Velez" userId="5694e89c67e65a8c" providerId="LiveId" clId="{3B422CB8-331F-478C-91CC-0535E52154E8}" dt="2020-11-07T11:07:39.558" v="3643" actId="790"/>
            <ac:spMkLst>
              <pc:docMk/>
              <pc:sldMasterMk cId="3265267691" sldId="2147483660"/>
              <pc:sldLayoutMk cId="3481917927" sldId="2147483684"/>
              <ac:spMk id="19" creationId="{D2FF99C6-0C1B-43FA-8225-54523B28186C}"/>
            </ac:spMkLst>
          </pc:spChg>
          <pc:spChg chg="mod">
            <ac:chgData name="Gustavo Velez" userId="5694e89c67e65a8c" providerId="LiveId" clId="{3B422CB8-331F-478C-91CC-0535E52154E8}" dt="2020-11-07T11:07:39.560" v="3644" actId="790"/>
            <ac:spMkLst>
              <pc:docMk/>
              <pc:sldMasterMk cId="3265267691" sldId="2147483660"/>
              <pc:sldLayoutMk cId="3481917927" sldId="2147483684"/>
              <ac:spMk id="25" creationId="{D25A4AD8-AFB4-4CEB-AA50-D349871C133B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581" v="3658" actId="790"/>
          <pc:sldLayoutMkLst>
            <pc:docMk/>
            <pc:sldMasterMk cId="3265267691" sldId="2147483660"/>
            <pc:sldLayoutMk cId="1844670089" sldId="2147483685"/>
          </pc:sldLayoutMkLst>
          <pc:spChg chg="mod">
            <ac:chgData name="Gustavo Velez" userId="5694e89c67e65a8c" providerId="LiveId" clId="{3B422CB8-331F-478C-91CC-0535E52154E8}" dt="2020-11-07T11:07:39.561" v="3645" actId="790"/>
            <ac:spMkLst>
              <pc:docMk/>
              <pc:sldMasterMk cId="3265267691" sldId="2147483660"/>
              <pc:sldLayoutMk cId="1844670089" sldId="2147483685"/>
              <ac:spMk id="6" creationId="{34F73F9D-F354-4398-8D8F-6976CC2A38AF}"/>
            </ac:spMkLst>
          </pc:spChg>
          <pc:spChg chg="mod">
            <ac:chgData name="Gustavo Velez" userId="5694e89c67e65a8c" providerId="LiveId" clId="{3B422CB8-331F-478C-91CC-0535E52154E8}" dt="2020-11-07T11:07:39.563" v="3646" actId="790"/>
            <ac:spMkLst>
              <pc:docMk/>
              <pc:sldMasterMk cId="3265267691" sldId="2147483660"/>
              <pc:sldLayoutMk cId="1844670089" sldId="2147483685"/>
              <ac:spMk id="7" creationId="{A7F1D891-607D-4740-A50E-E251CFF548AC}"/>
            </ac:spMkLst>
          </pc:spChg>
          <pc:spChg chg="mod">
            <ac:chgData name="Gustavo Velez" userId="5694e89c67e65a8c" providerId="LiveId" clId="{3B422CB8-331F-478C-91CC-0535E52154E8}" dt="2020-11-07T11:07:39.564" v="3647" actId="790"/>
            <ac:spMkLst>
              <pc:docMk/>
              <pc:sldMasterMk cId="3265267691" sldId="2147483660"/>
              <pc:sldLayoutMk cId="1844670089" sldId="2147483685"/>
              <ac:spMk id="8" creationId="{ABC93DC8-E131-41C9-A0DE-A50EF9E6D124}"/>
            </ac:spMkLst>
          </pc:spChg>
          <pc:spChg chg="mod">
            <ac:chgData name="Gustavo Velez" userId="5694e89c67e65a8c" providerId="LiveId" clId="{3B422CB8-331F-478C-91CC-0535E52154E8}" dt="2020-11-07T11:07:39.566" v="3648" actId="790"/>
            <ac:spMkLst>
              <pc:docMk/>
              <pc:sldMasterMk cId="3265267691" sldId="2147483660"/>
              <pc:sldLayoutMk cId="1844670089" sldId="2147483685"/>
              <ac:spMk id="9" creationId="{119B70F4-879F-4A95-8222-5303E517CA80}"/>
            </ac:spMkLst>
          </pc:spChg>
          <pc:spChg chg="mod">
            <ac:chgData name="Gustavo Velez" userId="5694e89c67e65a8c" providerId="LiveId" clId="{3B422CB8-331F-478C-91CC-0535E52154E8}" dt="2020-11-07T11:07:39.568" v="3649" actId="790"/>
            <ac:spMkLst>
              <pc:docMk/>
              <pc:sldMasterMk cId="3265267691" sldId="2147483660"/>
              <pc:sldLayoutMk cId="1844670089" sldId="2147483685"/>
              <ac:spMk id="10" creationId="{F7CA0BD3-793E-45C7-9B5B-0E4BAFC10725}"/>
            </ac:spMkLst>
          </pc:spChg>
          <pc:spChg chg="mod">
            <ac:chgData name="Gustavo Velez" userId="5694e89c67e65a8c" providerId="LiveId" clId="{3B422CB8-331F-478C-91CC-0535E52154E8}" dt="2020-11-07T11:07:39.569" v="3650" actId="790"/>
            <ac:spMkLst>
              <pc:docMk/>
              <pc:sldMasterMk cId="3265267691" sldId="2147483660"/>
              <pc:sldLayoutMk cId="1844670089" sldId="2147483685"/>
              <ac:spMk id="11" creationId="{F146E3F0-325D-4C96-8E62-EDA87CE29431}"/>
            </ac:spMkLst>
          </pc:spChg>
          <pc:spChg chg="mod">
            <ac:chgData name="Gustavo Velez" userId="5694e89c67e65a8c" providerId="LiveId" clId="{3B422CB8-331F-478C-91CC-0535E52154E8}" dt="2020-11-07T11:07:39.570" v="3651" actId="790"/>
            <ac:spMkLst>
              <pc:docMk/>
              <pc:sldMasterMk cId="3265267691" sldId="2147483660"/>
              <pc:sldLayoutMk cId="1844670089" sldId="2147483685"/>
              <ac:spMk id="12" creationId="{3F324162-214C-4CA9-B488-C107339D6661}"/>
            </ac:spMkLst>
          </pc:spChg>
          <pc:spChg chg="mod">
            <ac:chgData name="Gustavo Velez" userId="5694e89c67e65a8c" providerId="LiveId" clId="{3B422CB8-331F-478C-91CC-0535E52154E8}" dt="2020-11-07T11:07:39.572" v="3652" actId="790"/>
            <ac:spMkLst>
              <pc:docMk/>
              <pc:sldMasterMk cId="3265267691" sldId="2147483660"/>
              <pc:sldLayoutMk cId="1844670089" sldId="2147483685"/>
              <ac:spMk id="13" creationId="{AD375833-591F-409C-9829-B8552F3AC825}"/>
            </ac:spMkLst>
          </pc:spChg>
          <pc:spChg chg="mod">
            <ac:chgData name="Gustavo Velez" userId="5694e89c67e65a8c" providerId="LiveId" clId="{3B422CB8-331F-478C-91CC-0535E52154E8}" dt="2020-11-07T11:07:39.573" v="3653" actId="790"/>
            <ac:spMkLst>
              <pc:docMk/>
              <pc:sldMasterMk cId="3265267691" sldId="2147483660"/>
              <pc:sldLayoutMk cId="1844670089" sldId="2147483685"/>
              <ac:spMk id="14" creationId="{E3683FA7-23F4-463E-81C9-D67EB36F561F}"/>
            </ac:spMkLst>
          </pc:spChg>
          <pc:spChg chg="mod">
            <ac:chgData name="Gustavo Velez" userId="5694e89c67e65a8c" providerId="LiveId" clId="{3B422CB8-331F-478C-91CC-0535E52154E8}" dt="2020-11-07T11:07:39.575" v="3654" actId="790"/>
            <ac:spMkLst>
              <pc:docMk/>
              <pc:sldMasterMk cId="3265267691" sldId="2147483660"/>
              <pc:sldLayoutMk cId="1844670089" sldId="2147483685"/>
              <ac:spMk id="15" creationId="{BA6C5E4B-46E3-41F3-8563-FEBFD9411195}"/>
            </ac:spMkLst>
          </pc:spChg>
          <pc:spChg chg="mod">
            <ac:chgData name="Gustavo Velez" userId="5694e89c67e65a8c" providerId="LiveId" clId="{3B422CB8-331F-478C-91CC-0535E52154E8}" dt="2020-11-07T11:07:39.576" v="3655" actId="790"/>
            <ac:spMkLst>
              <pc:docMk/>
              <pc:sldMasterMk cId="3265267691" sldId="2147483660"/>
              <pc:sldLayoutMk cId="1844670089" sldId="2147483685"/>
              <ac:spMk id="16" creationId="{8E3259CC-0B18-4EA9-8C94-3398A9927CF8}"/>
            </ac:spMkLst>
          </pc:spChg>
          <pc:spChg chg="mod">
            <ac:chgData name="Gustavo Velez" userId="5694e89c67e65a8c" providerId="LiveId" clId="{3B422CB8-331F-478C-91CC-0535E52154E8}" dt="2020-11-07T11:07:39.577" v="3656" actId="790"/>
            <ac:spMkLst>
              <pc:docMk/>
              <pc:sldMasterMk cId="3265267691" sldId="2147483660"/>
              <pc:sldLayoutMk cId="1844670089" sldId="2147483685"/>
              <ac:spMk id="18" creationId="{8FD6A19D-5D16-4546-A96E-14C00DCE700B}"/>
            </ac:spMkLst>
          </pc:spChg>
          <pc:spChg chg="mod">
            <ac:chgData name="Gustavo Velez" userId="5694e89c67e65a8c" providerId="LiveId" clId="{3B422CB8-331F-478C-91CC-0535E52154E8}" dt="2020-11-07T11:07:39.579" v="3657" actId="790"/>
            <ac:spMkLst>
              <pc:docMk/>
              <pc:sldMasterMk cId="3265267691" sldId="2147483660"/>
              <pc:sldLayoutMk cId="1844670089" sldId="2147483685"/>
              <ac:spMk id="23" creationId="{EFF6C069-4522-4F01-ACCF-55D7C46565D5}"/>
            </ac:spMkLst>
          </pc:spChg>
          <pc:spChg chg="mod">
            <ac:chgData name="Gustavo Velez" userId="5694e89c67e65a8c" providerId="LiveId" clId="{3B422CB8-331F-478C-91CC-0535E52154E8}" dt="2020-11-07T11:07:39.581" v="3658" actId="790"/>
            <ac:spMkLst>
              <pc:docMk/>
              <pc:sldMasterMk cId="3265267691" sldId="2147483660"/>
              <pc:sldLayoutMk cId="1844670089" sldId="2147483685"/>
              <ac:spMk id="24" creationId="{194344CF-A1BB-4DAF-96DF-189370E229D7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603" v="3672" actId="790"/>
          <pc:sldLayoutMkLst>
            <pc:docMk/>
            <pc:sldMasterMk cId="3265267691" sldId="2147483660"/>
            <pc:sldLayoutMk cId="828021183" sldId="2147483686"/>
          </pc:sldLayoutMkLst>
          <pc:spChg chg="mod">
            <ac:chgData name="Gustavo Velez" userId="5694e89c67e65a8c" providerId="LiveId" clId="{3B422CB8-331F-478C-91CC-0535E52154E8}" dt="2020-11-07T11:07:39.582" v="3659" actId="790"/>
            <ac:spMkLst>
              <pc:docMk/>
              <pc:sldMasterMk cId="3265267691" sldId="2147483660"/>
              <pc:sldLayoutMk cId="828021183" sldId="2147483686"/>
              <ac:spMk id="6" creationId="{34F73F9D-F354-4398-8D8F-6976CC2A38AF}"/>
            </ac:spMkLst>
          </pc:spChg>
          <pc:spChg chg="mod">
            <ac:chgData name="Gustavo Velez" userId="5694e89c67e65a8c" providerId="LiveId" clId="{3B422CB8-331F-478C-91CC-0535E52154E8}" dt="2020-11-07T11:07:39.584" v="3660" actId="790"/>
            <ac:spMkLst>
              <pc:docMk/>
              <pc:sldMasterMk cId="3265267691" sldId="2147483660"/>
              <pc:sldLayoutMk cId="828021183" sldId="2147483686"/>
              <ac:spMk id="7" creationId="{A7F1D891-607D-4740-A50E-E251CFF548AC}"/>
            </ac:spMkLst>
          </pc:spChg>
          <pc:spChg chg="mod">
            <ac:chgData name="Gustavo Velez" userId="5694e89c67e65a8c" providerId="LiveId" clId="{3B422CB8-331F-478C-91CC-0535E52154E8}" dt="2020-11-07T11:07:39.585" v="3661" actId="790"/>
            <ac:spMkLst>
              <pc:docMk/>
              <pc:sldMasterMk cId="3265267691" sldId="2147483660"/>
              <pc:sldLayoutMk cId="828021183" sldId="2147483686"/>
              <ac:spMk id="8" creationId="{ABC93DC8-E131-41C9-A0DE-A50EF9E6D124}"/>
            </ac:spMkLst>
          </pc:spChg>
          <pc:spChg chg="mod">
            <ac:chgData name="Gustavo Velez" userId="5694e89c67e65a8c" providerId="LiveId" clId="{3B422CB8-331F-478C-91CC-0535E52154E8}" dt="2020-11-07T11:07:39.586" v="3662" actId="790"/>
            <ac:spMkLst>
              <pc:docMk/>
              <pc:sldMasterMk cId="3265267691" sldId="2147483660"/>
              <pc:sldLayoutMk cId="828021183" sldId="2147483686"/>
              <ac:spMk id="9" creationId="{119B70F4-879F-4A95-8222-5303E517CA80}"/>
            </ac:spMkLst>
          </pc:spChg>
          <pc:spChg chg="mod">
            <ac:chgData name="Gustavo Velez" userId="5694e89c67e65a8c" providerId="LiveId" clId="{3B422CB8-331F-478C-91CC-0535E52154E8}" dt="2020-11-07T11:07:39.588" v="3663" actId="790"/>
            <ac:spMkLst>
              <pc:docMk/>
              <pc:sldMasterMk cId="3265267691" sldId="2147483660"/>
              <pc:sldLayoutMk cId="828021183" sldId="2147483686"/>
              <ac:spMk id="10" creationId="{F7CA0BD3-793E-45C7-9B5B-0E4BAFC10725}"/>
            </ac:spMkLst>
          </pc:spChg>
          <pc:spChg chg="mod">
            <ac:chgData name="Gustavo Velez" userId="5694e89c67e65a8c" providerId="LiveId" clId="{3B422CB8-331F-478C-91CC-0535E52154E8}" dt="2020-11-07T11:07:39.589" v="3664" actId="790"/>
            <ac:spMkLst>
              <pc:docMk/>
              <pc:sldMasterMk cId="3265267691" sldId="2147483660"/>
              <pc:sldLayoutMk cId="828021183" sldId="2147483686"/>
              <ac:spMk id="11" creationId="{F146E3F0-325D-4C96-8E62-EDA87CE29431}"/>
            </ac:spMkLst>
          </pc:spChg>
          <pc:spChg chg="mod">
            <ac:chgData name="Gustavo Velez" userId="5694e89c67e65a8c" providerId="LiveId" clId="{3B422CB8-331F-478C-91CC-0535E52154E8}" dt="2020-11-07T11:07:39.591" v="3665" actId="790"/>
            <ac:spMkLst>
              <pc:docMk/>
              <pc:sldMasterMk cId="3265267691" sldId="2147483660"/>
              <pc:sldLayoutMk cId="828021183" sldId="2147483686"/>
              <ac:spMk id="12" creationId="{3F324162-214C-4CA9-B488-C107339D6661}"/>
            </ac:spMkLst>
          </pc:spChg>
          <pc:spChg chg="mod">
            <ac:chgData name="Gustavo Velez" userId="5694e89c67e65a8c" providerId="LiveId" clId="{3B422CB8-331F-478C-91CC-0535E52154E8}" dt="2020-11-07T11:07:39.592" v="3666" actId="790"/>
            <ac:spMkLst>
              <pc:docMk/>
              <pc:sldMasterMk cId="3265267691" sldId="2147483660"/>
              <pc:sldLayoutMk cId="828021183" sldId="2147483686"/>
              <ac:spMk id="13" creationId="{AD375833-591F-409C-9829-B8552F3AC825}"/>
            </ac:spMkLst>
          </pc:spChg>
          <pc:spChg chg="mod">
            <ac:chgData name="Gustavo Velez" userId="5694e89c67e65a8c" providerId="LiveId" clId="{3B422CB8-331F-478C-91CC-0535E52154E8}" dt="2020-11-07T11:07:39.593" v="3667" actId="790"/>
            <ac:spMkLst>
              <pc:docMk/>
              <pc:sldMasterMk cId="3265267691" sldId="2147483660"/>
              <pc:sldLayoutMk cId="828021183" sldId="2147483686"/>
              <ac:spMk id="14" creationId="{E3683FA7-23F4-463E-81C9-D67EB36F561F}"/>
            </ac:spMkLst>
          </pc:spChg>
          <pc:spChg chg="mod">
            <ac:chgData name="Gustavo Velez" userId="5694e89c67e65a8c" providerId="LiveId" clId="{3B422CB8-331F-478C-91CC-0535E52154E8}" dt="2020-11-07T11:07:39.595" v="3668" actId="790"/>
            <ac:spMkLst>
              <pc:docMk/>
              <pc:sldMasterMk cId="3265267691" sldId="2147483660"/>
              <pc:sldLayoutMk cId="828021183" sldId="2147483686"/>
              <ac:spMk id="15" creationId="{BA6C5E4B-46E3-41F3-8563-FEBFD9411195}"/>
            </ac:spMkLst>
          </pc:spChg>
          <pc:spChg chg="mod">
            <ac:chgData name="Gustavo Velez" userId="5694e89c67e65a8c" providerId="LiveId" clId="{3B422CB8-331F-478C-91CC-0535E52154E8}" dt="2020-11-07T11:07:39.596" v="3669" actId="790"/>
            <ac:spMkLst>
              <pc:docMk/>
              <pc:sldMasterMk cId="3265267691" sldId="2147483660"/>
              <pc:sldLayoutMk cId="828021183" sldId="2147483686"/>
              <ac:spMk id="16" creationId="{8E3259CC-0B18-4EA9-8C94-3398A9927CF8}"/>
            </ac:spMkLst>
          </pc:spChg>
          <pc:spChg chg="mod">
            <ac:chgData name="Gustavo Velez" userId="5694e89c67e65a8c" providerId="LiveId" clId="{3B422CB8-331F-478C-91CC-0535E52154E8}" dt="2020-11-07T11:07:39.597" v="3670" actId="790"/>
            <ac:spMkLst>
              <pc:docMk/>
              <pc:sldMasterMk cId="3265267691" sldId="2147483660"/>
              <pc:sldLayoutMk cId="828021183" sldId="2147483686"/>
              <ac:spMk id="18" creationId="{8FD6A19D-5D16-4546-A96E-14C00DCE700B}"/>
            </ac:spMkLst>
          </pc:spChg>
          <pc:spChg chg="mod">
            <ac:chgData name="Gustavo Velez" userId="5694e89c67e65a8c" providerId="LiveId" clId="{3B422CB8-331F-478C-91CC-0535E52154E8}" dt="2020-11-07T11:07:39.601" v="3671" actId="790"/>
            <ac:spMkLst>
              <pc:docMk/>
              <pc:sldMasterMk cId="3265267691" sldId="2147483660"/>
              <pc:sldLayoutMk cId="828021183" sldId="2147483686"/>
              <ac:spMk id="22" creationId="{A23ACDCA-0128-422F-A2AD-F10911C41E6C}"/>
            </ac:spMkLst>
          </pc:spChg>
          <pc:spChg chg="mod">
            <ac:chgData name="Gustavo Velez" userId="5694e89c67e65a8c" providerId="LiveId" clId="{3B422CB8-331F-478C-91CC-0535E52154E8}" dt="2020-11-07T11:07:39.603" v="3672" actId="790"/>
            <ac:spMkLst>
              <pc:docMk/>
              <pc:sldMasterMk cId="3265267691" sldId="2147483660"/>
              <pc:sldLayoutMk cId="828021183" sldId="2147483686"/>
              <ac:spMk id="24" creationId="{32DDB06E-7A48-4FC0-A1FE-B22C4087A63B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630" v="3686" actId="790"/>
          <pc:sldLayoutMkLst>
            <pc:docMk/>
            <pc:sldMasterMk cId="3265267691" sldId="2147483660"/>
            <pc:sldLayoutMk cId="1370804001" sldId="2147483687"/>
          </pc:sldLayoutMkLst>
          <pc:spChg chg="mod">
            <ac:chgData name="Gustavo Velez" userId="5694e89c67e65a8c" providerId="LiveId" clId="{3B422CB8-331F-478C-91CC-0535E52154E8}" dt="2020-11-07T11:07:39.630" v="3686" actId="790"/>
            <ac:spMkLst>
              <pc:docMk/>
              <pc:sldMasterMk cId="3265267691" sldId="2147483660"/>
              <pc:sldLayoutMk cId="1370804001" sldId="2147483687"/>
              <ac:spMk id="22" creationId="{663DDFCA-D5B6-4394-807E-BCD9EF59F60B}"/>
            </ac:spMkLst>
          </pc:spChg>
          <pc:spChg chg="mod">
            <ac:chgData name="Gustavo Velez" userId="5694e89c67e65a8c" providerId="LiveId" clId="{3B422CB8-331F-478C-91CC-0535E52154E8}" dt="2020-11-07T11:07:39.605" v="3673" actId="790"/>
            <ac:spMkLst>
              <pc:docMk/>
              <pc:sldMasterMk cId="3265267691" sldId="2147483660"/>
              <pc:sldLayoutMk cId="1370804001" sldId="2147483687"/>
              <ac:spMk id="78" creationId="{7BFACCBD-9806-42CD-B054-7BD13C8E1991}"/>
            </ac:spMkLst>
          </pc:spChg>
          <pc:spChg chg="mod">
            <ac:chgData name="Gustavo Velez" userId="5694e89c67e65a8c" providerId="LiveId" clId="{3B422CB8-331F-478C-91CC-0535E52154E8}" dt="2020-11-07T11:07:39.606" v="3674" actId="790"/>
            <ac:spMkLst>
              <pc:docMk/>
              <pc:sldMasterMk cId="3265267691" sldId="2147483660"/>
              <pc:sldLayoutMk cId="1370804001" sldId="2147483687"/>
              <ac:spMk id="79" creationId="{5508F751-DC62-491D-AC08-0276AE2D8193}"/>
            </ac:spMkLst>
          </pc:spChg>
          <pc:spChg chg="mod">
            <ac:chgData name="Gustavo Velez" userId="5694e89c67e65a8c" providerId="LiveId" clId="{3B422CB8-331F-478C-91CC-0535E52154E8}" dt="2020-11-07T11:07:39.610" v="3675" actId="790"/>
            <ac:spMkLst>
              <pc:docMk/>
              <pc:sldMasterMk cId="3265267691" sldId="2147483660"/>
              <pc:sldLayoutMk cId="1370804001" sldId="2147483687"/>
              <ac:spMk id="80" creationId="{0D79D146-335C-4CEE-9620-02DB91C665DE}"/>
            </ac:spMkLst>
          </pc:spChg>
          <pc:spChg chg="mod">
            <ac:chgData name="Gustavo Velez" userId="5694e89c67e65a8c" providerId="LiveId" clId="{3B422CB8-331F-478C-91CC-0535E52154E8}" dt="2020-11-07T11:07:39.612" v="3676" actId="790"/>
            <ac:spMkLst>
              <pc:docMk/>
              <pc:sldMasterMk cId="3265267691" sldId="2147483660"/>
              <pc:sldLayoutMk cId="1370804001" sldId="2147483687"/>
              <ac:spMk id="81" creationId="{7BFBA0C0-8C89-49D6-B242-ECF4B98BCEF9}"/>
            </ac:spMkLst>
          </pc:spChg>
          <pc:spChg chg="mod">
            <ac:chgData name="Gustavo Velez" userId="5694e89c67e65a8c" providerId="LiveId" clId="{3B422CB8-331F-478C-91CC-0535E52154E8}" dt="2020-11-07T11:07:39.613" v="3677" actId="790"/>
            <ac:spMkLst>
              <pc:docMk/>
              <pc:sldMasterMk cId="3265267691" sldId="2147483660"/>
              <pc:sldLayoutMk cId="1370804001" sldId="2147483687"/>
              <ac:spMk id="82" creationId="{187D41F9-07E1-43E0-A3FC-54466145F73C}"/>
            </ac:spMkLst>
          </pc:spChg>
          <pc:spChg chg="mod">
            <ac:chgData name="Gustavo Velez" userId="5694e89c67e65a8c" providerId="LiveId" clId="{3B422CB8-331F-478C-91CC-0535E52154E8}" dt="2020-11-07T11:07:39.615" v="3678" actId="790"/>
            <ac:spMkLst>
              <pc:docMk/>
              <pc:sldMasterMk cId="3265267691" sldId="2147483660"/>
              <pc:sldLayoutMk cId="1370804001" sldId="2147483687"/>
              <ac:spMk id="83" creationId="{B3764DDE-17C9-43A7-A5BB-71EF679C750C}"/>
            </ac:spMkLst>
          </pc:spChg>
          <pc:spChg chg="mod">
            <ac:chgData name="Gustavo Velez" userId="5694e89c67e65a8c" providerId="LiveId" clId="{3B422CB8-331F-478C-91CC-0535E52154E8}" dt="2020-11-07T11:07:39.616" v="3679" actId="790"/>
            <ac:spMkLst>
              <pc:docMk/>
              <pc:sldMasterMk cId="3265267691" sldId="2147483660"/>
              <pc:sldLayoutMk cId="1370804001" sldId="2147483687"/>
              <ac:spMk id="84" creationId="{29BB38FC-9196-423D-B088-97C3548858C4}"/>
            </ac:spMkLst>
          </pc:spChg>
          <pc:spChg chg="mod">
            <ac:chgData name="Gustavo Velez" userId="5694e89c67e65a8c" providerId="LiveId" clId="{3B422CB8-331F-478C-91CC-0535E52154E8}" dt="2020-11-07T11:07:39.617" v="3680" actId="790"/>
            <ac:spMkLst>
              <pc:docMk/>
              <pc:sldMasterMk cId="3265267691" sldId="2147483660"/>
              <pc:sldLayoutMk cId="1370804001" sldId="2147483687"/>
              <ac:spMk id="85" creationId="{6DE7E6FF-6F7E-462B-BF24-A351FE3164C9}"/>
            </ac:spMkLst>
          </pc:spChg>
          <pc:spChg chg="mod">
            <ac:chgData name="Gustavo Velez" userId="5694e89c67e65a8c" providerId="LiveId" clId="{3B422CB8-331F-478C-91CC-0535E52154E8}" dt="2020-11-07T11:07:39.619" v="3681" actId="790"/>
            <ac:spMkLst>
              <pc:docMk/>
              <pc:sldMasterMk cId="3265267691" sldId="2147483660"/>
              <pc:sldLayoutMk cId="1370804001" sldId="2147483687"/>
              <ac:spMk id="86" creationId="{74FB8C2C-9706-4632-A235-6E865F8D8A86}"/>
            </ac:spMkLst>
          </pc:spChg>
          <pc:spChg chg="mod">
            <ac:chgData name="Gustavo Velez" userId="5694e89c67e65a8c" providerId="LiveId" clId="{3B422CB8-331F-478C-91CC-0535E52154E8}" dt="2020-11-07T11:07:39.620" v="3682" actId="790"/>
            <ac:spMkLst>
              <pc:docMk/>
              <pc:sldMasterMk cId="3265267691" sldId="2147483660"/>
              <pc:sldLayoutMk cId="1370804001" sldId="2147483687"/>
              <ac:spMk id="87" creationId="{F21145CA-EC9E-4BA3-B9B5-0A938DEEDEDE}"/>
            </ac:spMkLst>
          </pc:spChg>
          <pc:spChg chg="mod">
            <ac:chgData name="Gustavo Velez" userId="5694e89c67e65a8c" providerId="LiveId" clId="{3B422CB8-331F-478C-91CC-0535E52154E8}" dt="2020-11-07T11:07:39.621" v="3683" actId="790"/>
            <ac:spMkLst>
              <pc:docMk/>
              <pc:sldMasterMk cId="3265267691" sldId="2147483660"/>
              <pc:sldLayoutMk cId="1370804001" sldId="2147483687"/>
              <ac:spMk id="88" creationId="{7F5DBB0D-D17C-4084-BDFE-0B8BBE868262}"/>
            </ac:spMkLst>
          </pc:spChg>
          <pc:spChg chg="mod">
            <ac:chgData name="Gustavo Velez" userId="5694e89c67e65a8c" providerId="LiveId" clId="{3B422CB8-331F-478C-91CC-0535E52154E8}" dt="2020-11-07T11:07:39.624" v="3684" actId="790"/>
            <ac:spMkLst>
              <pc:docMk/>
              <pc:sldMasterMk cId="3265267691" sldId="2147483660"/>
              <pc:sldLayoutMk cId="1370804001" sldId="2147483687"/>
              <ac:spMk id="89" creationId="{1DBEEE46-C1F2-4F33-A86E-4B8B1A0442E9}"/>
            </ac:spMkLst>
          </pc:spChg>
          <pc:spChg chg="mod">
            <ac:chgData name="Gustavo Velez" userId="5694e89c67e65a8c" providerId="LiveId" clId="{3B422CB8-331F-478C-91CC-0535E52154E8}" dt="2020-11-07T11:07:39.628" v="3685" actId="790"/>
            <ac:spMkLst>
              <pc:docMk/>
              <pc:sldMasterMk cId="3265267691" sldId="2147483660"/>
              <pc:sldLayoutMk cId="1370804001" sldId="2147483687"/>
              <ac:spMk id="90" creationId="{56E03C5E-5BF0-47D8-8DF2-3759C9A03791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691" v="3725" actId="790"/>
          <pc:sldLayoutMkLst>
            <pc:docMk/>
            <pc:sldMasterMk cId="3265267691" sldId="2147483660"/>
            <pc:sldLayoutMk cId="1080546672" sldId="2147483688"/>
          </pc:sldLayoutMkLst>
          <pc:spChg chg="mod">
            <ac:chgData name="Gustavo Velez" userId="5694e89c67e65a8c" providerId="LiveId" clId="{3B422CB8-331F-478C-91CC-0535E52154E8}" dt="2020-11-07T11:07:39.658" v="3705" actId="790"/>
            <ac:spMkLst>
              <pc:docMk/>
              <pc:sldMasterMk cId="3265267691" sldId="2147483660"/>
              <pc:sldLayoutMk cId="1080546672" sldId="2147483688"/>
              <ac:spMk id="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59" v="3706" actId="790"/>
            <ac:spMkLst>
              <pc:docMk/>
              <pc:sldMasterMk cId="3265267691" sldId="2147483660"/>
              <pc:sldLayoutMk cId="1080546672" sldId="2147483688"/>
              <ac:spMk id="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61" v="3707" actId="790"/>
            <ac:spMkLst>
              <pc:docMk/>
              <pc:sldMasterMk cId="3265267691" sldId="2147483660"/>
              <pc:sldLayoutMk cId="1080546672" sldId="2147483688"/>
              <ac:spMk id="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62" v="3708" actId="790"/>
            <ac:spMkLst>
              <pc:docMk/>
              <pc:sldMasterMk cId="3265267691" sldId="2147483660"/>
              <pc:sldLayoutMk cId="1080546672" sldId="2147483688"/>
              <ac:spMk id="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63" v="3709" actId="790"/>
            <ac:spMkLst>
              <pc:docMk/>
              <pc:sldMasterMk cId="3265267691" sldId="2147483660"/>
              <pc:sldLayoutMk cId="1080546672" sldId="2147483688"/>
              <ac:spMk id="1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65" v="3710" actId="790"/>
            <ac:spMkLst>
              <pc:docMk/>
              <pc:sldMasterMk cId="3265267691" sldId="2147483660"/>
              <pc:sldLayoutMk cId="1080546672" sldId="2147483688"/>
              <ac:spMk id="1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67" v="3711" actId="790"/>
            <ac:spMkLst>
              <pc:docMk/>
              <pc:sldMasterMk cId="3265267691" sldId="2147483660"/>
              <pc:sldLayoutMk cId="1080546672" sldId="2147483688"/>
              <ac:spMk id="1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68" v="3712" actId="790"/>
            <ac:spMkLst>
              <pc:docMk/>
              <pc:sldMasterMk cId="3265267691" sldId="2147483660"/>
              <pc:sldLayoutMk cId="1080546672" sldId="2147483688"/>
              <ac:spMk id="1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70" v="3713" actId="790"/>
            <ac:spMkLst>
              <pc:docMk/>
              <pc:sldMasterMk cId="3265267691" sldId="2147483660"/>
              <pc:sldLayoutMk cId="1080546672" sldId="2147483688"/>
              <ac:spMk id="14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72" v="3714" actId="790"/>
            <ac:spMkLst>
              <pc:docMk/>
              <pc:sldMasterMk cId="3265267691" sldId="2147483660"/>
              <pc:sldLayoutMk cId="1080546672" sldId="2147483688"/>
              <ac:spMk id="15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73" v="3715" actId="790"/>
            <ac:spMkLst>
              <pc:docMk/>
              <pc:sldMasterMk cId="3265267691" sldId="2147483660"/>
              <pc:sldLayoutMk cId="1080546672" sldId="2147483688"/>
              <ac:spMk id="1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74" v="3716" actId="790"/>
            <ac:spMkLst>
              <pc:docMk/>
              <pc:sldMasterMk cId="3265267691" sldId="2147483660"/>
              <pc:sldLayoutMk cId="1080546672" sldId="2147483688"/>
              <ac:spMk id="1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76" v="3717" actId="790"/>
            <ac:spMkLst>
              <pc:docMk/>
              <pc:sldMasterMk cId="3265267691" sldId="2147483660"/>
              <pc:sldLayoutMk cId="1080546672" sldId="2147483688"/>
              <ac:spMk id="1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77" v="3718" actId="790"/>
            <ac:spMkLst>
              <pc:docMk/>
              <pc:sldMasterMk cId="3265267691" sldId="2147483660"/>
              <pc:sldLayoutMk cId="1080546672" sldId="2147483688"/>
              <ac:spMk id="1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78" v="3719" actId="790"/>
            <ac:spMkLst>
              <pc:docMk/>
              <pc:sldMasterMk cId="3265267691" sldId="2147483660"/>
              <pc:sldLayoutMk cId="1080546672" sldId="2147483688"/>
              <ac:spMk id="2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79" v="3720" actId="790"/>
            <ac:spMkLst>
              <pc:docMk/>
              <pc:sldMasterMk cId="3265267691" sldId="2147483660"/>
              <pc:sldLayoutMk cId="1080546672" sldId="2147483688"/>
              <ac:spMk id="2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80" v="3721" actId="790"/>
            <ac:spMkLst>
              <pc:docMk/>
              <pc:sldMasterMk cId="3265267691" sldId="2147483660"/>
              <pc:sldLayoutMk cId="1080546672" sldId="2147483688"/>
              <ac:spMk id="2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82" v="3722" actId="790"/>
            <ac:spMkLst>
              <pc:docMk/>
              <pc:sldMasterMk cId="3265267691" sldId="2147483660"/>
              <pc:sldLayoutMk cId="1080546672" sldId="2147483688"/>
              <ac:spMk id="2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689" v="3724" actId="790"/>
            <ac:spMkLst>
              <pc:docMk/>
              <pc:sldMasterMk cId="3265267691" sldId="2147483660"/>
              <pc:sldLayoutMk cId="1080546672" sldId="2147483688"/>
              <ac:spMk id="45" creationId="{A0C470D1-BE97-495D-8CC6-3E07637663CE}"/>
            </ac:spMkLst>
          </pc:spChg>
          <pc:spChg chg="mod">
            <ac:chgData name="Gustavo Velez" userId="5694e89c67e65a8c" providerId="LiveId" clId="{3B422CB8-331F-478C-91CC-0535E52154E8}" dt="2020-11-07T11:07:39.691" v="3725" actId="790"/>
            <ac:spMkLst>
              <pc:docMk/>
              <pc:sldMasterMk cId="3265267691" sldId="2147483660"/>
              <pc:sldLayoutMk cId="1080546672" sldId="2147483688"/>
              <ac:spMk id="48" creationId="{189C544F-3102-42DD-BB9B-0E57B5BD4C7F}"/>
            </ac:spMkLst>
          </pc:spChg>
          <pc:spChg chg="mod">
            <ac:chgData name="Gustavo Velez" userId="5694e89c67e65a8c" providerId="LiveId" clId="{3B422CB8-331F-478C-91CC-0535E52154E8}" dt="2020-11-07T11:07:39.684" v="3723" actId="790"/>
            <ac:spMkLst>
              <pc:docMk/>
              <pc:sldMasterMk cId="3265267691" sldId="2147483660"/>
              <pc:sldLayoutMk cId="1080546672" sldId="2147483688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632" v="3687" actId="790"/>
            <ac:spMkLst>
              <pc:docMk/>
              <pc:sldMasterMk cId="3265267691" sldId="2147483660"/>
              <pc:sldLayoutMk cId="1080546672" sldId="2147483688"/>
              <ac:spMk id="110" creationId="{C3A3B1AC-3C96-4D4D-95A4-C9F8FDF28F81}"/>
            </ac:spMkLst>
          </pc:spChg>
          <pc:spChg chg="mod">
            <ac:chgData name="Gustavo Velez" userId="5694e89c67e65a8c" providerId="LiveId" clId="{3B422CB8-331F-478C-91CC-0535E52154E8}" dt="2020-11-07T11:07:39.634" v="3688" actId="790"/>
            <ac:spMkLst>
              <pc:docMk/>
              <pc:sldMasterMk cId="3265267691" sldId="2147483660"/>
              <pc:sldLayoutMk cId="1080546672" sldId="2147483688"/>
              <ac:spMk id="111" creationId="{DEFA1A93-AB61-4A0A-A75D-F53A2D65F419}"/>
            </ac:spMkLst>
          </pc:spChg>
          <pc:spChg chg="mod">
            <ac:chgData name="Gustavo Velez" userId="5694e89c67e65a8c" providerId="LiveId" clId="{3B422CB8-331F-478C-91CC-0535E52154E8}" dt="2020-11-07T11:07:39.636" v="3689" actId="790"/>
            <ac:spMkLst>
              <pc:docMk/>
              <pc:sldMasterMk cId="3265267691" sldId="2147483660"/>
              <pc:sldLayoutMk cId="1080546672" sldId="2147483688"/>
              <ac:spMk id="112" creationId="{29D39F80-2953-4E28-B68F-4782765179AE}"/>
            </ac:spMkLst>
          </pc:spChg>
          <pc:spChg chg="mod">
            <ac:chgData name="Gustavo Velez" userId="5694e89c67e65a8c" providerId="LiveId" clId="{3B422CB8-331F-478C-91CC-0535E52154E8}" dt="2020-11-07T11:07:39.637" v="3690" actId="790"/>
            <ac:spMkLst>
              <pc:docMk/>
              <pc:sldMasterMk cId="3265267691" sldId="2147483660"/>
              <pc:sldLayoutMk cId="1080546672" sldId="2147483688"/>
              <ac:spMk id="113" creationId="{CAABA8A6-4F67-4D01-9214-A8741621E2CD}"/>
            </ac:spMkLst>
          </pc:spChg>
          <pc:spChg chg="mod">
            <ac:chgData name="Gustavo Velez" userId="5694e89c67e65a8c" providerId="LiveId" clId="{3B422CB8-331F-478C-91CC-0535E52154E8}" dt="2020-11-07T11:07:39.639" v="3691" actId="790"/>
            <ac:spMkLst>
              <pc:docMk/>
              <pc:sldMasterMk cId="3265267691" sldId="2147483660"/>
              <pc:sldLayoutMk cId="1080546672" sldId="2147483688"/>
              <ac:spMk id="114" creationId="{6B98AA0B-7CEC-4AD8-BFF4-C80A0CACEF9F}"/>
            </ac:spMkLst>
          </pc:spChg>
          <pc:spChg chg="mod">
            <ac:chgData name="Gustavo Velez" userId="5694e89c67e65a8c" providerId="LiveId" clId="{3B422CB8-331F-478C-91CC-0535E52154E8}" dt="2020-11-07T11:07:39.640" v="3692" actId="790"/>
            <ac:spMkLst>
              <pc:docMk/>
              <pc:sldMasterMk cId="3265267691" sldId="2147483660"/>
              <pc:sldLayoutMk cId="1080546672" sldId="2147483688"/>
              <ac:spMk id="115" creationId="{AD90F409-A11F-4576-B6E2-B6CBA5A0AF7F}"/>
            </ac:spMkLst>
          </pc:spChg>
          <pc:spChg chg="mod">
            <ac:chgData name="Gustavo Velez" userId="5694e89c67e65a8c" providerId="LiveId" clId="{3B422CB8-331F-478C-91CC-0535E52154E8}" dt="2020-11-07T11:07:39.641" v="3693" actId="790"/>
            <ac:spMkLst>
              <pc:docMk/>
              <pc:sldMasterMk cId="3265267691" sldId="2147483660"/>
              <pc:sldLayoutMk cId="1080546672" sldId="2147483688"/>
              <ac:spMk id="116" creationId="{FF573B78-3D08-42FA-8D0E-C79BF41ACA8F}"/>
            </ac:spMkLst>
          </pc:spChg>
          <pc:spChg chg="mod">
            <ac:chgData name="Gustavo Velez" userId="5694e89c67e65a8c" providerId="LiveId" clId="{3B422CB8-331F-478C-91CC-0535E52154E8}" dt="2020-11-07T11:07:39.643" v="3694" actId="790"/>
            <ac:spMkLst>
              <pc:docMk/>
              <pc:sldMasterMk cId="3265267691" sldId="2147483660"/>
              <pc:sldLayoutMk cId="1080546672" sldId="2147483688"/>
              <ac:spMk id="117" creationId="{467640B7-3519-4B6D-A7CA-0B8E4D033CA8}"/>
            </ac:spMkLst>
          </pc:spChg>
          <pc:spChg chg="mod">
            <ac:chgData name="Gustavo Velez" userId="5694e89c67e65a8c" providerId="LiveId" clId="{3B422CB8-331F-478C-91CC-0535E52154E8}" dt="2020-11-07T11:07:39.644" v="3695" actId="790"/>
            <ac:spMkLst>
              <pc:docMk/>
              <pc:sldMasterMk cId="3265267691" sldId="2147483660"/>
              <pc:sldLayoutMk cId="1080546672" sldId="2147483688"/>
              <ac:spMk id="118" creationId="{D591237A-A426-40E3-8E43-60837288E6D3}"/>
            </ac:spMkLst>
          </pc:spChg>
          <pc:spChg chg="mod">
            <ac:chgData name="Gustavo Velez" userId="5694e89c67e65a8c" providerId="LiveId" clId="{3B422CB8-331F-478C-91CC-0535E52154E8}" dt="2020-11-07T11:07:39.645" v="3696" actId="790"/>
            <ac:spMkLst>
              <pc:docMk/>
              <pc:sldMasterMk cId="3265267691" sldId="2147483660"/>
              <pc:sldLayoutMk cId="1080546672" sldId="2147483688"/>
              <ac:spMk id="119" creationId="{9A7F10BD-059C-471F-AB33-41CE93AE5B28}"/>
            </ac:spMkLst>
          </pc:spChg>
          <pc:spChg chg="mod">
            <ac:chgData name="Gustavo Velez" userId="5694e89c67e65a8c" providerId="LiveId" clId="{3B422CB8-331F-478C-91CC-0535E52154E8}" dt="2020-11-07T11:07:39.646" v="3697" actId="790"/>
            <ac:spMkLst>
              <pc:docMk/>
              <pc:sldMasterMk cId="3265267691" sldId="2147483660"/>
              <pc:sldLayoutMk cId="1080546672" sldId="2147483688"/>
              <ac:spMk id="120" creationId="{03477DA3-854C-46F0-966F-A0A26AA1CEBE}"/>
            </ac:spMkLst>
          </pc:spChg>
          <pc:spChg chg="mod">
            <ac:chgData name="Gustavo Velez" userId="5694e89c67e65a8c" providerId="LiveId" clId="{3B422CB8-331F-478C-91CC-0535E52154E8}" dt="2020-11-07T11:07:39.647" v="3698" actId="790"/>
            <ac:spMkLst>
              <pc:docMk/>
              <pc:sldMasterMk cId="3265267691" sldId="2147483660"/>
              <pc:sldLayoutMk cId="1080546672" sldId="2147483688"/>
              <ac:spMk id="121" creationId="{5F731E12-9502-48D5-A6AD-9BDC9FB7C2FB}"/>
            </ac:spMkLst>
          </pc:spChg>
          <pc:spChg chg="mod">
            <ac:chgData name="Gustavo Velez" userId="5694e89c67e65a8c" providerId="LiveId" clId="{3B422CB8-331F-478C-91CC-0535E52154E8}" dt="2020-11-07T11:07:39.649" v="3699" actId="790"/>
            <ac:spMkLst>
              <pc:docMk/>
              <pc:sldMasterMk cId="3265267691" sldId="2147483660"/>
              <pc:sldLayoutMk cId="1080546672" sldId="2147483688"/>
              <ac:spMk id="122" creationId="{E6E09B5F-50BD-4524-86D3-07CC4D024711}"/>
            </ac:spMkLst>
          </pc:spChg>
          <pc:spChg chg="mod">
            <ac:chgData name="Gustavo Velez" userId="5694e89c67e65a8c" providerId="LiveId" clId="{3B422CB8-331F-478C-91CC-0535E52154E8}" dt="2020-11-07T11:07:39.651" v="3700" actId="790"/>
            <ac:spMkLst>
              <pc:docMk/>
              <pc:sldMasterMk cId="3265267691" sldId="2147483660"/>
              <pc:sldLayoutMk cId="1080546672" sldId="2147483688"/>
              <ac:spMk id="123" creationId="{D6E390C8-66B8-4F8F-9BEE-17A2B8B1B111}"/>
            </ac:spMkLst>
          </pc:spChg>
          <pc:spChg chg="mod">
            <ac:chgData name="Gustavo Velez" userId="5694e89c67e65a8c" providerId="LiveId" clId="{3B422CB8-331F-478C-91CC-0535E52154E8}" dt="2020-11-07T11:07:39.652" v="3701" actId="790"/>
            <ac:spMkLst>
              <pc:docMk/>
              <pc:sldMasterMk cId="3265267691" sldId="2147483660"/>
              <pc:sldLayoutMk cId="1080546672" sldId="2147483688"/>
              <ac:spMk id="124" creationId="{B335B14C-3843-4CAD-9EB3-9ED96D64B209}"/>
            </ac:spMkLst>
          </pc:spChg>
          <pc:spChg chg="mod">
            <ac:chgData name="Gustavo Velez" userId="5694e89c67e65a8c" providerId="LiveId" clId="{3B422CB8-331F-478C-91CC-0535E52154E8}" dt="2020-11-07T11:07:39.654" v="3702" actId="790"/>
            <ac:spMkLst>
              <pc:docMk/>
              <pc:sldMasterMk cId="3265267691" sldId="2147483660"/>
              <pc:sldLayoutMk cId="1080546672" sldId="2147483688"/>
              <ac:spMk id="125" creationId="{D3BF3D99-9C2E-4C94-B251-DBD19EE0867A}"/>
            </ac:spMkLst>
          </pc:spChg>
          <pc:spChg chg="mod">
            <ac:chgData name="Gustavo Velez" userId="5694e89c67e65a8c" providerId="LiveId" clId="{3B422CB8-331F-478C-91CC-0535E52154E8}" dt="2020-11-07T11:07:39.655" v="3703" actId="790"/>
            <ac:spMkLst>
              <pc:docMk/>
              <pc:sldMasterMk cId="3265267691" sldId="2147483660"/>
              <pc:sldLayoutMk cId="1080546672" sldId="2147483688"/>
              <ac:spMk id="126" creationId="{6E95D233-1F3D-4536-869E-A8FD38BF4159}"/>
            </ac:spMkLst>
          </pc:spChg>
          <pc:spChg chg="mod">
            <ac:chgData name="Gustavo Velez" userId="5694e89c67e65a8c" providerId="LiveId" clId="{3B422CB8-331F-478C-91CC-0535E52154E8}" dt="2020-11-07T11:07:39.657" v="3704" actId="790"/>
            <ac:spMkLst>
              <pc:docMk/>
              <pc:sldMasterMk cId="3265267691" sldId="2147483660"/>
              <pc:sldLayoutMk cId="1080546672" sldId="2147483688"/>
              <ac:spMk id="127" creationId="{10796C6E-4803-41ED-A283-3BCD06D97B1A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757" v="3764" actId="790"/>
          <pc:sldLayoutMkLst>
            <pc:docMk/>
            <pc:sldMasterMk cId="3265267691" sldId="2147483660"/>
            <pc:sldLayoutMk cId="1428662229" sldId="2147483689"/>
          </pc:sldLayoutMkLst>
          <pc:spChg chg="mod">
            <ac:chgData name="Gustavo Velez" userId="5694e89c67e65a8c" providerId="LiveId" clId="{3B422CB8-331F-478C-91CC-0535E52154E8}" dt="2020-11-07T11:07:39.722" v="3744" actId="790"/>
            <ac:spMkLst>
              <pc:docMk/>
              <pc:sldMasterMk cId="3265267691" sldId="2147483660"/>
              <pc:sldLayoutMk cId="1428662229" sldId="2147483689"/>
              <ac:spMk id="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23" v="3745" actId="790"/>
            <ac:spMkLst>
              <pc:docMk/>
              <pc:sldMasterMk cId="3265267691" sldId="2147483660"/>
              <pc:sldLayoutMk cId="1428662229" sldId="2147483689"/>
              <ac:spMk id="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24" v="3746" actId="790"/>
            <ac:spMkLst>
              <pc:docMk/>
              <pc:sldMasterMk cId="3265267691" sldId="2147483660"/>
              <pc:sldLayoutMk cId="1428662229" sldId="2147483689"/>
              <ac:spMk id="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26" v="3747" actId="790"/>
            <ac:spMkLst>
              <pc:docMk/>
              <pc:sldMasterMk cId="3265267691" sldId="2147483660"/>
              <pc:sldLayoutMk cId="1428662229" sldId="2147483689"/>
              <ac:spMk id="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27" v="3748" actId="790"/>
            <ac:spMkLst>
              <pc:docMk/>
              <pc:sldMasterMk cId="3265267691" sldId="2147483660"/>
              <pc:sldLayoutMk cId="1428662229" sldId="2147483689"/>
              <ac:spMk id="1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28" v="3749" actId="790"/>
            <ac:spMkLst>
              <pc:docMk/>
              <pc:sldMasterMk cId="3265267691" sldId="2147483660"/>
              <pc:sldLayoutMk cId="1428662229" sldId="2147483689"/>
              <ac:spMk id="1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29" v="3750" actId="790"/>
            <ac:spMkLst>
              <pc:docMk/>
              <pc:sldMasterMk cId="3265267691" sldId="2147483660"/>
              <pc:sldLayoutMk cId="1428662229" sldId="2147483689"/>
              <ac:spMk id="1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31" v="3751" actId="790"/>
            <ac:spMkLst>
              <pc:docMk/>
              <pc:sldMasterMk cId="3265267691" sldId="2147483660"/>
              <pc:sldLayoutMk cId="1428662229" sldId="2147483689"/>
              <ac:spMk id="1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32" v="3752" actId="790"/>
            <ac:spMkLst>
              <pc:docMk/>
              <pc:sldMasterMk cId="3265267691" sldId="2147483660"/>
              <pc:sldLayoutMk cId="1428662229" sldId="2147483689"/>
              <ac:spMk id="14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35" v="3753" actId="790"/>
            <ac:spMkLst>
              <pc:docMk/>
              <pc:sldMasterMk cId="3265267691" sldId="2147483660"/>
              <pc:sldLayoutMk cId="1428662229" sldId="2147483689"/>
              <ac:spMk id="15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37" v="3754" actId="790"/>
            <ac:spMkLst>
              <pc:docMk/>
              <pc:sldMasterMk cId="3265267691" sldId="2147483660"/>
              <pc:sldLayoutMk cId="1428662229" sldId="2147483689"/>
              <ac:spMk id="1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39" v="3755" actId="790"/>
            <ac:spMkLst>
              <pc:docMk/>
              <pc:sldMasterMk cId="3265267691" sldId="2147483660"/>
              <pc:sldLayoutMk cId="1428662229" sldId="2147483689"/>
              <ac:spMk id="1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41" v="3756" actId="790"/>
            <ac:spMkLst>
              <pc:docMk/>
              <pc:sldMasterMk cId="3265267691" sldId="2147483660"/>
              <pc:sldLayoutMk cId="1428662229" sldId="2147483689"/>
              <ac:spMk id="1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43" v="3757" actId="790"/>
            <ac:spMkLst>
              <pc:docMk/>
              <pc:sldMasterMk cId="3265267691" sldId="2147483660"/>
              <pc:sldLayoutMk cId="1428662229" sldId="2147483689"/>
              <ac:spMk id="1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45" v="3758" actId="790"/>
            <ac:spMkLst>
              <pc:docMk/>
              <pc:sldMasterMk cId="3265267691" sldId="2147483660"/>
              <pc:sldLayoutMk cId="1428662229" sldId="2147483689"/>
              <ac:spMk id="2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46" v="3759" actId="790"/>
            <ac:spMkLst>
              <pc:docMk/>
              <pc:sldMasterMk cId="3265267691" sldId="2147483660"/>
              <pc:sldLayoutMk cId="1428662229" sldId="2147483689"/>
              <ac:spMk id="2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48" v="3760" actId="790"/>
            <ac:spMkLst>
              <pc:docMk/>
              <pc:sldMasterMk cId="3265267691" sldId="2147483660"/>
              <pc:sldLayoutMk cId="1428662229" sldId="2147483689"/>
              <ac:spMk id="2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50" v="3761" actId="790"/>
            <ac:spMkLst>
              <pc:docMk/>
              <pc:sldMasterMk cId="3265267691" sldId="2147483660"/>
              <pc:sldLayoutMk cId="1428662229" sldId="2147483689"/>
              <ac:spMk id="2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57" v="3764" actId="790"/>
            <ac:spMkLst>
              <pc:docMk/>
              <pc:sldMasterMk cId="3265267691" sldId="2147483660"/>
              <pc:sldLayoutMk cId="1428662229" sldId="2147483689"/>
              <ac:spMk id="44" creationId="{AC2E6F5F-AF5A-4252-8FBE-47E78079E5E2}"/>
            </ac:spMkLst>
          </pc:spChg>
          <pc:spChg chg="mod">
            <ac:chgData name="Gustavo Velez" userId="5694e89c67e65a8c" providerId="LiveId" clId="{3B422CB8-331F-478C-91CC-0535E52154E8}" dt="2020-11-07T11:07:39.752" v="3762" actId="790"/>
            <ac:spMkLst>
              <pc:docMk/>
              <pc:sldMasterMk cId="3265267691" sldId="2147483660"/>
              <pc:sldLayoutMk cId="1428662229" sldId="2147483689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756" v="3763" actId="790"/>
            <ac:spMkLst>
              <pc:docMk/>
              <pc:sldMasterMk cId="3265267691" sldId="2147483660"/>
              <pc:sldLayoutMk cId="1428662229" sldId="2147483689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693" v="3726" actId="790"/>
            <ac:spMkLst>
              <pc:docMk/>
              <pc:sldMasterMk cId="3265267691" sldId="2147483660"/>
              <pc:sldLayoutMk cId="1428662229" sldId="2147483689"/>
              <ac:spMk id="93" creationId="{7F5DD289-57A7-463A-99FE-03080BE2D53B}"/>
            </ac:spMkLst>
          </pc:spChg>
          <pc:spChg chg="mod">
            <ac:chgData name="Gustavo Velez" userId="5694e89c67e65a8c" providerId="LiveId" clId="{3B422CB8-331F-478C-91CC-0535E52154E8}" dt="2020-11-07T11:07:39.695" v="3727" actId="790"/>
            <ac:spMkLst>
              <pc:docMk/>
              <pc:sldMasterMk cId="3265267691" sldId="2147483660"/>
              <pc:sldLayoutMk cId="1428662229" sldId="2147483689"/>
              <ac:spMk id="94" creationId="{057A8938-5C11-4AD6-8A7D-AF4A5C407E02}"/>
            </ac:spMkLst>
          </pc:spChg>
          <pc:spChg chg="mod">
            <ac:chgData name="Gustavo Velez" userId="5694e89c67e65a8c" providerId="LiveId" clId="{3B422CB8-331F-478C-91CC-0535E52154E8}" dt="2020-11-07T11:07:39.696" v="3728" actId="790"/>
            <ac:spMkLst>
              <pc:docMk/>
              <pc:sldMasterMk cId="3265267691" sldId="2147483660"/>
              <pc:sldLayoutMk cId="1428662229" sldId="2147483689"/>
              <ac:spMk id="95" creationId="{4E2CAC49-372C-4CF8-B0FB-5EAE8DAC7000}"/>
            </ac:spMkLst>
          </pc:spChg>
          <pc:spChg chg="mod">
            <ac:chgData name="Gustavo Velez" userId="5694e89c67e65a8c" providerId="LiveId" clId="{3B422CB8-331F-478C-91CC-0535E52154E8}" dt="2020-11-07T11:07:39.697" v="3729" actId="790"/>
            <ac:spMkLst>
              <pc:docMk/>
              <pc:sldMasterMk cId="3265267691" sldId="2147483660"/>
              <pc:sldLayoutMk cId="1428662229" sldId="2147483689"/>
              <ac:spMk id="96" creationId="{E5FBF2DF-E1AC-4D1F-8AF7-6EF7CCEBEF62}"/>
            </ac:spMkLst>
          </pc:spChg>
          <pc:spChg chg="mod">
            <ac:chgData name="Gustavo Velez" userId="5694e89c67e65a8c" providerId="LiveId" clId="{3B422CB8-331F-478C-91CC-0535E52154E8}" dt="2020-11-07T11:07:39.699" v="3730" actId="790"/>
            <ac:spMkLst>
              <pc:docMk/>
              <pc:sldMasterMk cId="3265267691" sldId="2147483660"/>
              <pc:sldLayoutMk cId="1428662229" sldId="2147483689"/>
              <ac:spMk id="97" creationId="{9F0F43F9-3709-4ACB-832C-CE12A1B80F9F}"/>
            </ac:spMkLst>
          </pc:spChg>
          <pc:spChg chg="mod">
            <ac:chgData name="Gustavo Velez" userId="5694e89c67e65a8c" providerId="LiveId" clId="{3B422CB8-331F-478C-91CC-0535E52154E8}" dt="2020-11-07T11:07:39.700" v="3731" actId="790"/>
            <ac:spMkLst>
              <pc:docMk/>
              <pc:sldMasterMk cId="3265267691" sldId="2147483660"/>
              <pc:sldLayoutMk cId="1428662229" sldId="2147483689"/>
              <ac:spMk id="98" creationId="{A0E6559F-4268-47E7-9B65-0FCBB9D6DDEB}"/>
            </ac:spMkLst>
          </pc:spChg>
          <pc:spChg chg="mod">
            <ac:chgData name="Gustavo Velez" userId="5694e89c67e65a8c" providerId="LiveId" clId="{3B422CB8-331F-478C-91CC-0535E52154E8}" dt="2020-11-07T11:07:39.702" v="3732" actId="790"/>
            <ac:spMkLst>
              <pc:docMk/>
              <pc:sldMasterMk cId="3265267691" sldId="2147483660"/>
              <pc:sldLayoutMk cId="1428662229" sldId="2147483689"/>
              <ac:spMk id="99" creationId="{F3FC4D8E-54BF-4528-8BBD-460D5C40F5A2}"/>
            </ac:spMkLst>
          </pc:spChg>
          <pc:spChg chg="mod">
            <ac:chgData name="Gustavo Velez" userId="5694e89c67e65a8c" providerId="LiveId" clId="{3B422CB8-331F-478C-91CC-0535E52154E8}" dt="2020-11-07T11:07:39.704" v="3733" actId="790"/>
            <ac:spMkLst>
              <pc:docMk/>
              <pc:sldMasterMk cId="3265267691" sldId="2147483660"/>
              <pc:sldLayoutMk cId="1428662229" sldId="2147483689"/>
              <ac:spMk id="100" creationId="{4C5F65E5-0724-4121-9693-CB5222B41F52}"/>
            </ac:spMkLst>
          </pc:spChg>
          <pc:spChg chg="mod">
            <ac:chgData name="Gustavo Velez" userId="5694e89c67e65a8c" providerId="LiveId" clId="{3B422CB8-331F-478C-91CC-0535E52154E8}" dt="2020-11-07T11:07:39.706" v="3734" actId="790"/>
            <ac:spMkLst>
              <pc:docMk/>
              <pc:sldMasterMk cId="3265267691" sldId="2147483660"/>
              <pc:sldLayoutMk cId="1428662229" sldId="2147483689"/>
              <ac:spMk id="101" creationId="{A48C7D9D-D328-46E5-9ECE-C7DA6406E6F9}"/>
            </ac:spMkLst>
          </pc:spChg>
          <pc:spChg chg="mod">
            <ac:chgData name="Gustavo Velez" userId="5694e89c67e65a8c" providerId="LiveId" clId="{3B422CB8-331F-478C-91CC-0535E52154E8}" dt="2020-11-07T11:07:39.708" v="3735" actId="790"/>
            <ac:spMkLst>
              <pc:docMk/>
              <pc:sldMasterMk cId="3265267691" sldId="2147483660"/>
              <pc:sldLayoutMk cId="1428662229" sldId="2147483689"/>
              <ac:spMk id="102" creationId="{8632B6AB-9D30-4284-9EDB-A0DB5AE9A1D4}"/>
            </ac:spMkLst>
          </pc:spChg>
          <pc:spChg chg="mod">
            <ac:chgData name="Gustavo Velez" userId="5694e89c67e65a8c" providerId="LiveId" clId="{3B422CB8-331F-478C-91CC-0535E52154E8}" dt="2020-11-07T11:07:39.709" v="3736" actId="790"/>
            <ac:spMkLst>
              <pc:docMk/>
              <pc:sldMasterMk cId="3265267691" sldId="2147483660"/>
              <pc:sldLayoutMk cId="1428662229" sldId="2147483689"/>
              <ac:spMk id="103" creationId="{EC30BC6F-4917-40E9-BBF5-8B117163B25F}"/>
            </ac:spMkLst>
          </pc:spChg>
          <pc:spChg chg="mod">
            <ac:chgData name="Gustavo Velez" userId="5694e89c67e65a8c" providerId="LiveId" clId="{3B422CB8-331F-478C-91CC-0535E52154E8}" dt="2020-11-07T11:07:39.710" v="3737" actId="790"/>
            <ac:spMkLst>
              <pc:docMk/>
              <pc:sldMasterMk cId="3265267691" sldId="2147483660"/>
              <pc:sldLayoutMk cId="1428662229" sldId="2147483689"/>
              <ac:spMk id="104" creationId="{3ECBF563-EECD-47D8-A6F4-178C1804E9BE}"/>
            </ac:spMkLst>
          </pc:spChg>
          <pc:spChg chg="mod">
            <ac:chgData name="Gustavo Velez" userId="5694e89c67e65a8c" providerId="LiveId" clId="{3B422CB8-331F-478C-91CC-0535E52154E8}" dt="2020-11-07T11:07:39.712" v="3738" actId="790"/>
            <ac:spMkLst>
              <pc:docMk/>
              <pc:sldMasterMk cId="3265267691" sldId="2147483660"/>
              <pc:sldLayoutMk cId="1428662229" sldId="2147483689"/>
              <ac:spMk id="105" creationId="{DF2DC338-58CF-4BF9-8E41-C104D19AAAF4}"/>
            </ac:spMkLst>
          </pc:spChg>
          <pc:spChg chg="mod">
            <ac:chgData name="Gustavo Velez" userId="5694e89c67e65a8c" providerId="LiveId" clId="{3B422CB8-331F-478C-91CC-0535E52154E8}" dt="2020-11-07T11:07:39.713" v="3739" actId="790"/>
            <ac:spMkLst>
              <pc:docMk/>
              <pc:sldMasterMk cId="3265267691" sldId="2147483660"/>
              <pc:sldLayoutMk cId="1428662229" sldId="2147483689"/>
              <ac:spMk id="106" creationId="{39BB692B-2371-4C86-AA4F-2DC359E280A8}"/>
            </ac:spMkLst>
          </pc:spChg>
          <pc:spChg chg="mod">
            <ac:chgData name="Gustavo Velez" userId="5694e89c67e65a8c" providerId="LiveId" clId="{3B422CB8-331F-478C-91CC-0535E52154E8}" dt="2020-11-07T11:07:39.715" v="3740" actId="790"/>
            <ac:spMkLst>
              <pc:docMk/>
              <pc:sldMasterMk cId="3265267691" sldId="2147483660"/>
              <pc:sldLayoutMk cId="1428662229" sldId="2147483689"/>
              <ac:spMk id="107" creationId="{CA554171-C75A-445E-A604-D15636FF69E8}"/>
            </ac:spMkLst>
          </pc:spChg>
          <pc:spChg chg="mod">
            <ac:chgData name="Gustavo Velez" userId="5694e89c67e65a8c" providerId="LiveId" clId="{3B422CB8-331F-478C-91CC-0535E52154E8}" dt="2020-11-07T11:07:39.716" v="3741" actId="790"/>
            <ac:spMkLst>
              <pc:docMk/>
              <pc:sldMasterMk cId="3265267691" sldId="2147483660"/>
              <pc:sldLayoutMk cId="1428662229" sldId="2147483689"/>
              <ac:spMk id="108" creationId="{33AB15FC-BEFE-4D34-9E95-680FB2254AB9}"/>
            </ac:spMkLst>
          </pc:spChg>
          <pc:spChg chg="mod">
            <ac:chgData name="Gustavo Velez" userId="5694e89c67e65a8c" providerId="LiveId" clId="{3B422CB8-331F-478C-91CC-0535E52154E8}" dt="2020-11-07T11:07:39.718" v="3742" actId="790"/>
            <ac:spMkLst>
              <pc:docMk/>
              <pc:sldMasterMk cId="3265267691" sldId="2147483660"/>
              <pc:sldLayoutMk cId="1428662229" sldId="2147483689"/>
              <ac:spMk id="109" creationId="{DB368D62-086D-4F2E-909B-BFA1010FABB2}"/>
            </ac:spMkLst>
          </pc:spChg>
          <pc:spChg chg="mod">
            <ac:chgData name="Gustavo Velez" userId="5694e89c67e65a8c" providerId="LiveId" clId="{3B422CB8-331F-478C-91CC-0535E52154E8}" dt="2020-11-07T11:07:39.720" v="3743" actId="790"/>
            <ac:spMkLst>
              <pc:docMk/>
              <pc:sldMasterMk cId="3265267691" sldId="2147483660"/>
              <pc:sldLayoutMk cId="1428662229" sldId="2147483689"/>
              <ac:spMk id="110" creationId="{00EFC5F2-A173-4DD0-A881-1467D57514B8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823" v="3803" actId="790"/>
          <pc:sldLayoutMkLst>
            <pc:docMk/>
            <pc:sldMasterMk cId="3265267691" sldId="2147483660"/>
            <pc:sldLayoutMk cId="2224735883" sldId="2147483690"/>
          </pc:sldLayoutMkLst>
          <pc:spChg chg="mod">
            <ac:chgData name="Gustavo Velez" userId="5694e89c67e65a8c" providerId="LiveId" clId="{3B422CB8-331F-478C-91CC-0535E52154E8}" dt="2020-11-07T11:07:39.788" v="3783" actId="790"/>
            <ac:spMkLst>
              <pc:docMk/>
              <pc:sldMasterMk cId="3265267691" sldId="2147483660"/>
              <pc:sldLayoutMk cId="2224735883" sldId="2147483690"/>
              <ac:spMk id="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89" v="3784" actId="790"/>
            <ac:spMkLst>
              <pc:docMk/>
              <pc:sldMasterMk cId="3265267691" sldId="2147483660"/>
              <pc:sldLayoutMk cId="2224735883" sldId="2147483690"/>
              <ac:spMk id="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90" v="3785" actId="790"/>
            <ac:spMkLst>
              <pc:docMk/>
              <pc:sldMasterMk cId="3265267691" sldId="2147483660"/>
              <pc:sldLayoutMk cId="2224735883" sldId="2147483690"/>
              <ac:spMk id="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92" v="3786" actId="790"/>
            <ac:spMkLst>
              <pc:docMk/>
              <pc:sldMasterMk cId="3265267691" sldId="2147483660"/>
              <pc:sldLayoutMk cId="2224735883" sldId="2147483690"/>
              <ac:spMk id="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93" v="3787" actId="790"/>
            <ac:spMkLst>
              <pc:docMk/>
              <pc:sldMasterMk cId="3265267691" sldId="2147483660"/>
              <pc:sldLayoutMk cId="2224735883" sldId="2147483690"/>
              <ac:spMk id="1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95" v="3788" actId="790"/>
            <ac:spMkLst>
              <pc:docMk/>
              <pc:sldMasterMk cId="3265267691" sldId="2147483660"/>
              <pc:sldLayoutMk cId="2224735883" sldId="2147483690"/>
              <ac:spMk id="1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96" v="3789" actId="790"/>
            <ac:spMkLst>
              <pc:docMk/>
              <pc:sldMasterMk cId="3265267691" sldId="2147483660"/>
              <pc:sldLayoutMk cId="2224735883" sldId="2147483690"/>
              <ac:spMk id="1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97" v="3790" actId="790"/>
            <ac:spMkLst>
              <pc:docMk/>
              <pc:sldMasterMk cId="3265267691" sldId="2147483660"/>
              <pc:sldLayoutMk cId="2224735883" sldId="2147483690"/>
              <ac:spMk id="1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01" v="3791" actId="790"/>
            <ac:spMkLst>
              <pc:docMk/>
              <pc:sldMasterMk cId="3265267691" sldId="2147483660"/>
              <pc:sldLayoutMk cId="2224735883" sldId="2147483690"/>
              <ac:spMk id="14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03" v="3792" actId="790"/>
            <ac:spMkLst>
              <pc:docMk/>
              <pc:sldMasterMk cId="3265267691" sldId="2147483660"/>
              <pc:sldLayoutMk cId="2224735883" sldId="2147483690"/>
              <ac:spMk id="15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05" v="3793" actId="790"/>
            <ac:spMkLst>
              <pc:docMk/>
              <pc:sldMasterMk cId="3265267691" sldId="2147483660"/>
              <pc:sldLayoutMk cId="2224735883" sldId="2147483690"/>
              <ac:spMk id="1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06" v="3794" actId="790"/>
            <ac:spMkLst>
              <pc:docMk/>
              <pc:sldMasterMk cId="3265267691" sldId="2147483660"/>
              <pc:sldLayoutMk cId="2224735883" sldId="2147483690"/>
              <ac:spMk id="1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07" v="3795" actId="790"/>
            <ac:spMkLst>
              <pc:docMk/>
              <pc:sldMasterMk cId="3265267691" sldId="2147483660"/>
              <pc:sldLayoutMk cId="2224735883" sldId="2147483690"/>
              <ac:spMk id="1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09" v="3796" actId="790"/>
            <ac:spMkLst>
              <pc:docMk/>
              <pc:sldMasterMk cId="3265267691" sldId="2147483660"/>
              <pc:sldLayoutMk cId="2224735883" sldId="2147483690"/>
              <ac:spMk id="1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10" v="3797" actId="790"/>
            <ac:spMkLst>
              <pc:docMk/>
              <pc:sldMasterMk cId="3265267691" sldId="2147483660"/>
              <pc:sldLayoutMk cId="2224735883" sldId="2147483690"/>
              <ac:spMk id="2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11" v="3798" actId="790"/>
            <ac:spMkLst>
              <pc:docMk/>
              <pc:sldMasterMk cId="3265267691" sldId="2147483660"/>
              <pc:sldLayoutMk cId="2224735883" sldId="2147483690"/>
              <ac:spMk id="2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13" v="3799" actId="790"/>
            <ac:spMkLst>
              <pc:docMk/>
              <pc:sldMasterMk cId="3265267691" sldId="2147483660"/>
              <pc:sldLayoutMk cId="2224735883" sldId="2147483690"/>
              <ac:spMk id="2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15" v="3800" actId="790"/>
            <ac:spMkLst>
              <pc:docMk/>
              <pc:sldMasterMk cId="3265267691" sldId="2147483660"/>
              <pc:sldLayoutMk cId="2224735883" sldId="2147483690"/>
              <ac:spMk id="2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759" v="3765" actId="790"/>
            <ac:spMkLst>
              <pc:docMk/>
              <pc:sldMasterMk cId="3265267691" sldId="2147483660"/>
              <pc:sldLayoutMk cId="2224735883" sldId="2147483690"/>
              <ac:spMk id="47" creationId="{A8A0E1E8-BDF0-41D2-981C-FCF425409304}"/>
            </ac:spMkLst>
          </pc:spChg>
          <pc:spChg chg="mod">
            <ac:chgData name="Gustavo Velez" userId="5694e89c67e65a8c" providerId="LiveId" clId="{3B422CB8-331F-478C-91CC-0535E52154E8}" dt="2020-11-07T11:07:39.760" v="3766" actId="790"/>
            <ac:spMkLst>
              <pc:docMk/>
              <pc:sldMasterMk cId="3265267691" sldId="2147483660"/>
              <pc:sldLayoutMk cId="2224735883" sldId="2147483690"/>
              <ac:spMk id="48" creationId="{51151F77-EEE4-4D0A-8CA7-081719E01967}"/>
            </ac:spMkLst>
          </pc:spChg>
          <pc:spChg chg="mod">
            <ac:chgData name="Gustavo Velez" userId="5694e89c67e65a8c" providerId="LiveId" clId="{3B422CB8-331F-478C-91CC-0535E52154E8}" dt="2020-11-07T11:07:39.762" v="3767" actId="790"/>
            <ac:spMkLst>
              <pc:docMk/>
              <pc:sldMasterMk cId="3265267691" sldId="2147483660"/>
              <pc:sldLayoutMk cId="2224735883" sldId="2147483690"/>
              <ac:spMk id="49" creationId="{4FD34E27-A2D6-4716-8326-CBEAD1EF6DA2}"/>
            </ac:spMkLst>
          </pc:spChg>
          <pc:spChg chg="mod">
            <ac:chgData name="Gustavo Velez" userId="5694e89c67e65a8c" providerId="LiveId" clId="{3B422CB8-331F-478C-91CC-0535E52154E8}" dt="2020-11-07T11:07:39.763" v="3768" actId="790"/>
            <ac:spMkLst>
              <pc:docMk/>
              <pc:sldMasterMk cId="3265267691" sldId="2147483660"/>
              <pc:sldLayoutMk cId="2224735883" sldId="2147483690"/>
              <ac:spMk id="50" creationId="{9BFAB116-9826-4C72-A9B3-9052A0CBE614}"/>
            </ac:spMkLst>
          </pc:spChg>
          <pc:spChg chg="mod">
            <ac:chgData name="Gustavo Velez" userId="5694e89c67e65a8c" providerId="LiveId" clId="{3B422CB8-331F-478C-91CC-0535E52154E8}" dt="2020-11-07T11:07:39.765" v="3769" actId="790"/>
            <ac:spMkLst>
              <pc:docMk/>
              <pc:sldMasterMk cId="3265267691" sldId="2147483660"/>
              <pc:sldLayoutMk cId="2224735883" sldId="2147483690"/>
              <ac:spMk id="51" creationId="{A881A77E-1B1C-4028-9503-38B6D9F12F1F}"/>
            </ac:spMkLst>
          </pc:spChg>
          <pc:spChg chg="mod">
            <ac:chgData name="Gustavo Velez" userId="5694e89c67e65a8c" providerId="LiveId" clId="{3B422CB8-331F-478C-91CC-0535E52154E8}" dt="2020-11-07T11:07:39.766" v="3770" actId="790"/>
            <ac:spMkLst>
              <pc:docMk/>
              <pc:sldMasterMk cId="3265267691" sldId="2147483660"/>
              <pc:sldLayoutMk cId="2224735883" sldId="2147483690"/>
              <ac:spMk id="52" creationId="{DBC86BAD-52A2-4A11-A112-2795F640FF03}"/>
            </ac:spMkLst>
          </pc:spChg>
          <pc:spChg chg="mod">
            <ac:chgData name="Gustavo Velez" userId="5694e89c67e65a8c" providerId="LiveId" clId="{3B422CB8-331F-478C-91CC-0535E52154E8}" dt="2020-11-07T11:07:39.769" v="3771" actId="790"/>
            <ac:spMkLst>
              <pc:docMk/>
              <pc:sldMasterMk cId="3265267691" sldId="2147483660"/>
              <pc:sldLayoutMk cId="2224735883" sldId="2147483690"/>
              <ac:spMk id="53" creationId="{984A955E-4DF4-4C36-946E-C5EA57E84D69}"/>
            </ac:spMkLst>
          </pc:spChg>
          <pc:spChg chg="mod">
            <ac:chgData name="Gustavo Velez" userId="5694e89c67e65a8c" providerId="LiveId" clId="{3B422CB8-331F-478C-91CC-0535E52154E8}" dt="2020-11-07T11:07:39.771" v="3772" actId="790"/>
            <ac:spMkLst>
              <pc:docMk/>
              <pc:sldMasterMk cId="3265267691" sldId="2147483660"/>
              <pc:sldLayoutMk cId="2224735883" sldId="2147483690"/>
              <ac:spMk id="54" creationId="{C8825447-678A-4CF1-BB74-DF701C709B29}"/>
            </ac:spMkLst>
          </pc:spChg>
          <pc:spChg chg="mod">
            <ac:chgData name="Gustavo Velez" userId="5694e89c67e65a8c" providerId="LiveId" clId="{3B422CB8-331F-478C-91CC-0535E52154E8}" dt="2020-11-07T11:07:39.773" v="3773" actId="790"/>
            <ac:spMkLst>
              <pc:docMk/>
              <pc:sldMasterMk cId="3265267691" sldId="2147483660"/>
              <pc:sldLayoutMk cId="2224735883" sldId="2147483690"/>
              <ac:spMk id="55" creationId="{E541F802-FCF8-4059-A569-53517DF04BC4}"/>
            </ac:spMkLst>
          </pc:spChg>
          <pc:spChg chg="mod">
            <ac:chgData name="Gustavo Velez" userId="5694e89c67e65a8c" providerId="LiveId" clId="{3B422CB8-331F-478C-91CC-0535E52154E8}" dt="2020-11-07T11:07:39.774" v="3774" actId="790"/>
            <ac:spMkLst>
              <pc:docMk/>
              <pc:sldMasterMk cId="3265267691" sldId="2147483660"/>
              <pc:sldLayoutMk cId="2224735883" sldId="2147483690"/>
              <ac:spMk id="56" creationId="{E98D86F2-38E0-49FC-8315-D0E555950BD6}"/>
            </ac:spMkLst>
          </pc:spChg>
          <pc:spChg chg="mod">
            <ac:chgData name="Gustavo Velez" userId="5694e89c67e65a8c" providerId="LiveId" clId="{3B422CB8-331F-478C-91CC-0535E52154E8}" dt="2020-11-07T11:07:39.775" v="3775" actId="790"/>
            <ac:spMkLst>
              <pc:docMk/>
              <pc:sldMasterMk cId="3265267691" sldId="2147483660"/>
              <pc:sldLayoutMk cId="2224735883" sldId="2147483690"/>
              <ac:spMk id="57" creationId="{24F8DEB2-0F00-4E41-B390-F0FBAEAA617D}"/>
            </ac:spMkLst>
          </pc:spChg>
          <pc:spChg chg="mod">
            <ac:chgData name="Gustavo Velez" userId="5694e89c67e65a8c" providerId="LiveId" clId="{3B422CB8-331F-478C-91CC-0535E52154E8}" dt="2020-11-07T11:07:39.777" v="3776" actId="790"/>
            <ac:spMkLst>
              <pc:docMk/>
              <pc:sldMasterMk cId="3265267691" sldId="2147483660"/>
              <pc:sldLayoutMk cId="2224735883" sldId="2147483690"/>
              <ac:spMk id="58" creationId="{3804A3F0-B994-46B5-8230-D1464A47464B}"/>
            </ac:spMkLst>
          </pc:spChg>
          <pc:spChg chg="mod">
            <ac:chgData name="Gustavo Velez" userId="5694e89c67e65a8c" providerId="LiveId" clId="{3B422CB8-331F-478C-91CC-0535E52154E8}" dt="2020-11-07T11:07:39.778" v="3777" actId="790"/>
            <ac:spMkLst>
              <pc:docMk/>
              <pc:sldMasterMk cId="3265267691" sldId="2147483660"/>
              <pc:sldLayoutMk cId="2224735883" sldId="2147483690"/>
              <ac:spMk id="59" creationId="{BCE2BE1F-4039-473D-BAF0-FE1B093111EF}"/>
            </ac:spMkLst>
          </pc:spChg>
          <pc:spChg chg="mod">
            <ac:chgData name="Gustavo Velez" userId="5694e89c67e65a8c" providerId="LiveId" clId="{3B422CB8-331F-478C-91CC-0535E52154E8}" dt="2020-11-07T11:07:39.817" v="3801" actId="790"/>
            <ac:spMkLst>
              <pc:docMk/>
              <pc:sldMasterMk cId="3265267691" sldId="2147483660"/>
              <pc:sldLayoutMk cId="2224735883" sldId="2147483690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821" v="3802" actId="790"/>
            <ac:spMkLst>
              <pc:docMk/>
              <pc:sldMasterMk cId="3265267691" sldId="2147483660"/>
              <pc:sldLayoutMk cId="2224735883" sldId="2147483690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823" v="3803" actId="790"/>
            <ac:spMkLst>
              <pc:docMk/>
              <pc:sldMasterMk cId="3265267691" sldId="2147483660"/>
              <pc:sldLayoutMk cId="2224735883" sldId="2147483690"/>
              <ac:spMk id="63" creationId="{3F6E5539-D7A5-4DBF-9A53-587CA78F4C76}"/>
            </ac:spMkLst>
          </pc:spChg>
          <pc:spChg chg="mod">
            <ac:chgData name="Gustavo Velez" userId="5694e89c67e65a8c" providerId="LiveId" clId="{3B422CB8-331F-478C-91CC-0535E52154E8}" dt="2020-11-07T11:07:39.779" v="3778" actId="790"/>
            <ac:spMkLst>
              <pc:docMk/>
              <pc:sldMasterMk cId="3265267691" sldId="2147483660"/>
              <pc:sldLayoutMk cId="2224735883" sldId="2147483690"/>
              <ac:spMk id="65" creationId="{163197F1-68F2-492C-BCD8-F4AE3308C52F}"/>
            </ac:spMkLst>
          </pc:spChg>
          <pc:spChg chg="mod">
            <ac:chgData name="Gustavo Velez" userId="5694e89c67e65a8c" providerId="LiveId" clId="{3B422CB8-331F-478C-91CC-0535E52154E8}" dt="2020-11-07T11:07:39.781" v="3779" actId="790"/>
            <ac:spMkLst>
              <pc:docMk/>
              <pc:sldMasterMk cId="3265267691" sldId="2147483660"/>
              <pc:sldLayoutMk cId="2224735883" sldId="2147483690"/>
              <ac:spMk id="66" creationId="{1A826494-9CE3-4C8A-BFB3-D0B8BC950AD4}"/>
            </ac:spMkLst>
          </pc:spChg>
          <pc:spChg chg="mod">
            <ac:chgData name="Gustavo Velez" userId="5694e89c67e65a8c" providerId="LiveId" clId="{3B422CB8-331F-478C-91CC-0535E52154E8}" dt="2020-11-07T11:07:39.783" v="3780" actId="790"/>
            <ac:spMkLst>
              <pc:docMk/>
              <pc:sldMasterMk cId="3265267691" sldId="2147483660"/>
              <pc:sldLayoutMk cId="2224735883" sldId="2147483690"/>
              <ac:spMk id="67" creationId="{2E70264D-EA88-49FD-B3DA-D920FB3FA69B}"/>
            </ac:spMkLst>
          </pc:spChg>
          <pc:spChg chg="mod">
            <ac:chgData name="Gustavo Velez" userId="5694e89c67e65a8c" providerId="LiveId" clId="{3B422CB8-331F-478C-91CC-0535E52154E8}" dt="2020-11-07T11:07:39.785" v="3781" actId="790"/>
            <ac:spMkLst>
              <pc:docMk/>
              <pc:sldMasterMk cId="3265267691" sldId="2147483660"/>
              <pc:sldLayoutMk cId="2224735883" sldId="2147483690"/>
              <ac:spMk id="68" creationId="{15EC6303-53A7-474E-B228-484AFAF74D49}"/>
            </ac:spMkLst>
          </pc:spChg>
          <pc:spChg chg="mod">
            <ac:chgData name="Gustavo Velez" userId="5694e89c67e65a8c" providerId="LiveId" clId="{3B422CB8-331F-478C-91CC-0535E52154E8}" dt="2020-11-07T11:07:39.787" v="3782" actId="790"/>
            <ac:spMkLst>
              <pc:docMk/>
              <pc:sldMasterMk cId="3265267691" sldId="2147483660"/>
              <pc:sldLayoutMk cId="2224735883" sldId="2147483690"/>
              <ac:spMk id="69" creationId="{E36DD70E-4FBA-4699-9E58-FC9016E772ED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886" v="3842" actId="790"/>
          <pc:sldLayoutMkLst>
            <pc:docMk/>
            <pc:sldMasterMk cId="3265267691" sldId="2147483660"/>
            <pc:sldLayoutMk cId="311721108" sldId="2147483691"/>
          </pc:sldLayoutMkLst>
          <pc:spChg chg="mod">
            <ac:chgData name="Gustavo Velez" userId="5694e89c67e65a8c" providerId="LiveId" clId="{3B422CB8-331F-478C-91CC-0535E52154E8}" dt="2020-11-07T11:07:39.853" v="3822" actId="790"/>
            <ac:spMkLst>
              <pc:docMk/>
              <pc:sldMasterMk cId="3265267691" sldId="2147483660"/>
              <pc:sldLayoutMk cId="311721108" sldId="2147483691"/>
              <ac:spMk id="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54" v="3823" actId="790"/>
            <ac:spMkLst>
              <pc:docMk/>
              <pc:sldMasterMk cId="3265267691" sldId="2147483660"/>
              <pc:sldLayoutMk cId="311721108" sldId="2147483691"/>
              <ac:spMk id="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55" v="3824" actId="790"/>
            <ac:spMkLst>
              <pc:docMk/>
              <pc:sldMasterMk cId="3265267691" sldId="2147483660"/>
              <pc:sldLayoutMk cId="311721108" sldId="2147483691"/>
              <ac:spMk id="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57" v="3825" actId="790"/>
            <ac:spMkLst>
              <pc:docMk/>
              <pc:sldMasterMk cId="3265267691" sldId="2147483660"/>
              <pc:sldLayoutMk cId="311721108" sldId="2147483691"/>
              <ac:spMk id="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58" v="3826" actId="790"/>
            <ac:spMkLst>
              <pc:docMk/>
              <pc:sldMasterMk cId="3265267691" sldId="2147483660"/>
              <pc:sldLayoutMk cId="311721108" sldId="2147483691"/>
              <ac:spMk id="1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59" v="3827" actId="790"/>
            <ac:spMkLst>
              <pc:docMk/>
              <pc:sldMasterMk cId="3265267691" sldId="2147483660"/>
              <pc:sldLayoutMk cId="311721108" sldId="2147483691"/>
              <ac:spMk id="1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60" v="3828" actId="790"/>
            <ac:spMkLst>
              <pc:docMk/>
              <pc:sldMasterMk cId="3265267691" sldId="2147483660"/>
              <pc:sldLayoutMk cId="311721108" sldId="2147483691"/>
              <ac:spMk id="1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63" v="3829" actId="790"/>
            <ac:spMkLst>
              <pc:docMk/>
              <pc:sldMasterMk cId="3265267691" sldId="2147483660"/>
              <pc:sldLayoutMk cId="311721108" sldId="2147483691"/>
              <ac:spMk id="1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66" v="3830" actId="790"/>
            <ac:spMkLst>
              <pc:docMk/>
              <pc:sldMasterMk cId="3265267691" sldId="2147483660"/>
              <pc:sldLayoutMk cId="311721108" sldId="2147483691"/>
              <ac:spMk id="14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68" v="3831" actId="790"/>
            <ac:spMkLst>
              <pc:docMk/>
              <pc:sldMasterMk cId="3265267691" sldId="2147483660"/>
              <pc:sldLayoutMk cId="311721108" sldId="2147483691"/>
              <ac:spMk id="15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69" v="3832" actId="790"/>
            <ac:spMkLst>
              <pc:docMk/>
              <pc:sldMasterMk cId="3265267691" sldId="2147483660"/>
              <pc:sldLayoutMk cId="311721108" sldId="2147483691"/>
              <ac:spMk id="16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70" v="3833" actId="790"/>
            <ac:spMkLst>
              <pc:docMk/>
              <pc:sldMasterMk cId="3265267691" sldId="2147483660"/>
              <pc:sldLayoutMk cId="311721108" sldId="2147483691"/>
              <ac:spMk id="17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71" v="3834" actId="790"/>
            <ac:spMkLst>
              <pc:docMk/>
              <pc:sldMasterMk cId="3265267691" sldId="2147483660"/>
              <pc:sldLayoutMk cId="311721108" sldId="2147483691"/>
              <ac:spMk id="18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73" v="3835" actId="790"/>
            <ac:spMkLst>
              <pc:docMk/>
              <pc:sldMasterMk cId="3265267691" sldId="2147483660"/>
              <pc:sldLayoutMk cId="311721108" sldId="2147483691"/>
              <ac:spMk id="19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74" v="3836" actId="790"/>
            <ac:spMkLst>
              <pc:docMk/>
              <pc:sldMasterMk cId="3265267691" sldId="2147483660"/>
              <pc:sldLayoutMk cId="311721108" sldId="2147483691"/>
              <ac:spMk id="20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75" v="3837" actId="790"/>
            <ac:spMkLst>
              <pc:docMk/>
              <pc:sldMasterMk cId="3265267691" sldId="2147483660"/>
              <pc:sldLayoutMk cId="311721108" sldId="2147483691"/>
              <ac:spMk id="21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77" v="3838" actId="790"/>
            <ac:spMkLst>
              <pc:docMk/>
              <pc:sldMasterMk cId="3265267691" sldId="2147483660"/>
              <pc:sldLayoutMk cId="311721108" sldId="2147483691"/>
              <ac:spMk id="22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78" v="3839" actId="790"/>
            <ac:spMkLst>
              <pc:docMk/>
              <pc:sldMasterMk cId="3265267691" sldId="2147483660"/>
              <pc:sldLayoutMk cId="311721108" sldId="2147483691"/>
              <ac:spMk id="23" creationId="{00000000-0000-0000-0000-000000000000}"/>
            </ac:spMkLst>
          </pc:spChg>
          <pc:spChg chg="mod">
            <ac:chgData name="Gustavo Velez" userId="5694e89c67e65a8c" providerId="LiveId" clId="{3B422CB8-331F-478C-91CC-0535E52154E8}" dt="2020-11-07T11:07:39.886" v="3842" actId="790"/>
            <ac:spMkLst>
              <pc:docMk/>
              <pc:sldMasterMk cId="3265267691" sldId="2147483660"/>
              <pc:sldLayoutMk cId="311721108" sldId="2147483691"/>
              <ac:spMk id="51" creationId="{591D51F9-9DFB-416D-BC76-3672D6AF1E33}"/>
            </ac:spMkLst>
          </pc:spChg>
          <pc:spChg chg="mod">
            <ac:chgData name="Gustavo Velez" userId="5694e89c67e65a8c" providerId="LiveId" clId="{3B422CB8-331F-478C-91CC-0535E52154E8}" dt="2020-11-07T11:07:39.880" v="3840" actId="790"/>
            <ac:spMkLst>
              <pc:docMk/>
              <pc:sldMasterMk cId="3265267691" sldId="2147483660"/>
              <pc:sldLayoutMk cId="311721108" sldId="2147483691"/>
              <ac:spMk id="60" creationId="{98D06922-A180-4194-ACEC-953D5103F4CE}"/>
            </ac:spMkLst>
          </pc:spChg>
          <pc:spChg chg="mod">
            <ac:chgData name="Gustavo Velez" userId="5694e89c67e65a8c" providerId="LiveId" clId="{3B422CB8-331F-478C-91CC-0535E52154E8}" dt="2020-11-07T11:07:39.884" v="3841" actId="790"/>
            <ac:spMkLst>
              <pc:docMk/>
              <pc:sldMasterMk cId="3265267691" sldId="2147483660"/>
              <pc:sldLayoutMk cId="311721108" sldId="2147483691"/>
              <ac:spMk id="61" creationId="{9F18853C-7D08-473C-A37D-BE5177E38A5C}"/>
            </ac:spMkLst>
          </pc:spChg>
          <pc:spChg chg="mod">
            <ac:chgData name="Gustavo Velez" userId="5694e89c67e65a8c" providerId="LiveId" clId="{3B422CB8-331F-478C-91CC-0535E52154E8}" dt="2020-11-07T11:07:39.824" v="3804" actId="790"/>
            <ac:spMkLst>
              <pc:docMk/>
              <pc:sldMasterMk cId="3265267691" sldId="2147483660"/>
              <pc:sldLayoutMk cId="311721108" sldId="2147483691"/>
              <ac:spMk id="92" creationId="{338DA6AF-3260-4D52-9506-E2FFAEDF5AD6}"/>
            </ac:spMkLst>
          </pc:spChg>
          <pc:spChg chg="mod">
            <ac:chgData name="Gustavo Velez" userId="5694e89c67e65a8c" providerId="LiveId" clId="{3B422CB8-331F-478C-91CC-0535E52154E8}" dt="2020-11-07T11:07:39.825" v="3805" actId="790"/>
            <ac:spMkLst>
              <pc:docMk/>
              <pc:sldMasterMk cId="3265267691" sldId="2147483660"/>
              <pc:sldLayoutMk cId="311721108" sldId="2147483691"/>
              <ac:spMk id="93" creationId="{828EEC31-616B-4BB3-870D-0B7667E385E6}"/>
            </ac:spMkLst>
          </pc:spChg>
          <pc:spChg chg="mod">
            <ac:chgData name="Gustavo Velez" userId="5694e89c67e65a8c" providerId="LiveId" clId="{3B422CB8-331F-478C-91CC-0535E52154E8}" dt="2020-11-07T11:07:39.827" v="3806" actId="790"/>
            <ac:spMkLst>
              <pc:docMk/>
              <pc:sldMasterMk cId="3265267691" sldId="2147483660"/>
              <pc:sldLayoutMk cId="311721108" sldId="2147483691"/>
              <ac:spMk id="94" creationId="{27EF5991-F498-4100-B4A6-F4EF17706D08}"/>
            </ac:spMkLst>
          </pc:spChg>
          <pc:spChg chg="mod">
            <ac:chgData name="Gustavo Velez" userId="5694e89c67e65a8c" providerId="LiveId" clId="{3B422CB8-331F-478C-91CC-0535E52154E8}" dt="2020-11-07T11:07:39.828" v="3807" actId="790"/>
            <ac:spMkLst>
              <pc:docMk/>
              <pc:sldMasterMk cId="3265267691" sldId="2147483660"/>
              <pc:sldLayoutMk cId="311721108" sldId="2147483691"/>
              <ac:spMk id="95" creationId="{46806471-BE01-4A6F-8F72-66D981863B00}"/>
            </ac:spMkLst>
          </pc:spChg>
          <pc:spChg chg="mod">
            <ac:chgData name="Gustavo Velez" userId="5694e89c67e65a8c" providerId="LiveId" clId="{3B422CB8-331F-478C-91CC-0535E52154E8}" dt="2020-11-07T11:07:39.831" v="3808" actId="790"/>
            <ac:spMkLst>
              <pc:docMk/>
              <pc:sldMasterMk cId="3265267691" sldId="2147483660"/>
              <pc:sldLayoutMk cId="311721108" sldId="2147483691"/>
              <ac:spMk id="96" creationId="{EECDC6D9-2759-49B5-A931-8F5D4F301606}"/>
            </ac:spMkLst>
          </pc:spChg>
          <pc:spChg chg="mod">
            <ac:chgData name="Gustavo Velez" userId="5694e89c67e65a8c" providerId="LiveId" clId="{3B422CB8-331F-478C-91CC-0535E52154E8}" dt="2020-11-07T11:07:39.832" v="3809" actId="790"/>
            <ac:spMkLst>
              <pc:docMk/>
              <pc:sldMasterMk cId="3265267691" sldId="2147483660"/>
              <pc:sldLayoutMk cId="311721108" sldId="2147483691"/>
              <ac:spMk id="97" creationId="{A3A4C149-228D-462C-9392-90CD58C78C2F}"/>
            </ac:spMkLst>
          </pc:spChg>
          <pc:spChg chg="mod">
            <ac:chgData name="Gustavo Velez" userId="5694e89c67e65a8c" providerId="LiveId" clId="{3B422CB8-331F-478C-91CC-0535E52154E8}" dt="2020-11-07T11:07:39.834" v="3810" actId="790"/>
            <ac:spMkLst>
              <pc:docMk/>
              <pc:sldMasterMk cId="3265267691" sldId="2147483660"/>
              <pc:sldLayoutMk cId="311721108" sldId="2147483691"/>
              <ac:spMk id="98" creationId="{6D499FCC-5992-431B-9290-43E9F377210B}"/>
            </ac:spMkLst>
          </pc:spChg>
          <pc:spChg chg="mod">
            <ac:chgData name="Gustavo Velez" userId="5694e89c67e65a8c" providerId="LiveId" clId="{3B422CB8-331F-478C-91CC-0535E52154E8}" dt="2020-11-07T11:07:39.836" v="3811" actId="790"/>
            <ac:spMkLst>
              <pc:docMk/>
              <pc:sldMasterMk cId="3265267691" sldId="2147483660"/>
              <pc:sldLayoutMk cId="311721108" sldId="2147483691"/>
              <ac:spMk id="99" creationId="{8A907C54-A800-44CA-B400-8031D629BD55}"/>
            </ac:spMkLst>
          </pc:spChg>
          <pc:spChg chg="mod">
            <ac:chgData name="Gustavo Velez" userId="5694e89c67e65a8c" providerId="LiveId" clId="{3B422CB8-331F-478C-91CC-0535E52154E8}" dt="2020-11-07T11:07:39.837" v="3812" actId="790"/>
            <ac:spMkLst>
              <pc:docMk/>
              <pc:sldMasterMk cId="3265267691" sldId="2147483660"/>
              <pc:sldLayoutMk cId="311721108" sldId="2147483691"/>
              <ac:spMk id="100" creationId="{95D76755-C634-4F04-9897-309DC22E009A}"/>
            </ac:spMkLst>
          </pc:spChg>
          <pc:spChg chg="mod">
            <ac:chgData name="Gustavo Velez" userId="5694e89c67e65a8c" providerId="LiveId" clId="{3B422CB8-331F-478C-91CC-0535E52154E8}" dt="2020-11-07T11:07:39.838" v="3813" actId="790"/>
            <ac:spMkLst>
              <pc:docMk/>
              <pc:sldMasterMk cId="3265267691" sldId="2147483660"/>
              <pc:sldLayoutMk cId="311721108" sldId="2147483691"/>
              <ac:spMk id="101" creationId="{7F7B51C9-077A-4870-908E-61348F6C2287}"/>
            </ac:spMkLst>
          </pc:spChg>
          <pc:spChg chg="mod">
            <ac:chgData name="Gustavo Velez" userId="5694e89c67e65a8c" providerId="LiveId" clId="{3B422CB8-331F-478C-91CC-0535E52154E8}" dt="2020-11-07T11:07:39.840" v="3814" actId="790"/>
            <ac:spMkLst>
              <pc:docMk/>
              <pc:sldMasterMk cId="3265267691" sldId="2147483660"/>
              <pc:sldLayoutMk cId="311721108" sldId="2147483691"/>
              <ac:spMk id="102" creationId="{CF1C920B-BC31-4313-A96E-9052C12C7D3F}"/>
            </ac:spMkLst>
          </pc:spChg>
          <pc:spChg chg="mod">
            <ac:chgData name="Gustavo Velez" userId="5694e89c67e65a8c" providerId="LiveId" clId="{3B422CB8-331F-478C-91CC-0535E52154E8}" dt="2020-11-07T11:07:39.841" v="3815" actId="790"/>
            <ac:spMkLst>
              <pc:docMk/>
              <pc:sldMasterMk cId="3265267691" sldId="2147483660"/>
              <pc:sldLayoutMk cId="311721108" sldId="2147483691"/>
              <ac:spMk id="103" creationId="{3E5A68B4-4AD8-488A-B73A-67D8222FCF60}"/>
            </ac:spMkLst>
          </pc:spChg>
          <pc:spChg chg="mod">
            <ac:chgData name="Gustavo Velez" userId="5694e89c67e65a8c" providerId="LiveId" clId="{3B422CB8-331F-478C-91CC-0535E52154E8}" dt="2020-11-07T11:07:39.842" v="3816" actId="790"/>
            <ac:spMkLst>
              <pc:docMk/>
              <pc:sldMasterMk cId="3265267691" sldId="2147483660"/>
              <pc:sldLayoutMk cId="311721108" sldId="2147483691"/>
              <ac:spMk id="104" creationId="{DDCC37C9-12EE-4E54-91C4-0B95BEE42E92}"/>
            </ac:spMkLst>
          </pc:spChg>
          <pc:spChg chg="mod">
            <ac:chgData name="Gustavo Velez" userId="5694e89c67e65a8c" providerId="LiveId" clId="{3B422CB8-331F-478C-91CC-0535E52154E8}" dt="2020-11-07T11:07:39.844" v="3817" actId="790"/>
            <ac:spMkLst>
              <pc:docMk/>
              <pc:sldMasterMk cId="3265267691" sldId="2147483660"/>
              <pc:sldLayoutMk cId="311721108" sldId="2147483691"/>
              <ac:spMk id="105" creationId="{810566AB-F9DE-488C-8283-4A7C36F59722}"/>
            </ac:spMkLst>
          </pc:spChg>
          <pc:spChg chg="mod">
            <ac:chgData name="Gustavo Velez" userId="5694e89c67e65a8c" providerId="LiveId" clId="{3B422CB8-331F-478C-91CC-0535E52154E8}" dt="2020-11-07T11:07:39.845" v="3818" actId="790"/>
            <ac:spMkLst>
              <pc:docMk/>
              <pc:sldMasterMk cId="3265267691" sldId="2147483660"/>
              <pc:sldLayoutMk cId="311721108" sldId="2147483691"/>
              <ac:spMk id="106" creationId="{51C75B94-4214-4F52-990C-833BB9CA9657}"/>
            </ac:spMkLst>
          </pc:spChg>
          <pc:spChg chg="mod">
            <ac:chgData name="Gustavo Velez" userId="5694e89c67e65a8c" providerId="LiveId" clId="{3B422CB8-331F-478C-91CC-0535E52154E8}" dt="2020-11-07T11:07:39.848" v="3819" actId="790"/>
            <ac:spMkLst>
              <pc:docMk/>
              <pc:sldMasterMk cId="3265267691" sldId="2147483660"/>
              <pc:sldLayoutMk cId="311721108" sldId="2147483691"/>
              <ac:spMk id="107" creationId="{4296275E-998A-414C-8D22-74F06AF422D2}"/>
            </ac:spMkLst>
          </pc:spChg>
          <pc:spChg chg="mod">
            <ac:chgData name="Gustavo Velez" userId="5694e89c67e65a8c" providerId="LiveId" clId="{3B422CB8-331F-478C-91CC-0535E52154E8}" dt="2020-11-07T11:07:39.849" v="3820" actId="790"/>
            <ac:spMkLst>
              <pc:docMk/>
              <pc:sldMasterMk cId="3265267691" sldId="2147483660"/>
              <pc:sldLayoutMk cId="311721108" sldId="2147483691"/>
              <ac:spMk id="108" creationId="{58FBF55D-67AA-48B1-A338-3D86C0FF2904}"/>
            </ac:spMkLst>
          </pc:spChg>
          <pc:spChg chg="mod">
            <ac:chgData name="Gustavo Velez" userId="5694e89c67e65a8c" providerId="LiveId" clId="{3B422CB8-331F-478C-91CC-0535E52154E8}" dt="2020-11-07T11:07:39.851" v="3821" actId="790"/>
            <ac:spMkLst>
              <pc:docMk/>
              <pc:sldMasterMk cId="3265267691" sldId="2147483660"/>
              <pc:sldLayoutMk cId="311721108" sldId="2147483691"/>
              <ac:spMk id="109" creationId="{D08891E9-1F74-4ACD-8801-E69F38E8D70C}"/>
            </ac:spMkLst>
          </pc:spChg>
        </pc:sldLayoutChg>
        <pc:sldLayoutChg chg="modSp mod">
          <pc:chgData name="Gustavo Velez" userId="5694e89c67e65a8c" providerId="LiveId" clId="{3B422CB8-331F-478C-91CC-0535E52154E8}" dt="2020-11-07T11:07:39.914" v="3861" actId="790"/>
          <pc:sldLayoutMkLst>
            <pc:docMk/>
            <pc:sldMasterMk cId="3265267691" sldId="2147483660"/>
            <pc:sldLayoutMk cId="776007995" sldId="2147483692"/>
          </pc:sldLayoutMkLst>
          <pc:spChg chg="mod">
            <ac:chgData name="Gustavo Velez" userId="5694e89c67e65a8c" providerId="LiveId" clId="{3B422CB8-331F-478C-91CC-0535E52154E8}" dt="2020-11-07T11:07:39.887" v="3843" actId="790"/>
            <ac:spMkLst>
              <pc:docMk/>
              <pc:sldMasterMk cId="3265267691" sldId="2147483660"/>
              <pc:sldLayoutMk cId="776007995" sldId="2147483692"/>
              <ac:spMk id="7" creationId="{1E783BB3-E7C7-4522-996C-812164C62D03}"/>
            </ac:spMkLst>
          </pc:spChg>
          <pc:spChg chg="mod">
            <ac:chgData name="Gustavo Velez" userId="5694e89c67e65a8c" providerId="LiveId" clId="{3B422CB8-331F-478C-91CC-0535E52154E8}" dt="2020-11-07T11:07:39.888" v="3844" actId="790"/>
            <ac:spMkLst>
              <pc:docMk/>
              <pc:sldMasterMk cId="3265267691" sldId="2147483660"/>
              <pc:sldLayoutMk cId="776007995" sldId="2147483692"/>
              <ac:spMk id="8" creationId="{DC0DA3A7-2A72-4AD8-AA84-10CCB62E25EE}"/>
            </ac:spMkLst>
          </pc:spChg>
          <pc:spChg chg="mod">
            <ac:chgData name="Gustavo Velez" userId="5694e89c67e65a8c" providerId="LiveId" clId="{3B422CB8-331F-478C-91CC-0535E52154E8}" dt="2020-11-07T11:07:39.890" v="3845" actId="790"/>
            <ac:spMkLst>
              <pc:docMk/>
              <pc:sldMasterMk cId="3265267691" sldId="2147483660"/>
              <pc:sldLayoutMk cId="776007995" sldId="2147483692"/>
              <ac:spMk id="9" creationId="{DFF07FC6-2B0A-4372-828D-43D5393769BC}"/>
            </ac:spMkLst>
          </pc:spChg>
          <pc:spChg chg="mod">
            <ac:chgData name="Gustavo Velez" userId="5694e89c67e65a8c" providerId="LiveId" clId="{3B422CB8-331F-478C-91CC-0535E52154E8}" dt="2020-11-07T11:07:39.891" v="3846" actId="790"/>
            <ac:spMkLst>
              <pc:docMk/>
              <pc:sldMasterMk cId="3265267691" sldId="2147483660"/>
              <pc:sldLayoutMk cId="776007995" sldId="2147483692"/>
              <ac:spMk id="10" creationId="{687C37EE-B413-4A81-A4B5-93C23D27ADBD}"/>
            </ac:spMkLst>
          </pc:spChg>
          <pc:spChg chg="mod">
            <ac:chgData name="Gustavo Velez" userId="5694e89c67e65a8c" providerId="LiveId" clId="{3B422CB8-331F-478C-91CC-0535E52154E8}" dt="2020-11-07T11:07:39.893" v="3847" actId="790"/>
            <ac:spMkLst>
              <pc:docMk/>
              <pc:sldMasterMk cId="3265267691" sldId="2147483660"/>
              <pc:sldLayoutMk cId="776007995" sldId="2147483692"/>
              <ac:spMk id="11" creationId="{492AA2EE-6353-493B-8DB3-15EB1238DA6C}"/>
            </ac:spMkLst>
          </pc:spChg>
          <pc:spChg chg="mod">
            <ac:chgData name="Gustavo Velez" userId="5694e89c67e65a8c" providerId="LiveId" clId="{3B422CB8-331F-478C-91CC-0535E52154E8}" dt="2020-11-07T11:07:39.895" v="3848" actId="790"/>
            <ac:spMkLst>
              <pc:docMk/>
              <pc:sldMasterMk cId="3265267691" sldId="2147483660"/>
              <pc:sldLayoutMk cId="776007995" sldId="2147483692"/>
              <ac:spMk id="12" creationId="{7244A9E3-6DE6-4566-8589-C3E7EBB43583}"/>
            </ac:spMkLst>
          </pc:spChg>
          <pc:spChg chg="mod">
            <ac:chgData name="Gustavo Velez" userId="5694e89c67e65a8c" providerId="LiveId" clId="{3B422CB8-331F-478C-91CC-0535E52154E8}" dt="2020-11-07T11:07:39.897" v="3849" actId="790"/>
            <ac:spMkLst>
              <pc:docMk/>
              <pc:sldMasterMk cId="3265267691" sldId="2147483660"/>
              <pc:sldLayoutMk cId="776007995" sldId="2147483692"/>
              <ac:spMk id="13" creationId="{D1B07320-9AC3-425C-8B95-33BC2C3389B1}"/>
            </ac:spMkLst>
          </pc:spChg>
          <pc:spChg chg="mod">
            <ac:chgData name="Gustavo Velez" userId="5694e89c67e65a8c" providerId="LiveId" clId="{3B422CB8-331F-478C-91CC-0535E52154E8}" dt="2020-11-07T11:07:39.898" v="3850" actId="790"/>
            <ac:spMkLst>
              <pc:docMk/>
              <pc:sldMasterMk cId="3265267691" sldId="2147483660"/>
              <pc:sldLayoutMk cId="776007995" sldId="2147483692"/>
              <ac:spMk id="14" creationId="{2984CCF3-8BFC-4A43-BF67-6C782FD2EEE6}"/>
            </ac:spMkLst>
          </pc:spChg>
          <pc:spChg chg="mod">
            <ac:chgData name="Gustavo Velez" userId="5694e89c67e65a8c" providerId="LiveId" clId="{3B422CB8-331F-478C-91CC-0535E52154E8}" dt="2020-11-07T11:07:39.900" v="3851" actId="790"/>
            <ac:spMkLst>
              <pc:docMk/>
              <pc:sldMasterMk cId="3265267691" sldId="2147483660"/>
              <pc:sldLayoutMk cId="776007995" sldId="2147483692"/>
              <ac:spMk id="15" creationId="{8E1585F1-06DB-4337-A15C-2714D971D9F9}"/>
            </ac:spMkLst>
          </pc:spChg>
          <pc:spChg chg="mod">
            <ac:chgData name="Gustavo Velez" userId="5694e89c67e65a8c" providerId="LiveId" clId="{3B422CB8-331F-478C-91CC-0535E52154E8}" dt="2020-11-07T11:07:39.902" v="3852" actId="790"/>
            <ac:spMkLst>
              <pc:docMk/>
              <pc:sldMasterMk cId="3265267691" sldId="2147483660"/>
              <pc:sldLayoutMk cId="776007995" sldId="2147483692"/>
              <ac:spMk id="16" creationId="{84761BCE-4159-48DF-ACD8-F981A5A6A3B2}"/>
            </ac:spMkLst>
          </pc:spChg>
          <pc:spChg chg="mod">
            <ac:chgData name="Gustavo Velez" userId="5694e89c67e65a8c" providerId="LiveId" clId="{3B422CB8-331F-478C-91CC-0535E52154E8}" dt="2020-11-07T11:07:39.903" v="3853" actId="790"/>
            <ac:spMkLst>
              <pc:docMk/>
              <pc:sldMasterMk cId="3265267691" sldId="2147483660"/>
              <pc:sldLayoutMk cId="776007995" sldId="2147483692"/>
              <ac:spMk id="17" creationId="{B76E6097-08F1-4E26-9385-07D7386FB1D7}"/>
            </ac:spMkLst>
          </pc:spChg>
          <pc:spChg chg="mod">
            <ac:chgData name="Gustavo Velez" userId="5694e89c67e65a8c" providerId="LiveId" clId="{3B422CB8-331F-478C-91CC-0535E52154E8}" dt="2020-11-07T11:07:39.904" v="3854" actId="790"/>
            <ac:spMkLst>
              <pc:docMk/>
              <pc:sldMasterMk cId="3265267691" sldId="2147483660"/>
              <pc:sldLayoutMk cId="776007995" sldId="2147483692"/>
              <ac:spMk id="18" creationId="{173B2374-4B23-4E2C-BBB7-68ACC663B82A}"/>
            </ac:spMkLst>
          </pc:spChg>
          <pc:spChg chg="mod">
            <ac:chgData name="Gustavo Velez" userId="5694e89c67e65a8c" providerId="LiveId" clId="{3B422CB8-331F-478C-91CC-0535E52154E8}" dt="2020-11-07T11:07:39.905" v="3855" actId="790"/>
            <ac:spMkLst>
              <pc:docMk/>
              <pc:sldMasterMk cId="3265267691" sldId="2147483660"/>
              <pc:sldLayoutMk cId="776007995" sldId="2147483692"/>
              <ac:spMk id="19" creationId="{F88D6850-1DFC-4956-9853-BAF11DE68325}"/>
            </ac:spMkLst>
          </pc:spChg>
          <pc:spChg chg="mod">
            <ac:chgData name="Gustavo Velez" userId="5694e89c67e65a8c" providerId="LiveId" clId="{3B422CB8-331F-478C-91CC-0535E52154E8}" dt="2020-11-07T11:07:39.907" v="3856" actId="790"/>
            <ac:spMkLst>
              <pc:docMk/>
              <pc:sldMasterMk cId="3265267691" sldId="2147483660"/>
              <pc:sldLayoutMk cId="776007995" sldId="2147483692"/>
              <ac:spMk id="20" creationId="{BEB9F5D7-CDAB-4230-9D00-6E4FAFCEA780}"/>
            </ac:spMkLst>
          </pc:spChg>
          <pc:spChg chg="mod">
            <ac:chgData name="Gustavo Velez" userId="5694e89c67e65a8c" providerId="LiveId" clId="{3B422CB8-331F-478C-91CC-0535E52154E8}" dt="2020-11-07T11:07:39.908" v="3857" actId="790"/>
            <ac:spMkLst>
              <pc:docMk/>
              <pc:sldMasterMk cId="3265267691" sldId="2147483660"/>
              <pc:sldLayoutMk cId="776007995" sldId="2147483692"/>
              <ac:spMk id="21" creationId="{B38B6775-85A3-468B-87C2-51ED0F365232}"/>
            </ac:spMkLst>
          </pc:spChg>
          <pc:spChg chg="mod">
            <ac:chgData name="Gustavo Velez" userId="5694e89c67e65a8c" providerId="LiveId" clId="{3B422CB8-331F-478C-91CC-0535E52154E8}" dt="2020-11-07T11:07:39.910" v="3858" actId="790"/>
            <ac:spMkLst>
              <pc:docMk/>
              <pc:sldMasterMk cId="3265267691" sldId="2147483660"/>
              <pc:sldLayoutMk cId="776007995" sldId="2147483692"/>
              <ac:spMk id="22" creationId="{33DD617A-96AA-4A83-8484-E613AC3C82E2}"/>
            </ac:spMkLst>
          </pc:spChg>
          <pc:spChg chg="mod">
            <ac:chgData name="Gustavo Velez" userId="5694e89c67e65a8c" providerId="LiveId" clId="{3B422CB8-331F-478C-91CC-0535E52154E8}" dt="2020-11-07T11:07:39.912" v="3859" actId="790"/>
            <ac:spMkLst>
              <pc:docMk/>
              <pc:sldMasterMk cId="3265267691" sldId="2147483660"/>
              <pc:sldLayoutMk cId="776007995" sldId="2147483692"/>
              <ac:spMk id="23" creationId="{19E9EA29-40AD-4733-8F8F-883978DAEB17}"/>
            </ac:spMkLst>
          </pc:spChg>
          <pc:spChg chg="mod">
            <ac:chgData name="Gustavo Velez" userId="5694e89c67e65a8c" providerId="LiveId" clId="{3B422CB8-331F-478C-91CC-0535E52154E8}" dt="2020-11-07T11:07:39.913" v="3860" actId="790"/>
            <ac:spMkLst>
              <pc:docMk/>
              <pc:sldMasterMk cId="3265267691" sldId="2147483660"/>
              <pc:sldLayoutMk cId="776007995" sldId="2147483692"/>
              <ac:spMk id="24" creationId="{F0CEC55B-7DEF-4A18-BA79-5C4AEF9E76B0}"/>
            </ac:spMkLst>
          </pc:spChg>
          <pc:spChg chg="mod">
            <ac:chgData name="Gustavo Velez" userId="5694e89c67e65a8c" providerId="LiveId" clId="{3B422CB8-331F-478C-91CC-0535E52154E8}" dt="2020-11-07T11:07:39.914" v="3861" actId="790"/>
            <ac:spMkLst>
              <pc:docMk/>
              <pc:sldMasterMk cId="3265267691" sldId="2147483660"/>
              <pc:sldLayoutMk cId="776007995" sldId="2147483692"/>
              <ac:spMk id="25" creationId="{4A4167EA-A7BD-44A5-8753-54026CC102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022837-0FE0-41D4-B6F5-DFDAF4B389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AE636-56AB-4122-8106-9CCD270B52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EC15-CB43-4135-83E6-EC42C30AAC41}" type="datetimeFigureOut">
              <a:rPr lang="es-419" smtClean="0"/>
              <a:t>7/11/2020</a:t>
            </a:fld>
            <a:endParaRPr lang="es-419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D8A83-AF1E-4BD2-A833-8DC840AC3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4C7A6-F31A-4651-99E3-9E56DCAC94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B644B-9000-4BCD-A405-E776B6A8FF86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871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792B1-9940-4113-A9FC-EA99BBB09403}" type="datetimeFigureOut">
              <a:rPr lang="es-419" smtClean="0"/>
              <a:t>7/11/2020</a:t>
            </a:fld>
            <a:endParaRPr lang="es-419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F05F-FD7B-4F07-8559-5168CD5F02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171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1.png"/><Relationship Id="rId26" Type="http://schemas.openxmlformats.org/officeDocument/2006/relationships/image" Target="../media/image28.png"/><Relationship Id="rId3" Type="http://schemas.openxmlformats.org/officeDocument/2006/relationships/image" Target="../media/image8.png"/><Relationship Id="rId21" Type="http://schemas.openxmlformats.org/officeDocument/2006/relationships/image" Target="../media/image23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3.svg"/><Relationship Id="rId25" Type="http://schemas.openxmlformats.org/officeDocument/2006/relationships/image" Target="../media/image27.svg"/><Relationship Id="rId2" Type="http://schemas.openxmlformats.org/officeDocument/2006/relationships/image" Target="../media/image7.png"/><Relationship Id="rId16" Type="http://schemas.openxmlformats.org/officeDocument/2006/relationships/image" Target="../media/image2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6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5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5.png"/><Relationship Id="rId18" Type="http://schemas.openxmlformats.org/officeDocument/2006/relationships/image" Target="../media/image32.jpg"/><Relationship Id="rId26" Type="http://schemas.openxmlformats.org/officeDocument/2006/relationships/image" Target="../media/image36.jpg"/><Relationship Id="rId3" Type="http://schemas.openxmlformats.org/officeDocument/2006/relationships/image" Target="../media/image14.svg"/><Relationship Id="rId21" Type="http://schemas.openxmlformats.org/officeDocument/2006/relationships/image" Target="../media/image33.jpg"/><Relationship Id="rId34" Type="http://schemas.openxmlformats.org/officeDocument/2006/relationships/image" Target="../media/image42.png"/><Relationship Id="rId7" Type="http://schemas.openxmlformats.org/officeDocument/2006/relationships/image" Target="../media/image3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5.jpg"/><Relationship Id="rId33" Type="http://schemas.openxmlformats.org/officeDocument/2006/relationships/image" Target="../media/image41.jpg"/><Relationship Id="rId2" Type="http://schemas.openxmlformats.org/officeDocument/2006/relationships/image" Target="../media/image13.png"/><Relationship Id="rId16" Type="http://schemas.openxmlformats.org/officeDocument/2006/relationships/image" Target="../media/image28.png"/><Relationship Id="rId20" Type="http://schemas.openxmlformats.org/officeDocument/2006/relationships/image" Target="../media/image20.svg"/><Relationship Id="rId29" Type="http://schemas.openxmlformats.org/officeDocument/2006/relationships/image" Target="../media/image3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23.svg"/><Relationship Id="rId24" Type="http://schemas.openxmlformats.org/officeDocument/2006/relationships/image" Target="../media/image34.jpg"/><Relationship Id="rId32" Type="http://schemas.openxmlformats.org/officeDocument/2006/relationships/image" Target="../media/image31.svg"/><Relationship Id="rId5" Type="http://schemas.openxmlformats.org/officeDocument/2006/relationships/image" Target="../media/image18.svg"/><Relationship Id="rId15" Type="http://schemas.openxmlformats.org/officeDocument/2006/relationships/image" Target="../media/image27.svg"/><Relationship Id="rId23" Type="http://schemas.openxmlformats.org/officeDocument/2006/relationships/image" Target="../media/image16.svg"/><Relationship Id="rId28" Type="http://schemas.openxmlformats.org/officeDocument/2006/relationships/image" Target="../media/image38.jpg"/><Relationship Id="rId10" Type="http://schemas.openxmlformats.org/officeDocument/2006/relationships/image" Target="../media/image22.png"/><Relationship Id="rId19" Type="http://schemas.openxmlformats.org/officeDocument/2006/relationships/image" Target="../media/image19.png"/><Relationship Id="rId31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15.png"/><Relationship Id="rId27" Type="http://schemas.openxmlformats.org/officeDocument/2006/relationships/image" Target="../media/image37.jpg"/><Relationship Id="rId30" Type="http://schemas.openxmlformats.org/officeDocument/2006/relationships/image" Target="../media/image4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879A2D48-169D-4ED4-AC66-6F16389DB2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64" y="3509051"/>
            <a:ext cx="5485434" cy="1482455"/>
          </a:xfrm>
        </p:spPr>
        <p:txBody>
          <a:bodyPr anchor="b" anchorCtr="0">
            <a:normAutofit/>
          </a:bodyPr>
          <a:lstStyle>
            <a:lvl1pPr algn="l">
              <a:defRPr lang="es-ES" sz="3600" b="1" kern="1200" cap="all" spc="0" baseline="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Session</a:t>
            </a:r>
            <a:r>
              <a:rPr lang="es-419" dirty="0"/>
              <a:t> </a:t>
            </a:r>
            <a:r>
              <a:rPr lang="es-419" dirty="0" err="1"/>
              <a:t>name</a:t>
            </a:r>
            <a:endParaRPr lang="es-419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BEB02331-EFF7-41E6-85D3-95EBBC9CDF7A}"/>
              </a:ext>
            </a:extLst>
          </p:cNvPr>
          <p:cNvGrpSpPr/>
          <p:nvPr userDrawn="1"/>
        </p:nvGrpSpPr>
        <p:grpSpPr>
          <a:xfrm>
            <a:off x="354064" y="6260680"/>
            <a:ext cx="2511261" cy="495108"/>
            <a:chOff x="9955553" y="5742164"/>
            <a:chExt cx="2511261" cy="495108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5E340109-3ADC-4A13-9E22-132D21B32CEF}"/>
                </a:ext>
              </a:extLst>
            </p:cNvPr>
            <p:cNvSpPr txBox="1"/>
            <p:nvPr userDrawn="1"/>
          </p:nvSpPr>
          <p:spPr>
            <a:xfrm>
              <a:off x="10189229" y="5742164"/>
              <a:ext cx="2277585" cy="495108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>
              <a:spAutoFit/>
            </a:bodyPr>
            <a:lstStyle/>
            <a:p>
              <a:pPr algn="l"/>
              <a:r>
                <a:rPr lang="es-419" sz="180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s-419" sz="180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AA27470D-8DDC-4056-AA35-0AF07D77F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  <p:pic>
        <p:nvPicPr>
          <p:cNvPr id="41" name="Gráfico 40">
            <a:extLst>
              <a:ext uri="{FF2B5EF4-FFF2-40B4-BE49-F238E27FC236}">
                <a16:creationId xmlns:a16="http://schemas.microsoft.com/office/drawing/2014/main" id="{076C1DBD-C10E-4A44-B654-173BB5B3C5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3770" y="203558"/>
            <a:ext cx="5482859" cy="1680442"/>
          </a:xfrm>
          <a:prstGeom prst="rect">
            <a:avLst/>
          </a:prstGeom>
        </p:spPr>
      </p:pic>
      <p:grpSp>
        <p:nvGrpSpPr>
          <p:cNvPr id="30" name="Group 27">
            <a:extLst>
              <a:ext uri="{FF2B5EF4-FFF2-40B4-BE49-F238E27FC236}">
                <a16:creationId xmlns:a16="http://schemas.microsoft.com/office/drawing/2014/main" id="{E7A3B5D3-651F-420E-86E3-7AE63F6397B4}"/>
              </a:ext>
            </a:extLst>
          </p:cNvPr>
          <p:cNvGrpSpPr/>
          <p:nvPr userDrawn="1"/>
        </p:nvGrpSpPr>
        <p:grpSpPr>
          <a:xfrm>
            <a:off x="6363668" y="-412436"/>
            <a:ext cx="10212324" cy="7682871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4234AA5-04C0-41A7-87E4-25EB4BFD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4FC9A13-9537-4E72-A219-2027F6CF0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9B90FFBD-E61F-4234-B066-5C80711E1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932E535-3855-4994-B452-20680E0DB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291D8328-7B72-40D3-BD87-E419CCAB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88BF0B7D-1099-4AF9-B3D2-DE23992FE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54378346-BAC9-4CF1-9655-35E19BAFE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D68360D8-8983-408D-B8D6-D9F5A8F9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6665D815-B65D-4DC3-BC93-0F28DB66E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E0841630-438F-4E6E-ABE8-634345C54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C1F07C98-563C-4A1A-9751-531A56E80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4BDD3B5-412E-42F8-93A5-C08114EB6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4C641B8-0220-4186-A655-022C971B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CC4EF36-29FA-42B2-A498-1A70E6198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64BBECA-BF03-4D07-83F4-B3ABE0C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77A6D89A-0307-48A8-9FF1-FE178469E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2FAD8D63-51D7-42FA-8270-2B5F0E24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A589AC5B-1A1C-4867-9514-BDE066395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C590677B-9DDE-4B7D-A008-C0EFD4C416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64" y="5101392"/>
            <a:ext cx="5485434" cy="900123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lang="en-US" sz="2400" cap="none" spc="0" baseline="0" dirty="0">
                <a:solidFill>
                  <a:srgbClr val="404040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s-419" dirty="0"/>
              <a:t>Speaker Name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858C66A-B883-42A0-80E9-B74E7CA5615C}"/>
              </a:ext>
            </a:extLst>
          </p:cNvPr>
          <p:cNvSpPr/>
          <p:nvPr userDrawn="1"/>
        </p:nvSpPr>
        <p:spPr>
          <a:xfrm>
            <a:off x="-1465982" y="0"/>
            <a:ext cx="1260909" cy="1260909"/>
          </a:xfrm>
          <a:prstGeom prst="rect">
            <a:avLst/>
          </a:prstGeom>
          <a:solidFill>
            <a:srgbClr val="03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BLUE</a:t>
            </a:r>
          </a:p>
          <a:p>
            <a:pPr algn="l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R: 3</a:t>
            </a:r>
          </a:p>
          <a:p>
            <a:pPr algn="l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G: 132</a:t>
            </a:r>
          </a:p>
          <a:p>
            <a:pPr algn="l"/>
            <a:r>
              <a:rPr lang="es-419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B: 218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270D4E6-EE8C-4070-A2F9-B21D2170250F}"/>
              </a:ext>
            </a:extLst>
          </p:cNvPr>
          <p:cNvSpPr/>
          <p:nvPr userDrawn="1"/>
        </p:nvSpPr>
        <p:spPr>
          <a:xfrm>
            <a:off x="-1473636" y="1338431"/>
            <a:ext cx="1260909" cy="126090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 GRAY</a:t>
            </a:r>
            <a:b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238</a:t>
            </a:r>
          </a:p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G: 238</a:t>
            </a:r>
          </a:p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B: 238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4C7AE4E-A452-4092-92FC-0EE30B43F14F}"/>
              </a:ext>
            </a:extLst>
          </p:cNvPr>
          <p:cNvSpPr/>
          <p:nvPr userDrawn="1"/>
        </p:nvSpPr>
        <p:spPr>
          <a:xfrm>
            <a:off x="-1465982" y="2676862"/>
            <a:ext cx="1260909" cy="126090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DARK GRAY</a:t>
            </a:r>
            <a:b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204</a:t>
            </a:r>
          </a:p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G: 204</a:t>
            </a:r>
          </a:p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B: 204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B057944-372F-4ECF-A348-DAC671C8DB91}"/>
              </a:ext>
            </a:extLst>
          </p:cNvPr>
          <p:cNvSpPr/>
          <p:nvPr userDrawn="1"/>
        </p:nvSpPr>
        <p:spPr>
          <a:xfrm>
            <a:off x="-1473637" y="4015293"/>
            <a:ext cx="1260909" cy="1260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COLOR</a:t>
            </a:r>
            <a:b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64</a:t>
            </a:r>
          </a:p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G: 64</a:t>
            </a:r>
          </a:p>
          <a:p>
            <a:pPr algn="l"/>
            <a:r>
              <a:rPr lang="es-419" sz="1200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B: 64</a:t>
            </a:r>
          </a:p>
        </p:txBody>
      </p:sp>
    </p:spTree>
    <p:extLst>
      <p:ext uri="{BB962C8B-B14F-4D97-AF65-F5344CB8AC3E}">
        <p14:creationId xmlns:p14="http://schemas.microsoft.com/office/powerpoint/2010/main" val="32671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Fi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Explosión: 8 puntos 122">
            <a:extLst>
              <a:ext uri="{FF2B5EF4-FFF2-40B4-BE49-F238E27FC236}">
                <a16:creationId xmlns:a16="http://schemas.microsoft.com/office/drawing/2014/main" id="{89F06B72-E9D5-4D88-8877-4C1C7FC3156E}"/>
              </a:ext>
            </a:extLst>
          </p:cNvPr>
          <p:cNvSpPr/>
          <p:nvPr userDrawn="1"/>
        </p:nvSpPr>
        <p:spPr bwMode="auto">
          <a:xfrm rot="-600000">
            <a:off x="1299983" y="3753996"/>
            <a:ext cx="5213705" cy="2530182"/>
          </a:xfrm>
          <a:prstGeom prst="irregularSeal1">
            <a:avLst/>
          </a:prstGeom>
          <a:solidFill>
            <a:srgbClr val="0384D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419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Needs</a:t>
            </a:r>
            <a:r>
              <a:rPr lang="es-419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es-419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to</a:t>
            </a:r>
            <a:r>
              <a:rPr lang="es-419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 be </a:t>
            </a:r>
            <a:r>
              <a:rPr lang="es-419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updated</a:t>
            </a:r>
            <a:r>
              <a:rPr lang="es-419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17" name="Título 1">
            <a:extLst>
              <a:ext uri="{FF2B5EF4-FFF2-40B4-BE49-F238E27FC236}">
                <a16:creationId xmlns:a16="http://schemas.microsoft.com/office/drawing/2014/main" id="{09633790-9992-42C3-AE0E-688756DB82AB}"/>
              </a:ext>
            </a:extLst>
          </p:cNvPr>
          <p:cNvSpPr txBox="1">
            <a:spLocks/>
          </p:cNvSpPr>
          <p:nvPr userDrawn="1"/>
        </p:nvSpPr>
        <p:spPr>
          <a:xfrm>
            <a:off x="515097" y="411941"/>
            <a:ext cx="11151917" cy="666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s-419" sz="4400" kern="1200" dirty="0" err="1">
                <a:solidFill>
                  <a:srgbClr val="0384DA"/>
                </a:solidFill>
                <a:latin typeface="+mj-lt"/>
                <a:ea typeface="+mn-ea"/>
                <a:cs typeface="+mn-cs"/>
              </a:rPr>
              <a:t>WiFi</a:t>
            </a:r>
            <a:r>
              <a:rPr lang="es-419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rPr>
              <a:t> </a:t>
            </a:r>
            <a:r>
              <a:rPr lang="es-419" sz="4400" kern="1200" dirty="0" err="1">
                <a:solidFill>
                  <a:srgbClr val="0384DA"/>
                </a:solidFill>
                <a:latin typeface="+mj-lt"/>
                <a:ea typeface="+mn-ea"/>
                <a:cs typeface="+mn-cs"/>
              </a:rPr>
              <a:t>Keys</a:t>
            </a:r>
            <a:r>
              <a:rPr lang="es-419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rPr>
              <a:t> </a:t>
            </a:r>
            <a:r>
              <a:rPr lang="es-419" sz="4400" kern="1200" dirty="0" err="1">
                <a:solidFill>
                  <a:srgbClr val="0384DA"/>
                </a:solidFill>
                <a:latin typeface="+mj-lt"/>
                <a:ea typeface="+mn-ea"/>
                <a:cs typeface="+mn-cs"/>
              </a:rPr>
              <a:t>for</a:t>
            </a:r>
            <a:r>
              <a:rPr lang="es-419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rPr>
              <a:t> </a:t>
            </a:r>
            <a:r>
              <a:rPr lang="es-419" sz="4400" kern="1200" dirty="0" err="1">
                <a:solidFill>
                  <a:srgbClr val="0384DA"/>
                </a:solidFill>
                <a:latin typeface="+mj-lt"/>
                <a:ea typeface="+mn-ea"/>
                <a:cs typeface="+mn-cs"/>
              </a:rPr>
              <a:t>attendees</a:t>
            </a:r>
            <a:endParaRPr lang="es-419" sz="4400" kern="1200" dirty="0">
              <a:solidFill>
                <a:srgbClr val="0384DA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20" name="Group 68">
            <a:extLst>
              <a:ext uri="{FF2B5EF4-FFF2-40B4-BE49-F238E27FC236}">
                <a16:creationId xmlns:a16="http://schemas.microsoft.com/office/drawing/2014/main" id="{F7ECBBB9-7D7C-4213-AE6B-563ED975805B}"/>
              </a:ext>
            </a:extLst>
          </p:cNvPr>
          <p:cNvGrpSpPr/>
          <p:nvPr userDrawn="1"/>
        </p:nvGrpSpPr>
        <p:grpSpPr>
          <a:xfrm flipH="1">
            <a:off x="7301088" y="1403718"/>
            <a:ext cx="3033483" cy="4711400"/>
            <a:chOff x="7466013" y="2174875"/>
            <a:chExt cx="2255837" cy="3503613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DDBF108F-10A3-4408-B012-B7902CEBD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3338513"/>
              <a:ext cx="177800" cy="142875"/>
            </a:xfrm>
            <a:custGeom>
              <a:avLst/>
              <a:gdLst>
                <a:gd name="T0" fmla="*/ 24 w 68"/>
                <a:gd name="T1" fmla="*/ 0 h 55"/>
                <a:gd name="T2" fmla="*/ 46 w 68"/>
                <a:gd name="T3" fmla="*/ 0 h 55"/>
                <a:gd name="T4" fmla="*/ 68 w 68"/>
                <a:gd name="T5" fmla="*/ 15 h 55"/>
                <a:gd name="T6" fmla="*/ 63 w 68"/>
                <a:gd name="T7" fmla="*/ 38 h 55"/>
                <a:gd name="T8" fmla="*/ 28 w 68"/>
                <a:gd name="T9" fmla="*/ 54 h 55"/>
                <a:gd name="T10" fmla="*/ 0 w 68"/>
                <a:gd name="T11" fmla="*/ 46 h 55"/>
                <a:gd name="T12" fmla="*/ 24 w 6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5">
                  <a:moveTo>
                    <a:pt x="24" y="0"/>
                  </a:moveTo>
                  <a:cubicBezTo>
                    <a:pt x="26" y="0"/>
                    <a:pt x="37" y="0"/>
                    <a:pt x="46" y="0"/>
                  </a:cubicBezTo>
                  <a:cubicBezTo>
                    <a:pt x="55" y="0"/>
                    <a:pt x="68" y="14"/>
                    <a:pt x="68" y="15"/>
                  </a:cubicBezTo>
                  <a:cubicBezTo>
                    <a:pt x="68" y="17"/>
                    <a:pt x="67" y="31"/>
                    <a:pt x="63" y="38"/>
                  </a:cubicBezTo>
                  <a:cubicBezTo>
                    <a:pt x="60" y="45"/>
                    <a:pt x="42" y="55"/>
                    <a:pt x="28" y="54"/>
                  </a:cubicBezTo>
                  <a:cubicBezTo>
                    <a:pt x="15" y="53"/>
                    <a:pt x="0" y="46"/>
                    <a:pt x="0" y="4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0CF9B655-E44B-4E2C-8305-20ACEB181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238" y="2673350"/>
              <a:ext cx="328612" cy="738188"/>
            </a:xfrm>
            <a:custGeom>
              <a:avLst/>
              <a:gdLst>
                <a:gd name="T0" fmla="*/ 122 w 126"/>
                <a:gd name="T1" fmla="*/ 0 h 284"/>
                <a:gd name="T2" fmla="*/ 0 w 126"/>
                <a:gd name="T3" fmla="*/ 279 h 284"/>
                <a:gd name="T4" fmla="*/ 8 w 126"/>
                <a:gd name="T5" fmla="*/ 284 h 284"/>
                <a:gd name="T6" fmla="*/ 126 w 126"/>
                <a:gd name="T7" fmla="*/ 2 h 284"/>
                <a:gd name="T8" fmla="*/ 122 w 126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84">
                  <a:moveTo>
                    <a:pt x="122" y="0"/>
                  </a:moveTo>
                  <a:cubicBezTo>
                    <a:pt x="116" y="12"/>
                    <a:pt x="0" y="279"/>
                    <a:pt x="0" y="279"/>
                  </a:cubicBezTo>
                  <a:cubicBezTo>
                    <a:pt x="8" y="284"/>
                    <a:pt x="8" y="284"/>
                    <a:pt x="8" y="284"/>
                  </a:cubicBezTo>
                  <a:cubicBezTo>
                    <a:pt x="126" y="2"/>
                    <a:pt x="126" y="2"/>
                    <a:pt x="126" y="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EA2A2D10-F99A-418B-B206-B4DD3D7D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563" y="3276600"/>
              <a:ext cx="60325" cy="134938"/>
            </a:xfrm>
            <a:custGeom>
              <a:avLst/>
              <a:gdLst>
                <a:gd name="T0" fmla="*/ 21 w 23"/>
                <a:gd name="T1" fmla="*/ 30 h 52"/>
                <a:gd name="T2" fmla="*/ 7 w 23"/>
                <a:gd name="T3" fmla="*/ 1 h 52"/>
                <a:gd name="T4" fmla="*/ 8 w 23"/>
                <a:gd name="T5" fmla="*/ 36 h 52"/>
                <a:gd name="T6" fmla="*/ 20 w 23"/>
                <a:gd name="T7" fmla="*/ 46 h 52"/>
                <a:gd name="T8" fmla="*/ 21 w 23"/>
                <a:gd name="T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2">
                  <a:moveTo>
                    <a:pt x="21" y="30"/>
                  </a:moveTo>
                  <a:cubicBezTo>
                    <a:pt x="19" y="22"/>
                    <a:pt x="14" y="0"/>
                    <a:pt x="7" y="1"/>
                  </a:cubicBezTo>
                  <a:cubicBezTo>
                    <a:pt x="0" y="2"/>
                    <a:pt x="3" y="23"/>
                    <a:pt x="8" y="36"/>
                  </a:cubicBezTo>
                  <a:cubicBezTo>
                    <a:pt x="12" y="49"/>
                    <a:pt x="17" y="52"/>
                    <a:pt x="20" y="46"/>
                  </a:cubicBezTo>
                  <a:cubicBezTo>
                    <a:pt x="23" y="39"/>
                    <a:pt x="21" y="30"/>
                    <a:pt x="21" y="3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2C0D5747-2578-4DE7-939D-D136DD0C7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9575" y="3249613"/>
              <a:ext cx="169862" cy="211138"/>
            </a:xfrm>
            <a:custGeom>
              <a:avLst/>
              <a:gdLst>
                <a:gd name="T0" fmla="*/ 0 w 65"/>
                <a:gd name="T1" fmla="*/ 81 h 81"/>
                <a:gd name="T2" fmla="*/ 19 w 65"/>
                <a:gd name="T3" fmla="*/ 27 h 81"/>
                <a:gd name="T4" fmla="*/ 60 w 65"/>
                <a:gd name="T5" fmla="*/ 10 h 81"/>
                <a:gd name="T6" fmla="*/ 34 w 65"/>
                <a:gd name="T7" fmla="*/ 36 h 81"/>
                <a:gd name="T8" fmla="*/ 33 w 65"/>
                <a:gd name="T9" fmla="*/ 55 h 81"/>
                <a:gd name="T10" fmla="*/ 0 w 65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81">
                  <a:moveTo>
                    <a:pt x="0" y="81"/>
                  </a:moveTo>
                  <a:cubicBezTo>
                    <a:pt x="3" y="69"/>
                    <a:pt x="19" y="27"/>
                    <a:pt x="19" y="27"/>
                  </a:cubicBezTo>
                  <a:cubicBezTo>
                    <a:pt x="19" y="27"/>
                    <a:pt x="55" y="0"/>
                    <a:pt x="60" y="10"/>
                  </a:cubicBezTo>
                  <a:cubicBezTo>
                    <a:pt x="65" y="20"/>
                    <a:pt x="34" y="36"/>
                    <a:pt x="34" y="36"/>
                  </a:cubicBezTo>
                  <a:cubicBezTo>
                    <a:pt x="34" y="36"/>
                    <a:pt x="36" y="43"/>
                    <a:pt x="33" y="55"/>
                  </a:cubicBezTo>
                  <a:cubicBezTo>
                    <a:pt x="30" y="68"/>
                    <a:pt x="0" y="81"/>
                    <a:pt x="0" y="81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179A95B3-B8A8-446B-9FCB-11CD805D0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3281363"/>
              <a:ext cx="96837" cy="146050"/>
            </a:xfrm>
            <a:custGeom>
              <a:avLst/>
              <a:gdLst>
                <a:gd name="T0" fmla="*/ 36 w 37"/>
                <a:gd name="T1" fmla="*/ 0 h 56"/>
                <a:gd name="T2" fmla="*/ 9 w 37"/>
                <a:gd name="T3" fmla="*/ 24 h 56"/>
                <a:gd name="T4" fmla="*/ 10 w 37"/>
                <a:gd name="T5" fmla="*/ 44 h 56"/>
                <a:gd name="T6" fmla="*/ 4 w 37"/>
                <a:gd name="T7" fmla="*/ 38 h 56"/>
                <a:gd name="T8" fmla="*/ 4 w 37"/>
                <a:gd name="T9" fmla="*/ 18 h 56"/>
                <a:gd name="T10" fmla="*/ 36 w 37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56">
                  <a:moveTo>
                    <a:pt x="36" y="0"/>
                  </a:moveTo>
                  <a:cubicBezTo>
                    <a:pt x="37" y="10"/>
                    <a:pt x="9" y="24"/>
                    <a:pt x="9" y="24"/>
                  </a:cubicBezTo>
                  <a:cubicBezTo>
                    <a:pt x="9" y="24"/>
                    <a:pt x="12" y="35"/>
                    <a:pt x="10" y="44"/>
                  </a:cubicBezTo>
                  <a:cubicBezTo>
                    <a:pt x="7" y="54"/>
                    <a:pt x="0" y="56"/>
                    <a:pt x="4" y="38"/>
                  </a:cubicBezTo>
                  <a:cubicBezTo>
                    <a:pt x="6" y="29"/>
                    <a:pt x="4" y="18"/>
                    <a:pt x="4" y="18"/>
                  </a:cubicBezTo>
                  <a:cubicBezTo>
                    <a:pt x="21" y="13"/>
                    <a:pt x="23" y="11"/>
                    <a:pt x="36" y="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1C2D3A39-9F18-4EE5-A8E6-026B383A4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738" y="3278188"/>
              <a:ext cx="33337" cy="101600"/>
            </a:xfrm>
            <a:custGeom>
              <a:avLst/>
              <a:gdLst>
                <a:gd name="T0" fmla="*/ 12 w 13"/>
                <a:gd name="T1" fmla="*/ 34 h 39"/>
                <a:gd name="T2" fmla="*/ 9 w 13"/>
                <a:gd name="T3" fmla="*/ 1 h 39"/>
                <a:gd name="T4" fmla="*/ 6 w 13"/>
                <a:gd name="T5" fmla="*/ 0 h 39"/>
                <a:gd name="T6" fmla="*/ 6 w 13"/>
                <a:gd name="T7" fmla="*/ 32 h 39"/>
                <a:gd name="T8" fmla="*/ 7 w 13"/>
                <a:gd name="T9" fmla="*/ 35 h 39"/>
                <a:gd name="T10" fmla="*/ 9 w 13"/>
                <a:gd name="T11" fmla="*/ 36 h 39"/>
                <a:gd name="T12" fmla="*/ 10 w 13"/>
                <a:gd name="T13" fmla="*/ 37 h 39"/>
                <a:gd name="T14" fmla="*/ 13 w 13"/>
                <a:gd name="T15" fmla="*/ 39 h 39"/>
                <a:gd name="T16" fmla="*/ 12 w 13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9">
                  <a:moveTo>
                    <a:pt x="12" y="34"/>
                  </a:moveTo>
                  <a:cubicBezTo>
                    <a:pt x="8" y="23"/>
                    <a:pt x="5" y="6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0" y="1"/>
                    <a:pt x="2" y="20"/>
                    <a:pt x="6" y="32"/>
                  </a:cubicBezTo>
                  <a:cubicBezTo>
                    <a:pt x="6" y="33"/>
                    <a:pt x="6" y="34"/>
                    <a:pt x="7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9" y="36"/>
                    <a:pt x="10" y="36"/>
                    <a:pt x="10" y="37"/>
                  </a:cubicBezTo>
                  <a:cubicBezTo>
                    <a:pt x="11" y="37"/>
                    <a:pt x="12" y="38"/>
                    <a:pt x="13" y="39"/>
                  </a:cubicBezTo>
                  <a:cubicBezTo>
                    <a:pt x="13" y="38"/>
                    <a:pt x="12" y="36"/>
                    <a:pt x="12" y="34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4699740E-A3B1-4491-9BA8-C7CFC114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3330575"/>
              <a:ext cx="109537" cy="88900"/>
            </a:xfrm>
            <a:custGeom>
              <a:avLst/>
              <a:gdLst>
                <a:gd name="T0" fmla="*/ 33 w 42"/>
                <a:gd name="T1" fmla="*/ 15 h 34"/>
                <a:gd name="T2" fmla="*/ 5 w 42"/>
                <a:gd name="T3" fmla="*/ 6 h 34"/>
                <a:gd name="T4" fmla="*/ 25 w 42"/>
                <a:gd name="T5" fmla="*/ 29 h 34"/>
                <a:gd name="T6" fmla="*/ 41 w 42"/>
                <a:gd name="T7" fmla="*/ 26 h 34"/>
                <a:gd name="T8" fmla="*/ 33 w 4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33" y="15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4"/>
                    <a:pt x="25" y="29"/>
                  </a:cubicBezTo>
                  <a:cubicBezTo>
                    <a:pt x="36" y="34"/>
                    <a:pt x="42" y="33"/>
                    <a:pt x="41" y="26"/>
                  </a:cubicBezTo>
                  <a:cubicBezTo>
                    <a:pt x="40" y="19"/>
                    <a:pt x="33" y="15"/>
                    <a:pt x="33" y="15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2B1D48E4-B7C0-4842-871D-9EDA5CC0C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3343275"/>
              <a:ext cx="104775" cy="73025"/>
            </a:xfrm>
            <a:custGeom>
              <a:avLst/>
              <a:gdLst>
                <a:gd name="T0" fmla="*/ 27 w 40"/>
                <a:gd name="T1" fmla="*/ 20 h 28"/>
                <a:gd name="T2" fmla="*/ 6 w 40"/>
                <a:gd name="T3" fmla="*/ 0 h 28"/>
                <a:gd name="T4" fmla="*/ 4 w 40"/>
                <a:gd name="T5" fmla="*/ 1 h 28"/>
                <a:gd name="T6" fmla="*/ 12 w 40"/>
                <a:gd name="T7" fmla="*/ 17 h 28"/>
                <a:gd name="T8" fmla="*/ 23 w 40"/>
                <a:gd name="T9" fmla="*/ 23 h 28"/>
                <a:gd name="T10" fmla="*/ 24 w 40"/>
                <a:gd name="T11" fmla="*/ 24 h 28"/>
                <a:gd name="T12" fmla="*/ 28 w 40"/>
                <a:gd name="T13" fmla="*/ 25 h 28"/>
                <a:gd name="T14" fmla="*/ 40 w 40"/>
                <a:gd name="T15" fmla="*/ 23 h 28"/>
                <a:gd name="T16" fmla="*/ 30 w 40"/>
                <a:gd name="T17" fmla="*/ 21 h 28"/>
                <a:gd name="T18" fmla="*/ 27 w 40"/>
                <a:gd name="T1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8">
                  <a:moveTo>
                    <a:pt x="27" y="20"/>
                  </a:moveTo>
                  <a:cubicBezTo>
                    <a:pt x="18" y="15"/>
                    <a:pt x="6" y="6"/>
                    <a:pt x="6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0" y="5"/>
                    <a:pt x="5" y="12"/>
                    <a:pt x="12" y="17"/>
                  </a:cubicBezTo>
                  <a:cubicBezTo>
                    <a:pt x="16" y="19"/>
                    <a:pt x="19" y="22"/>
                    <a:pt x="23" y="23"/>
                  </a:cubicBezTo>
                  <a:cubicBezTo>
                    <a:pt x="23" y="23"/>
                    <a:pt x="23" y="24"/>
                    <a:pt x="24" y="24"/>
                  </a:cubicBezTo>
                  <a:cubicBezTo>
                    <a:pt x="25" y="24"/>
                    <a:pt x="27" y="25"/>
                    <a:pt x="28" y="25"/>
                  </a:cubicBezTo>
                  <a:cubicBezTo>
                    <a:pt x="35" y="28"/>
                    <a:pt x="40" y="27"/>
                    <a:pt x="40" y="23"/>
                  </a:cubicBezTo>
                  <a:cubicBezTo>
                    <a:pt x="38" y="23"/>
                    <a:pt x="34" y="23"/>
                    <a:pt x="30" y="21"/>
                  </a:cubicBezTo>
                  <a:cubicBezTo>
                    <a:pt x="29" y="21"/>
                    <a:pt x="28" y="20"/>
                    <a:pt x="27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55B906CE-F326-4E0D-8BBB-896A509A1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3355975"/>
              <a:ext cx="109537" cy="85725"/>
            </a:xfrm>
            <a:custGeom>
              <a:avLst/>
              <a:gdLst>
                <a:gd name="T0" fmla="*/ 34 w 42"/>
                <a:gd name="T1" fmla="*/ 14 h 33"/>
                <a:gd name="T2" fmla="*/ 5 w 42"/>
                <a:gd name="T3" fmla="*/ 6 h 33"/>
                <a:gd name="T4" fmla="*/ 25 w 42"/>
                <a:gd name="T5" fmla="*/ 28 h 33"/>
                <a:gd name="T6" fmla="*/ 41 w 42"/>
                <a:gd name="T7" fmla="*/ 26 h 33"/>
                <a:gd name="T8" fmla="*/ 34 w 42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3">
                  <a:moveTo>
                    <a:pt x="34" y="14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3"/>
                    <a:pt x="25" y="28"/>
                  </a:cubicBezTo>
                  <a:cubicBezTo>
                    <a:pt x="36" y="33"/>
                    <a:pt x="42" y="32"/>
                    <a:pt x="41" y="26"/>
                  </a:cubicBezTo>
                  <a:cubicBezTo>
                    <a:pt x="41" y="19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0C1F0BE3-79A6-456A-AECE-8AFF45D18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363" y="3367088"/>
              <a:ext cx="101600" cy="74613"/>
            </a:xfrm>
            <a:custGeom>
              <a:avLst/>
              <a:gdLst>
                <a:gd name="T0" fmla="*/ 27 w 39"/>
                <a:gd name="T1" fmla="*/ 20 h 29"/>
                <a:gd name="T2" fmla="*/ 6 w 39"/>
                <a:gd name="T3" fmla="*/ 0 h 29"/>
                <a:gd name="T4" fmla="*/ 3 w 39"/>
                <a:gd name="T5" fmla="*/ 2 h 29"/>
                <a:gd name="T6" fmla="*/ 12 w 39"/>
                <a:gd name="T7" fmla="*/ 18 h 29"/>
                <a:gd name="T8" fmla="*/ 22 w 39"/>
                <a:gd name="T9" fmla="*/ 24 h 29"/>
                <a:gd name="T10" fmla="*/ 23 w 39"/>
                <a:gd name="T11" fmla="*/ 24 h 29"/>
                <a:gd name="T12" fmla="*/ 27 w 39"/>
                <a:gd name="T13" fmla="*/ 26 h 29"/>
                <a:gd name="T14" fmla="*/ 39 w 39"/>
                <a:gd name="T15" fmla="*/ 23 h 29"/>
                <a:gd name="T16" fmla="*/ 29 w 39"/>
                <a:gd name="T17" fmla="*/ 22 h 29"/>
                <a:gd name="T18" fmla="*/ 27 w 39"/>
                <a:gd name="T1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9">
                  <a:moveTo>
                    <a:pt x="27" y="20"/>
                  </a:moveTo>
                  <a:cubicBezTo>
                    <a:pt x="17" y="16"/>
                    <a:pt x="5" y="7"/>
                    <a:pt x="6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0" y="6"/>
                    <a:pt x="5" y="12"/>
                    <a:pt x="12" y="18"/>
                  </a:cubicBezTo>
                  <a:cubicBezTo>
                    <a:pt x="15" y="20"/>
                    <a:pt x="19" y="22"/>
                    <a:pt x="22" y="24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4" y="25"/>
                    <a:pt x="26" y="26"/>
                    <a:pt x="27" y="26"/>
                  </a:cubicBezTo>
                  <a:cubicBezTo>
                    <a:pt x="35" y="29"/>
                    <a:pt x="39" y="28"/>
                    <a:pt x="39" y="23"/>
                  </a:cubicBezTo>
                  <a:cubicBezTo>
                    <a:pt x="37" y="24"/>
                    <a:pt x="34" y="23"/>
                    <a:pt x="29" y="22"/>
                  </a:cubicBezTo>
                  <a:cubicBezTo>
                    <a:pt x="28" y="21"/>
                    <a:pt x="28" y="21"/>
                    <a:pt x="27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BF4C70CA-F345-4D77-8E15-334936AAD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963" y="3384550"/>
              <a:ext cx="109537" cy="85725"/>
            </a:xfrm>
            <a:custGeom>
              <a:avLst/>
              <a:gdLst>
                <a:gd name="T0" fmla="*/ 34 w 42"/>
                <a:gd name="T1" fmla="*/ 14 h 33"/>
                <a:gd name="T2" fmla="*/ 5 w 42"/>
                <a:gd name="T3" fmla="*/ 6 h 33"/>
                <a:gd name="T4" fmla="*/ 25 w 42"/>
                <a:gd name="T5" fmla="*/ 28 h 33"/>
                <a:gd name="T6" fmla="*/ 41 w 42"/>
                <a:gd name="T7" fmla="*/ 25 h 33"/>
                <a:gd name="T8" fmla="*/ 34 w 42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3">
                  <a:moveTo>
                    <a:pt x="34" y="14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3"/>
                    <a:pt x="25" y="28"/>
                  </a:cubicBezTo>
                  <a:cubicBezTo>
                    <a:pt x="36" y="33"/>
                    <a:pt x="42" y="32"/>
                    <a:pt x="41" y="25"/>
                  </a:cubicBezTo>
                  <a:cubicBezTo>
                    <a:pt x="41" y="19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15F14BA3-C5BC-423C-804E-CABA2C4FA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3395663"/>
              <a:ext cx="109537" cy="74613"/>
            </a:xfrm>
            <a:custGeom>
              <a:avLst/>
              <a:gdLst>
                <a:gd name="T0" fmla="*/ 30 w 42"/>
                <a:gd name="T1" fmla="*/ 20 h 29"/>
                <a:gd name="T2" fmla="*/ 9 w 42"/>
                <a:gd name="T3" fmla="*/ 0 h 29"/>
                <a:gd name="T4" fmla="*/ 6 w 42"/>
                <a:gd name="T5" fmla="*/ 2 h 29"/>
                <a:gd name="T6" fmla="*/ 25 w 42"/>
                <a:gd name="T7" fmla="*/ 24 h 29"/>
                <a:gd name="T8" fmla="*/ 26 w 42"/>
                <a:gd name="T9" fmla="*/ 24 h 29"/>
                <a:gd name="T10" fmla="*/ 30 w 42"/>
                <a:gd name="T11" fmla="*/ 26 h 29"/>
                <a:gd name="T12" fmla="*/ 42 w 42"/>
                <a:gd name="T13" fmla="*/ 23 h 29"/>
                <a:gd name="T14" fmla="*/ 32 w 42"/>
                <a:gd name="T15" fmla="*/ 21 h 29"/>
                <a:gd name="T16" fmla="*/ 30 w 42"/>
                <a:gd name="T1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9">
                  <a:moveTo>
                    <a:pt x="30" y="20"/>
                  </a:moveTo>
                  <a:cubicBezTo>
                    <a:pt x="20" y="16"/>
                    <a:pt x="8" y="6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0" y="9"/>
                    <a:pt x="20" y="21"/>
                    <a:pt x="25" y="24"/>
                  </a:cubicBezTo>
                  <a:cubicBezTo>
                    <a:pt x="25" y="24"/>
                    <a:pt x="26" y="24"/>
                    <a:pt x="26" y="24"/>
                  </a:cubicBezTo>
                  <a:cubicBezTo>
                    <a:pt x="27" y="25"/>
                    <a:pt x="29" y="25"/>
                    <a:pt x="30" y="26"/>
                  </a:cubicBezTo>
                  <a:cubicBezTo>
                    <a:pt x="37" y="29"/>
                    <a:pt x="42" y="28"/>
                    <a:pt x="42" y="23"/>
                  </a:cubicBezTo>
                  <a:cubicBezTo>
                    <a:pt x="40" y="24"/>
                    <a:pt x="37" y="23"/>
                    <a:pt x="32" y="21"/>
                  </a:cubicBezTo>
                  <a:cubicBezTo>
                    <a:pt x="31" y="21"/>
                    <a:pt x="30" y="21"/>
                    <a:pt x="30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9131B62A-06BA-4584-82B9-94F754B7E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00" y="4297363"/>
              <a:ext cx="684212" cy="1298575"/>
            </a:xfrm>
            <a:custGeom>
              <a:avLst/>
              <a:gdLst>
                <a:gd name="T0" fmla="*/ 23 w 263"/>
                <a:gd name="T1" fmla="*/ 0 h 500"/>
                <a:gd name="T2" fmla="*/ 0 w 263"/>
                <a:gd name="T3" fmla="*/ 498 h 500"/>
                <a:gd name="T4" fmla="*/ 30 w 263"/>
                <a:gd name="T5" fmla="*/ 499 h 500"/>
                <a:gd name="T6" fmla="*/ 155 w 263"/>
                <a:gd name="T7" fmla="*/ 133 h 500"/>
                <a:gd name="T8" fmla="*/ 161 w 263"/>
                <a:gd name="T9" fmla="*/ 500 h 500"/>
                <a:gd name="T10" fmla="*/ 198 w 263"/>
                <a:gd name="T11" fmla="*/ 497 h 500"/>
                <a:gd name="T12" fmla="*/ 260 w 263"/>
                <a:gd name="T13" fmla="*/ 133 h 500"/>
                <a:gd name="T14" fmla="*/ 247 w 263"/>
                <a:gd name="T15" fmla="*/ 7 h 500"/>
                <a:gd name="T16" fmla="*/ 23 w 263"/>
                <a:gd name="T1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500">
                  <a:moveTo>
                    <a:pt x="23" y="0"/>
                  </a:moveTo>
                  <a:cubicBezTo>
                    <a:pt x="25" y="155"/>
                    <a:pt x="34" y="347"/>
                    <a:pt x="0" y="498"/>
                  </a:cubicBezTo>
                  <a:cubicBezTo>
                    <a:pt x="30" y="499"/>
                    <a:pt x="30" y="499"/>
                    <a:pt x="30" y="499"/>
                  </a:cubicBezTo>
                  <a:cubicBezTo>
                    <a:pt x="75" y="382"/>
                    <a:pt x="136" y="125"/>
                    <a:pt x="155" y="133"/>
                  </a:cubicBezTo>
                  <a:cubicBezTo>
                    <a:pt x="165" y="120"/>
                    <a:pt x="193" y="246"/>
                    <a:pt x="161" y="500"/>
                  </a:cubicBezTo>
                  <a:cubicBezTo>
                    <a:pt x="198" y="497"/>
                    <a:pt x="198" y="497"/>
                    <a:pt x="198" y="497"/>
                  </a:cubicBezTo>
                  <a:cubicBezTo>
                    <a:pt x="198" y="497"/>
                    <a:pt x="257" y="237"/>
                    <a:pt x="260" y="133"/>
                  </a:cubicBezTo>
                  <a:cubicBezTo>
                    <a:pt x="263" y="30"/>
                    <a:pt x="247" y="7"/>
                    <a:pt x="247" y="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5F13A750-A723-4B2B-9A6D-87A171F80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567363"/>
              <a:ext cx="317500" cy="111125"/>
            </a:xfrm>
            <a:custGeom>
              <a:avLst/>
              <a:gdLst>
                <a:gd name="T0" fmla="*/ 30 w 122"/>
                <a:gd name="T1" fmla="*/ 0 h 43"/>
                <a:gd name="T2" fmla="*/ 14 w 122"/>
                <a:gd name="T3" fmla="*/ 11 h 43"/>
                <a:gd name="T4" fmla="*/ 8 w 122"/>
                <a:gd name="T5" fmla="*/ 43 h 43"/>
                <a:gd name="T6" fmla="*/ 109 w 122"/>
                <a:gd name="T7" fmla="*/ 41 h 43"/>
                <a:gd name="T8" fmla="*/ 102 w 122"/>
                <a:gd name="T9" fmla="*/ 19 h 43"/>
                <a:gd name="T10" fmla="*/ 30 w 12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3">
                  <a:moveTo>
                    <a:pt x="30" y="0"/>
                  </a:moveTo>
                  <a:cubicBezTo>
                    <a:pt x="25" y="2"/>
                    <a:pt x="19" y="5"/>
                    <a:pt x="14" y="11"/>
                  </a:cubicBezTo>
                  <a:cubicBezTo>
                    <a:pt x="7" y="21"/>
                    <a:pt x="0" y="43"/>
                    <a:pt x="8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22" y="35"/>
                    <a:pt x="102" y="19"/>
                  </a:cubicBezTo>
                  <a:cubicBezTo>
                    <a:pt x="81" y="4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543FD5E4-37C0-4A34-B655-9E4EF94E0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5567363"/>
              <a:ext cx="317500" cy="111125"/>
            </a:xfrm>
            <a:custGeom>
              <a:avLst/>
              <a:gdLst>
                <a:gd name="T0" fmla="*/ 31 w 122"/>
                <a:gd name="T1" fmla="*/ 0 h 43"/>
                <a:gd name="T2" fmla="*/ 15 w 122"/>
                <a:gd name="T3" fmla="*/ 11 h 43"/>
                <a:gd name="T4" fmla="*/ 9 w 122"/>
                <a:gd name="T5" fmla="*/ 43 h 43"/>
                <a:gd name="T6" fmla="*/ 110 w 122"/>
                <a:gd name="T7" fmla="*/ 41 h 43"/>
                <a:gd name="T8" fmla="*/ 102 w 122"/>
                <a:gd name="T9" fmla="*/ 19 h 43"/>
                <a:gd name="T10" fmla="*/ 31 w 12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3">
                  <a:moveTo>
                    <a:pt x="31" y="0"/>
                  </a:moveTo>
                  <a:cubicBezTo>
                    <a:pt x="26" y="2"/>
                    <a:pt x="19" y="5"/>
                    <a:pt x="15" y="11"/>
                  </a:cubicBezTo>
                  <a:cubicBezTo>
                    <a:pt x="7" y="21"/>
                    <a:pt x="0" y="43"/>
                    <a:pt x="9" y="43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41"/>
                    <a:pt x="122" y="35"/>
                    <a:pt x="102" y="19"/>
                  </a:cubicBezTo>
                  <a:cubicBezTo>
                    <a:pt x="82" y="4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9C1DB2CA-63A2-4F74-B422-D49EF9FF7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3" y="3351213"/>
              <a:ext cx="919162" cy="527050"/>
            </a:xfrm>
            <a:custGeom>
              <a:avLst/>
              <a:gdLst>
                <a:gd name="T0" fmla="*/ 0 w 353"/>
                <a:gd name="T1" fmla="*/ 75 h 203"/>
                <a:gd name="T2" fmla="*/ 25 w 353"/>
                <a:gd name="T3" fmla="*/ 0 h 203"/>
                <a:gd name="T4" fmla="*/ 194 w 353"/>
                <a:gd name="T5" fmla="*/ 128 h 203"/>
                <a:gd name="T6" fmla="*/ 330 w 353"/>
                <a:gd name="T7" fmla="*/ 25 h 203"/>
                <a:gd name="T8" fmla="*/ 353 w 353"/>
                <a:gd name="T9" fmla="*/ 49 h 203"/>
                <a:gd name="T10" fmla="*/ 185 w 353"/>
                <a:gd name="T11" fmla="*/ 199 h 203"/>
                <a:gd name="T12" fmla="*/ 0 w 353"/>
                <a:gd name="T13" fmla="*/ 7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03">
                  <a:moveTo>
                    <a:pt x="0" y="75"/>
                  </a:moveTo>
                  <a:cubicBezTo>
                    <a:pt x="7" y="56"/>
                    <a:pt x="25" y="0"/>
                    <a:pt x="25" y="0"/>
                  </a:cubicBezTo>
                  <a:cubicBezTo>
                    <a:pt x="25" y="0"/>
                    <a:pt x="187" y="132"/>
                    <a:pt x="194" y="128"/>
                  </a:cubicBezTo>
                  <a:cubicBezTo>
                    <a:pt x="202" y="124"/>
                    <a:pt x="330" y="25"/>
                    <a:pt x="330" y="25"/>
                  </a:cubicBezTo>
                  <a:cubicBezTo>
                    <a:pt x="353" y="49"/>
                    <a:pt x="353" y="49"/>
                    <a:pt x="353" y="49"/>
                  </a:cubicBezTo>
                  <a:cubicBezTo>
                    <a:pt x="353" y="49"/>
                    <a:pt x="194" y="203"/>
                    <a:pt x="185" y="199"/>
                  </a:cubicBezTo>
                  <a:cubicBezTo>
                    <a:pt x="176" y="195"/>
                    <a:pt x="0" y="75"/>
                    <a:pt x="0" y="7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A5A8B5E2-EC4F-48B7-87DF-A732C0CD0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3411538"/>
              <a:ext cx="523875" cy="779463"/>
            </a:xfrm>
            <a:custGeom>
              <a:avLst/>
              <a:gdLst>
                <a:gd name="T0" fmla="*/ 180 w 201"/>
                <a:gd name="T1" fmla="*/ 38 h 300"/>
                <a:gd name="T2" fmla="*/ 137 w 201"/>
                <a:gd name="T3" fmla="*/ 0 h 300"/>
                <a:gd name="T4" fmla="*/ 37 w 201"/>
                <a:gd name="T5" fmla="*/ 145 h 300"/>
                <a:gd name="T6" fmla="*/ 29 w 201"/>
                <a:gd name="T7" fmla="*/ 215 h 300"/>
                <a:gd name="T8" fmla="*/ 190 w 201"/>
                <a:gd name="T9" fmla="*/ 300 h 300"/>
                <a:gd name="T10" fmla="*/ 201 w 201"/>
                <a:gd name="T11" fmla="*/ 271 h 300"/>
                <a:gd name="T12" fmla="*/ 82 w 201"/>
                <a:gd name="T13" fmla="*/ 176 h 300"/>
                <a:gd name="T14" fmla="*/ 180 w 201"/>
                <a:gd name="T15" fmla="*/ 3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300">
                  <a:moveTo>
                    <a:pt x="180" y="38"/>
                  </a:moveTo>
                  <a:cubicBezTo>
                    <a:pt x="173" y="32"/>
                    <a:pt x="137" y="0"/>
                    <a:pt x="137" y="0"/>
                  </a:cubicBezTo>
                  <a:cubicBezTo>
                    <a:pt x="137" y="0"/>
                    <a:pt x="54" y="121"/>
                    <a:pt x="37" y="145"/>
                  </a:cubicBezTo>
                  <a:cubicBezTo>
                    <a:pt x="19" y="169"/>
                    <a:pt x="0" y="200"/>
                    <a:pt x="29" y="215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1" y="271"/>
                    <a:pt x="201" y="271"/>
                    <a:pt x="201" y="271"/>
                  </a:cubicBezTo>
                  <a:cubicBezTo>
                    <a:pt x="82" y="176"/>
                    <a:pt x="82" y="176"/>
                    <a:pt x="82" y="176"/>
                  </a:cubicBezTo>
                  <a:lnTo>
                    <a:pt x="180" y="38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1E6254AC-0FB4-4CC3-87F3-09142777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3570288"/>
              <a:ext cx="309562" cy="617538"/>
            </a:xfrm>
            <a:custGeom>
              <a:avLst/>
              <a:gdLst>
                <a:gd name="T0" fmla="*/ 91 w 119"/>
                <a:gd name="T1" fmla="*/ 223 h 238"/>
                <a:gd name="T2" fmla="*/ 119 w 119"/>
                <a:gd name="T3" fmla="*/ 238 h 238"/>
                <a:gd name="T4" fmla="*/ 119 w 119"/>
                <a:gd name="T5" fmla="*/ 199 h 238"/>
                <a:gd name="T6" fmla="*/ 14 w 119"/>
                <a:gd name="T7" fmla="*/ 115 h 238"/>
                <a:gd name="T8" fmla="*/ 80 w 119"/>
                <a:gd name="T9" fmla="*/ 22 h 238"/>
                <a:gd name="T10" fmla="*/ 72 w 119"/>
                <a:gd name="T11" fmla="*/ 0 h 238"/>
                <a:gd name="T12" fmla="*/ 1 w 119"/>
                <a:gd name="T13" fmla="*/ 115 h 238"/>
                <a:gd name="T14" fmla="*/ 92 w 119"/>
                <a:gd name="T15" fmla="*/ 193 h 238"/>
                <a:gd name="T16" fmla="*/ 91 w 119"/>
                <a:gd name="T17" fmla="*/ 2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8">
                  <a:moveTo>
                    <a:pt x="91" y="223"/>
                  </a:moveTo>
                  <a:cubicBezTo>
                    <a:pt x="119" y="238"/>
                    <a:pt x="119" y="238"/>
                    <a:pt x="119" y="238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3" y="106"/>
                    <a:pt x="1" y="115"/>
                  </a:cubicBezTo>
                  <a:cubicBezTo>
                    <a:pt x="0" y="124"/>
                    <a:pt x="92" y="193"/>
                    <a:pt x="92" y="193"/>
                  </a:cubicBezTo>
                  <a:lnTo>
                    <a:pt x="91" y="223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FD0BCCAF-0AF7-451C-9800-72ABAB64B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050" y="3346450"/>
              <a:ext cx="725487" cy="1187450"/>
            </a:xfrm>
            <a:custGeom>
              <a:avLst/>
              <a:gdLst>
                <a:gd name="T0" fmla="*/ 0 w 279"/>
                <a:gd name="T1" fmla="*/ 25 h 457"/>
                <a:gd name="T2" fmla="*/ 20 w 279"/>
                <a:gd name="T3" fmla="*/ 172 h 457"/>
                <a:gd name="T4" fmla="*/ 29 w 279"/>
                <a:gd name="T5" fmla="*/ 333 h 457"/>
                <a:gd name="T6" fmla="*/ 32 w 279"/>
                <a:gd name="T7" fmla="*/ 388 h 457"/>
                <a:gd name="T8" fmla="*/ 276 w 279"/>
                <a:gd name="T9" fmla="*/ 360 h 457"/>
                <a:gd name="T10" fmla="*/ 256 w 279"/>
                <a:gd name="T11" fmla="*/ 182 h 457"/>
                <a:gd name="T12" fmla="*/ 193 w 279"/>
                <a:gd name="T13" fmla="*/ 2 h 457"/>
                <a:gd name="T14" fmla="*/ 0 w 279"/>
                <a:gd name="T15" fmla="*/ 2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457">
                  <a:moveTo>
                    <a:pt x="0" y="25"/>
                  </a:moveTo>
                  <a:cubicBezTo>
                    <a:pt x="0" y="25"/>
                    <a:pt x="14" y="137"/>
                    <a:pt x="20" y="172"/>
                  </a:cubicBezTo>
                  <a:cubicBezTo>
                    <a:pt x="27" y="208"/>
                    <a:pt x="27" y="295"/>
                    <a:pt x="29" y="333"/>
                  </a:cubicBezTo>
                  <a:cubicBezTo>
                    <a:pt x="31" y="371"/>
                    <a:pt x="32" y="388"/>
                    <a:pt x="32" y="388"/>
                  </a:cubicBezTo>
                  <a:cubicBezTo>
                    <a:pt x="20" y="402"/>
                    <a:pt x="279" y="457"/>
                    <a:pt x="276" y="360"/>
                  </a:cubicBezTo>
                  <a:cubicBezTo>
                    <a:pt x="275" y="328"/>
                    <a:pt x="271" y="255"/>
                    <a:pt x="256" y="182"/>
                  </a:cubicBezTo>
                  <a:cubicBezTo>
                    <a:pt x="236" y="85"/>
                    <a:pt x="193" y="2"/>
                    <a:pt x="193" y="2"/>
                  </a:cubicBezTo>
                  <a:cubicBezTo>
                    <a:pt x="103" y="0"/>
                    <a:pt x="89" y="0"/>
                    <a:pt x="0" y="2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5C6DEE7E-33D6-4E4A-9F37-1EA7573FE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950" y="3228975"/>
              <a:ext cx="314325" cy="223838"/>
            </a:xfrm>
            <a:custGeom>
              <a:avLst/>
              <a:gdLst>
                <a:gd name="T0" fmla="*/ 28 w 121"/>
                <a:gd name="T1" fmla="*/ 0 h 86"/>
                <a:gd name="T2" fmla="*/ 11 w 121"/>
                <a:gd name="T3" fmla="*/ 58 h 86"/>
                <a:gd name="T4" fmla="*/ 121 w 121"/>
                <a:gd name="T5" fmla="*/ 46 h 86"/>
                <a:gd name="T6" fmla="*/ 80 w 121"/>
                <a:gd name="T7" fmla="*/ 3 h 86"/>
                <a:gd name="T8" fmla="*/ 28 w 121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6">
                  <a:moveTo>
                    <a:pt x="28" y="0"/>
                  </a:moveTo>
                  <a:cubicBezTo>
                    <a:pt x="48" y="50"/>
                    <a:pt x="19" y="48"/>
                    <a:pt x="11" y="58"/>
                  </a:cubicBezTo>
                  <a:cubicBezTo>
                    <a:pt x="0" y="71"/>
                    <a:pt x="99" y="86"/>
                    <a:pt x="121" y="46"/>
                  </a:cubicBezTo>
                  <a:cubicBezTo>
                    <a:pt x="93" y="49"/>
                    <a:pt x="73" y="25"/>
                    <a:pt x="80" y="3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3" name="Freeform 26">
              <a:extLst>
                <a:ext uri="{FF2B5EF4-FFF2-40B4-BE49-F238E27FC236}">
                  <a16:creationId xmlns:a16="http://schemas.microsoft.com/office/drawing/2014/main" id="{97B06F99-1F34-4A5D-B4AA-6359E1E26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3060700"/>
              <a:ext cx="280987" cy="220663"/>
            </a:xfrm>
            <a:custGeom>
              <a:avLst/>
              <a:gdLst>
                <a:gd name="T0" fmla="*/ 0 w 108"/>
                <a:gd name="T1" fmla="*/ 0 h 85"/>
                <a:gd name="T2" fmla="*/ 17 w 108"/>
                <a:gd name="T3" fmla="*/ 45 h 85"/>
                <a:gd name="T4" fmla="*/ 41 w 108"/>
                <a:gd name="T5" fmla="*/ 72 h 85"/>
                <a:gd name="T6" fmla="*/ 39 w 108"/>
                <a:gd name="T7" fmla="*/ 63 h 85"/>
                <a:gd name="T8" fmla="*/ 73 w 108"/>
                <a:gd name="T9" fmla="*/ 79 h 85"/>
                <a:gd name="T10" fmla="*/ 105 w 108"/>
                <a:gd name="T11" fmla="*/ 81 h 85"/>
                <a:gd name="T12" fmla="*/ 40 w 108"/>
                <a:gd name="T13" fmla="*/ 5 h 85"/>
                <a:gd name="T14" fmla="*/ 0 w 108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85">
                  <a:moveTo>
                    <a:pt x="0" y="0"/>
                  </a:moveTo>
                  <a:cubicBezTo>
                    <a:pt x="1" y="2"/>
                    <a:pt x="5" y="23"/>
                    <a:pt x="17" y="45"/>
                  </a:cubicBezTo>
                  <a:cubicBezTo>
                    <a:pt x="29" y="68"/>
                    <a:pt x="41" y="75"/>
                    <a:pt x="41" y="72"/>
                  </a:cubicBezTo>
                  <a:cubicBezTo>
                    <a:pt x="40" y="70"/>
                    <a:pt x="38" y="61"/>
                    <a:pt x="39" y="63"/>
                  </a:cubicBezTo>
                  <a:cubicBezTo>
                    <a:pt x="41" y="64"/>
                    <a:pt x="47" y="73"/>
                    <a:pt x="73" y="79"/>
                  </a:cubicBezTo>
                  <a:cubicBezTo>
                    <a:pt x="98" y="85"/>
                    <a:pt x="108" y="82"/>
                    <a:pt x="105" y="81"/>
                  </a:cubicBezTo>
                  <a:cubicBezTo>
                    <a:pt x="102" y="80"/>
                    <a:pt x="40" y="5"/>
                    <a:pt x="4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4" name="Freeform 27">
              <a:extLst>
                <a:ext uri="{FF2B5EF4-FFF2-40B4-BE49-F238E27FC236}">
                  <a16:creationId xmlns:a16="http://schemas.microsoft.com/office/drawing/2014/main" id="{5ECABA26-1A59-4AB5-A798-EE45FF330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4225" y="2468563"/>
              <a:ext cx="187325" cy="330200"/>
            </a:xfrm>
            <a:custGeom>
              <a:avLst/>
              <a:gdLst>
                <a:gd name="T0" fmla="*/ 25 w 72"/>
                <a:gd name="T1" fmla="*/ 0 h 127"/>
                <a:gd name="T2" fmla="*/ 64 w 72"/>
                <a:gd name="T3" fmla="*/ 53 h 127"/>
                <a:gd name="T4" fmla="*/ 54 w 72"/>
                <a:gd name="T5" fmla="*/ 125 h 127"/>
                <a:gd name="T6" fmla="*/ 0 w 72"/>
                <a:gd name="T7" fmla="*/ 13 h 127"/>
                <a:gd name="T8" fmla="*/ 25 w 72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27">
                  <a:moveTo>
                    <a:pt x="25" y="0"/>
                  </a:moveTo>
                  <a:cubicBezTo>
                    <a:pt x="27" y="2"/>
                    <a:pt x="57" y="27"/>
                    <a:pt x="64" y="53"/>
                  </a:cubicBezTo>
                  <a:cubicBezTo>
                    <a:pt x="72" y="79"/>
                    <a:pt x="54" y="127"/>
                    <a:pt x="54" y="125"/>
                  </a:cubicBezTo>
                  <a:cubicBezTo>
                    <a:pt x="54" y="122"/>
                    <a:pt x="0" y="13"/>
                    <a:pt x="0" y="13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5" name="Freeform 28">
              <a:extLst>
                <a:ext uri="{FF2B5EF4-FFF2-40B4-BE49-F238E27FC236}">
                  <a16:creationId xmlns:a16="http://schemas.microsoft.com/office/drawing/2014/main" id="{5A074BAE-B78A-42DA-85BE-185081461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163" y="2447925"/>
              <a:ext cx="960437" cy="895350"/>
            </a:xfrm>
            <a:custGeom>
              <a:avLst/>
              <a:gdLst>
                <a:gd name="T0" fmla="*/ 0 w 369"/>
                <a:gd name="T1" fmla="*/ 130 h 345"/>
                <a:gd name="T2" fmla="*/ 46 w 369"/>
                <a:gd name="T3" fmla="*/ 254 h 345"/>
                <a:gd name="T4" fmla="*/ 78 w 369"/>
                <a:gd name="T5" fmla="*/ 261 h 345"/>
                <a:gd name="T6" fmla="*/ 106 w 369"/>
                <a:gd name="T7" fmla="*/ 302 h 345"/>
                <a:gd name="T8" fmla="*/ 341 w 369"/>
                <a:gd name="T9" fmla="*/ 268 h 345"/>
                <a:gd name="T10" fmla="*/ 360 w 369"/>
                <a:gd name="T11" fmla="*/ 168 h 345"/>
                <a:gd name="T12" fmla="*/ 344 w 369"/>
                <a:gd name="T13" fmla="*/ 133 h 345"/>
                <a:gd name="T14" fmla="*/ 335 w 369"/>
                <a:gd name="T15" fmla="*/ 62 h 345"/>
                <a:gd name="T16" fmla="*/ 279 w 369"/>
                <a:gd name="T17" fmla="*/ 10 h 345"/>
                <a:gd name="T18" fmla="*/ 46 w 369"/>
                <a:gd name="T19" fmla="*/ 53 h 345"/>
                <a:gd name="T20" fmla="*/ 0 w 369"/>
                <a:gd name="T21" fmla="*/ 13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345">
                  <a:moveTo>
                    <a:pt x="0" y="130"/>
                  </a:moveTo>
                  <a:cubicBezTo>
                    <a:pt x="0" y="130"/>
                    <a:pt x="36" y="239"/>
                    <a:pt x="46" y="254"/>
                  </a:cubicBezTo>
                  <a:cubicBezTo>
                    <a:pt x="55" y="269"/>
                    <a:pt x="78" y="261"/>
                    <a:pt x="78" y="261"/>
                  </a:cubicBezTo>
                  <a:cubicBezTo>
                    <a:pt x="78" y="261"/>
                    <a:pt x="82" y="288"/>
                    <a:pt x="106" y="302"/>
                  </a:cubicBezTo>
                  <a:cubicBezTo>
                    <a:pt x="180" y="345"/>
                    <a:pt x="281" y="333"/>
                    <a:pt x="341" y="268"/>
                  </a:cubicBezTo>
                  <a:cubicBezTo>
                    <a:pt x="366" y="240"/>
                    <a:pt x="369" y="194"/>
                    <a:pt x="360" y="168"/>
                  </a:cubicBezTo>
                  <a:cubicBezTo>
                    <a:pt x="351" y="142"/>
                    <a:pt x="344" y="133"/>
                    <a:pt x="344" y="133"/>
                  </a:cubicBezTo>
                  <a:cubicBezTo>
                    <a:pt x="344" y="133"/>
                    <a:pt x="346" y="89"/>
                    <a:pt x="335" y="62"/>
                  </a:cubicBezTo>
                  <a:cubicBezTo>
                    <a:pt x="325" y="35"/>
                    <a:pt x="315" y="20"/>
                    <a:pt x="279" y="10"/>
                  </a:cubicBezTo>
                  <a:cubicBezTo>
                    <a:pt x="243" y="0"/>
                    <a:pt x="90" y="23"/>
                    <a:pt x="46" y="53"/>
                  </a:cubicBezTo>
                  <a:cubicBezTo>
                    <a:pt x="3" y="8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4B5C1226-8EAE-4970-AA4A-993564F4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75" y="2722563"/>
              <a:ext cx="193675" cy="88900"/>
            </a:xfrm>
            <a:custGeom>
              <a:avLst/>
              <a:gdLst>
                <a:gd name="T0" fmla="*/ 0 w 74"/>
                <a:gd name="T1" fmla="*/ 31 h 34"/>
                <a:gd name="T2" fmla="*/ 34 w 74"/>
                <a:gd name="T3" fmla="*/ 6 h 34"/>
                <a:gd name="T4" fmla="*/ 71 w 74"/>
                <a:gd name="T5" fmla="*/ 14 h 34"/>
                <a:gd name="T6" fmla="*/ 0 w 74"/>
                <a:gd name="T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34">
                  <a:moveTo>
                    <a:pt x="0" y="31"/>
                  </a:moveTo>
                  <a:cubicBezTo>
                    <a:pt x="1" y="23"/>
                    <a:pt x="13" y="12"/>
                    <a:pt x="34" y="6"/>
                  </a:cubicBezTo>
                  <a:cubicBezTo>
                    <a:pt x="55" y="0"/>
                    <a:pt x="74" y="5"/>
                    <a:pt x="71" y="14"/>
                  </a:cubicBezTo>
                  <a:cubicBezTo>
                    <a:pt x="31" y="16"/>
                    <a:pt x="0" y="34"/>
                    <a:pt x="0" y="3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7" name="Freeform 30">
              <a:extLst>
                <a:ext uri="{FF2B5EF4-FFF2-40B4-BE49-F238E27FC236}">
                  <a16:creationId xmlns:a16="http://schemas.microsoft.com/office/drawing/2014/main" id="{B73851AE-7A8B-4EC8-9513-15D5CE37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2174875"/>
              <a:ext cx="1225550" cy="960438"/>
            </a:xfrm>
            <a:custGeom>
              <a:avLst/>
              <a:gdLst>
                <a:gd name="T0" fmla="*/ 157 w 471"/>
                <a:gd name="T1" fmla="*/ 272 h 370"/>
                <a:gd name="T2" fmla="*/ 171 w 471"/>
                <a:gd name="T3" fmla="*/ 324 h 370"/>
                <a:gd name="T4" fmla="*/ 159 w 471"/>
                <a:gd name="T5" fmla="*/ 322 h 370"/>
                <a:gd name="T6" fmla="*/ 133 w 471"/>
                <a:gd name="T7" fmla="*/ 299 h 370"/>
                <a:gd name="T8" fmla="*/ 96 w 471"/>
                <a:gd name="T9" fmla="*/ 317 h 370"/>
                <a:gd name="T10" fmla="*/ 131 w 471"/>
                <a:gd name="T11" fmla="*/ 370 h 370"/>
                <a:gd name="T12" fmla="*/ 64 w 471"/>
                <a:gd name="T13" fmla="*/ 213 h 370"/>
                <a:gd name="T14" fmla="*/ 339 w 471"/>
                <a:gd name="T15" fmla="*/ 47 h 370"/>
                <a:gd name="T16" fmla="*/ 334 w 471"/>
                <a:gd name="T17" fmla="*/ 69 h 370"/>
                <a:gd name="T18" fmla="*/ 413 w 471"/>
                <a:gd name="T19" fmla="*/ 0 h 370"/>
                <a:gd name="T20" fmla="*/ 381 w 471"/>
                <a:gd name="T21" fmla="*/ 189 h 370"/>
                <a:gd name="T22" fmla="*/ 401 w 471"/>
                <a:gd name="T23" fmla="*/ 184 h 370"/>
                <a:gd name="T24" fmla="*/ 160 w 471"/>
                <a:gd name="T25" fmla="*/ 244 h 370"/>
                <a:gd name="T26" fmla="*/ 157 w 471"/>
                <a:gd name="T27" fmla="*/ 27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1" h="370">
                  <a:moveTo>
                    <a:pt x="157" y="272"/>
                  </a:moveTo>
                  <a:cubicBezTo>
                    <a:pt x="157" y="274"/>
                    <a:pt x="169" y="305"/>
                    <a:pt x="171" y="324"/>
                  </a:cubicBezTo>
                  <a:cubicBezTo>
                    <a:pt x="173" y="336"/>
                    <a:pt x="160" y="321"/>
                    <a:pt x="159" y="322"/>
                  </a:cubicBezTo>
                  <a:cubicBezTo>
                    <a:pt x="156" y="322"/>
                    <a:pt x="133" y="299"/>
                    <a:pt x="133" y="299"/>
                  </a:cubicBezTo>
                  <a:cubicBezTo>
                    <a:pt x="133" y="299"/>
                    <a:pt x="104" y="296"/>
                    <a:pt x="96" y="317"/>
                  </a:cubicBezTo>
                  <a:cubicBezTo>
                    <a:pt x="87" y="338"/>
                    <a:pt x="131" y="370"/>
                    <a:pt x="131" y="370"/>
                  </a:cubicBezTo>
                  <a:cubicBezTo>
                    <a:pt x="98" y="369"/>
                    <a:pt x="0" y="254"/>
                    <a:pt x="64" y="213"/>
                  </a:cubicBezTo>
                  <a:cubicBezTo>
                    <a:pt x="92" y="13"/>
                    <a:pt x="274" y="118"/>
                    <a:pt x="339" y="47"/>
                  </a:cubicBezTo>
                  <a:cubicBezTo>
                    <a:pt x="339" y="62"/>
                    <a:pt x="331" y="70"/>
                    <a:pt x="334" y="69"/>
                  </a:cubicBezTo>
                  <a:cubicBezTo>
                    <a:pt x="349" y="62"/>
                    <a:pt x="374" y="55"/>
                    <a:pt x="413" y="0"/>
                  </a:cubicBezTo>
                  <a:cubicBezTo>
                    <a:pt x="471" y="139"/>
                    <a:pt x="371" y="190"/>
                    <a:pt x="381" y="189"/>
                  </a:cubicBezTo>
                  <a:cubicBezTo>
                    <a:pt x="390" y="188"/>
                    <a:pt x="401" y="184"/>
                    <a:pt x="401" y="184"/>
                  </a:cubicBezTo>
                  <a:cubicBezTo>
                    <a:pt x="387" y="245"/>
                    <a:pt x="203" y="243"/>
                    <a:pt x="160" y="244"/>
                  </a:cubicBezTo>
                  <a:lnTo>
                    <a:pt x="157" y="27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8" name="Freeform 31">
              <a:extLst>
                <a:ext uri="{FF2B5EF4-FFF2-40B4-BE49-F238E27FC236}">
                  <a16:creationId xmlns:a16="http://schemas.microsoft.com/office/drawing/2014/main" id="{9C087618-21D5-4ADE-BF00-D3421FAE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2870200"/>
              <a:ext cx="227012" cy="280988"/>
            </a:xfrm>
            <a:custGeom>
              <a:avLst/>
              <a:gdLst>
                <a:gd name="T0" fmla="*/ 9 w 87"/>
                <a:gd name="T1" fmla="*/ 44 h 108"/>
                <a:gd name="T2" fmla="*/ 26 w 87"/>
                <a:gd name="T3" fmla="*/ 84 h 108"/>
                <a:gd name="T4" fmla="*/ 64 w 87"/>
                <a:gd name="T5" fmla="*/ 106 h 108"/>
                <a:gd name="T6" fmla="*/ 85 w 87"/>
                <a:gd name="T7" fmla="*/ 72 h 108"/>
                <a:gd name="T8" fmla="*/ 9 w 87"/>
                <a:gd name="T9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8">
                  <a:moveTo>
                    <a:pt x="9" y="44"/>
                  </a:moveTo>
                  <a:cubicBezTo>
                    <a:pt x="0" y="58"/>
                    <a:pt x="14" y="72"/>
                    <a:pt x="26" y="84"/>
                  </a:cubicBezTo>
                  <a:cubicBezTo>
                    <a:pt x="38" y="96"/>
                    <a:pt x="45" y="108"/>
                    <a:pt x="64" y="106"/>
                  </a:cubicBezTo>
                  <a:cubicBezTo>
                    <a:pt x="81" y="104"/>
                    <a:pt x="87" y="87"/>
                    <a:pt x="85" y="72"/>
                  </a:cubicBezTo>
                  <a:cubicBezTo>
                    <a:pt x="80" y="39"/>
                    <a:pt x="37" y="0"/>
                    <a:pt x="9" y="4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C3CA4D8A-182C-4F0C-8996-61412ECE3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663" y="2959100"/>
              <a:ext cx="160337" cy="195263"/>
            </a:xfrm>
            <a:custGeom>
              <a:avLst/>
              <a:gdLst>
                <a:gd name="T0" fmla="*/ 2 w 62"/>
                <a:gd name="T1" fmla="*/ 19 h 75"/>
                <a:gd name="T2" fmla="*/ 59 w 62"/>
                <a:gd name="T3" fmla="*/ 42 h 75"/>
                <a:gd name="T4" fmla="*/ 49 w 62"/>
                <a:gd name="T5" fmla="*/ 29 h 75"/>
                <a:gd name="T6" fmla="*/ 46 w 62"/>
                <a:gd name="T7" fmla="*/ 14 h 75"/>
                <a:gd name="T8" fmla="*/ 31 w 62"/>
                <a:gd name="T9" fmla="*/ 3 h 75"/>
                <a:gd name="T10" fmla="*/ 2 w 62"/>
                <a:gd name="T11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5">
                  <a:moveTo>
                    <a:pt x="2" y="19"/>
                  </a:moveTo>
                  <a:cubicBezTo>
                    <a:pt x="0" y="49"/>
                    <a:pt x="62" y="75"/>
                    <a:pt x="59" y="42"/>
                  </a:cubicBezTo>
                  <a:cubicBezTo>
                    <a:pt x="58" y="29"/>
                    <a:pt x="57" y="36"/>
                    <a:pt x="49" y="29"/>
                  </a:cubicBezTo>
                  <a:cubicBezTo>
                    <a:pt x="40" y="22"/>
                    <a:pt x="46" y="21"/>
                    <a:pt x="46" y="14"/>
                  </a:cubicBezTo>
                  <a:cubicBezTo>
                    <a:pt x="45" y="8"/>
                    <a:pt x="35" y="4"/>
                    <a:pt x="31" y="3"/>
                  </a:cubicBezTo>
                  <a:cubicBezTo>
                    <a:pt x="19" y="0"/>
                    <a:pt x="3" y="3"/>
                    <a:pt x="2" y="19"/>
                  </a:cubicBezTo>
                  <a:close/>
                </a:path>
              </a:pathLst>
            </a:custGeom>
            <a:solidFill>
              <a:srgbClr val="E8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0" name="Freeform 33">
              <a:extLst>
                <a:ext uri="{FF2B5EF4-FFF2-40B4-BE49-F238E27FC236}">
                  <a16:creationId xmlns:a16="http://schemas.microsoft.com/office/drawing/2014/main" id="{C1B085CA-8AEE-4277-B512-937AB8260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6738" y="3041650"/>
              <a:ext cx="241300" cy="146050"/>
            </a:xfrm>
            <a:custGeom>
              <a:avLst/>
              <a:gdLst>
                <a:gd name="T0" fmla="*/ 89 w 93"/>
                <a:gd name="T1" fmla="*/ 0 h 56"/>
                <a:gd name="T2" fmla="*/ 60 w 93"/>
                <a:gd name="T3" fmla="*/ 49 h 56"/>
                <a:gd name="T4" fmla="*/ 0 w 93"/>
                <a:gd name="T5" fmla="*/ 25 h 56"/>
                <a:gd name="T6" fmla="*/ 89 w 93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6">
                  <a:moveTo>
                    <a:pt x="89" y="0"/>
                  </a:moveTo>
                  <a:cubicBezTo>
                    <a:pt x="89" y="3"/>
                    <a:pt x="93" y="42"/>
                    <a:pt x="60" y="49"/>
                  </a:cubicBezTo>
                  <a:cubicBezTo>
                    <a:pt x="27" y="56"/>
                    <a:pt x="0" y="25"/>
                    <a:pt x="0" y="25"/>
                  </a:cubicBezTo>
                  <a:cubicBezTo>
                    <a:pt x="24" y="31"/>
                    <a:pt x="75" y="18"/>
                    <a:pt x="89" y="0"/>
                  </a:cubicBezTo>
                  <a:close/>
                </a:path>
              </a:pathLst>
            </a:cu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1" name="Oval 34">
              <a:extLst>
                <a:ext uri="{FF2B5EF4-FFF2-40B4-BE49-F238E27FC236}">
                  <a16:creationId xmlns:a16="http://schemas.microsoft.com/office/drawing/2014/main" id="{13A437C4-A9C6-414F-A59D-9512A96D3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775" y="2878138"/>
              <a:ext cx="65087" cy="109538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2" name="Oval 35">
              <a:extLst>
                <a:ext uri="{FF2B5EF4-FFF2-40B4-BE49-F238E27FC236}">
                  <a16:creationId xmlns:a16="http://schemas.microsoft.com/office/drawing/2014/main" id="{2C44C539-A50C-4DA7-BB6A-B7D4E20CA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513" y="2811463"/>
              <a:ext cx="65087" cy="106363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3" name="Freeform 36">
              <a:extLst>
                <a:ext uri="{FF2B5EF4-FFF2-40B4-BE49-F238E27FC236}">
                  <a16:creationId xmlns:a16="http://schemas.microsoft.com/office/drawing/2014/main" id="{EF05F22A-26CA-4DB7-90E0-C3D83C03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13" y="2889250"/>
              <a:ext cx="193675" cy="220663"/>
            </a:xfrm>
            <a:custGeom>
              <a:avLst/>
              <a:gdLst>
                <a:gd name="T0" fmla="*/ 11 w 74"/>
                <a:gd name="T1" fmla="*/ 0 h 85"/>
                <a:gd name="T2" fmla="*/ 73 w 74"/>
                <a:gd name="T3" fmla="*/ 34 h 85"/>
                <a:gd name="T4" fmla="*/ 11 w 7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85">
                  <a:moveTo>
                    <a:pt x="11" y="0"/>
                  </a:moveTo>
                  <a:cubicBezTo>
                    <a:pt x="46" y="44"/>
                    <a:pt x="74" y="19"/>
                    <a:pt x="73" y="34"/>
                  </a:cubicBezTo>
                  <a:cubicBezTo>
                    <a:pt x="68" y="59"/>
                    <a:pt x="0" y="85"/>
                    <a:pt x="11" y="0"/>
                  </a:cubicBezTo>
                  <a:close/>
                </a:path>
              </a:pathLst>
            </a:custGeom>
            <a:solidFill>
              <a:srgbClr val="F9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4" name="Freeform 37">
              <a:extLst>
                <a:ext uri="{FF2B5EF4-FFF2-40B4-BE49-F238E27FC236}">
                  <a16:creationId xmlns:a16="http://schemas.microsoft.com/office/drawing/2014/main" id="{8B3414E6-1D8C-42E5-A0F1-FAA0422D4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2795588"/>
              <a:ext cx="193675" cy="88900"/>
            </a:xfrm>
            <a:custGeom>
              <a:avLst/>
              <a:gdLst>
                <a:gd name="T0" fmla="*/ 1 w 74"/>
                <a:gd name="T1" fmla="*/ 31 h 34"/>
                <a:gd name="T2" fmla="*/ 35 w 74"/>
                <a:gd name="T3" fmla="*/ 6 h 34"/>
                <a:gd name="T4" fmla="*/ 71 w 74"/>
                <a:gd name="T5" fmla="*/ 14 h 34"/>
                <a:gd name="T6" fmla="*/ 1 w 74"/>
                <a:gd name="T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34">
                  <a:moveTo>
                    <a:pt x="1" y="31"/>
                  </a:moveTo>
                  <a:cubicBezTo>
                    <a:pt x="1" y="23"/>
                    <a:pt x="14" y="12"/>
                    <a:pt x="35" y="6"/>
                  </a:cubicBezTo>
                  <a:cubicBezTo>
                    <a:pt x="56" y="0"/>
                    <a:pt x="74" y="5"/>
                    <a:pt x="71" y="14"/>
                  </a:cubicBezTo>
                  <a:cubicBezTo>
                    <a:pt x="31" y="15"/>
                    <a:pt x="0" y="34"/>
                    <a:pt x="1" y="3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9" name="Freeform 42">
              <a:extLst>
                <a:ext uri="{FF2B5EF4-FFF2-40B4-BE49-F238E27FC236}">
                  <a16:creationId xmlns:a16="http://schemas.microsoft.com/office/drawing/2014/main" id="{3E884037-DE73-4733-9E14-43EC00EE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525" y="2889250"/>
              <a:ext cx="22225" cy="44450"/>
            </a:xfrm>
            <a:custGeom>
              <a:avLst/>
              <a:gdLst>
                <a:gd name="T0" fmla="*/ 4 w 9"/>
                <a:gd name="T1" fmla="*/ 0 h 17"/>
                <a:gd name="T2" fmla="*/ 9 w 9"/>
                <a:gd name="T3" fmla="*/ 9 h 17"/>
                <a:gd name="T4" fmla="*/ 5 w 9"/>
                <a:gd name="T5" fmla="*/ 17 h 17"/>
                <a:gd name="T6" fmla="*/ 1 w 9"/>
                <a:gd name="T7" fmla="*/ 9 h 17"/>
                <a:gd name="T8" fmla="*/ 4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cubicBezTo>
                    <a:pt x="6" y="0"/>
                    <a:pt x="8" y="4"/>
                    <a:pt x="9" y="9"/>
                  </a:cubicBezTo>
                  <a:cubicBezTo>
                    <a:pt x="9" y="13"/>
                    <a:pt x="8" y="17"/>
                    <a:pt x="5" y="17"/>
                  </a:cubicBezTo>
                  <a:cubicBezTo>
                    <a:pt x="3" y="17"/>
                    <a:pt x="1" y="13"/>
                    <a:pt x="1" y="9"/>
                  </a:cubicBezTo>
                  <a:cubicBezTo>
                    <a:pt x="0" y="4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0" name="Freeform 43">
              <a:extLst>
                <a:ext uri="{FF2B5EF4-FFF2-40B4-BE49-F238E27FC236}">
                  <a16:creationId xmlns:a16="http://schemas.microsoft.com/office/drawing/2014/main" id="{6F6FAB46-19A4-493F-A9C1-C4F98DBE0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8675" y="2824163"/>
              <a:ext cx="23812" cy="44450"/>
            </a:xfrm>
            <a:custGeom>
              <a:avLst/>
              <a:gdLst>
                <a:gd name="T0" fmla="*/ 3 w 9"/>
                <a:gd name="T1" fmla="*/ 0 h 17"/>
                <a:gd name="T2" fmla="*/ 8 w 9"/>
                <a:gd name="T3" fmla="*/ 9 h 17"/>
                <a:gd name="T4" fmla="*/ 5 w 9"/>
                <a:gd name="T5" fmla="*/ 17 h 17"/>
                <a:gd name="T6" fmla="*/ 0 w 9"/>
                <a:gd name="T7" fmla="*/ 9 h 17"/>
                <a:gd name="T8" fmla="*/ 3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3" y="0"/>
                  </a:moveTo>
                  <a:cubicBezTo>
                    <a:pt x="6" y="0"/>
                    <a:pt x="8" y="4"/>
                    <a:pt x="8" y="9"/>
                  </a:cubicBezTo>
                  <a:cubicBezTo>
                    <a:pt x="9" y="13"/>
                    <a:pt x="7" y="17"/>
                    <a:pt x="5" y="17"/>
                  </a:cubicBezTo>
                  <a:cubicBezTo>
                    <a:pt x="3" y="17"/>
                    <a:pt x="1" y="13"/>
                    <a:pt x="0" y="9"/>
                  </a:cubicBezTo>
                  <a:cubicBezTo>
                    <a:pt x="0" y="4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1" name="Freeform 44">
              <a:extLst>
                <a:ext uri="{FF2B5EF4-FFF2-40B4-BE49-F238E27FC236}">
                  <a16:creationId xmlns:a16="http://schemas.microsoft.com/office/drawing/2014/main" id="{2F94BBA0-153C-495A-9F3F-1B1F0016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3460750"/>
              <a:ext cx="773112" cy="417513"/>
            </a:xfrm>
            <a:custGeom>
              <a:avLst/>
              <a:gdLst>
                <a:gd name="T0" fmla="*/ 18 w 297"/>
                <a:gd name="T1" fmla="*/ 83 h 161"/>
                <a:gd name="T2" fmla="*/ 129 w 297"/>
                <a:gd name="T3" fmla="*/ 157 h 161"/>
                <a:gd name="T4" fmla="*/ 297 w 297"/>
                <a:gd name="T5" fmla="*/ 7 h 161"/>
                <a:gd name="T6" fmla="*/ 290 w 297"/>
                <a:gd name="T7" fmla="*/ 0 h 161"/>
                <a:gd name="T8" fmla="*/ 285 w 297"/>
                <a:gd name="T9" fmla="*/ 4 h 161"/>
                <a:gd name="T10" fmla="*/ 132 w 297"/>
                <a:gd name="T11" fmla="*/ 139 h 161"/>
                <a:gd name="T12" fmla="*/ 0 w 297"/>
                <a:gd name="T13" fmla="*/ 30 h 161"/>
                <a:gd name="T14" fmla="*/ 18 w 297"/>
                <a:gd name="T15" fmla="*/ 8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161">
                  <a:moveTo>
                    <a:pt x="18" y="83"/>
                  </a:moveTo>
                  <a:cubicBezTo>
                    <a:pt x="67" y="117"/>
                    <a:pt x="124" y="155"/>
                    <a:pt x="129" y="157"/>
                  </a:cubicBezTo>
                  <a:cubicBezTo>
                    <a:pt x="138" y="161"/>
                    <a:pt x="297" y="7"/>
                    <a:pt x="297" y="7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88" y="1"/>
                    <a:pt x="287" y="3"/>
                    <a:pt x="285" y="4"/>
                  </a:cubicBezTo>
                  <a:cubicBezTo>
                    <a:pt x="249" y="36"/>
                    <a:pt x="136" y="137"/>
                    <a:pt x="132" y="139"/>
                  </a:cubicBezTo>
                  <a:cubicBezTo>
                    <a:pt x="129" y="140"/>
                    <a:pt x="29" y="55"/>
                    <a:pt x="0" y="30"/>
                  </a:cubicBezTo>
                  <a:cubicBezTo>
                    <a:pt x="6" y="46"/>
                    <a:pt x="12" y="64"/>
                    <a:pt x="18" y="83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2" name="Freeform 45">
              <a:extLst>
                <a:ext uri="{FF2B5EF4-FFF2-40B4-BE49-F238E27FC236}">
                  <a16:creationId xmlns:a16="http://schemas.microsoft.com/office/drawing/2014/main" id="{8BE25CC1-27E6-4468-ABCB-40A0E2371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6738" y="3057525"/>
              <a:ext cx="223837" cy="84138"/>
            </a:xfrm>
            <a:custGeom>
              <a:avLst/>
              <a:gdLst>
                <a:gd name="T0" fmla="*/ 83 w 86"/>
                <a:gd name="T1" fmla="*/ 0 h 32"/>
                <a:gd name="T2" fmla="*/ 0 w 86"/>
                <a:gd name="T3" fmla="*/ 19 h 32"/>
                <a:gd name="T4" fmla="*/ 15 w 86"/>
                <a:gd name="T5" fmla="*/ 32 h 32"/>
                <a:gd name="T6" fmla="*/ 84 w 86"/>
                <a:gd name="T7" fmla="*/ 11 h 32"/>
                <a:gd name="T8" fmla="*/ 83 w 8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2">
                  <a:moveTo>
                    <a:pt x="83" y="0"/>
                  </a:moveTo>
                  <a:cubicBezTo>
                    <a:pt x="64" y="15"/>
                    <a:pt x="21" y="25"/>
                    <a:pt x="0" y="19"/>
                  </a:cubicBezTo>
                  <a:cubicBezTo>
                    <a:pt x="0" y="19"/>
                    <a:pt x="5" y="25"/>
                    <a:pt x="15" y="32"/>
                  </a:cubicBezTo>
                  <a:cubicBezTo>
                    <a:pt x="37" y="30"/>
                    <a:pt x="78" y="22"/>
                    <a:pt x="84" y="11"/>
                  </a:cubicBezTo>
                  <a:cubicBezTo>
                    <a:pt x="86" y="9"/>
                    <a:pt x="84" y="4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3" name="Freeform 46">
              <a:extLst>
                <a:ext uri="{FF2B5EF4-FFF2-40B4-BE49-F238E27FC236}">
                  <a16:creationId xmlns:a16="http://schemas.microsoft.com/office/drawing/2014/main" id="{B40B503C-1233-4DDD-A430-9643947BA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2174875"/>
              <a:ext cx="962025" cy="552450"/>
            </a:xfrm>
            <a:custGeom>
              <a:avLst/>
              <a:gdLst>
                <a:gd name="T0" fmla="*/ 275 w 370"/>
                <a:gd name="T1" fmla="*/ 47 h 213"/>
                <a:gd name="T2" fmla="*/ 0 w 370"/>
                <a:gd name="T3" fmla="*/ 213 h 213"/>
                <a:gd name="T4" fmla="*/ 55 w 370"/>
                <a:gd name="T5" fmla="*/ 130 h 213"/>
                <a:gd name="T6" fmla="*/ 203 w 370"/>
                <a:gd name="T7" fmla="*/ 98 h 213"/>
                <a:gd name="T8" fmla="*/ 250 w 370"/>
                <a:gd name="T9" fmla="*/ 77 h 213"/>
                <a:gd name="T10" fmla="*/ 242 w 370"/>
                <a:gd name="T11" fmla="*/ 97 h 213"/>
                <a:gd name="T12" fmla="*/ 346 w 370"/>
                <a:gd name="T13" fmla="*/ 21 h 213"/>
                <a:gd name="T14" fmla="*/ 366 w 370"/>
                <a:gd name="T15" fmla="*/ 100 h 213"/>
                <a:gd name="T16" fmla="*/ 349 w 370"/>
                <a:gd name="T17" fmla="*/ 0 h 213"/>
                <a:gd name="T18" fmla="*/ 270 w 370"/>
                <a:gd name="T19" fmla="*/ 69 h 213"/>
                <a:gd name="T20" fmla="*/ 275 w 370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213">
                  <a:moveTo>
                    <a:pt x="275" y="47"/>
                  </a:moveTo>
                  <a:cubicBezTo>
                    <a:pt x="210" y="118"/>
                    <a:pt x="28" y="13"/>
                    <a:pt x="0" y="213"/>
                  </a:cubicBezTo>
                  <a:cubicBezTo>
                    <a:pt x="0" y="213"/>
                    <a:pt x="18" y="162"/>
                    <a:pt x="55" y="130"/>
                  </a:cubicBezTo>
                  <a:cubicBezTo>
                    <a:pt x="92" y="98"/>
                    <a:pt x="176" y="104"/>
                    <a:pt x="203" y="98"/>
                  </a:cubicBezTo>
                  <a:cubicBezTo>
                    <a:pt x="231" y="92"/>
                    <a:pt x="250" y="77"/>
                    <a:pt x="250" y="7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77" y="98"/>
                    <a:pt x="318" y="75"/>
                    <a:pt x="346" y="21"/>
                  </a:cubicBezTo>
                  <a:cubicBezTo>
                    <a:pt x="354" y="43"/>
                    <a:pt x="368" y="62"/>
                    <a:pt x="366" y="100"/>
                  </a:cubicBezTo>
                  <a:cubicBezTo>
                    <a:pt x="370" y="73"/>
                    <a:pt x="366" y="40"/>
                    <a:pt x="349" y="0"/>
                  </a:cubicBezTo>
                  <a:cubicBezTo>
                    <a:pt x="310" y="55"/>
                    <a:pt x="285" y="62"/>
                    <a:pt x="270" y="69"/>
                  </a:cubicBezTo>
                  <a:cubicBezTo>
                    <a:pt x="267" y="70"/>
                    <a:pt x="275" y="62"/>
                    <a:pt x="275" y="47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165" name="Rectangle 24">
            <a:extLst>
              <a:ext uri="{FF2B5EF4-FFF2-40B4-BE49-F238E27FC236}">
                <a16:creationId xmlns:a16="http://schemas.microsoft.com/office/drawing/2014/main" id="{5AE82ED3-F616-4F19-9BB2-88F3AAC1BC73}"/>
              </a:ext>
            </a:extLst>
          </p:cNvPr>
          <p:cNvSpPr/>
          <p:nvPr userDrawn="1"/>
        </p:nvSpPr>
        <p:spPr>
          <a:xfrm>
            <a:off x="512583" y="1299129"/>
            <a:ext cx="6999869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Wireless </a:t>
            </a:r>
            <a:r>
              <a:rPr lang="es-419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419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419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WiFi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SSID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Login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419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details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  <a:r>
              <a:rPr lang="es-419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Username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  <a:r>
              <a:rPr lang="es-419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Password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044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7" y="1238486"/>
            <a:ext cx="11159923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473BDA5F-E4FA-4E27-B2F3-4A42BD1743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47" name="Grupo 46">
            <a:extLst>
              <a:ext uri="{FF2B5EF4-FFF2-40B4-BE49-F238E27FC236}">
                <a16:creationId xmlns:a16="http://schemas.microsoft.com/office/drawing/2014/main" id="{3700108A-9244-4955-A4B4-58811E0E3868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AEC0325A-889A-4DA6-BE94-47C5C48421B1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6B634C4A-4272-4F5A-965A-3349E9011D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0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6BD51C8F-FAD3-49C7-8FA0-D1F16DC7B206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78318D1-D356-4CB8-9CE7-2930309F0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87E20FF-B4FD-4423-8C09-6B749221E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31A27448-AABB-4C92-8CCE-EB4AC956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46DE8D1-DEA4-498A-8241-604D9055D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DBFBEA68-4901-4D42-B26F-5BBBF09FC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DF434FFD-FE52-4725-80AD-5DB775048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84FBE42B-30C2-4608-95D6-CC3AEEC15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849B61E7-6BD6-4644-8C6E-9EFA6A35A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FFA93F16-80B8-4BD6-9351-380B6C092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D4B32FF-668E-43E9-BF32-35D64936D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3BDC123F-FAF9-48D9-B69A-C0D86E54D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94D115CB-84E2-4C8A-A9EC-5927196BB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3DBE20F-AFB3-42A5-AC63-E6C3A7A90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82FA7D4C-B4E1-4164-AA6A-FB4BA0081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3CE661C9-D8B0-447E-A7A9-910F36395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0490E16C-9F53-44FB-B743-4D274C6CD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F3C257D6-E095-4792-9AE5-BBCE65DC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E678601-699D-4F7A-94CA-AB09F165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8" y="1238486"/>
            <a:ext cx="531659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916D886-1042-4EE2-A667-D742DC38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3719" y="1238486"/>
            <a:ext cx="531659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9A67DD2C-7332-42FD-9120-70F182302F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B61A5D99-E086-4ED1-8C10-CB83757BECD0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F38ACE6C-B008-4B1A-92FB-624F7F57E189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A22B56BE-9117-4C67-90D9-9ECE972D59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959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Two columns 66% / 33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B47420F5-DE9A-48B6-9340-C39997840CC2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7261CB0-8751-4D03-A50A-CFC306C1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15FE3ED8-D370-494A-9F12-7B788381C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052AA932-4363-487C-99C1-AC4B5DD5A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E589DC6F-CF52-4AD2-9B69-5CCFA508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2392F362-B992-4E96-8AD5-98D8DA254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D71143F8-5936-409A-B650-DE4E3FBDF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EB4434CC-22B7-4C03-A819-1394B96D5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D3D65407-DBDA-4217-8868-C6F192A8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9CBE4522-C8AE-4318-BE01-DE66B3614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B56F148-AE73-4554-A6E0-12AA28A7A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E8FC3E2A-F2C8-4ADC-8BE8-216139BF9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D8AE03E3-A730-40AF-8F4A-F44238EE5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8DAE5116-FE1F-4D5A-8AC1-483DDC14B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7F7DDE99-67E1-4AEC-B1DF-E6D6561B6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37847180-AE37-4C72-97D0-74CC440D2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82ED8DDF-2CC2-4454-B584-8888578F0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7B9F63F2-28D9-46E9-A9C6-BFD23670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B7CA5041-6FDB-49BE-953E-021769A98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7" y="1238486"/>
            <a:ext cx="7901989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916D886-1042-4EE2-A667-D742DC38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95507" y="1238486"/>
            <a:ext cx="2884804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4C4E5227-BAD6-49C7-A357-336B89A3DC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29243132-12FD-4BEE-9958-884EEB8D8901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C3D0C484-7500-4E36-A918-0B094C94F9BB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B9178A60-331B-4740-9A42-39C4C537F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51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One column.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">
            <a:extLst>
              <a:ext uri="{FF2B5EF4-FFF2-40B4-BE49-F238E27FC236}">
                <a16:creationId xmlns:a16="http://schemas.microsoft.com/office/drawing/2014/main" id="{FCA9D63D-3E3A-44F7-AFC7-A56386CD61AE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384DA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40C22B1-C06B-45C6-8728-CD8C97E53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503A849-FAFA-4065-B68C-F1712955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B35A6F7-826B-49F9-B809-A62EB828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055BF7E-C664-42E7-AE32-8E381884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A0FC3EA-AA6B-45A1-931D-E7B30204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C36B4B5-E4ED-4994-8DDB-D0D6D89D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5E02B3C-261A-4BD5-BA41-33B44F027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DFA6D6D-1C7B-4268-8CB5-785D6002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DCB8C83-4083-4850-9655-220A4B75E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E8355D7F-6187-4D0B-91C9-D1273902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156FDADC-6571-4859-8631-1066D035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F88DA33E-0043-4458-8F41-EBCAA7EDA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5A3DFE0C-BCD5-4CC7-BC1F-9BD53FA09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96DAA2CB-5CE9-437B-847A-3FD3DFC63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4A3DD287-5209-418C-9142-AD01E944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FE025BD-594D-4493-B777-D62643208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6754DD96-3BCB-4E4E-8D51-7E13189A5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A892B8FE-6B7A-460D-96CA-3336D4636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7" y="1238486"/>
            <a:ext cx="11159923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5C1B3E47-E544-42A2-8CD7-1EA246ACB2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93D759BA-3A8E-42B0-9443-AA87E7974D4E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28DEDD6C-2268-47BD-9F4C-3DBE60EA3721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D5B5EE46-8B96-4AEE-BFED-F83E3A422E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5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Two columns.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785D8B3C-3632-4546-8989-BE432F906B54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384DA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2D7FC815-F2FE-4E08-B0F2-F3EE679A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6E37219-AD52-4C63-A153-D0B97B25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DE589E7F-F6A8-4406-BD99-F5D679BC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2DDE587-284D-410A-A88E-47074FA6A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FD620A2-4C53-42DB-9425-CE4D3E910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E449E9C8-60C7-417C-B15A-6DE5937D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61A1CA1C-4EF7-47CB-9406-F3270DD60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A162112-5FBF-4699-8554-2E95F11F6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861781D-77CE-4764-80A4-263E3C3CC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B2AF273D-715D-45C1-9DAF-AEF684F54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DE5DF182-DA4F-436B-992C-4A4F82E3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ECE1934C-330D-4DFE-B3CD-FE09297DD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9C63F39-F136-4E4D-A427-66F8FF583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47E047FA-F813-437E-8AFB-A7606D6E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3216E30B-6317-498F-BC17-0069D1766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DBC2398-5C22-4959-9687-1CCD52E4E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0221CB84-1B00-4832-B1B0-43CF89AE0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AFADE15-7C80-4420-A26D-98938669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>
                <a:solidFill>
                  <a:srgbClr val="0384DA"/>
                </a:solidFill>
              </a:endParaRPr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8" y="1238486"/>
            <a:ext cx="531659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916D886-1042-4EE2-A667-D742DC38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3719" y="1238486"/>
            <a:ext cx="531659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D6FCEA2A-487D-4BA4-81C4-7352D19948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6327C1A6-7952-41B2-9C62-34877F839A5D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77361846-B294-43AE-B586-1BAB57584EE2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2460510C-2845-4637-ADF7-71BB0123CA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70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Two columns 66% / 33%.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28FF1DC4-1DE2-447B-AD46-A65A59F7D491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384DA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B5B1ACC-7A63-4E36-93B8-68F1BB2E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DF60CD87-D139-4402-924E-C19F45000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27CEEA70-3F64-4C24-B62D-1F3BD3C8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7D44AD6-0103-446C-8CE5-BCA91946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646133DB-5BF3-402D-B4B7-24E37ABA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19D65222-E109-4220-A985-F4F8CF80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8087E8D0-D4AE-4340-B4B4-726C11A5E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FCAD09-EEB4-421E-A901-CB6E7F8E5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14AEE7A4-26A5-48EE-93E4-DA0D47757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9845476-9D51-477D-973D-8A630CA1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8D883B7-9D19-4A49-AB2B-F43869C4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906193D6-4ACC-44C7-A541-26D7CA6D8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E1455D4E-FF0C-4172-B22B-473997385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DA38CA2-734E-4EAF-B00C-F7C6FD1F5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867AE189-75C4-4C2C-943B-4AFBF6F6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849815C-AA1E-411A-BE2E-2548BCD38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1616A258-5FF2-4FEA-8F07-700D67709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72A61F6-0EBD-4962-95A5-23245A39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7" y="1238486"/>
            <a:ext cx="7901989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916D886-1042-4EE2-A667-D742DC38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95507" y="1238486"/>
            <a:ext cx="2884804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BA77E185-C254-4031-9600-4F8DFB0A29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F11E9C00-6E3F-445A-86EB-E9BD3D25DF3D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B8897640-675B-41DE-85E8-37CFEB66A989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68A303FB-2E30-452C-8238-4FCDA5AFAB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765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One column. Dark 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">
            <a:extLst>
              <a:ext uri="{FF2B5EF4-FFF2-40B4-BE49-F238E27FC236}">
                <a16:creationId xmlns:a16="http://schemas.microsoft.com/office/drawing/2014/main" id="{FCA9D63D-3E3A-44F7-AFC7-A56386CD61AE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CCCCCC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40C22B1-C06B-45C6-8728-CD8C97E53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503A849-FAFA-4065-B68C-F1712955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B35A6F7-826B-49F9-B809-A62EB828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055BF7E-C664-42E7-AE32-8E381884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A0FC3EA-AA6B-45A1-931D-E7B30204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C36B4B5-E4ED-4994-8DDB-D0D6D89D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5E02B3C-261A-4BD5-BA41-33B44F027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DFA6D6D-1C7B-4268-8CB5-785D6002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DCB8C83-4083-4850-9655-220A4B75E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E8355D7F-6187-4D0B-91C9-D1273902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156FDADC-6571-4859-8631-1066D035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F88DA33E-0043-4458-8F41-EBCAA7EDA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5A3DFE0C-BCD5-4CC7-BC1F-9BD53FA09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96DAA2CB-5CE9-437B-847A-3FD3DFC63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4A3DD287-5209-418C-9142-AD01E944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FE025BD-594D-4493-B777-D62643208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6754DD96-3BCB-4E4E-8D51-7E13189A5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A892B8FE-6B7A-460D-96CA-3336D4636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7" y="1238486"/>
            <a:ext cx="11159923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AEDFFBB4-76BF-4772-B3BE-32E7DAA5EB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B630D706-9F4A-4096-96A9-31F273D52E53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7EFEAF71-F4F2-40F4-934F-74993E594576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C981D6AC-AA9D-4C55-B159-5C12CDCB3A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235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Two columns. Dark 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785D8B3C-3632-4546-8989-BE432F906B54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CCCCCC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2D7FC815-F2FE-4E08-B0F2-F3EE679A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6E37219-AD52-4C63-A153-D0B97B25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DE589E7F-F6A8-4406-BD99-F5D679BC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2DDE587-284D-410A-A88E-47074FA6A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FD620A2-4C53-42DB-9425-CE4D3E910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E449E9C8-60C7-417C-B15A-6DE5937D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61A1CA1C-4EF7-47CB-9406-F3270DD60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A162112-5FBF-4699-8554-2E95F11F6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861781D-77CE-4764-80A4-263E3C3CC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B2AF273D-715D-45C1-9DAF-AEF684F54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DE5DF182-DA4F-436B-992C-4A4F82E3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ECE1934C-330D-4DFE-B3CD-FE09297DD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9C63F39-F136-4E4D-A427-66F8FF583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47E047FA-F813-437E-8AFB-A7606D6E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3216E30B-6317-498F-BC17-0069D1766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DBC2398-5C22-4959-9687-1CCD52E4E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0221CB84-1B00-4832-B1B0-43CF89AE0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AFADE15-7C80-4420-A26D-98938669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8" y="1238486"/>
            <a:ext cx="531659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916D886-1042-4EE2-A667-D742DC38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3719" y="1238486"/>
            <a:ext cx="531659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E91329F5-01A6-4FCF-A167-7F721FBF70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B89BC79E-6922-4B9C-8A39-9549ECFB64EE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6E178A14-8693-464D-B15C-4A5A77ABBA48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96166A9B-A663-4B8D-8823-7B29B4B9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25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Two columns 66% / 33%. Dark 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28FF1DC4-1DE2-447B-AD46-A65A59F7D491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CCCCCC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B5B1ACC-7A63-4E36-93B8-68F1BB2E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DF60CD87-D139-4402-924E-C19F45000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27CEEA70-3F64-4C24-B62D-1F3BD3C8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7D44AD6-0103-446C-8CE5-BCA91946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646133DB-5BF3-402D-B4B7-24E37ABA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19D65222-E109-4220-A985-F4F8CF80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8087E8D0-D4AE-4340-B4B4-726C11A5E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FCAD09-EEB4-421E-A901-CB6E7F8E5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14AEE7A4-26A5-48EE-93E4-DA0D47757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9845476-9D51-477D-973D-8A630CA1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8D883B7-9D19-4A49-AB2B-F43869C4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906193D6-4ACC-44C7-A541-26D7CA6D8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E1455D4E-FF0C-4172-B22B-473997385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DA38CA2-734E-4EAF-B00C-F7C6FD1F5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867AE189-75C4-4C2C-943B-4AFBF6F6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849815C-AA1E-411A-BE2E-2548BCD38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1616A258-5FF2-4FEA-8F07-700D67709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72A61F6-0EBD-4962-95A5-23245A39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7" y="1238486"/>
            <a:ext cx="7901989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916D886-1042-4EE2-A667-D742DC38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95507" y="1238486"/>
            <a:ext cx="2884804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07E15E04-E990-4A97-B502-309AF04B4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66914072-C81B-4519-AC27-5FBF11CAD0C5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7D9DD4D0-31D9-4287-8BA6-7094127FE33B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A826E1B0-6D7C-423E-9915-DC44E141BD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6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0" hasCustomPrompt="1"/>
          </p:nvPr>
        </p:nvSpPr>
        <p:spPr>
          <a:xfrm>
            <a:off x="923077" y="809397"/>
            <a:ext cx="2314575" cy="2312988"/>
          </a:xfrm>
          <a:prstGeom prst="ellipse">
            <a:avLst/>
          </a:prstGeom>
          <a:solidFill>
            <a:srgbClr val="0384D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419" dirty="0" err="1"/>
              <a:t>Speakers</a:t>
            </a:r>
            <a:r>
              <a:rPr lang="es-419" dirty="0"/>
              <a:t> </a:t>
            </a:r>
            <a:r>
              <a:rPr lang="es-419" dirty="0" err="1"/>
              <a:t>picture</a:t>
            </a:r>
            <a:endParaRPr lang="es-419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96968BC9-7234-4842-9EDF-BD2F3CB10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37" y="3874403"/>
            <a:ext cx="360000" cy="29267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C75D975-1FB5-4B60-A039-A88B935963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4" y="3336566"/>
            <a:ext cx="360000" cy="360000"/>
          </a:xfrm>
          <a:prstGeom prst="rect">
            <a:avLst/>
          </a:prstGeom>
        </p:spPr>
      </p:pic>
      <p:sp>
        <p:nvSpPr>
          <p:cNvPr id="46" name="Freeform 9">
            <a:extLst>
              <a:ext uri="{FF2B5EF4-FFF2-40B4-BE49-F238E27FC236}">
                <a16:creationId xmlns:a16="http://schemas.microsoft.com/office/drawing/2014/main" id="{524EE8CA-C200-4AAF-845E-C7D62517995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65027" y="4365394"/>
            <a:ext cx="324000" cy="324000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009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 dirty="0"/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3920D92E-DC01-4862-B22E-67E7361C5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780" y="806748"/>
            <a:ext cx="8347505" cy="92123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4400" cap="all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Name</a:t>
            </a: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EF0E8208-81CF-4DCC-B0E7-90C2E0BA0C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31779" y="1863309"/>
            <a:ext cx="8347505" cy="584981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28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28A6F7DF-9B6E-408F-9964-903E17436C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778" y="2580511"/>
            <a:ext cx="8347505" cy="584981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28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Company</a:t>
            </a:r>
          </a:p>
        </p:txBody>
      </p:sp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8F428E7E-C6C9-44AD-8EB9-26B1A1DA82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2400" y="3297713"/>
            <a:ext cx="3509950" cy="431245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6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Blog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401E2A-9B3B-4624-9BEA-218BC5B6D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2354" y="3803508"/>
            <a:ext cx="3509950" cy="431245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6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Twitter</a:t>
            </a:r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D420DE8B-1405-4E37-98B3-1D87D25B4F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62354" y="4312089"/>
            <a:ext cx="3509950" cy="431245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6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LinkedIn</a:t>
            </a:r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B3BDCD3-BE6C-452A-A86C-D9B8E63D54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2399" y="4811261"/>
            <a:ext cx="8879141" cy="1313991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t" anchorCtr="0">
            <a:noAutofit/>
          </a:bodyPr>
          <a:lstStyle>
            <a:lvl1pPr marL="0" indent="0">
              <a:buNone/>
              <a:defRPr sz="16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 err="1"/>
              <a:t>About</a:t>
            </a:r>
            <a:r>
              <a:rPr lang="es-419" dirty="0"/>
              <a:t> me…</a:t>
            </a:r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7566538E-2975-4A8F-B8F5-7A5993F025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102F4359-CD75-40F5-8AD1-78F643286F03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561BD33F-3440-4383-8A24-3452AC62A560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E2740122-F0EF-48D5-A2FE-EF31E8886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764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One column. Light 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">
            <a:extLst>
              <a:ext uri="{FF2B5EF4-FFF2-40B4-BE49-F238E27FC236}">
                <a16:creationId xmlns:a16="http://schemas.microsoft.com/office/drawing/2014/main" id="{FCA9D63D-3E3A-44F7-AFC7-A56386CD61AE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EEEEEE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40C22B1-C06B-45C6-8728-CD8C97E53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503A849-FAFA-4065-B68C-F1712955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B35A6F7-826B-49F9-B809-A62EB828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055BF7E-C664-42E7-AE32-8E381884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A0FC3EA-AA6B-45A1-931D-E7B30204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C36B4B5-E4ED-4994-8DDB-D0D6D89D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5E02B3C-261A-4BD5-BA41-33B44F027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DFA6D6D-1C7B-4268-8CB5-785D6002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DCB8C83-4083-4850-9655-220A4B75E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E8355D7F-6187-4D0B-91C9-D1273902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156FDADC-6571-4859-8631-1066D035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F88DA33E-0043-4458-8F41-EBCAA7EDA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5A3DFE0C-BCD5-4CC7-BC1F-9BD53FA09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96DAA2CB-5CE9-437B-847A-3FD3DFC63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4A3DD287-5209-418C-9142-AD01E944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FE025BD-594D-4493-B777-D62643208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6754DD96-3BCB-4E4E-8D51-7E13189A5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A892B8FE-6B7A-460D-96CA-3336D4636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7" y="1238486"/>
            <a:ext cx="11159923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8DF8B255-B6CF-4F0C-8CC8-A2EF96452E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DACDABB7-772E-4087-ABF4-A664F2888A97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493A5DB7-262B-4B63-8E13-D07620AAE5EE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6404C64D-10C5-4198-8B07-B632C17FCD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831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Two columns. Light 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785D8B3C-3632-4546-8989-BE432F906B54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EEEEEE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2D7FC815-F2FE-4E08-B0F2-F3EE679A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6E37219-AD52-4C63-A153-D0B97B25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DE589E7F-F6A8-4406-BD99-F5D679BC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2DDE587-284D-410A-A88E-47074FA6A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FD620A2-4C53-42DB-9425-CE4D3E910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E449E9C8-60C7-417C-B15A-6DE5937D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61A1CA1C-4EF7-47CB-9406-F3270DD60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A162112-5FBF-4699-8554-2E95F11F6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861781D-77CE-4764-80A4-263E3C3CC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B2AF273D-715D-45C1-9DAF-AEF684F54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DE5DF182-DA4F-436B-992C-4A4F82E3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ECE1934C-330D-4DFE-B3CD-FE09297DD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9C63F39-F136-4E4D-A427-66F8FF583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47E047FA-F813-437E-8AFB-A7606D6E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3216E30B-6317-498F-BC17-0069D1766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DBC2398-5C22-4959-9687-1CCD52E4E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0221CB84-1B00-4832-B1B0-43CF89AE0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AFADE15-7C80-4420-A26D-98938669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8" y="1238486"/>
            <a:ext cx="531659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916D886-1042-4EE2-A667-D742DC38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3719" y="1238486"/>
            <a:ext cx="531659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5916B9A5-17F6-459D-8375-E62C5DD1D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74" name="Grupo 73">
            <a:extLst>
              <a:ext uri="{FF2B5EF4-FFF2-40B4-BE49-F238E27FC236}">
                <a16:creationId xmlns:a16="http://schemas.microsoft.com/office/drawing/2014/main" id="{93DE5854-3617-42EB-8A0A-D703C4D6FAF7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BD874685-BFDE-458E-81C4-02AE0DA9778B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0DCEE57C-7989-4CF2-8D89-06DD833E6F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749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tain (Two columns 66% / 33%. Light 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28FF1DC4-1DE2-447B-AD46-A65A59F7D491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EEEEEE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B5B1ACC-7A63-4E36-93B8-68F1BB2E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DF60CD87-D139-4402-924E-C19F45000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27CEEA70-3F64-4C24-B62D-1F3BD3C8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7D44AD6-0103-446C-8CE5-BCA91946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646133DB-5BF3-402D-B4B7-24E37ABA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19D65222-E109-4220-A985-F4F8CF80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8087E8D0-D4AE-4340-B4B4-726C11A5E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FCAD09-EEB4-421E-A901-CB6E7F8E5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14AEE7A4-26A5-48EE-93E4-DA0D47757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9845476-9D51-477D-973D-8A630CA1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8D883B7-9D19-4A49-AB2B-F43869C4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906193D6-4ACC-44C7-A541-26D7CA6D8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E1455D4E-FF0C-4172-B22B-473997385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DA38CA2-734E-4EAF-B00C-F7C6FD1F5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867AE189-75C4-4C2C-943B-4AFBF6F6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849815C-AA1E-411A-BE2E-2548BCD38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1616A258-5FF2-4FEA-8F07-700D67709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72A61F6-0EBD-4962-95A5-23245A39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24" name="Group 4" hidden="1">
            <a:extLst>
              <a:ext uri="{FF2B5EF4-FFF2-40B4-BE49-F238E27FC236}">
                <a16:creationId xmlns:a16="http://schemas.microsoft.com/office/drawing/2014/main" id="{10C88DAB-6669-4AF8-90E9-5DA0F63EBDFB}"/>
              </a:ext>
            </a:extLst>
          </p:cNvPr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B40E949-5756-443F-9955-96371F2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56B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8898BC-BE0B-40CA-A882-F8B6C7B7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30AE416-128A-4AFE-A8B8-D9C6D373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81E1D99-79F2-4D3E-894B-3AE7434E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9EDB27D-A10A-439E-A3E8-1676482EC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82ACD68-F6E9-4130-AA98-7DA52FF3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B4046B2-317F-42B7-A185-AC376A8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F50325A-B814-4D07-BF52-6A79228D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7CD3BF0-F299-445D-9F92-2EB16E026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E3D5AE5-B589-46F2-8F19-DC3CD99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E441AFA-4B27-4CEE-A3E8-20F90394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C24BB25-E2C6-4AF2-AECB-B3B67800F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E9CCB5-FCA6-4152-86C2-20E9EEE4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9B5CFD2-248F-41D7-BCAB-CE759C60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9D66215-E90E-4ECB-A9F3-2AD96091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D7FAE3D-15A0-4C21-A1E3-CA607683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930168-93B1-4E6E-9792-268F00B6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5164F0C-241F-423B-B474-BD3735D5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7" y="1238486"/>
            <a:ext cx="7901989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916D886-1042-4EE2-A667-D742DC38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95507" y="1238486"/>
            <a:ext cx="2884804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B0423B02-FBF7-4980-B7CE-70CC1D9AF5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F0303BEB-04AA-4795-AF89-2CBCAC95090C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C7207AC6-96DD-43F2-9AC6-09D58FD5C103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F9F14FF5-199A-47D0-BF9A-635F8ECC29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44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6601088" y="49729"/>
            <a:ext cx="7549834" cy="6751747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rgbClr val="0384DA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FFA13F75-DF4C-4F36-838E-061246C9B99A}"/>
              </a:ext>
            </a:extLst>
          </p:cNvPr>
          <p:cNvGrpSpPr/>
          <p:nvPr userDrawn="1"/>
        </p:nvGrpSpPr>
        <p:grpSpPr>
          <a:xfrm>
            <a:off x="6314238" y="-353292"/>
            <a:ext cx="7665515" cy="7685641"/>
            <a:chOff x="4437550" y="-353292"/>
            <a:chExt cx="7665515" cy="7685641"/>
          </a:xfrm>
          <a:solidFill>
            <a:schemeClr val="accent1"/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09DE98D0-A98C-44AF-BD4F-0EBB2FBA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DEADF74A-8064-430D-BB50-88F821197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1368" y="540239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B9FAB5C-3447-4666-8759-245730153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14464A6-BDBF-4022-A116-A32422EF9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FA7C1D63-925E-43B9-8778-F9B2CD3A8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656B617-4C3B-4406-9E36-4EF8651F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9914" y="524948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D97F86B-1645-4611-80F4-756073822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039" y="-353292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2238C67-FBEC-43C7-9E23-3A2E3400A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8184" y="6106561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002BF65-5BD0-4E7C-8137-3B9510C4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C71AD8-2404-4CD3-A37A-C9889D28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237" y="5249487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68380BB-6EB6-4F2C-8BB4-B70428AF9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7F4A5993-1072-4501-80A7-802A448A5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8" y="411941"/>
            <a:ext cx="6801552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2FF99C6-0C1B-43FA-8225-54523B2818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099" y="1238486"/>
            <a:ext cx="5580902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704AB494-4327-4446-920B-7577A3661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CD35CE21-0CCF-49E7-B93B-8DE0EF8BCFC2}"/>
              </a:ext>
            </a:extLst>
          </p:cNvPr>
          <p:cNvGrpSpPr/>
          <p:nvPr userDrawn="1"/>
        </p:nvGrpSpPr>
        <p:grpSpPr>
          <a:xfrm>
            <a:off x="2000695" y="6260680"/>
            <a:ext cx="2527264" cy="495108"/>
            <a:chOff x="9955553" y="5742164"/>
            <a:chExt cx="2527264" cy="495108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E893B79-C1D5-45F8-B906-9566182A3344}"/>
                </a:ext>
              </a:extLst>
            </p:cNvPr>
            <p:cNvSpPr txBox="1"/>
            <p:nvPr userDrawn="1"/>
          </p:nvSpPr>
          <p:spPr>
            <a:xfrm>
              <a:off x="10205232" y="5742164"/>
              <a:ext cx="2277585" cy="495108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8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8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05A2D918-9A07-4A5D-936C-AAF0D7A351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7913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-1572848" y="49729"/>
            <a:ext cx="7549834" cy="6751747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rgbClr val="0384DA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FFA13F75-DF4C-4F36-838E-061246C9B99A}"/>
              </a:ext>
            </a:extLst>
          </p:cNvPr>
          <p:cNvGrpSpPr/>
          <p:nvPr userDrawn="1"/>
        </p:nvGrpSpPr>
        <p:grpSpPr>
          <a:xfrm>
            <a:off x="-1859698" y="-353292"/>
            <a:ext cx="7665515" cy="7685641"/>
            <a:chOff x="4437550" y="-353292"/>
            <a:chExt cx="7665515" cy="7685641"/>
          </a:xfrm>
          <a:solidFill>
            <a:schemeClr val="accent1"/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09DE98D0-A98C-44AF-BD4F-0EBB2FBA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DEADF74A-8064-430D-BB50-88F821197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1368" y="540239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B9FAB5C-3447-4666-8759-245730153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14464A6-BDBF-4022-A116-A32422EF9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FA7C1D63-925E-43B9-8778-F9B2CD3A8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656B617-4C3B-4406-9E36-4EF8651F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9914" y="524948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D97F86B-1645-4611-80F4-756073822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039" y="-353292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2238C67-FBEC-43C7-9E23-3A2E3400A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8184" y="6106561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002BF65-5BD0-4E7C-8137-3B9510C4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C71AD8-2404-4CD3-A37A-C9889D28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237" y="5249487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68380BB-6EB6-4F2C-8BB4-B70428AF9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7F4A5993-1072-4501-80A7-802A448A5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11941"/>
            <a:ext cx="5854810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2FF99C6-0C1B-43FA-8225-54523B2818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77856" y="1238486"/>
            <a:ext cx="5872954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96C99399-7ACA-4E85-AE83-0DD1A60C9C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69149" y="6275728"/>
            <a:ext cx="1680299" cy="514995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AA311876-F08C-4878-8C17-1B86F5E388D3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25A4AD8-AFB4-4CEB-AA50-D349871C133B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7D18297F-CCEE-4A4A-B28E-8B7DCDD9D3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1917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853508" y="-1643098"/>
            <a:ext cx="6484984" cy="5799461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rgbClr val="0384DA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C0EEA2A-7D48-4DB9-9900-2046BEBC1989}"/>
              </a:ext>
            </a:extLst>
          </p:cNvPr>
          <p:cNvGrpSpPr/>
          <p:nvPr userDrawn="1"/>
        </p:nvGrpSpPr>
        <p:grpSpPr>
          <a:xfrm>
            <a:off x="2674507" y="-279432"/>
            <a:ext cx="6968948" cy="4566135"/>
            <a:chOff x="3345144" y="1360110"/>
            <a:chExt cx="9158710" cy="6000891"/>
          </a:xfrm>
          <a:solidFill>
            <a:schemeClr val="accent1"/>
          </a:solidFill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34F73F9D-F354-4398-8D8F-6976CC2A3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A7F1D891-607D-4740-A50E-E251CFF54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BC93DC8-E131-41C9-A0DE-A50EF9E6D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19B70F4-879F-4A95-8222-5303E517C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F7CA0BD3-793E-45C7-9B5B-0E4BAFC107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F146E3F0-325D-4C96-8E62-EDA87CE29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1025" y="556899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F324162-214C-4CA9-B488-C107339D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D375833-591F-409C-9829-B8552F3A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9316" y="6135213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3683FA7-23F4-463E-81C9-D67EB36F5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A6C5E4B-46E3-41F3-8563-FEBFD9411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E3259CC-0B18-4EA9-8C94-3398A9927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FD6A19D-5D16-4546-A96E-14C00DCE7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01644" y="5462710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3" name="Título 1">
            <a:extLst>
              <a:ext uri="{FF2B5EF4-FFF2-40B4-BE49-F238E27FC236}">
                <a16:creationId xmlns:a16="http://schemas.microsoft.com/office/drawing/2014/main" id="{EFF6C069-4522-4F01-ACCF-55D7C4656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041" y="4609211"/>
            <a:ext cx="11151917" cy="1574507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816F57B6-E374-4F2D-86DA-8EA7C834C6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E44C99D0-1AEA-4AFA-905E-2716C9E91D64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94344CF-A1BB-4DAF-96DF-189370E229D7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11FB5F5B-1025-4CAE-96B2-136C3291B7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670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853508" y="-1643098"/>
            <a:ext cx="6484984" cy="5799461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rgbClr val="0384DA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C0EEA2A-7D48-4DB9-9900-2046BEBC1989}"/>
              </a:ext>
            </a:extLst>
          </p:cNvPr>
          <p:cNvGrpSpPr/>
          <p:nvPr userDrawn="1"/>
        </p:nvGrpSpPr>
        <p:grpSpPr>
          <a:xfrm>
            <a:off x="2674507" y="-279432"/>
            <a:ext cx="6968948" cy="4566135"/>
            <a:chOff x="3345144" y="1360110"/>
            <a:chExt cx="9158710" cy="6000891"/>
          </a:xfrm>
          <a:solidFill>
            <a:schemeClr val="accent1"/>
          </a:solidFill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34F73F9D-F354-4398-8D8F-6976CC2A3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A7F1D891-607D-4740-A50E-E251CFF54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BC93DC8-E131-41C9-A0DE-A50EF9E6D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19B70F4-879F-4A95-8222-5303E517C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F7CA0BD3-793E-45C7-9B5B-0E4BAFC107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F146E3F0-325D-4C96-8E62-EDA87CE29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1025" y="556899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F324162-214C-4CA9-B488-C107339D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D375833-591F-409C-9829-B8552F3A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9316" y="6135213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3683FA7-23F4-463E-81C9-D67EB36F5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A6C5E4B-46E3-41F3-8563-FEBFD9411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E3259CC-0B18-4EA9-8C94-3398A9927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FD6A19D-5D16-4546-A96E-14C00DCE7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01644" y="5462710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23ACDCA-0128-422F-A2AD-F10911C41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097" y="4511766"/>
            <a:ext cx="11109710" cy="16047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E3BEE3CB-3332-4F27-90CB-E9AC77E035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05A04366-8D6D-471C-9416-C321BDB8F8FA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2DDB06E-7A48-4FC0-A1FE-B22C4087A63B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3B677C6E-1654-4D5D-86DB-CBB8245661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8021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 (Bottom. 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rgbClr val="0384DA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/>
          </a:p>
        </p:txBody>
      </p:sp>
      <p:grpSp>
        <p:nvGrpSpPr>
          <p:cNvPr id="77" name="Group 14">
            <a:extLst>
              <a:ext uri="{FF2B5EF4-FFF2-40B4-BE49-F238E27FC236}">
                <a16:creationId xmlns:a16="http://schemas.microsoft.com/office/drawing/2014/main" id="{945810D8-1CD1-473A-AA8E-778A1F20DEEE}"/>
              </a:ext>
            </a:extLst>
          </p:cNvPr>
          <p:cNvGrpSpPr/>
          <p:nvPr userDrawn="1"/>
        </p:nvGrpSpPr>
        <p:grpSpPr>
          <a:xfrm>
            <a:off x="1679268" y="-279432"/>
            <a:ext cx="7659223" cy="3964487"/>
            <a:chOff x="2037184" y="1360110"/>
            <a:chExt cx="10065881" cy="5210195"/>
          </a:xfrm>
          <a:solidFill>
            <a:schemeClr val="accent1"/>
          </a:solidFill>
        </p:grpSpPr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BFACCBD-9806-42CD-B054-7BD13C8E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508F751-DC62-491D-AC08-0276AE2D8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D79D146-335C-4CEE-9620-02DB91C66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7BFBA0C0-8C89-49D6-B242-ECF4B98B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87D41F9-07E1-43E0-A3FC-54466145F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B3764DDE-17C9-43A7-A5BB-71EF679C7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29BB38FC-9196-423D-B088-97C35488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6DE7E6FF-6F7E-462B-BF24-A351FE316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74FB8C2C-9706-4632-A235-6E865F8D8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F21145CA-EC9E-4BA3-B9B5-0A938DEED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7F5DBB0D-D17C-4084-BDFE-0B8BBE868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89" name="Título 1">
            <a:extLst>
              <a:ext uri="{FF2B5EF4-FFF2-40B4-BE49-F238E27FC236}">
                <a16:creationId xmlns:a16="http://schemas.microsoft.com/office/drawing/2014/main" id="{1DBEEE46-C1F2-4F33-A86E-4B8B1A0442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3449344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56E03C5E-5BF0-47D8-8DF2-3759C9A037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098" y="4275889"/>
            <a:ext cx="11151916" cy="190782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3CEDDE6-A4CA-4C0C-85A4-DE4272E69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4F05541A-F8AB-4042-99AA-856DBCE953E8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63DDFCA-D5B6-4394-807E-BCD9EF59F60B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B5285C8C-E434-4D3D-9971-620E67E402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80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4">
            <a:extLst>
              <a:ext uri="{FF2B5EF4-FFF2-40B4-BE49-F238E27FC236}">
                <a16:creationId xmlns:a16="http://schemas.microsoft.com/office/drawing/2014/main" id="{CEAF6FE8-F43D-4ED8-A7D5-71E97B71F6EC}"/>
              </a:ext>
            </a:extLst>
          </p:cNvPr>
          <p:cNvGrpSpPr/>
          <p:nvPr userDrawn="1"/>
        </p:nvGrpSpPr>
        <p:grpSpPr>
          <a:xfrm>
            <a:off x="7812000" y="-712800"/>
            <a:ext cx="4981868" cy="3747927"/>
            <a:chOff x="2432790" y="730250"/>
            <a:chExt cx="7132330" cy="5365749"/>
          </a:xfrm>
          <a:solidFill>
            <a:srgbClr val="EEEEEE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C3A3B1AC-3C96-4D4D-95A4-C9F8FDF28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DEFA1A93-AB61-4A0A-A75D-F53A2D65F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29D39F80-2953-4E28-B68F-478276517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AABA8A6-4F67-4D01-9214-A8741621E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6B98AA0B-7CEC-4AD8-BFF4-C80A0CACE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AD90F409-A11F-4576-B6E2-B6CBA5A0A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FF573B78-3D08-42FA-8D0E-C79BF41AC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467640B7-3519-4B6D-A7CA-0B8E4D033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D591237A-A426-40E3-8E43-60837288E6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9A7F10BD-059C-471F-AB33-41CE93AE5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03477DA3-854C-46F0-966F-A0A26AA1C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5F731E12-9502-48D5-A6AD-9BDC9FB7C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E6E09B5F-50BD-4524-86D3-07CC4D024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D6E390C8-66B8-4F8F-9BEE-17A2B8B1B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B335B14C-3843-4CAD-9EB3-9ED96D64B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3BF3D99-9C2E-4C94-B251-DBD19EE086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6E95D233-1F3D-4536-869E-A8FD38BF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0796C6E-4803-41ED-A283-3BCD06D97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5" name="Group 4" hidden="1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Developer</a:t>
            </a:r>
            <a:r>
              <a:rPr lang="es-419" dirty="0"/>
              <a:t> </a:t>
            </a:r>
            <a:r>
              <a:rPr lang="es-419" dirty="0" err="1"/>
              <a:t>Slide</a:t>
            </a:r>
            <a:endParaRPr lang="es-419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A0C470D1-BE97-495D-8CC6-3E0763766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454" y="1241066"/>
            <a:ext cx="11155093" cy="48755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solidFill>
                  <a:srgbClr val="404040"/>
                </a:soli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solidFill>
                  <a:srgbClr val="404040"/>
                </a:soli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solidFill>
                  <a:srgbClr val="404040"/>
                </a:soli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solidFill>
                  <a:srgbClr val="404040"/>
                </a:soli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solidFill>
                  <a:srgbClr val="40404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EB1776D4-B1C1-4EA3-A77A-EDAF7F52A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47" name="Grupo 46">
            <a:extLst>
              <a:ext uri="{FF2B5EF4-FFF2-40B4-BE49-F238E27FC236}">
                <a16:creationId xmlns:a16="http://schemas.microsoft.com/office/drawing/2014/main" id="{5AD53532-4D2B-48E9-89CD-27FF5EDCD6B7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189C544F-3102-42DD-BB9B-0E57B5BD4C7F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69E6F0E1-8086-4F43-ADAC-B8FE876AAD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0546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ff Extra inf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4">
            <a:extLst>
              <a:ext uri="{FF2B5EF4-FFF2-40B4-BE49-F238E27FC236}">
                <a16:creationId xmlns:a16="http://schemas.microsoft.com/office/drawing/2014/main" id="{5696EBCE-48B4-4E08-A84A-2AC1B4FE9B4C}"/>
              </a:ext>
            </a:extLst>
          </p:cNvPr>
          <p:cNvGrpSpPr/>
          <p:nvPr userDrawn="1"/>
        </p:nvGrpSpPr>
        <p:grpSpPr>
          <a:xfrm>
            <a:off x="7812000" y="-712800"/>
            <a:ext cx="4981868" cy="3747927"/>
            <a:chOff x="2432790" y="730250"/>
            <a:chExt cx="7132330" cy="5365749"/>
          </a:xfrm>
          <a:solidFill>
            <a:srgbClr val="EEEEEE"/>
          </a:solidFill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7F5DD289-57A7-463A-99FE-03080BE2D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057A8938-5C11-4AD6-8A7D-AF4A5C40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4E2CAC49-372C-4CF8-B0FB-5EAE8DAC7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E5FBF2DF-E1AC-4D1F-8AF7-6EF7CCEB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F0F43F9-3709-4ACB-832C-CE12A1B8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A0E6559F-4268-47E7-9B65-0FCBB9D6D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F3FC4D8E-54BF-4528-8BBD-460D5C40F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4C5F65E5-0724-4121-9693-CB5222B41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A48C7D9D-D328-46E5-9ECE-C7DA6406E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8632B6AB-9D30-4284-9EDB-A0DB5AE9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EC30BC6F-4917-40E9-BBF5-8B117163B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CBF563-EECD-47D8-A6F4-178C1804E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DF2DC338-58CF-4BF9-8E41-C104D19AA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39BB692B-2371-4C86-AA4F-2DC359E28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CA554171-C75A-445E-A604-D15636FF6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33AB15FC-BEFE-4D34-9E95-680FB2254A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DB368D62-086D-4F2E-909B-BFA1010FA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00EFC5F2-A173-4DD0-A881-1467D5751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5" name="Group 4" hidden="1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8" y="1238486"/>
            <a:ext cx="6302517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B9D7A5FB-DD9B-4B57-93A1-C5BE9962B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43" name="Grupo 42">
            <a:extLst>
              <a:ext uri="{FF2B5EF4-FFF2-40B4-BE49-F238E27FC236}">
                <a16:creationId xmlns:a16="http://schemas.microsoft.com/office/drawing/2014/main" id="{9B7589D2-92D2-440B-926A-AB23D7EA04B1}"/>
              </a:ext>
            </a:extLst>
          </p:cNvPr>
          <p:cNvGrpSpPr/>
          <p:nvPr userDrawn="1"/>
        </p:nvGrpSpPr>
        <p:grpSpPr>
          <a:xfrm>
            <a:off x="2000695" y="6260680"/>
            <a:ext cx="2527264" cy="495108"/>
            <a:chOff x="9955553" y="5742164"/>
            <a:chExt cx="2527264" cy="495108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C2E6F5F-AF5A-4252-8FBE-47E78079E5E2}"/>
                </a:ext>
              </a:extLst>
            </p:cNvPr>
            <p:cNvSpPr txBox="1"/>
            <p:nvPr userDrawn="1"/>
          </p:nvSpPr>
          <p:spPr>
            <a:xfrm>
              <a:off x="10205232" y="5742164"/>
              <a:ext cx="2277585" cy="495108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8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8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F74FCA22-04ED-4595-8AF6-693D3D4276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66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879096" y="-11601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7" name="Picture Placeholder 2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74880" y="861371"/>
            <a:ext cx="1620000" cy="1618895"/>
          </a:xfrm>
          <a:prstGeom prst="ellipse">
            <a:avLst/>
          </a:prstGeom>
          <a:solidFill>
            <a:srgbClr val="0384D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419" dirty="0" err="1"/>
              <a:t>Speakers</a:t>
            </a:r>
            <a:r>
              <a:rPr lang="es-419" dirty="0"/>
              <a:t> </a:t>
            </a:r>
            <a:r>
              <a:rPr lang="es-419" dirty="0" err="1"/>
              <a:t>picture</a:t>
            </a:r>
            <a:endParaRPr lang="es-419" dirty="0"/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3920D92E-DC01-4862-B22E-67E7361C5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7165" y="973260"/>
            <a:ext cx="3975672" cy="52635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2400" cap="all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Name</a:t>
            </a: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EF0E8208-81CF-4DCC-B0E7-90C2E0BA0C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7165" y="1574682"/>
            <a:ext cx="3972022" cy="350299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6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28A6F7DF-9B6E-408F-9964-903E17436C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7165" y="1987648"/>
            <a:ext cx="3972022" cy="3503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6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Company</a:t>
            </a:r>
          </a:p>
        </p:txBody>
      </p:sp>
      <p:sp>
        <p:nvSpPr>
          <p:cNvPr id="38" name="Picture Placeholder 26">
            <a:extLst>
              <a:ext uri="{FF2B5EF4-FFF2-40B4-BE49-F238E27FC236}">
                <a16:creationId xmlns:a16="http://schemas.microsoft.com/office/drawing/2014/main" id="{A23D5FED-E5C5-41C5-AC8B-1441BD6C75DA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247195" y="848926"/>
            <a:ext cx="1620000" cy="1618895"/>
          </a:xfrm>
          <a:prstGeom prst="ellipse">
            <a:avLst/>
          </a:prstGeom>
          <a:solidFill>
            <a:srgbClr val="0384D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419" dirty="0" err="1"/>
              <a:t>Speakers</a:t>
            </a:r>
            <a:r>
              <a:rPr lang="es-419" dirty="0"/>
              <a:t> </a:t>
            </a:r>
            <a:r>
              <a:rPr lang="es-419" dirty="0" err="1"/>
              <a:t>picture</a:t>
            </a:r>
            <a:endParaRPr lang="es-419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03984A4-B0BE-42A3-BA13-5AD166866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9480" y="960815"/>
            <a:ext cx="3975672" cy="52635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2400" cap="all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Name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3DE1CCBA-54A5-4A97-AD61-3B8DAF2498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9480" y="1562237"/>
            <a:ext cx="3972022" cy="350299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6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AF319B09-340A-4368-B34C-7C9FB5343F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9480" y="1975203"/>
            <a:ext cx="3972022" cy="3503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6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Company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348F22AF-1883-40E9-9D21-E3A665B0C9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08616" y="3140974"/>
            <a:ext cx="360000" cy="292679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94292FD1-60B6-4534-91EE-6D61554688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16" y="2701846"/>
            <a:ext cx="360000" cy="36000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C7E97F3F-473F-47F6-B035-B0B15D8977C9}"/>
              </a:ext>
            </a:extLst>
          </p:cNvPr>
          <p:cNvGrpSpPr/>
          <p:nvPr userDrawn="1"/>
        </p:nvGrpSpPr>
        <p:grpSpPr>
          <a:xfrm>
            <a:off x="6926616" y="3558639"/>
            <a:ext cx="324000" cy="324000"/>
            <a:chOff x="6926616" y="3558639"/>
            <a:chExt cx="324000" cy="324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A327F06-D9CC-43F7-A309-B5EB32555A65}"/>
                </a:ext>
              </a:extLst>
            </p:cNvPr>
            <p:cNvSpPr/>
            <p:nvPr userDrawn="1"/>
          </p:nvSpPr>
          <p:spPr>
            <a:xfrm>
              <a:off x="6936804" y="3569827"/>
              <a:ext cx="295052" cy="292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7FCAEFF-57E0-4A75-8AC4-E53C241B2FE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6926616" y="3558639"/>
              <a:ext cx="324000" cy="324000"/>
            </a:xfrm>
            <a:custGeom>
              <a:avLst/>
              <a:gdLst>
                <a:gd name="T0" fmla="*/ 333 w 360"/>
                <a:gd name="T1" fmla="*/ 0 h 360"/>
                <a:gd name="T2" fmla="*/ 26 w 360"/>
                <a:gd name="T3" fmla="*/ 0 h 360"/>
                <a:gd name="T4" fmla="*/ 0 w 360"/>
                <a:gd name="T5" fmla="*/ 25 h 360"/>
                <a:gd name="T6" fmla="*/ 0 w 360"/>
                <a:gd name="T7" fmla="*/ 334 h 360"/>
                <a:gd name="T8" fmla="*/ 26 w 360"/>
                <a:gd name="T9" fmla="*/ 360 h 360"/>
                <a:gd name="T10" fmla="*/ 333 w 360"/>
                <a:gd name="T11" fmla="*/ 360 h 360"/>
                <a:gd name="T12" fmla="*/ 360 w 360"/>
                <a:gd name="T13" fmla="*/ 334 h 360"/>
                <a:gd name="T14" fmla="*/ 360 w 360"/>
                <a:gd name="T15" fmla="*/ 25 h 360"/>
                <a:gd name="T16" fmla="*/ 333 w 360"/>
                <a:gd name="T17" fmla="*/ 0 h 360"/>
                <a:gd name="T18" fmla="*/ 109 w 360"/>
                <a:gd name="T19" fmla="*/ 301 h 360"/>
                <a:gd name="T20" fmla="*/ 54 w 360"/>
                <a:gd name="T21" fmla="*/ 301 h 360"/>
                <a:gd name="T22" fmla="*/ 54 w 360"/>
                <a:gd name="T23" fmla="*/ 138 h 360"/>
                <a:gd name="T24" fmla="*/ 109 w 360"/>
                <a:gd name="T25" fmla="*/ 138 h 360"/>
                <a:gd name="T26" fmla="*/ 109 w 360"/>
                <a:gd name="T27" fmla="*/ 301 h 360"/>
                <a:gd name="T28" fmla="*/ 82 w 360"/>
                <a:gd name="T29" fmla="*/ 116 h 360"/>
                <a:gd name="T30" fmla="*/ 81 w 360"/>
                <a:gd name="T31" fmla="*/ 116 h 360"/>
                <a:gd name="T32" fmla="*/ 51 w 360"/>
                <a:gd name="T33" fmla="*/ 88 h 360"/>
                <a:gd name="T34" fmla="*/ 82 w 360"/>
                <a:gd name="T35" fmla="*/ 60 h 360"/>
                <a:gd name="T36" fmla="*/ 112 w 360"/>
                <a:gd name="T37" fmla="*/ 88 h 360"/>
                <a:gd name="T38" fmla="*/ 82 w 360"/>
                <a:gd name="T39" fmla="*/ 116 h 360"/>
                <a:gd name="T40" fmla="*/ 305 w 360"/>
                <a:gd name="T41" fmla="*/ 301 h 360"/>
                <a:gd name="T42" fmla="*/ 251 w 360"/>
                <a:gd name="T43" fmla="*/ 301 h 360"/>
                <a:gd name="T44" fmla="*/ 251 w 360"/>
                <a:gd name="T45" fmla="*/ 214 h 360"/>
                <a:gd name="T46" fmla="*/ 223 w 360"/>
                <a:gd name="T47" fmla="*/ 177 h 360"/>
                <a:gd name="T48" fmla="*/ 195 w 360"/>
                <a:gd name="T49" fmla="*/ 197 h 360"/>
                <a:gd name="T50" fmla="*/ 193 w 360"/>
                <a:gd name="T51" fmla="*/ 210 h 360"/>
                <a:gd name="T52" fmla="*/ 193 w 360"/>
                <a:gd name="T53" fmla="*/ 301 h 360"/>
                <a:gd name="T54" fmla="*/ 139 w 360"/>
                <a:gd name="T55" fmla="*/ 301 h 360"/>
                <a:gd name="T56" fmla="*/ 139 w 360"/>
                <a:gd name="T57" fmla="*/ 138 h 360"/>
                <a:gd name="T58" fmla="*/ 193 w 360"/>
                <a:gd name="T59" fmla="*/ 138 h 360"/>
                <a:gd name="T60" fmla="*/ 193 w 360"/>
                <a:gd name="T61" fmla="*/ 161 h 360"/>
                <a:gd name="T62" fmla="*/ 242 w 360"/>
                <a:gd name="T63" fmla="*/ 135 h 360"/>
                <a:gd name="T64" fmla="*/ 305 w 360"/>
                <a:gd name="T65" fmla="*/ 208 h 360"/>
                <a:gd name="T66" fmla="*/ 305 w 360"/>
                <a:gd name="T67" fmla="*/ 301 h 360"/>
                <a:gd name="T68" fmla="*/ 193 w 360"/>
                <a:gd name="T69" fmla="*/ 162 h 360"/>
                <a:gd name="T70" fmla="*/ 193 w 360"/>
                <a:gd name="T71" fmla="*/ 161 h 360"/>
                <a:gd name="T72" fmla="*/ 193 w 360"/>
                <a:gd name="T73" fmla="*/ 1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360">
                  <a:moveTo>
                    <a:pt x="33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348" y="360"/>
                    <a:pt x="360" y="348"/>
                    <a:pt x="360" y="334"/>
                  </a:cubicBezTo>
                  <a:cubicBezTo>
                    <a:pt x="360" y="25"/>
                    <a:pt x="360" y="25"/>
                    <a:pt x="360" y="25"/>
                  </a:cubicBezTo>
                  <a:cubicBezTo>
                    <a:pt x="360" y="11"/>
                    <a:pt x="348" y="0"/>
                    <a:pt x="333" y="0"/>
                  </a:cubicBezTo>
                  <a:close/>
                  <a:moveTo>
                    <a:pt x="109" y="301"/>
                  </a:moveTo>
                  <a:cubicBezTo>
                    <a:pt x="54" y="301"/>
                    <a:pt x="54" y="301"/>
                    <a:pt x="54" y="301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109" y="138"/>
                    <a:pt x="109" y="138"/>
                    <a:pt x="109" y="138"/>
                  </a:cubicBezTo>
                  <a:lnTo>
                    <a:pt x="109" y="301"/>
                  </a:lnTo>
                  <a:close/>
                  <a:moveTo>
                    <a:pt x="82" y="116"/>
                  </a:moveTo>
                  <a:cubicBezTo>
                    <a:pt x="81" y="116"/>
                    <a:pt x="81" y="116"/>
                    <a:pt x="81" y="116"/>
                  </a:cubicBezTo>
                  <a:cubicBezTo>
                    <a:pt x="63" y="116"/>
                    <a:pt x="51" y="104"/>
                    <a:pt x="51" y="88"/>
                  </a:cubicBezTo>
                  <a:cubicBezTo>
                    <a:pt x="51" y="72"/>
                    <a:pt x="63" y="60"/>
                    <a:pt x="82" y="60"/>
                  </a:cubicBezTo>
                  <a:cubicBezTo>
                    <a:pt x="101" y="60"/>
                    <a:pt x="112" y="72"/>
                    <a:pt x="112" y="88"/>
                  </a:cubicBezTo>
                  <a:cubicBezTo>
                    <a:pt x="112" y="104"/>
                    <a:pt x="101" y="116"/>
                    <a:pt x="82" y="116"/>
                  </a:cubicBezTo>
                  <a:close/>
                  <a:moveTo>
                    <a:pt x="305" y="301"/>
                  </a:moveTo>
                  <a:cubicBezTo>
                    <a:pt x="251" y="301"/>
                    <a:pt x="251" y="301"/>
                    <a:pt x="251" y="301"/>
                  </a:cubicBezTo>
                  <a:cubicBezTo>
                    <a:pt x="251" y="214"/>
                    <a:pt x="251" y="214"/>
                    <a:pt x="251" y="214"/>
                  </a:cubicBezTo>
                  <a:cubicBezTo>
                    <a:pt x="251" y="192"/>
                    <a:pt x="243" y="177"/>
                    <a:pt x="223" y="177"/>
                  </a:cubicBezTo>
                  <a:cubicBezTo>
                    <a:pt x="208" y="177"/>
                    <a:pt x="199" y="187"/>
                    <a:pt x="195" y="197"/>
                  </a:cubicBezTo>
                  <a:cubicBezTo>
                    <a:pt x="194" y="200"/>
                    <a:pt x="193" y="205"/>
                    <a:pt x="193" y="210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39" y="301"/>
                    <a:pt x="140" y="154"/>
                    <a:pt x="139" y="138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201" y="150"/>
                    <a:pt x="213" y="135"/>
                    <a:pt x="242" y="135"/>
                  </a:cubicBezTo>
                  <a:cubicBezTo>
                    <a:pt x="278" y="135"/>
                    <a:pt x="305" y="158"/>
                    <a:pt x="305" y="208"/>
                  </a:cubicBezTo>
                  <a:lnTo>
                    <a:pt x="305" y="301"/>
                  </a:lnTo>
                  <a:close/>
                  <a:moveTo>
                    <a:pt x="193" y="162"/>
                  </a:moveTo>
                  <a:cubicBezTo>
                    <a:pt x="193" y="162"/>
                    <a:pt x="193" y="162"/>
                    <a:pt x="193" y="161"/>
                  </a:cubicBezTo>
                  <a:cubicBezTo>
                    <a:pt x="193" y="162"/>
                    <a:pt x="193" y="162"/>
                    <a:pt x="193" y="162"/>
                  </a:cubicBezTo>
                  <a:close/>
                </a:path>
              </a:pathLst>
            </a:custGeom>
            <a:solidFill>
              <a:srgbClr val="0097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7E4FB6F8-343E-430A-AD50-592228AF6E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62014" y="2693406"/>
            <a:ext cx="4629488" cy="3600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Blog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9B46BC94-52A5-4D27-97C8-1F01DCF39E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61967" y="3120546"/>
            <a:ext cx="4629487" cy="3600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Twitter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37700ABB-A2A1-4046-A53B-6B8A38FA3B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61968" y="3540639"/>
            <a:ext cx="4629486" cy="3600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LinkedIn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D00D689D-F601-4848-8AB1-F672AD6676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2013" y="3961155"/>
            <a:ext cx="4629441" cy="10800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t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 err="1"/>
              <a:t>About</a:t>
            </a:r>
            <a:r>
              <a:rPr lang="es-419" dirty="0"/>
              <a:t> me…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76388F64-5346-4134-894B-C2BAB4F27B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378" y="3140949"/>
            <a:ext cx="360000" cy="292679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AF2BCE2B-36FA-45E9-A508-4B9A469D1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78" y="2701821"/>
            <a:ext cx="360000" cy="360000"/>
          </a:xfrm>
          <a:prstGeom prst="rect">
            <a:avLst/>
          </a:prstGeom>
        </p:spPr>
      </p:pic>
      <p:sp>
        <p:nvSpPr>
          <p:cNvPr id="62" name="Freeform 9">
            <a:extLst>
              <a:ext uri="{FF2B5EF4-FFF2-40B4-BE49-F238E27FC236}">
                <a16:creationId xmlns:a16="http://schemas.microsoft.com/office/drawing/2014/main" id="{0C1F2F93-B0CD-4DE2-87E2-09636502E04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55378" y="3558614"/>
            <a:ext cx="324000" cy="324000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009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 dirty="0"/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12C9FA2F-7F70-4109-AD82-A47080A6109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90776" y="2693381"/>
            <a:ext cx="4629488" cy="3600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Blog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9F4D0BDA-BFAF-4270-ABCA-C629266BBC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0729" y="3120521"/>
            <a:ext cx="4629487" cy="3600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Twitter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107B232F-D81F-41BE-9C8B-3F621FC0960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90730" y="3540614"/>
            <a:ext cx="4629486" cy="3600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ctr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/>
              <a:t>Speaker LinkedIn</a:t>
            </a:r>
          </a:p>
        </p:txBody>
      </p:sp>
      <p:pic>
        <p:nvPicPr>
          <p:cNvPr id="54" name="Gráfico 53">
            <a:extLst>
              <a:ext uri="{FF2B5EF4-FFF2-40B4-BE49-F238E27FC236}">
                <a16:creationId xmlns:a16="http://schemas.microsoft.com/office/drawing/2014/main" id="{D8671AF0-4899-4857-A2ED-93DC9DBD36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796FD1F2-2320-4504-831A-6ACB1A5DE189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E3AFCCF9-9729-4FC7-959B-1BBD7F0C66A3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455A0C08-40C4-4460-9CF3-3F9A91D7DA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3815BB62-8DA8-4ADE-8D16-0D311C3EFA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89746" y="3952623"/>
            <a:ext cx="4629441" cy="1080000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" tIns="180000" rIns="180000" bIns="180000" anchor="t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404040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 err="1"/>
              <a:t>About</a:t>
            </a:r>
            <a:r>
              <a:rPr lang="es-419" dirty="0"/>
              <a:t> me…</a:t>
            </a:r>
          </a:p>
        </p:txBody>
      </p:sp>
    </p:spTree>
    <p:extLst>
      <p:ext uri="{BB962C8B-B14F-4D97-AF65-F5344CB8AC3E}">
        <p14:creationId xmlns:p14="http://schemas.microsoft.com/office/powerpoint/2010/main" val="2777979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ff Extra info (Left. 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">
            <a:extLst>
              <a:ext uri="{FF2B5EF4-FFF2-40B4-BE49-F238E27FC236}">
                <a16:creationId xmlns:a16="http://schemas.microsoft.com/office/drawing/2014/main" id="{0595DE8B-26FF-460D-9466-BD84ABE71D4C}"/>
              </a:ext>
            </a:extLst>
          </p:cNvPr>
          <p:cNvGrpSpPr/>
          <p:nvPr userDrawn="1"/>
        </p:nvGrpSpPr>
        <p:grpSpPr>
          <a:xfrm>
            <a:off x="-1313704" y="-712800"/>
            <a:ext cx="4981868" cy="3747927"/>
            <a:chOff x="2432790" y="730250"/>
            <a:chExt cx="7132330" cy="5365749"/>
          </a:xfrm>
          <a:solidFill>
            <a:srgbClr val="EEEEEE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A8A0E1E8-BDF0-41D2-981C-FCF425409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51151F77-EEE4-4D0A-8CA7-081719E0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4FD34E27-A2D6-4716-8326-CBEAD1EF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BFAB116-9826-4C72-A9B3-9052A0CB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881A77E-1B1C-4028-9503-38B6D9F12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DBC86BAD-52A2-4A11-A112-2795F640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84A955E-4DF4-4C36-946E-C5EA57E8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C8825447-678A-4CF1-BB74-DF701C709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E541F802-FCF8-4059-A569-53517DF04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E98D86F2-38E0-49FC-8315-D0E555950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24F8DEB2-0F00-4E41-B390-F0FBAEAA6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804A3F0-B994-46B5-8230-D1464A474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BCE2BE1F-4039-473D-BAF0-FE1B09311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163197F1-68F2-492C-BCD8-F4AE3308C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1A826494-9CE3-4C8A-BFB3-D0B8BC950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2E70264D-EA88-49FD-B3DA-D920FB3FA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15EC6303-53A7-474E-B228-484AFAF74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36DD70E-4FBA-4699-9E58-FC9016E77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5" name="Group 4" hidden="1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098" y="1238486"/>
            <a:ext cx="6302517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5" name="Gráfico 44">
            <a:extLst>
              <a:ext uri="{FF2B5EF4-FFF2-40B4-BE49-F238E27FC236}">
                <a16:creationId xmlns:a16="http://schemas.microsoft.com/office/drawing/2014/main" id="{96DD3544-4E20-4CB9-B345-F26837B885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62" name="Grupo 61">
            <a:extLst>
              <a:ext uri="{FF2B5EF4-FFF2-40B4-BE49-F238E27FC236}">
                <a16:creationId xmlns:a16="http://schemas.microsoft.com/office/drawing/2014/main" id="{3855DBE9-89BC-499B-A725-3AE37E4F0F1C}"/>
              </a:ext>
            </a:extLst>
          </p:cNvPr>
          <p:cNvGrpSpPr/>
          <p:nvPr userDrawn="1"/>
        </p:nvGrpSpPr>
        <p:grpSpPr>
          <a:xfrm>
            <a:off x="2000695" y="6260680"/>
            <a:ext cx="2527264" cy="495108"/>
            <a:chOff x="9955553" y="5742164"/>
            <a:chExt cx="2527264" cy="495108"/>
          </a:xfrm>
        </p:grpSpPr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3F6E5539-D7A5-4DBF-9A53-587CA78F4C76}"/>
                </a:ext>
              </a:extLst>
            </p:cNvPr>
            <p:cNvSpPr txBox="1"/>
            <p:nvPr userDrawn="1"/>
          </p:nvSpPr>
          <p:spPr>
            <a:xfrm>
              <a:off x="10205232" y="5742164"/>
              <a:ext cx="2277585" cy="495108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8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8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BD1B8926-F1CB-4861-BA29-8FFBDAB319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4735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ff Extra info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4">
            <a:extLst>
              <a:ext uri="{FF2B5EF4-FFF2-40B4-BE49-F238E27FC236}">
                <a16:creationId xmlns:a16="http://schemas.microsoft.com/office/drawing/2014/main" id="{C945E476-BF46-4028-95AF-238A0CBFB5AC}"/>
              </a:ext>
            </a:extLst>
          </p:cNvPr>
          <p:cNvGrpSpPr/>
          <p:nvPr userDrawn="1"/>
        </p:nvGrpSpPr>
        <p:grpSpPr>
          <a:xfrm>
            <a:off x="7812000" y="-712800"/>
            <a:ext cx="4981868" cy="3747927"/>
            <a:chOff x="2432790" y="730250"/>
            <a:chExt cx="7132330" cy="5365749"/>
          </a:xfrm>
          <a:solidFill>
            <a:srgbClr val="EEEEEE"/>
          </a:solidFill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338DA6AF-3260-4D52-9506-E2FFAEDF5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828EEC31-616B-4BB3-870D-0B7667E38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27EF5991-F498-4100-B4A6-F4EF1770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46806471-BE01-4A6F-8F72-66D981863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EECDC6D9-2759-49B5-A931-8F5D4F301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A3A4C149-228D-462C-9392-90CD58C78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6D499FCC-5992-431B-9290-43E9F3772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8A907C54-A800-44CA-B400-8031D629B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95D76755-C634-4F04-9897-309DC22E0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7F7B51C9-077A-4870-908E-61348F6C2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CF1C920B-BC31-4313-A96E-9052C12C7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E5A68B4-4AD8-488A-B73A-67D8222FC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DDCC37C9-12EE-4E54-91C4-0B95BEE4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810566AB-F9DE-488C-8283-4A7C36F59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51C75B94-4214-4F52-990C-833BB9CA9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4296275E-998A-414C-8D22-74F06AF42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58FBF55D-67AA-48B1-A338-3D86C0FF2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D08891E9-1F74-4ACD-8801-E69F38E8D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5" name="Group 4" hidden="1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8D06922-A180-4194-ACEC-953D5103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97" y="411941"/>
            <a:ext cx="11151917" cy="66642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kern="1200" dirty="0">
                <a:solidFill>
                  <a:srgbClr val="0384DA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 err="1"/>
              <a:t>Slide</a:t>
            </a:r>
            <a:r>
              <a:rPr lang="es-419" dirty="0"/>
              <a:t> </a:t>
            </a:r>
            <a:r>
              <a:rPr lang="es-419" dirty="0" err="1"/>
              <a:t>title</a:t>
            </a:r>
            <a:endParaRPr lang="es-419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9F18853C-7D08-473C-A37D-BE5177E38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8041" y="1238486"/>
            <a:ext cx="6302517" cy="48780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solidFill>
                  <a:srgbClr val="404040"/>
                </a:solidFill>
                <a:latin typeface="+mj-lt"/>
              </a:defRPr>
            </a:lvl1pPr>
            <a:lvl2pPr marL="0" indent="0">
              <a:buNone/>
              <a:defRPr sz="1500">
                <a:solidFill>
                  <a:srgbClr val="404040"/>
                </a:solidFill>
              </a:defRPr>
            </a:lvl2pPr>
            <a:lvl3pPr marL="173878" indent="0">
              <a:buNone/>
              <a:defRPr sz="1500">
                <a:solidFill>
                  <a:srgbClr val="404040"/>
                </a:solidFill>
              </a:defRPr>
            </a:lvl3pPr>
            <a:lvl4pPr marL="342991" indent="0">
              <a:buNone/>
              <a:defRPr sz="1500">
                <a:solidFill>
                  <a:srgbClr val="404040"/>
                </a:solidFill>
              </a:defRPr>
            </a:lvl4pPr>
            <a:lvl5pPr marL="520442" indent="0">
              <a:buNone/>
              <a:defRPr sz="1500">
                <a:solidFill>
                  <a:srgbClr val="404040"/>
                </a:solidFill>
              </a:defRPr>
            </a:lvl5pPr>
          </a:lstStyle>
          <a:p>
            <a:pPr lvl="0"/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096FE811-3EDD-410D-B64E-7620A2A21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69149" y="6275728"/>
            <a:ext cx="1680299" cy="514995"/>
          </a:xfrm>
          <a:prstGeom prst="rect">
            <a:avLst/>
          </a:prstGeom>
        </p:spPr>
      </p:pic>
      <p:grpSp>
        <p:nvGrpSpPr>
          <p:cNvPr id="50" name="Grupo 49">
            <a:extLst>
              <a:ext uri="{FF2B5EF4-FFF2-40B4-BE49-F238E27FC236}">
                <a16:creationId xmlns:a16="http://schemas.microsoft.com/office/drawing/2014/main" id="{0DB03FC1-B10B-4F44-B55E-67571B9325D2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591D51F9-9DFB-416D-BC76-3672D6AF1E33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EA9336C5-01F1-4FCF-B515-74E5E55DC3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21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>
            <a:extLst>
              <a:ext uri="{FF2B5EF4-FFF2-40B4-BE49-F238E27FC236}">
                <a16:creationId xmlns:a16="http://schemas.microsoft.com/office/drawing/2014/main" id="{DD17E8EE-66D4-4A31-8FBC-9353AF8109A9}"/>
              </a:ext>
            </a:extLst>
          </p:cNvPr>
          <p:cNvGrpSpPr/>
          <p:nvPr userDrawn="1"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E783BB3-E7C7-4522-996C-812164C62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C0DA3A7-2A72-4AD8-AA84-10CCB62E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FF07FC6-2B0A-4372-828D-43D539376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87C37EE-B413-4A81-A4B5-93C23D27A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92AA2EE-6353-493B-8DB3-15EB1238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7244A9E3-6DE6-4566-8589-C3E7EBB43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1B07320-9AC3-425C-8B95-33BC2C33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984CCF3-8BFC-4A43-BF67-6C782FD2E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E1585F1-06DB-4337-A15C-2714D971D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4761BCE-4159-48DF-ACD8-F981A5A6A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6E6097-08F1-4E26-9385-07D7386FB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73B2374-4B23-4E2C-BBB7-68ACC663B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88D6850-1DFC-4956-9853-BAF11DE6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EB9F5D7-CDAB-4230-9D00-6E4FAFCE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8B6775-85A3-468B-87C2-51ED0F36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3DD617A-96AA-4A83-8484-E613AC3C8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9E9EA29-40AD-4733-8F8F-883978DAE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0CEC55B-7DEF-4A18-BA79-5C4AEF9E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5" name="Oval 19">
            <a:extLst>
              <a:ext uri="{FF2B5EF4-FFF2-40B4-BE49-F238E27FC236}">
                <a16:creationId xmlns:a16="http://schemas.microsoft.com/office/drawing/2014/main" id="{4A4167EA-A7BD-44A5-8753-54026CC10286}"/>
              </a:ext>
            </a:extLst>
          </p:cNvPr>
          <p:cNvSpPr/>
          <p:nvPr userDrawn="1"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FEE8D3C5-4535-4926-8EA5-096DFFDC9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34624" y="2821412"/>
            <a:ext cx="3971717" cy="1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">
            <a:extLst>
              <a:ext uri="{FF2B5EF4-FFF2-40B4-BE49-F238E27FC236}">
                <a16:creationId xmlns:a16="http://schemas.microsoft.com/office/drawing/2014/main" id="{A3E01F57-7315-4323-8649-730F7B359D9C}"/>
              </a:ext>
            </a:extLst>
          </p:cNvPr>
          <p:cNvGrpSpPr/>
          <p:nvPr userDrawn="1"/>
        </p:nvGrpSpPr>
        <p:grpSpPr>
          <a:xfrm>
            <a:off x="7965797" y="-5613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1737B41B-3B33-4B25-AA6C-F92BAA351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F2E88CCC-1630-41CD-90B4-9DAAD3325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7DAAE071-813C-4F73-8FFB-C90A4377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FDB95E63-3111-4FD7-B6F7-6B37D753C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37D22247-57E0-4632-BF6E-C511F9F2D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81A750A4-B41D-4EF1-9607-2DE5CBDAA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1196C7C0-2B82-48E7-B835-89C8B25E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4BF8F6D7-E873-452C-A1DD-5149DFF6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37B2C68B-799F-4E79-AA66-36DBDA813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160B1826-0413-417C-9E87-C8CD39E2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77F4A22E-26D4-4239-A502-8774546A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83AB9715-580C-425C-8EDE-EFDA54664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EDE1ECAB-A071-4F07-8AF9-9EE8619A6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42F747A9-9BEE-46D2-8E2C-DAFAE940A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B017B6C2-D55D-4C0A-9E24-9E00B1496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2CB8B499-5A24-4AF1-A180-BF577798B5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CC32429F-DDCB-45F4-A1A3-7D0DACBAC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9BFA7820-708C-417E-85A4-DD17D1A8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32" name="Group 4" hidden="1">
            <a:extLst>
              <a:ext uri="{FF2B5EF4-FFF2-40B4-BE49-F238E27FC236}">
                <a16:creationId xmlns:a16="http://schemas.microsoft.com/office/drawing/2014/main" id="{974ED01B-DAB2-4560-BFDB-D3B5B2EB226D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B5C6CD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9807BC-3E46-446D-8D42-E50FA1C7B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BAFA6478-6886-43E8-94F5-D0D2ACED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F2158FF-B26B-402F-85DA-5FF2CB43A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53F867E-F5EE-4D3A-9622-3FF3D29DF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270F311-D5BC-4E7B-937F-5A03EC636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4798833B-A8E2-4EB1-B9F2-FF188E1B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69D502D-3E3C-460D-A446-B7DAB8F5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CC226EAA-18C5-4970-B775-CFC2E3177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3C7F2036-1683-4D0C-9411-8947BBAA5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354ABA2-5FD8-4AE6-AD0F-DE862BA91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E9EAF537-357F-4BE6-BB6F-503D2383D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3AB5D7B-975A-4624-9564-3F0990E1A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502553FF-EACF-4755-BFC7-032CEED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719067C2-1B74-4BFE-88F9-45BE553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D644E685-BA35-4193-B648-684A72C58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CC3073CA-CDEC-4182-AC2A-048A84700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7CA2367-AE14-4690-9346-F4E50C5F0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18DC3AA2-6077-4E8C-ACD4-3DE49824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2" name="Rectángulo 21"/>
          <p:cNvSpPr/>
          <p:nvPr userDrawn="1"/>
        </p:nvSpPr>
        <p:spPr>
          <a:xfrm>
            <a:off x="137227" y="4525326"/>
            <a:ext cx="12117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8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Colaboran                                                                                                         </a:t>
            </a:r>
            <a:endParaRPr lang="es-419" sz="2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9962EA7-8169-41EB-B415-00AE01CC381D}"/>
              </a:ext>
            </a:extLst>
          </p:cNvPr>
          <p:cNvGrpSpPr/>
          <p:nvPr userDrawn="1"/>
        </p:nvGrpSpPr>
        <p:grpSpPr>
          <a:xfrm>
            <a:off x="1501661" y="5214612"/>
            <a:ext cx="8458785" cy="860426"/>
            <a:chOff x="1322292" y="4592383"/>
            <a:chExt cx="8458785" cy="860426"/>
          </a:xfrm>
        </p:grpSpPr>
        <p:pic>
          <p:nvPicPr>
            <p:cNvPr id="29" name="Imagen 2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22292" y="4592383"/>
              <a:ext cx="1368131" cy="860426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03370" y="4705015"/>
              <a:ext cx="2177707" cy="635164"/>
            </a:xfrm>
            <a:prstGeom prst="rect">
              <a:avLst/>
            </a:prstGeom>
          </p:spPr>
        </p:pic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851E1642-39E7-4965-B564-754690661E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1506" y="4614828"/>
              <a:ext cx="2037210" cy="823836"/>
            </a:xfrm>
            <a:prstGeom prst="rect">
              <a:avLst/>
            </a:prstGeom>
          </p:spPr>
        </p:pic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1AE9E9F6-C60E-4CE9-A6A1-D804B6D018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4044" t="34814" r="9618" b="46330"/>
            <a:stretch/>
          </p:blipFill>
          <p:spPr>
            <a:xfrm>
              <a:off x="5285076" y="4666738"/>
              <a:ext cx="2037211" cy="711717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E9CF622-0C38-4D04-99F4-E1FC0A2FD40B}"/>
              </a:ext>
            </a:extLst>
          </p:cNvPr>
          <p:cNvGrpSpPr/>
          <p:nvPr userDrawn="1"/>
        </p:nvGrpSpPr>
        <p:grpSpPr>
          <a:xfrm>
            <a:off x="349258" y="1630263"/>
            <a:ext cx="7719699" cy="797737"/>
            <a:chOff x="349258" y="1705419"/>
            <a:chExt cx="7719699" cy="797737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9A54B946-C36D-42A0-807F-79D56A44F8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0174" y="1884385"/>
              <a:ext cx="1473174" cy="439806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0B7AEE3D-B8D9-45CE-84FD-140A53D315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6960" t="28571" r="9131" b="36559"/>
            <a:stretch/>
          </p:blipFill>
          <p:spPr>
            <a:xfrm>
              <a:off x="349258" y="1797951"/>
              <a:ext cx="1474348" cy="612674"/>
            </a:xfrm>
            <a:prstGeom prst="rect">
              <a:avLst/>
            </a:prstGeom>
          </p:spPr>
        </p:pic>
        <p:pic>
          <p:nvPicPr>
            <p:cNvPr id="70" name="Gráfico 69">
              <a:extLst>
                <a:ext uri="{FF2B5EF4-FFF2-40B4-BE49-F238E27FC236}">
                  <a16:creationId xmlns:a16="http://schemas.microsoft.com/office/drawing/2014/main" id="{62518CA3-44E3-45C4-A389-9863D8944E5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6977" t="20208" r="10316" b="19043"/>
            <a:stretch/>
          </p:blipFill>
          <p:spPr>
            <a:xfrm>
              <a:off x="2071432" y="1766688"/>
              <a:ext cx="2550916" cy="688413"/>
            </a:xfrm>
            <a:prstGeom prst="rect">
              <a:avLst/>
            </a:prstGeom>
          </p:spPr>
        </p:pic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AFECDF4D-4361-438A-AA65-6167E770FB9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4622" t="21824" r="14472" b="20797"/>
            <a:stretch/>
          </p:blipFill>
          <p:spPr>
            <a:xfrm>
              <a:off x="6591175" y="1705419"/>
              <a:ext cx="1477782" cy="797737"/>
            </a:xfrm>
            <a:prstGeom prst="rect">
              <a:avLst/>
            </a:prstGeom>
          </p:spPr>
        </p:pic>
      </p:grp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59B7D27-F16C-45FD-9FD4-FA4F287EF220}"/>
              </a:ext>
            </a:extLst>
          </p:cNvPr>
          <p:cNvSpPr/>
          <p:nvPr userDrawn="1"/>
        </p:nvSpPr>
        <p:spPr>
          <a:xfrm>
            <a:off x="223586" y="391271"/>
            <a:ext cx="7779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800" u="none" dirty="0">
                <a:solidFill>
                  <a:srgbClr val="0384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 el apoyo de nuestros patrocinadores</a:t>
            </a:r>
          </a:p>
          <a:p>
            <a:r>
              <a:rPr lang="es-419" sz="2800" u="sng" dirty="0">
                <a:solidFill>
                  <a:srgbClr val="0384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 el Microsoft 365 </a:t>
            </a:r>
            <a:r>
              <a:rPr lang="es-419" sz="2800" u="sng" dirty="0" err="1">
                <a:solidFill>
                  <a:srgbClr val="0384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Saturday</a:t>
            </a:r>
            <a:r>
              <a:rPr lang="es-419" sz="2800" u="sng" dirty="0">
                <a:solidFill>
                  <a:srgbClr val="0384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Madrid                     </a:t>
            </a:r>
            <a:endParaRPr lang="es-419" sz="2800" u="sng" dirty="0">
              <a:solidFill>
                <a:srgbClr val="0384DA"/>
              </a:solidFill>
            </a:endParaRPr>
          </a:p>
        </p:txBody>
      </p:sp>
      <p:pic>
        <p:nvPicPr>
          <p:cNvPr id="81" name="Gráfico 80">
            <a:extLst>
              <a:ext uri="{FF2B5EF4-FFF2-40B4-BE49-F238E27FC236}">
                <a16:creationId xmlns:a16="http://schemas.microsoft.com/office/drawing/2014/main" id="{A66E1AF4-A64F-41C7-BB12-21CFE46F9AC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85" name="Grupo 84">
            <a:extLst>
              <a:ext uri="{FF2B5EF4-FFF2-40B4-BE49-F238E27FC236}">
                <a16:creationId xmlns:a16="http://schemas.microsoft.com/office/drawing/2014/main" id="{FC9A85AF-41CB-4647-AC98-231481A80B3E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39841752-9207-4306-9B8D-08C7E19DC166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8D125DA7-464D-478E-A4E4-BA2E216610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C2AAF34-0FED-4A2A-AC80-F00E77987A21}"/>
              </a:ext>
            </a:extLst>
          </p:cNvPr>
          <p:cNvGrpSpPr/>
          <p:nvPr userDrawn="1"/>
        </p:nvGrpSpPr>
        <p:grpSpPr>
          <a:xfrm>
            <a:off x="349258" y="2788464"/>
            <a:ext cx="7694856" cy="622925"/>
            <a:chOff x="349258" y="2863620"/>
            <a:chExt cx="7694856" cy="622925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C8F3357A-EED1-4866-AA58-347B44F31B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91125" y="2944240"/>
              <a:ext cx="1352989" cy="461684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D5799277-A325-4DC4-B15A-23E25208C1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4528640" y="2920444"/>
              <a:ext cx="1664650" cy="509276"/>
            </a:xfrm>
            <a:prstGeom prst="rect">
              <a:avLst/>
            </a:prstGeom>
          </p:spPr>
        </p:pic>
        <p:grpSp>
          <p:nvGrpSpPr>
            <p:cNvPr id="16" name="Grupo 15" hidden="1">
              <a:extLst>
                <a:ext uri="{FF2B5EF4-FFF2-40B4-BE49-F238E27FC236}">
                  <a16:creationId xmlns:a16="http://schemas.microsoft.com/office/drawing/2014/main" id="{934D4386-DC0F-4DD6-848C-2BBE82D7189F}"/>
                </a:ext>
              </a:extLst>
            </p:cNvPr>
            <p:cNvGrpSpPr/>
            <p:nvPr userDrawn="1"/>
          </p:nvGrpSpPr>
          <p:grpSpPr>
            <a:xfrm>
              <a:off x="349258" y="2928440"/>
              <a:ext cx="1474348" cy="493284"/>
              <a:chOff x="-24647" y="2544032"/>
              <a:chExt cx="6701176" cy="2242063"/>
            </a:xfrm>
          </p:grpSpPr>
          <p:pic>
            <p:nvPicPr>
              <p:cNvPr id="12" name="Imagen 11" descr="Imagen que contiene alimentos, dibujo, luz&#10;&#10;Descripción generada automáticamente">
                <a:extLst>
                  <a:ext uri="{FF2B5EF4-FFF2-40B4-BE49-F238E27FC236}">
                    <a16:creationId xmlns:a16="http://schemas.microsoft.com/office/drawing/2014/main" id="{B0D17318-3FE3-4E04-946C-93F9DB27956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51" r="45036" b="28781"/>
              <a:stretch/>
            </p:blipFill>
            <p:spPr>
              <a:xfrm>
                <a:off x="-24647" y="2544032"/>
                <a:ext cx="6701176" cy="1652839"/>
              </a:xfrm>
              <a:prstGeom prst="rect">
                <a:avLst/>
              </a:prstGeom>
            </p:spPr>
          </p:pic>
          <p:pic>
            <p:nvPicPr>
              <p:cNvPr id="77" name="Imagen 76" descr="Imagen que contiene alimentos, dibujo, luz&#10;&#10;Descripción generada automáticamente">
                <a:extLst>
                  <a:ext uri="{FF2B5EF4-FFF2-40B4-BE49-F238E27FC236}">
                    <a16:creationId xmlns:a16="http://schemas.microsoft.com/office/drawing/2014/main" id="{87674027-B5A3-45A1-825F-9A5C68900E2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13" t="54379" r="1189" b="30053"/>
              <a:stretch/>
            </p:blipFill>
            <p:spPr>
              <a:xfrm>
                <a:off x="166886" y="4250701"/>
                <a:ext cx="3816030" cy="535394"/>
              </a:xfrm>
              <a:prstGeom prst="rect">
                <a:avLst/>
              </a:prstGeom>
            </p:spPr>
          </p:pic>
        </p:grpSp>
        <p:pic>
          <p:nvPicPr>
            <p:cNvPr id="10" name="Imagen 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DD90414A-E542-4A56-82E0-53165BDD64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40" y="2863620"/>
              <a:ext cx="1709366" cy="622925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8498D61-865F-442B-92AC-A2D2C81581A7}"/>
              </a:ext>
            </a:extLst>
          </p:cNvPr>
          <p:cNvGrpSpPr/>
          <p:nvPr userDrawn="1"/>
        </p:nvGrpSpPr>
        <p:grpSpPr>
          <a:xfrm>
            <a:off x="2270364" y="3761788"/>
            <a:ext cx="3686201" cy="622925"/>
            <a:chOff x="2296192" y="3844663"/>
            <a:chExt cx="3686201" cy="622925"/>
          </a:xfrm>
        </p:grpSpPr>
        <p:pic>
          <p:nvPicPr>
            <p:cNvPr id="62" name="Gráfico 61">
              <a:extLst>
                <a:ext uri="{FF2B5EF4-FFF2-40B4-BE49-F238E27FC236}">
                  <a16:creationId xmlns:a16="http://schemas.microsoft.com/office/drawing/2014/main" id="{199157F1-DBBA-478F-9E45-DC67A8C6C8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13116" t="37167" r="12370" b="40055"/>
            <a:stretch/>
          </p:blipFill>
          <p:spPr>
            <a:xfrm>
              <a:off x="4113465" y="3954158"/>
              <a:ext cx="1868928" cy="403933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B855E45A-47C0-4AB4-9612-AA78BD8413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2296192" y="3844663"/>
              <a:ext cx="1427405" cy="622925"/>
            </a:xfrm>
            <a:prstGeom prst="rect">
              <a:avLst/>
            </a:prstGeom>
          </p:spPr>
        </p:pic>
      </p:grpSp>
      <p:pic>
        <p:nvPicPr>
          <p:cNvPr id="7" name="Gráfico 6">
            <a:extLst>
              <a:ext uri="{FF2B5EF4-FFF2-40B4-BE49-F238E27FC236}">
                <a16:creationId xmlns:a16="http://schemas.microsoft.com/office/drawing/2014/main" id="{B7B01B44-A447-47DA-81D7-A99AD44D7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4714" t="22758" r="4658" b="22758"/>
          <a:stretch/>
        </p:blipFill>
        <p:spPr>
          <a:xfrm>
            <a:off x="346537" y="2782743"/>
            <a:ext cx="1479789" cy="6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ffl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">
            <a:extLst>
              <a:ext uri="{FF2B5EF4-FFF2-40B4-BE49-F238E27FC236}">
                <a16:creationId xmlns:a16="http://schemas.microsoft.com/office/drawing/2014/main" id="{A3E01F57-7315-4323-8649-730F7B359D9C}"/>
              </a:ext>
            </a:extLst>
          </p:cNvPr>
          <p:cNvGrpSpPr/>
          <p:nvPr userDrawn="1"/>
        </p:nvGrpSpPr>
        <p:grpSpPr>
          <a:xfrm>
            <a:off x="7965797" y="-561381"/>
            <a:ext cx="4981868" cy="3747927"/>
            <a:chOff x="2432790" y="730250"/>
            <a:chExt cx="7132330" cy="5365749"/>
          </a:xfrm>
          <a:solidFill>
            <a:srgbClr val="056B70"/>
          </a:solidFill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1737B41B-3B33-4B25-AA6C-F92BAA351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F2E88CCC-1630-41CD-90B4-9DAAD3325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7DAAE071-813C-4F73-8FFB-C90A4377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FDB95E63-3111-4FD7-B6F7-6B37D753C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37D22247-57E0-4632-BF6E-C511F9F2D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81A750A4-B41D-4EF1-9607-2DE5CBDAA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1196C7C0-2B82-48E7-B835-89C8B25E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4BF8F6D7-E873-452C-A1DD-5149DFF6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37B2C68B-799F-4E79-AA66-36DBDA813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160B1826-0413-417C-9E87-C8CD39E2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77F4A22E-26D4-4239-A502-8774546A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83AB9715-580C-425C-8EDE-EFDA54664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EDE1ECAB-A071-4F07-8AF9-9EE8619A6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42F747A9-9BEE-46D2-8E2C-DAFAE940A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B017B6C2-D55D-4C0A-9E24-9E00B1496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2CB8B499-5A24-4AF1-A180-BF577798B5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CC32429F-DDCB-45F4-A1A3-7D0DACBAC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9BFA7820-708C-417E-85A4-DD17D1A8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grpSp>
        <p:nvGrpSpPr>
          <p:cNvPr id="32" name="Group 4" hidden="1">
            <a:extLst>
              <a:ext uri="{FF2B5EF4-FFF2-40B4-BE49-F238E27FC236}">
                <a16:creationId xmlns:a16="http://schemas.microsoft.com/office/drawing/2014/main" id="{974ED01B-DAB2-4560-BFDB-D3B5B2EB226D}"/>
              </a:ext>
            </a:extLst>
          </p:cNvPr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rgbClr val="B5C6CD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9807BC-3E46-446D-8D42-E50FA1C7B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BAFA6478-6886-43E8-94F5-D0D2ACED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F2158FF-B26B-402F-85DA-5FF2CB43A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53F867E-F5EE-4D3A-9622-3FF3D29DF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270F311-D5BC-4E7B-937F-5A03EC636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4798833B-A8E2-4EB1-B9F2-FF188E1B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69D502D-3E3C-460D-A446-B7DAB8F5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CC226EAA-18C5-4970-B775-CFC2E3177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3C7F2036-1683-4D0C-9411-8947BBAA5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354ABA2-5FD8-4AE6-AD0F-DE862BA91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E9EAF537-357F-4BE6-BB6F-503D2383D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3AB5D7B-975A-4624-9564-3F0990E1A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502553FF-EACF-4755-BFC7-032CEED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719067C2-1B74-4BFE-88F9-45BE553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D644E685-BA35-4193-B648-684A72C58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CC3073CA-CDEC-4182-AC2A-048A84700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7CA2367-AE14-4690-9346-F4E50C5F0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18DC3AA2-6077-4E8C-ACD4-3DE49824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pic>
        <p:nvPicPr>
          <p:cNvPr id="14" name="Gráfico 13">
            <a:extLst>
              <a:ext uri="{FF2B5EF4-FFF2-40B4-BE49-F238E27FC236}">
                <a16:creationId xmlns:a16="http://schemas.microsoft.com/office/drawing/2014/main" id="{9A54B946-C36D-42A0-807F-79D56A44F8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171" y="2973478"/>
            <a:ext cx="900000" cy="268689"/>
          </a:xfrm>
          <a:prstGeom prst="rect">
            <a:avLst/>
          </a:prstGeom>
        </p:spPr>
      </p:pic>
      <p:pic>
        <p:nvPicPr>
          <p:cNvPr id="70" name="Gráfico 69">
            <a:extLst>
              <a:ext uri="{FF2B5EF4-FFF2-40B4-BE49-F238E27FC236}">
                <a16:creationId xmlns:a16="http://schemas.microsoft.com/office/drawing/2014/main" id="{62518CA3-44E3-45C4-A389-9863D8944E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77" t="20208" r="10316" b="19043"/>
          <a:stretch/>
        </p:blipFill>
        <p:spPr>
          <a:xfrm>
            <a:off x="2942848" y="3002749"/>
            <a:ext cx="900000" cy="242882"/>
          </a:xfrm>
          <a:prstGeom prst="rect">
            <a:avLst/>
          </a:prstGeom>
        </p:spPr>
      </p:pic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59B7D27-F16C-45FD-9FD4-FA4F287EF220}"/>
              </a:ext>
            </a:extLst>
          </p:cNvPr>
          <p:cNvSpPr/>
          <p:nvPr userDrawn="1"/>
        </p:nvSpPr>
        <p:spPr>
          <a:xfrm>
            <a:off x="223586" y="391271"/>
            <a:ext cx="7951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800" u="sng" dirty="0" err="1">
                <a:solidFill>
                  <a:srgbClr val="0384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</a:t>
            </a:r>
            <a:r>
              <a:rPr lang="es-419" sz="2800" u="sng" dirty="0">
                <a:solidFill>
                  <a:srgbClr val="0384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time!___________________________                     </a:t>
            </a:r>
            <a:endParaRPr lang="es-419" sz="2800" u="sng" dirty="0">
              <a:solidFill>
                <a:srgbClr val="0384DA"/>
              </a:solidFill>
            </a:endParaRPr>
          </a:p>
        </p:txBody>
      </p:sp>
      <p:pic>
        <p:nvPicPr>
          <p:cNvPr id="81" name="Gráfico 80">
            <a:extLst>
              <a:ext uri="{FF2B5EF4-FFF2-40B4-BE49-F238E27FC236}">
                <a16:creationId xmlns:a16="http://schemas.microsoft.com/office/drawing/2014/main" id="{A66E1AF4-A64F-41C7-BB12-21CFE46F9AC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85" name="Grupo 84">
            <a:extLst>
              <a:ext uri="{FF2B5EF4-FFF2-40B4-BE49-F238E27FC236}">
                <a16:creationId xmlns:a16="http://schemas.microsoft.com/office/drawing/2014/main" id="{FC9A85AF-41CB-4647-AC98-231481A80B3E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39841752-9207-4306-9B8D-08C7E19DC166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8D125DA7-464D-478E-A4E4-BA2E216610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C8F3357A-EED1-4866-AA58-347B44F3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824" y="5539731"/>
            <a:ext cx="900000" cy="307113"/>
          </a:xfrm>
          <a:prstGeom prst="rect">
            <a:avLst/>
          </a:prstGeom>
        </p:spPr>
      </p:pic>
      <p:pic>
        <p:nvPicPr>
          <p:cNvPr id="71" name="Imagen 70" hidden="1">
            <a:extLst>
              <a:ext uri="{FF2B5EF4-FFF2-40B4-BE49-F238E27FC236}">
                <a16:creationId xmlns:a16="http://schemas.microsoft.com/office/drawing/2014/main" id="{D5799277-A325-4DC4-B15A-23E25208C1C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655488" y="5425110"/>
            <a:ext cx="900000" cy="275342"/>
          </a:xfrm>
          <a:prstGeom prst="rect">
            <a:avLst/>
          </a:prstGeom>
        </p:spPr>
      </p:pic>
      <p:grpSp>
        <p:nvGrpSpPr>
          <p:cNvPr id="16" name="Grupo 15" hidden="1">
            <a:extLst>
              <a:ext uri="{FF2B5EF4-FFF2-40B4-BE49-F238E27FC236}">
                <a16:creationId xmlns:a16="http://schemas.microsoft.com/office/drawing/2014/main" id="{934D4386-DC0F-4DD6-848C-2BBE82D7189F}"/>
              </a:ext>
            </a:extLst>
          </p:cNvPr>
          <p:cNvGrpSpPr/>
          <p:nvPr userDrawn="1"/>
        </p:nvGrpSpPr>
        <p:grpSpPr>
          <a:xfrm>
            <a:off x="10455388" y="4610434"/>
            <a:ext cx="857182" cy="286794"/>
            <a:chOff x="-24647" y="2544032"/>
            <a:chExt cx="6701176" cy="2242063"/>
          </a:xfrm>
        </p:grpSpPr>
        <p:pic>
          <p:nvPicPr>
            <p:cNvPr id="12" name="Imagen 11" descr="Imagen que contiene alimentos, dibujo, luz&#10;&#10;Descripción generada automáticamente">
              <a:extLst>
                <a:ext uri="{FF2B5EF4-FFF2-40B4-BE49-F238E27FC236}">
                  <a16:creationId xmlns:a16="http://schemas.microsoft.com/office/drawing/2014/main" id="{B0D17318-3FE3-4E04-946C-93F9DB2795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1" r="45036" b="28781"/>
            <a:stretch/>
          </p:blipFill>
          <p:spPr>
            <a:xfrm>
              <a:off x="-24647" y="2544032"/>
              <a:ext cx="6701176" cy="1652839"/>
            </a:xfrm>
            <a:prstGeom prst="rect">
              <a:avLst/>
            </a:prstGeom>
          </p:spPr>
        </p:pic>
        <p:pic>
          <p:nvPicPr>
            <p:cNvPr id="77" name="Imagen 76" descr="Imagen que contiene alimentos, dibujo, luz&#10;&#10;Descripción generada automáticamente">
              <a:extLst>
                <a:ext uri="{FF2B5EF4-FFF2-40B4-BE49-F238E27FC236}">
                  <a16:creationId xmlns:a16="http://schemas.microsoft.com/office/drawing/2014/main" id="{87674027-B5A3-45A1-825F-9A5C68900E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13" t="54379" r="1189" b="30053"/>
            <a:stretch/>
          </p:blipFill>
          <p:spPr>
            <a:xfrm>
              <a:off x="166886" y="4250701"/>
              <a:ext cx="3816030" cy="535394"/>
            </a:xfrm>
            <a:prstGeom prst="rect">
              <a:avLst/>
            </a:prstGeom>
          </p:spPr>
        </p:pic>
      </p:grpSp>
      <p:pic>
        <p:nvPicPr>
          <p:cNvPr id="10" name="Imagen 9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DD90414A-E542-4A56-82E0-53165BDD64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11" y="5502229"/>
            <a:ext cx="900000" cy="327979"/>
          </a:xfrm>
          <a:prstGeom prst="rect">
            <a:avLst/>
          </a:prstGeom>
        </p:spPr>
      </p:pic>
      <p:pic>
        <p:nvPicPr>
          <p:cNvPr id="62" name="Gráfico 61">
            <a:extLst>
              <a:ext uri="{FF2B5EF4-FFF2-40B4-BE49-F238E27FC236}">
                <a16:creationId xmlns:a16="http://schemas.microsoft.com/office/drawing/2014/main" id="{199157F1-DBBA-478F-9E45-DC67A8C6C8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3116" t="37167" r="12370" b="40055"/>
          <a:stretch/>
        </p:blipFill>
        <p:spPr>
          <a:xfrm>
            <a:off x="9984782" y="5568960"/>
            <a:ext cx="900000" cy="194513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B855E45A-47C0-4AB4-9612-AA78BD8413C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930276" y="5469836"/>
            <a:ext cx="900000" cy="392763"/>
          </a:xfrm>
          <a:prstGeom prst="rect">
            <a:avLst/>
          </a:prstGeom>
        </p:spPr>
      </p:pic>
      <p:pic>
        <p:nvPicPr>
          <p:cNvPr id="7" name="Imagen 6" descr="Imagen que contiene proyector, electrónica, coche, camioneta&#10;&#10;Descripción generada automáticamente">
            <a:extLst>
              <a:ext uri="{FF2B5EF4-FFF2-40B4-BE49-F238E27FC236}">
                <a16:creationId xmlns:a16="http://schemas.microsoft.com/office/drawing/2014/main" id="{7714EED2-C296-4641-8716-8C4DC1D4D17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12" y="1281334"/>
            <a:ext cx="1810665" cy="1080000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AFECDF4D-4361-438A-AA65-6167E770F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14622" t="21824" r="14472" b="20797"/>
          <a:stretch/>
        </p:blipFill>
        <p:spPr>
          <a:xfrm>
            <a:off x="7260649" y="2885855"/>
            <a:ext cx="900000" cy="48583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9457946-0F28-4B17-9AD2-877294C6F726}"/>
              </a:ext>
            </a:extLst>
          </p:cNvPr>
          <p:cNvSpPr/>
          <p:nvPr userDrawn="1"/>
        </p:nvSpPr>
        <p:spPr>
          <a:xfrm>
            <a:off x="7179698" y="2428110"/>
            <a:ext cx="106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Proyector</a:t>
            </a:r>
          </a:p>
          <a:p>
            <a:pPr algn="ctr"/>
            <a:r>
              <a:rPr lang="es-419" sz="1200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Crosstour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Imagen 1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A1D85DC-888F-4121-9135-CF038FA5A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7"/>
          <a:stretch/>
        </p:blipFill>
        <p:spPr>
          <a:xfrm>
            <a:off x="691935" y="1281334"/>
            <a:ext cx="1301435" cy="1080000"/>
          </a:xfrm>
          <a:prstGeom prst="rect">
            <a:avLst/>
          </a:prstGeom>
        </p:spPr>
      </p:pic>
      <p:sp>
        <p:nvSpPr>
          <p:cNvPr id="80" name="Rectángulo 79">
            <a:extLst>
              <a:ext uri="{FF2B5EF4-FFF2-40B4-BE49-F238E27FC236}">
                <a16:creationId xmlns:a16="http://schemas.microsoft.com/office/drawing/2014/main" id="{1756AC0B-9ABF-4340-BCF6-8875C55530C6}"/>
              </a:ext>
            </a:extLst>
          </p:cNvPr>
          <p:cNvSpPr/>
          <p:nvPr userDrawn="1"/>
        </p:nvSpPr>
        <p:spPr>
          <a:xfrm>
            <a:off x="626558" y="2429297"/>
            <a:ext cx="1432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Tinder Pandora</a:t>
            </a:r>
          </a:p>
          <a:p>
            <a:pPr algn="ctr"/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Box 9D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B7AEE3D-B8D9-45CE-84FD-140A53D31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6960" t="28571" r="9131" b="36559"/>
          <a:stretch/>
        </p:blipFill>
        <p:spPr>
          <a:xfrm>
            <a:off x="892651" y="2929894"/>
            <a:ext cx="900000" cy="3740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F01369AD-EB38-4008-9726-56FBB5E2FB14}"/>
              </a:ext>
            </a:extLst>
          </p:cNvPr>
          <p:cNvSpPr/>
          <p:nvPr userDrawn="1"/>
        </p:nvSpPr>
        <p:spPr>
          <a:xfrm>
            <a:off x="3068228" y="5049992"/>
            <a:ext cx="1276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Kit Domótica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E5E8572-B743-4D50-8003-2DFE2050368B}"/>
              </a:ext>
            </a:extLst>
          </p:cNvPr>
          <p:cNvGrpSpPr/>
          <p:nvPr userDrawn="1"/>
        </p:nvGrpSpPr>
        <p:grpSpPr>
          <a:xfrm>
            <a:off x="2939211" y="3779728"/>
            <a:ext cx="1507183" cy="1224000"/>
            <a:chOff x="2954924" y="3666493"/>
            <a:chExt cx="1507183" cy="1251451"/>
          </a:xfrm>
        </p:grpSpPr>
        <p:pic>
          <p:nvPicPr>
            <p:cNvPr id="18" name="Imagen 17" descr="Imagen que contiene interior, monitor, frente, sillón&#10;&#10;Descripción generada automáticamente">
              <a:extLst>
                <a:ext uri="{FF2B5EF4-FFF2-40B4-BE49-F238E27FC236}">
                  <a16:creationId xmlns:a16="http://schemas.microsoft.com/office/drawing/2014/main" id="{4AC8CC6A-AF0B-4E9E-A6CC-CDE6BC05C1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423" y="4435674"/>
              <a:ext cx="915771" cy="482270"/>
            </a:xfrm>
            <a:prstGeom prst="rect">
              <a:avLst/>
            </a:prstGeom>
          </p:spPr>
        </p:pic>
        <p:pic>
          <p:nvPicPr>
            <p:cNvPr id="20" name="Imagen 19" descr="Imagen que contiene conector, tostadora, foto, juego&#10;&#10;Descripción generada automáticamente">
              <a:extLst>
                <a:ext uri="{FF2B5EF4-FFF2-40B4-BE49-F238E27FC236}">
                  <a16:creationId xmlns:a16="http://schemas.microsoft.com/office/drawing/2014/main" id="{2A970003-0B7C-4358-BA3F-6964834A65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924" y="3666493"/>
              <a:ext cx="672976" cy="696663"/>
            </a:xfrm>
            <a:prstGeom prst="rect">
              <a:avLst/>
            </a:prstGeom>
          </p:spPr>
        </p:pic>
        <p:pic>
          <p:nvPicPr>
            <p:cNvPr id="23" name="Imagen 22" descr="Gráfico, Gráfico de embudo&#10;&#10;Descripción generada automáticamente">
              <a:extLst>
                <a:ext uri="{FF2B5EF4-FFF2-40B4-BE49-F238E27FC236}">
                  <a16:creationId xmlns:a16="http://schemas.microsoft.com/office/drawing/2014/main" id="{CED9CAFA-B20A-4C42-B7D3-40D2C408F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524" y="3666493"/>
              <a:ext cx="671583" cy="696663"/>
            </a:xfrm>
            <a:prstGeom prst="rect">
              <a:avLst/>
            </a:prstGeom>
          </p:spPr>
        </p:pic>
      </p:grpSp>
      <p:pic>
        <p:nvPicPr>
          <p:cNvPr id="25" name="Imagen 24" descr="Imagen que contiene monitor, ipod, electrónica, computadora&#10;&#10;Descripción generada automáticamente">
            <a:extLst>
              <a:ext uri="{FF2B5EF4-FFF2-40B4-BE49-F238E27FC236}">
                <a16:creationId xmlns:a16="http://schemas.microsoft.com/office/drawing/2014/main" id="{E4D84000-9BA6-4063-813E-17F3CC9DB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4" b="16070"/>
          <a:stretch/>
        </p:blipFill>
        <p:spPr>
          <a:xfrm>
            <a:off x="5016777" y="3802874"/>
            <a:ext cx="2152136" cy="1080000"/>
          </a:xfrm>
          <a:prstGeom prst="rect">
            <a:avLst/>
          </a:prstGeom>
        </p:spPr>
      </p:pic>
      <p:sp>
        <p:nvSpPr>
          <p:cNvPr id="83" name="Rectángulo 82">
            <a:extLst>
              <a:ext uri="{FF2B5EF4-FFF2-40B4-BE49-F238E27FC236}">
                <a16:creationId xmlns:a16="http://schemas.microsoft.com/office/drawing/2014/main" id="{AF78E9C6-BDB7-4CD8-96BB-9BEAD20ABF15}"/>
              </a:ext>
            </a:extLst>
          </p:cNvPr>
          <p:cNvSpPr/>
          <p:nvPr userDrawn="1"/>
        </p:nvSpPr>
        <p:spPr>
          <a:xfrm>
            <a:off x="5326654" y="4951718"/>
            <a:ext cx="1522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Nintendo </a:t>
            </a:r>
            <a:r>
              <a:rPr lang="es-419" sz="1200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Switch</a:t>
            </a:r>
            <a:endParaRPr lang="es-419" sz="12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Lite Gris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7" name="Imagen 26" descr="Imagen que contiene interior, tabla, hecho de madera, pequeño&#10;&#10;Descripción generada automáticamente">
            <a:extLst>
              <a:ext uri="{FF2B5EF4-FFF2-40B4-BE49-F238E27FC236}">
                <a16:creationId xmlns:a16="http://schemas.microsoft.com/office/drawing/2014/main" id="{FCD912B6-6106-4210-BB1E-41A0B1F93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0" t="12457" r="28005"/>
          <a:stretch/>
        </p:blipFill>
        <p:spPr>
          <a:xfrm rot="5400000">
            <a:off x="9924292" y="3474566"/>
            <a:ext cx="1020979" cy="1728000"/>
          </a:xfrm>
          <a:prstGeom prst="rect">
            <a:avLst/>
          </a:prstGeom>
        </p:spPr>
      </p:pic>
      <p:sp>
        <p:nvSpPr>
          <p:cNvPr id="84" name="Rectángulo 83">
            <a:extLst>
              <a:ext uri="{FF2B5EF4-FFF2-40B4-BE49-F238E27FC236}">
                <a16:creationId xmlns:a16="http://schemas.microsoft.com/office/drawing/2014/main" id="{9C6BB1FB-679E-469A-964B-1B69C16D687A}"/>
              </a:ext>
            </a:extLst>
          </p:cNvPr>
          <p:cNvSpPr/>
          <p:nvPr userDrawn="1"/>
        </p:nvSpPr>
        <p:spPr>
          <a:xfrm>
            <a:off x="9760006" y="4984245"/>
            <a:ext cx="1390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Taza Tokiota +</a:t>
            </a:r>
          </a:p>
          <a:p>
            <a:pPr algn="ctr"/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Sumo antiestrés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1" name="Imagen 30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1A4094C3-917B-4C10-8F45-CD48C8092B97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81" y="1281334"/>
            <a:ext cx="1615155" cy="1080000"/>
          </a:xfrm>
          <a:prstGeom prst="rect">
            <a:avLst/>
          </a:prstGeom>
        </p:spPr>
      </p:pic>
      <p:sp>
        <p:nvSpPr>
          <p:cNvPr id="88" name="Rectángulo 87">
            <a:extLst>
              <a:ext uri="{FF2B5EF4-FFF2-40B4-BE49-F238E27FC236}">
                <a16:creationId xmlns:a16="http://schemas.microsoft.com/office/drawing/2014/main" id="{FDCD5ED2-3DA9-423C-9F32-E0AAF4FFC422}"/>
              </a:ext>
            </a:extLst>
          </p:cNvPr>
          <p:cNvSpPr/>
          <p:nvPr userDrawn="1"/>
        </p:nvSpPr>
        <p:spPr>
          <a:xfrm>
            <a:off x="4936371" y="2424190"/>
            <a:ext cx="1109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Amazon</a:t>
            </a:r>
          </a:p>
          <a:p>
            <a:pPr algn="ctr"/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Echo Show 8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data:image/png;base64,iVBORw0KGgoAAAANSUhEUgAAAOEAAADhCAMAAAAJbSJIAAAA6lBMVEX///8AZLUAIFAADEiIj6EAG0kAUpoAZ7oAY7UAAEAAAEIAYbQAHUwAAEQAFksAHk8AXrMAW7IAADoAAD0AV7AAE0oAG00AEUkAFUsuPmPT194AI1QAVbAACUfCx9AeNWAAPXoAWqajqbfx8/Xm6OxrcogATJAAL2U5SGsAADYANm8AXqwARoe6v8mqr7zu8PNxepCJkaOXnq5DUXHW4/Cjvt7B1elLhcNia4ROWnh6gpfc3+QTLFlLWXeIq9VxnM2bt9rH2Ou1y+UATKwqdLxWjMcAADIAAB4AACgpOV85e7+AptNklcoObLlV1xRYAAAOsUlEQVR4nO2da0Oizt/GFTMFHVBRUEkt0bSDh9RaT2vl1v63tt7/27nnxMm0rAaG/d1cD1pFwPn4PQ66TCwWKVKkSJEihUnV/tVwOpsOr/pV3kPxQa3mDIggoZfkkp4AYm3WbPEeEktVDwwVyIJLigzU5cF/w5Rmr62JCU14Ky0hKsMe7/F9U63mTxXoyhY8akodqLP+P+uv1asnyeubWyFlIFVG/56/mvXhDt/cBqnVVGNe5z3mT6jVnwHpHd/c7q8SmPYHvIe+jxajrvqxb26FLANxPFrwBnhf9bks1r6ERyXXRCO0RcTsTxOf9c2tpkyIcrtn8sbZFPTNAih/H49ClkBhHKampz5vfM83t0kGYuUqDP466E2BtG9Z+KRg06MP61z9tdUcA1D2hY4KFpHajFcRqR48fbEsfBISNundwIuI2RuW/PLNbUJFJMCmB071pPfaaX8E/TUxDaKIVK8aYhC+uRUSNT3+FpH60Ni7nfYJEgbl04Ff/toXxMB9c5tgETH6PvAtuhJX63mkSV3mybVf4BR8OyQXGJtxpIbBPz1SmywB+wXePFvE0opVkTfNVonsGnMjPDnGLa3BCnAEeLPsEGAUimYtdFmGStHYEDbDakJBkNgkm+4XozDxtf41IUl79xbyTxaApriXk6pQNfyojB5qArjqzb4wO5bmi8Ggsu+1ZIkFYV3aCxDtiv25PEUPKwn0T+nTgCR5NDQZgH0+WCYFY78wLKBdBxIclYQ7/0ppDGeSe43SLZw7RgfL8qw5GO9hSMAiEK9qexLC2elYhpM4/Kii6d25hgAVWU/IaOyaopTRoLWSbl13lHUd7yNoegJ7tD6DTvMbKCpsrLt7+DiTenGQ2JMQOkwfCPowZlYRobI0lnD0JXE2n88SyrLRkEvtrqaIjeG8nUDWLUmz4XBcUgRNrAznU1ATFGMICStdRYan+Lk0PnzbxFWQhL1WzJSQk9ahASoybDgWkgCm+MLDQQEOGY6+Lwlk+jqSFJ2+lJAbJJoOJJFM4Add8tbtD+M4cRAo4SgWm5UBJGlRwqqo47QzgIR17Lz9sxZ+DsNbWsK/9TqMgpJJtx38JtcNB2Py1sOQEVYhU68wj8XOHEIAB988KyxnIjLdfDY7QPnnrAKfNCB8738FdYliqSqeISr9DG38o8p/oFUbZx+n4oAJf0M3hUOr/7EJCzBxLAoozaAMO1JlFY68nRDEHsRFrlgfimXkmrOSgPx4CtqkPKEqsE8uDZjwDLoptMHQsWEBhl4PVxtE+FMWxAVOuMhs/TOc6c1uwUQFUACQehhyQvUJJ1RNdQjb6A+0oWIRIkOVBamHqpA0Rtc/W8jkXVlQ6xs23KdbDJhQRFUMDtAhVFE2mRYk8CQSQmS8+m9RhmTdpSQWUGr5A3F7v1U02dMSlFBCn8Qel4aCJsTv1y45hCJu/qt186pACDUDPm+h75N6MEb7V330MaC8s0CZaARKlBC5bKw6/RAxWMKFqKDxi4I6sOqhSIYKXRLlkRkccGlMLszXdXmGHwyeNNzCxlCxVEpDQqjhihiqaqHPh/AT16dzGGXl9nC+VAy8RZC6o15zKMvT4byBGjRZGjZ7ozGcsGjtUXM0FWG06WDe7109wT5Hq5CjhFJj1B81PmxrAyQUdB0NrEz/oovjZIug1QDQcQtKx6sDQL4xLtdAjXSoCtxGvi7Q6FHosD2uLQRJyEcRYUQYEfJXRBgRRoT8FRFGhBEhf0WE/hAqWaSkLfiETIMMW86Ont2sHUNHqDhEWcHodM6Pjy8vT08PDw9PTi6Q4kQpR/F4Gm7AL16cnBwenp6eXl4en593OobgAPOdH1oGUAwDIkEihOOGSMVtpdPxbXJv9hx4cXKIgTuGoXi8IAhCy1oYC1Jd2IPbCvF1WSe9QBY+Pu4YlmX9I8w6XBdxB2q7eZgp7aKFsNiwWRwOzAmzx4cn5L38x9ot267HWeaEycMUPzCv4DBSh0kfCHmDeRQRRoQRIX9FhBFhRMhfEWFEGBHyV0QYEUaE/BURRoQRIX9FhBFhRMhfEWFEGBHyV0QYEUaE/BURRoSsCT0/qEnv+HnNp8SLkA4+k0fK0W3wYSbj2ieXycEXM+7Diu4DQkiYgyPOF4vFo3z64RUiZh6vr9frmxc64oFpxmIvNlF+EDPhlmcHMf0wuVmvr+9WziZ0OnjS3cYOlDC9Wl2v7+8nA/S/0m5z6Ncg+EAzhwaYv0aP74+svTOP5LTXefsEmR/0rWzq/M1kcn+/vn7eiRgkYTrj3vsvMlzuFj9eIdo0fvjgmHBNdhzYzDZ07I5Sp1/phpedjhsoYc59q787PKaje/TYhF5GTHhdfPt5/LChcy9004TuRg6CesxsvhsPQhRYlszBChOmH/DTVT5OTOgMFJt3Mom53RRvwyd5JV5ZtD6z53AQFvGNEH48v+aPjorUrfIrfGwuf0dJ7Z0R3Bp5qukQ/kXUCBH7OP0U0IEPoYhDMujYa8bzs7citsmqiP4OnJxIIuwRx6ntgjn0MUyQY9/k7RPe4JOGgzCPg27DoUh+NDGKK18Qm+Yw59oyIg67CX4FBSJ28Xt80lxICHF2fMylM5mcM6Qi3oosOXGyJjHtTZ6Y3doZn2DyjDah9IOBb1sWcBgIceZ7yTw8P778/WEhpnPWCVzWJZZ9yeVW5F834S+UXmD6IQfiZ7Gjt+/Gj5BqZXskLYqxtcsQxNz5NMm1N9RN8yjm7n+hv7Be4OPWR/h+JyGxITEI1Z2dIa1OxZ1n8hismE6T/EvdtIiTzBH+RF7T2IOfcdmchIXw1rW3U+WOrDLplHuy520mkyYZ55YYnFSQPO71/uaReSdHr6EiJC2JCVvJ9frW8lJSEXFGsQORJBhH94QAG/SapJ/7XzjPYE7rde6EpK1c/8LTAQuQFL4Bhrf8lHY6LpF6h5uiuzzxdpxi8hmcWe/zu94zYMIfW0ZDisXfXzjeaHAS13QL9zCksV3lCBX6TNaUcB0SQmIab8zQgp/PkWkD8VMSmTdQ9xPcmpKDSDMOkzB+HW1/yBC/uA4JYZw45BGs92gqTEyIbQdNhPMkISHUg19kuozTagx1emQ6CQPYKjuwRSCxfRcSQlKiTVTv4VQYexZJM2bRjj00VlIMLbsQdFw+Sa+aseeJEBY3467iytmGR579j+xJPh4gNcxDhs4jrWkhYZjYHwLcTtsgNK0kWedvaAg9qzPAMk7SDLmKQSf5kzwphqbViNF5PJwfkayCQrWIJxTIyiQp7Z7iB0zoLXOvKODQtSZqgdztzfX13d1D7uVutbpzBp2/u4aCzpl+nkxaeCpI7IoeEcvvnuJzIBygen99t7p9QebJ5OBs2GLJ4SuF0FY5JOcwvB0xpNF1Omzv+I/HF9wz5FYTOCX+ERbCeAZO7vHVvzxB+PI1XzwBI/iIejdg6K55s1dEGBFGhPwVEUaEbl2FmpDFnZJHtTASnhLC2ogBYZPckz15yvquCd9RihIyuZ93n9yTPXsZKsJLcscBJvdk71HC41AR0nsqSCwWt1qQRWaUTqgIO+RmJyKLZZ8GdG0EI0yEcTImRWKy1FyCfFzJi4/fNzBdkETDaBmWsRy+ckHLYXnKhNC+fUt43NRKNEzKobNISYgCMUXvpcUkldKVR8IViCfESQXAaE3Lrhyymm85KZulgmJ2ZyqEpyJSJ2W1ZldsoZITJk94k1HRTCoUmC0U3NBClU2thkYeswK0l5ZLsvjt6/dl5xl2CyAOKGE4jJg6J3kGrbvETFO6SEGWNx2SZcLEnCFhVQ2PEa0oVFSmC5LT3jQEVd+6Fx1aOoul6nQl0iz/mmgt5CW1mBI6Rjzki5g6tqKQrQmdSBQEroB2mmHWkjqa6tRPzzkaMW37KGAzb3LLupjB9bKiVQoZLpTrUtNGPOEGeGr5qMpusWOXutbqSwavG5naQVhjWewdtay1q3mF4oWV7LSlL4DQTy3EJI/WBmYZGoSKPz6KNNMtRA7T/VTHug20yHTdeK8Uazm74BNq6twKQn3mH2BsIVl3Dg+6t3EA8eJ0/qlntzbBItrNmqAw+ariHY1EHoguQJXNJdJ3NASBI6YdFxVUH7OMpZm9xnNg6aZjA4osvrf/UGPdRgykaKTtMiGILH56sYcqDqL/pT91YdiAkj/N2vuIHb8BD52lLcTAAGETbq95kTUufDRjOnVph2BgLkoR7XSjZP1MqU4SVdRAkoyjqV00/Ms3qRMnBAMpE17NRQex44enpp35LrJgL2hAtI64nQKyvniq46GCBnybL72nuuosnM28bHg8NLFkfG10Xy2WzprLWeOEJaPTiEIBP6dL78scO/mGpRmhAd0hGGiV2NRVwVlqKgnNyOYSlduAMvB9MvG+6omy24zx79sxdWi4PbTL9Bumr2gwlhwzZoXvJtXUhSuFChpfD7U0cuVUXBu/4aqwBrqWHdM1zh5qqbqsOaPKfsNVvQ6qqFPm3758WXO3GbPZyy8xeh1USJQ4tDG7VV0C1/p9SePz4ZiCGdTloFqhHR4DEs1F2WWAZOdzDUAqfunmU8AyJBHo1qLrSqqC8hnGVPxUcDuoHI4U+lZNoLsYs8nz/Rg3+RRxzKkN/VhmW3W7KmT8eFqVSp26Eyis8VqoMsymFmN3VoWMH/gqtJ+XrxTM9cLvqO7JqojxcOcapTC/KB4+WZxyb9L2UBPU3KNWksbpVsbUxbF33VRNHXOZ6H5BB5LuHjnMI5ebAZlKnZwnvXxSJYQVYpda7ULJs4IvTqxOwwrDr7PJZ4Q6wbxVqy3qG4zGaRqvQwvNd5z1hB+q8Ox+KxqYWm11YzXoZBYZ8o35BA1ogV8qZKPWHEje1aahIc83zAf9s/EP2s+SOdKB5gXymg/Wh6d/LP7eqN/wtORe6ersH8qfO1X/KW5dnl0BYOjzd/KBaTEHm84qyJIyCtsM8FvqV9zVQ0mIP//18HurKsys+MqjIkvg4L/inhvqTSVQBuLsv2c+R4PmrBna6W2kSJEiRfr/q/8DvUHb/QBCsoAAAAAASUVORK5CYII=">
            <a:extLst>
              <a:ext uri="{FF2B5EF4-FFF2-40B4-BE49-F238E27FC236}">
                <a16:creationId xmlns:a16="http://schemas.microsoft.com/office/drawing/2014/main" id="{6CD21F8E-0A01-42A1-8D9B-8EF088F589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10" y="126003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09E52C59-1EAC-4584-A8D9-A4E9550E149F}"/>
              </a:ext>
            </a:extLst>
          </p:cNvPr>
          <p:cNvSpPr/>
          <p:nvPr userDrawn="1"/>
        </p:nvSpPr>
        <p:spPr>
          <a:xfrm>
            <a:off x="2680283" y="2440558"/>
            <a:ext cx="1472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</a:t>
            </a:r>
            <a:r>
              <a:rPr lang="es-419" sz="1200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Exam</a:t>
            </a:r>
            <a:endParaRPr lang="es-419" sz="12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419" sz="1200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Vouchers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4690AC82-5F8C-48FC-A14F-0F9897914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 t="20507" b="19059"/>
          <a:stretch/>
        </p:blipFill>
        <p:spPr>
          <a:xfrm>
            <a:off x="887311" y="5501115"/>
            <a:ext cx="900000" cy="384346"/>
          </a:xfrm>
          <a:prstGeom prst="rect">
            <a:avLst/>
          </a:prstGeom>
        </p:spPr>
      </p:pic>
      <p:pic>
        <p:nvPicPr>
          <p:cNvPr id="46" name="Imagen 45" descr="Imagen que contiene Forma&#10;&#10;Descripción generada automáticamente">
            <a:extLst>
              <a:ext uri="{FF2B5EF4-FFF2-40B4-BE49-F238E27FC236}">
                <a16:creationId xmlns:a16="http://schemas.microsoft.com/office/drawing/2014/main" id="{9ED0670D-E701-416B-AF36-30C5AEA1F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1" b="16359"/>
          <a:stretch/>
        </p:blipFill>
        <p:spPr>
          <a:xfrm>
            <a:off x="266251" y="3802874"/>
            <a:ext cx="2152800" cy="1080000"/>
          </a:xfrm>
          <a:prstGeom prst="rect">
            <a:avLst/>
          </a:prstGeom>
        </p:spPr>
      </p:pic>
      <p:sp>
        <p:nvSpPr>
          <p:cNvPr id="96" name="Rectángulo 95">
            <a:extLst>
              <a:ext uri="{FF2B5EF4-FFF2-40B4-BE49-F238E27FC236}">
                <a16:creationId xmlns:a16="http://schemas.microsoft.com/office/drawing/2014/main" id="{8E2DC949-DE44-481D-917C-28BE32E16724}"/>
              </a:ext>
            </a:extLst>
          </p:cNvPr>
          <p:cNvSpPr/>
          <p:nvPr userDrawn="1"/>
        </p:nvSpPr>
        <p:spPr>
          <a:xfrm>
            <a:off x="594802" y="4961162"/>
            <a:ext cx="1522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Nintendo </a:t>
            </a:r>
            <a:r>
              <a:rPr lang="es-419" sz="1200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Switch</a:t>
            </a:r>
            <a:endParaRPr lang="es-419" sz="12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Lite Coral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0" name="Imagen 89" descr="Imagen que contiene electrónica, interior, computadora, monitor&#10;&#10;Descripción generada automáticamente">
            <a:extLst>
              <a:ext uri="{FF2B5EF4-FFF2-40B4-BE49-F238E27FC236}">
                <a16:creationId xmlns:a16="http://schemas.microsoft.com/office/drawing/2014/main" id="{DF606CD2-A569-4695-9564-CFFD0F0C8A9D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56" y="3723623"/>
            <a:ext cx="432241" cy="1231887"/>
          </a:xfrm>
          <a:prstGeom prst="rect">
            <a:avLst/>
          </a:prstGeom>
        </p:spPr>
      </p:pic>
      <p:sp>
        <p:nvSpPr>
          <p:cNvPr id="91" name="Rectángulo 90">
            <a:extLst>
              <a:ext uri="{FF2B5EF4-FFF2-40B4-BE49-F238E27FC236}">
                <a16:creationId xmlns:a16="http://schemas.microsoft.com/office/drawing/2014/main" id="{A4FF98BD-5175-4CE1-9794-462ADDFB1ECD}"/>
              </a:ext>
            </a:extLst>
          </p:cNvPr>
          <p:cNvSpPr/>
          <p:nvPr userDrawn="1"/>
        </p:nvSpPr>
        <p:spPr>
          <a:xfrm>
            <a:off x="7729618" y="5051613"/>
            <a:ext cx="1314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1200" b="0" dirty="0">
                <a:solidFill>
                  <a:srgbClr val="0384D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1x </a:t>
            </a:r>
            <a:r>
              <a:rPr lang="es-419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Ricoh Theta S</a:t>
            </a:r>
            <a:endParaRPr lang="es-419" sz="1200" b="0" dirty="0">
              <a:solidFill>
                <a:srgbClr val="0384D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2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>
            <a:extLst>
              <a:ext uri="{FF2B5EF4-FFF2-40B4-BE49-F238E27FC236}">
                <a16:creationId xmlns:a16="http://schemas.microsoft.com/office/drawing/2014/main" id="{DD17E8EE-66D4-4A31-8FBC-9353AF8109A9}"/>
              </a:ext>
            </a:extLst>
          </p:cNvPr>
          <p:cNvGrpSpPr/>
          <p:nvPr userDrawn="1"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E783BB3-E7C7-4522-996C-812164C62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C0DA3A7-2A72-4AD8-AA84-10CCB62E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FF07FC6-2B0A-4372-828D-43D539376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87C37EE-B413-4A81-A4B5-93C23D27A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92AA2EE-6353-493B-8DB3-15EB1238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7244A9E3-6DE6-4566-8589-C3E7EBB43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1B07320-9AC3-425C-8B95-33BC2C33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984CCF3-8BFC-4A43-BF67-6C782FD2E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E1585F1-06DB-4337-A15C-2714D971D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4761BCE-4159-48DF-ACD8-F981A5A6A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6E6097-08F1-4E26-9385-07D7386FB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73B2374-4B23-4E2C-BBB7-68ACC663B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88D6850-1DFC-4956-9853-BAF11DE6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EB9F5D7-CDAB-4230-9D00-6E4FAFCE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8B6775-85A3-468B-87C2-51ED0F36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3DD617A-96AA-4A83-8484-E613AC3C8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9E9EA29-40AD-4733-8F8F-883978DAE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0CEC55B-7DEF-4A18-BA79-5C4AEF9E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5" name="Oval 19">
            <a:extLst>
              <a:ext uri="{FF2B5EF4-FFF2-40B4-BE49-F238E27FC236}">
                <a16:creationId xmlns:a16="http://schemas.microsoft.com/office/drawing/2014/main" id="{4A4167EA-A7BD-44A5-8753-54026CC10286}"/>
              </a:ext>
            </a:extLst>
          </p:cNvPr>
          <p:cNvSpPr/>
          <p:nvPr userDrawn="1"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69B410C-9E7C-4FCF-9AD6-011A27CD883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384D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879A2D48-169D-4ED4-AC66-6F16389DB2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0699" y="2111351"/>
            <a:ext cx="4208625" cy="1922991"/>
          </a:xfrm>
        </p:spPr>
        <p:txBody>
          <a:bodyPr anchor="ctr"/>
          <a:lstStyle>
            <a:lvl1pPr algn="ctr">
              <a:defRPr lang="es-ES" sz="3600" kern="1200" cap="all" spc="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/>
              <a:t>TITLE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E289A1D-D340-4D92-9D34-F5A61FF32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5152" y="4634178"/>
            <a:ext cx="2877312" cy="900123"/>
          </a:xfrm>
          <a:noFill/>
        </p:spPr>
        <p:txBody>
          <a:bodyPr lIns="180000" tIns="180000" rIns="180000" bIns="180000" anchor="t" anchorCtr="0">
            <a:noAutofit/>
          </a:bodyPr>
          <a:lstStyle>
            <a:lvl1pPr marL="0" indent="0" algn="ctr">
              <a:buNone/>
              <a:defRPr sz="1600" cap="none" baseline="0">
                <a:solidFill>
                  <a:srgbClr val="333333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 err="1"/>
              <a:t>Subtitle</a:t>
            </a:r>
            <a:endParaRPr lang="es-419" dirty="0"/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E0CC584B-6E20-46A2-AF04-B9077521F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E6B3B1DD-D8E8-486B-A766-53866E7160B1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9B2CFF4A-E870-449B-89B2-F029A977AB1D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53A7B3A1-0BDB-41DC-AA89-751BB89262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37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(2)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>
            <a:extLst>
              <a:ext uri="{FF2B5EF4-FFF2-40B4-BE49-F238E27FC236}">
                <a16:creationId xmlns:a16="http://schemas.microsoft.com/office/drawing/2014/main" id="{DD17E8EE-66D4-4A31-8FBC-9353AF8109A9}"/>
              </a:ext>
            </a:extLst>
          </p:cNvPr>
          <p:cNvGrpSpPr/>
          <p:nvPr userDrawn="1"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E783BB3-E7C7-4522-996C-812164C62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C0DA3A7-2A72-4AD8-AA84-10CCB62E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FF07FC6-2B0A-4372-828D-43D539376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87C37EE-B413-4A81-A4B5-93C23D27A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92AA2EE-6353-493B-8DB3-15EB1238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7244A9E3-6DE6-4566-8589-C3E7EBB43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1B07320-9AC3-425C-8B95-33BC2C33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984CCF3-8BFC-4A43-BF67-6C782FD2E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E1585F1-06DB-4337-A15C-2714D971D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4761BCE-4159-48DF-ACD8-F981A5A6A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6E6097-08F1-4E26-9385-07D7386FB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73B2374-4B23-4E2C-BBB7-68ACC663B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88D6850-1DFC-4956-9853-BAF11DE6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EB9F5D7-CDAB-4230-9D00-6E4FAFCE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8B6775-85A3-468B-87C2-51ED0F36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3DD617A-96AA-4A83-8484-E613AC3C8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9E9EA29-40AD-4733-8F8F-883978DAE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0CEC55B-7DEF-4A18-BA79-5C4AEF9E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5" name="Oval 19">
            <a:extLst>
              <a:ext uri="{FF2B5EF4-FFF2-40B4-BE49-F238E27FC236}">
                <a16:creationId xmlns:a16="http://schemas.microsoft.com/office/drawing/2014/main" id="{4A4167EA-A7BD-44A5-8753-54026CC10286}"/>
              </a:ext>
            </a:extLst>
          </p:cNvPr>
          <p:cNvSpPr/>
          <p:nvPr userDrawn="1"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69B410C-9E7C-4FCF-9AD6-011A27CD883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384D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879A2D48-169D-4ED4-AC66-6F16389DB2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0699" y="2111351"/>
            <a:ext cx="4208625" cy="1922991"/>
          </a:xfrm>
        </p:spPr>
        <p:txBody>
          <a:bodyPr anchor="ctr"/>
          <a:lstStyle>
            <a:lvl1pPr algn="ctr">
              <a:defRPr lang="es-ES" sz="3600" kern="1200" cap="all" spc="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/>
              <a:t>TITLE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E289A1D-D340-4D92-9D34-F5A61FF32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5152" y="4634178"/>
            <a:ext cx="2877312" cy="900123"/>
          </a:xfrm>
          <a:noFill/>
        </p:spPr>
        <p:txBody>
          <a:bodyPr lIns="180000" tIns="180000" rIns="180000" bIns="180000" anchor="t" anchorCtr="0">
            <a:noAutofit/>
          </a:bodyPr>
          <a:lstStyle>
            <a:lvl1pPr marL="0" indent="0" algn="ctr">
              <a:buNone/>
              <a:defRPr sz="1600" cap="none" baseline="0">
                <a:solidFill>
                  <a:srgbClr val="333333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 err="1"/>
              <a:t>Subtitle</a:t>
            </a:r>
            <a:endParaRPr lang="es-419" dirty="0"/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F2B32D77-8566-4EA1-A388-C840AE464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88E17C4-1EB3-4C88-AC6F-D42436C7C3F6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5D5F667-D8B5-4201-9135-82FF7755B476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B7048959-4C6E-4C28-858C-BDE886CBC1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6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(3)"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>
            <a:extLst>
              <a:ext uri="{FF2B5EF4-FFF2-40B4-BE49-F238E27FC236}">
                <a16:creationId xmlns:a16="http://schemas.microsoft.com/office/drawing/2014/main" id="{DD17E8EE-66D4-4A31-8FBC-9353AF8109A9}"/>
              </a:ext>
            </a:extLst>
          </p:cNvPr>
          <p:cNvGrpSpPr/>
          <p:nvPr userDrawn="1"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E783BB3-E7C7-4522-996C-812164C62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C0DA3A7-2A72-4AD8-AA84-10CCB62E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FF07FC6-2B0A-4372-828D-43D539376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87C37EE-B413-4A81-A4B5-93C23D27A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92AA2EE-6353-493B-8DB3-15EB1238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7244A9E3-6DE6-4566-8589-C3E7EBB43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1B07320-9AC3-425C-8B95-33BC2C33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984CCF3-8BFC-4A43-BF67-6C782FD2E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E1585F1-06DB-4337-A15C-2714D971D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4761BCE-4159-48DF-ACD8-F981A5A6A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6E6097-08F1-4E26-9385-07D7386FB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73B2374-4B23-4E2C-BBB7-68ACC663B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88D6850-1DFC-4956-9853-BAF11DE6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EB9F5D7-CDAB-4230-9D00-6E4FAFCE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8B6775-85A3-468B-87C2-51ED0F36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3DD617A-96AA-4A83-8484-E613AC3C8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9E9EA29-40AD-4733-8F8F-883978DAE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0CEC55B-7DEF-4A18-BA79-5C4AEF9E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0384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5" name="Oval 19">
            <a:extLst>
              <a:ext uri="{FF2B5EF4-FFF2-40B4-BE49-F238E27FC236}">
                <a16:creationId xmlns:a16="http://schemas.microsoft.com/office/drawing/2014/main" id="{4A4167EA-A7BD-44A5-8753-54026CC10286}"/>
              </a:ext>
            </a:extLst>
          </p:cNvPr>
          <p:cNvSpPr/>
          <p:nvPr userDrawn="1"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69B410C-9E7C-4FCF-9AD6-011A27CD883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384D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879A2D48-169D-4ED4-AC66-6F16389DB2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0699" y="2111351"/>
            <a:ext cx="4208625" cy="1922991"/>
          </a:xfrm>
        </p:spPr>
        <p:txBody>
          <a:bodyPr anchor="ctr"/>
          <a:lstStyle>
            <a:lvl1pPr algn="ctr">
              <a:defRPr lang="es-ES" sz="3600" kern="1200" cap="all" spc="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/>
              <a:t>TITLE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E289A1D-D340-4D92-9D34-F5A61FF32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5152" y="4634178"/>
            <a:ext cx="2877312" cy="900123"/>
          </a:xfrm>
          <a:noFill/>
        </p:spPr>
        <p:txBody>
          <a:bodyPr lIns="180000" tIns="180000" rIns="180000" bIns="180000" anchor="t" anchorCtr="0">
            <a:noAutofit/>
          </a:bodyPr>
          <a:lstStyle>
            <a:lvl1pPr marL="0" indent="0" algn="ctr">
              <a:buNone/>
              <a:defRPr sz="1600" cap="none" baseline="0">
                <a:solidFill>
                  <a:srgbClr val="333333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 err="1"/>
              <a:t>Subtitle</a:t>
            </a:r>
            <a:endParaRPr lang="es-419" dirty="0"/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8C31AA30-B7DE-488A-8408-93C3A32752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3" y="6264475"/>
            <a:ext cx="1680299" cy="514995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9E3958E5-F6BA-4433-81BC-EB43455CC84D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76D863AC-7867-4591-835F-A4180FF41F26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3A9C66B6-5758-401F-B789-7043212173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7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(4)">
    <p:bg>
      <p:bgPr>
        <a:solidFill>
          <a:srgbClr val="0384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>
            <a:extLst>
              <a:ext uri="{FF2B5EF4-FFF2-40B4-BE49-F238E27FC236}">
                <a16:creationId xmlns:a16="http://schemas.microsoft.com/office/drawing/2014/main" id="{DD17E8EE-66D4-4A31-8FBC-9353AF8109A9}"/>
              </a:ext>
            </a:extLst>
          </p:cNvPr>
          <p:cNvGrpSpPr/>
          <p:nvPr userDrawn="1"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E783BB3-E7C7-4522-996C-812164C62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C0DA3A7-2A72-4AD8-AA84-10CCB62E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DF7D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FF07FC6-2B0A-4372-828D-43D539376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87C37EE-B413-4A81-A4B5-93C23D27A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92AA2EE-6353-493B-8DB3-15EB1238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7244A9E3-6DE6-4566-8589-C3E7EBB43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1B07320-9AC3-425C-8B95-33BC2C33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984CCF3-8BFC-4A43-BF67-6C782FD2E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E1585F1-06DB-4337-A15C-2714D971D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4761BCE-4159-48DF-ACD8-F981A5A6A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6E6097-08F1-4E26-9385-07D7386FB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73B2374-4B23-4E2C-BBB7-68ACC663B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88D6850-1DFC-4956-9853-BAF11DE6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EB9F5D7-CDAB-4230-9D00-6E4FAFCE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8B6775-85A3-468B-87C2-51ED0F36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3DD617A-96AA-4A83-8484-E613AC3C8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9E9EA29-40AD-4733-8F8F-883978DAE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B5C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0CEC55B-7DEF-4A18-BA79-5C4AEF9E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419" dirty="0"/>
            </a:p>
          </p:txBody>
        </p:sp>
      </p:grpSp>
      <p:sp>
        <p:nvSpPr>
          <p:cNvPr id="25" name="Oval 19">
            <a:extLst>
              <a:ext uri="{FF2B5EF4-FFF2-40B4-BE49-F238E27FC236}">
                <a16:creationId xmlns:a16="http://schemas.microsoft.com/office/drawing/2014/main" id="{4A4167EA-A7BD-44A5-8753-54026CC10286}"/>
              </a:ext>
            </a:extLst>
          </p:cNvPr>
          <p:cNvSpPr/>
          <p:nvPr userDrawn="1"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69B410C-9E7C-4FCF-9AD6-011A27CD883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384D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879A2D48-169D-4ED4-AC66-6F16389DB2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0699" y="2111351"/>
            <a:ext cx="4208625" cy="1922991"/>
          </a:xfrm>
        </p:spPr>
        <p:txBody>
          <a:bodyPr anchor="ctr"/>
          <a:lstStyle>
            <a:lvl1pPr algn="ctr">
              <a:defRPr lang="es-ES" sz="3600" kern="1200" cap="all" spc="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419" dirty="0"/>
              <a:t>TITLE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E289A1D-D340-4D92-9D34-F5A61FF32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5152" y="4634178"/>
            <a:ext cx="2877312" cy="900123"/>
          </a:xfrm>
          <a:noFill/>
        </p:spPr>
        <p:txBody>
          <a:bodyPr lIns="180000" tIns="180000" rIns="180000" bIns="180000" anchor="t" anchorCtr="0">
            <a:noAutofit/>
          </a:bodyPr>
          <a:lstStyle>
            <a:lvl1pPr marL="0" indent="0" algn="ctr">
              <a:buNone/>
              <a:defRPr sz="1600" cap="none" baseline="0">
                <a:solidFill>
                  <a:srgbClr val="333333"/>
                </a:solidFill>
                <a:latin typeface="+mj-lt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419" dirty="0" err="1"/>
              <a:t>Subtitle</a:t>
            </a:r>
            <a:endParaRPr lang="es-419" dirty="0"/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17428BF3-EAFD-4A8C-AB6A-ADCCF5286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44" y="6264475"/>
            <a:ext cx="1680297" cy="514995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DB791C6A-225E-4325-88D3-7CE9EBDB8E15}"/>
              </a:ext>
            </a:extLst>
          </p:cNvPr>
          <p:cNvGrpSpPr/>
          <p:nvPr userDrawn="1"/>
        </p:nvGrpSpPr>
        <p:grpSpPr>
          <a:xfrm>
            <a:off x="9813631" y="6311629"/>
            <a:ext cx="2305226" cy="464331"/>
            <a:chOff x="9955553" y="5742544"/>
            <a:chExt cx="2305226" cy="464331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D174455-2EEF-4D87-BA0A-646E96BCC2E4}"/>
                </a:ext>
              </a:extLst>
            </p:cNvPr>
            <p:cNvSpPr txBox="1"/>
            <p:nvPr userDrawn="1"/>
          </p:nvSpPr>
          <p:spPr>
            <a:xfrm>
              <a:off x="10253731" y="5742544"/>
              <a:ext cx="2007048" cy="464331"/>
            </a:xfrm>
            <a:prstGeom prst="rect">
              <a:avLst/>
            </a:prstGeom>
            <a:noFill/>
          </p:spPr>
          <p:txBody>
            <a:bodyPr wrap="square" lIns="180000" tIns="108000" rIns="180000" bIns="10800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419" sz="1600" i="0" spc="-70" dirty="0">
                  <a:solidFill>
                    <a:srgbClr val="FFFFFF"/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#</a:t>
              </a:r>
              <a:r>
                <a:rPr lang="es-419" sz="1600" i="0" spc="-70" noProof="0" dirty="0">
                  <a:solidFill>
                    <a:srgbClr val="FFFFFF"/>
                  </a:solidFill>
                  <a:latin typeface="Segoe UI" panose="020B0502040204020203" pitchFamily="34" charset="0"/>
                  <a:ea typeface="Cambria" panose="02040503050406030204" pitchFamily="18" charset="0"/>
                  <a:cs typeface="Segoe UI" panose="020B0502040204020203" pitchFamily="34" charset="0"/>
                </a:rPr>
                <a:t>M365MADVirtual</a:t>
              </a:r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AF7D57CB-8B42-4E25-B567-B517FC4EAA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9955553" y="5852050"/>
              <a:ext cx="348003" cy="28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3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419" dirty="0" err="1"/>
              <a:t>Click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title</a:t>
            </a:r>
            <a:r>
              <a:rPr lang="es-419" dirty="0"/>
              <a:t> </a:t>
            </a:r>
            <a:r>
              <a:rPr lang="es-419" dirty="0" err="1"/>
              <a:t>style</a:t>
            </a:r>
            <a:endParaRPr lang="es-419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419" dirty="0" err="1"/>
              <a:t>Edit</a:t>
            </a:r>
            <a:r>
              <a:rPr lang="es-419" dirty="0"/>
              <a:t> Master </a:t>
            </a:r>
            <a:r>
              <a:rPr lang="es-419" dirty="0" err="1"/>
              <a:t>text</a:t>
            </a:r>
            <a:r>
              <a:rPr lang="es-419" dirty="0"/>
              <a:t> </a:t>
            </a:r>
            <a:r>
              <a:rPr lang="es-419" dirty="0" err="1"/>
              <a:t>styles</a:t>
            </a:r>
            <a:endParaRPr lang="es-419" dirty="0"/>
          </a:p>
          <a:p>
            <a:pPr lvl="1"/>
            <a:r>
              <a:rPr lang="es-419" dirty="0" err="1"/>
              <a:t>Second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Third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Fourth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  <a:p>
            <a:pPr lvl="4"/>
            <a:r>
              <a:rPr lang="es-419" dirty="0" err="1"/>
              <a:t>Fifth</a:t>
            </a:r>
            <a:r>
              <a:rPr lang="es-419" dirty="0"/>
              <a:t> </a:t>
            </a:r>
            <a:r>
              <a:rPr lang="es-419" dirty="0" err="1"/>
              <a:t>level</a:t>
            </a:r>
            <a:endParaRPr lang="es-419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s-419" smtClean="0"/>
              <a:t>7/11/2020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6526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graph/api/overview?view=graph-rest-1.0" TargetMode="External"/><Relationship Id="rId2" Type="http://schemas.openxmlformats.org/officeDocument/2006/relationships/hyperlink" Target="https://developer.microsoft.com/en-us/graph/graph-explorer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9FE837B9-17EA-4423-B464-C343F189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419" dirty="0"/>
              <a:t>Usando Microsoft Graph en SPFx</a:t>
            </a:r>
            <a:br>
              <a:rPr lang="es-419" dirty="0"/>
            </a:br>
            <a:r>
              <a:rPr lang="es-419" dirty="0"/>
              <a:t>Workshop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340A628B-A009-4A96-9C4B-DFA49738D8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064" y="5455920"/>
            <a:ext cx="5485434" cy="545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sz="3200" b="1" dirty="0"/>
              <a:t>Gustavo Velez</a:t>
            </a:r>
          </a:p>
        </p:txBody>
      </p:sp>
    </p:spTree>
    <p:extLst>
      <p:ext uri="{BB962C8B-B14F-4D97-AF65-F5344CB8AC3E}">
        <p14:creationId xmlns:p14="http://schemas.microsoft.com/office/powerpoint/2010/main" val="419298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4E20-18DB-40A0-AEB6-EA2ECE93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419" sz="3600">
                <a:solidFill>
                  <a:schemeClr val="tx1"/>
                </a:solidFill>
                <a:ea typeface="+mj-ea"/>
                <a:cs typeface="+mj-cs"/>
              </a:rPr>
              <a:t>Autorización en el despliegue</a:t>
            </a:r>
            <a:endParaRPr lang="es-419" sz="36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44F40-6E94-4FCA-8E7E-FC612058F2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" b="3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B1EC-B5C1-4940-9AEC-39D0035BB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419" sz="2400">
                <a:solidFill>
                  <a:schemeClr val="tx1"/>
                </a:solidFill>
                <a:latin typeface="+mn-lt"/>
              </a:rPr>
              <a:t>Los derechos configurados en la WebPart tienen que ser aceptados por un Administrador en SharePoint</a:t>
            </a:r>
            <a:endParaRPr lang="es-419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3033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213DDA4-5E24-4508-B909-0B56DEF1DD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056439"/>
          </a:xfrm>
        </p:spPr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8915E51-7808-4B63-B4B6-8DE5E959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3" y="1342362"/>
            <a:ext cx="11151917" cy="666423"/>
          </a:xfrm>
        </p:spPr>
        <p:txBody>
          <a:bodyPr/>
          <a:lstStyle/>
          <a:p>
            <a:r>
              <a:rPr lang="es-419" dirty="0"/>
              <a:t>Conclusiones</a:t>
            </a:r>
          </a:p>
        </p:txBody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6B1075F2-7D43-42A5-BA4F-736EB21892AA}"/>
              </a:ext>
            </a:extLst>
          </p:cNvPr>
          <p:cNvGrpSpPr/>
          <p:nvPr/>
        </p:nvGrpSpPr>
        <p:grpSpPr>
          <a:xfrm>
            <a:off x="1679268" y="-279432"/>
            <a:ext cx="7659223" cy="3964487"/>
            <a:chOff x="2037184" y="1360110"/>
            <a:chExt cx="10065881" cy="5210195"/>
          </a:xfrm>
          <a:solidFill>
            <a:schemeClr val="accent1"/>
          </a:solidFill>
        </p:grpSpPr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0AAC687E-ABB7-446D-8212-0DFE8F17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5727ABB-54C9-4EC9-843B-133C6E3D4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FB4BCF-2684-49C4-8920-9F483F80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E3600F60-5AC0-48E1-93A8-EB48F99DB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7B5177C0-CF58-4934-B69B-0ADC1E1FF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95A88175-D8A9-4CA9-8DD4-040E634BA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1A33446B-ED0C-4826-A63C-076B1E395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0C7EF4AA-2182-419D-9AB1-576F4ED24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3BB561EF-5304-49BE-945F-92D0066BB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425B854-3952-46DF-90A6-C421B6363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8A045D92-F3DD-4204-886E-D28B999AD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6A216F7-C1CF-4446-842F-E4E2C7D8F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8982" y="2443577"/>
            <a:ext cx="9868031" cy="374014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s-419" dirty="0"/>
              <a:t>Graph da acceso de forma unificada a la mayoría de los servicios y funciones de Office 365</a:t>
            </a:r>
          </a:p>
          <a:p>
            <a:pPr marL="457200" indent="-457200">
              <a:buFontTx/>
              <a:buChar char="-"/>
            </a:pPr>
            <a:r>
              <a:rPr lang="es-419" dirty="0"/>
              <a:t>Graph se puede utilizar en WebParts de SPFx</a:t>
            </a:r>
          </a:p>
          <a:p>
            <a:pPr marL="457200" indent="-457200">
              <a:buFontTx/>
              <a:buChar char="-"/>
            </a:pPr>
            <a:r>
              <a:rPr lang="es-419" dirty="0"/>
              <a:t>SPFx 1.4.1 simplifica el uso de Graph (registro en AD no es necesario, solo autorización de un administrador)</a:t>
            </a:r>
            <a:endParaRPr lang="es-419" sz="2400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9599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9D98474-0789-4B0D-AC6C-B87A7E3164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3" b="7473"/>
          <a:stretch>
            <a:fillRect/>
          </a:stretch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F8F39D-1835-4709-854E-66AA19823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419" b="1" dirty="0"/>
              <a:t>Gustavo Velez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2516C0-AD6A-4C1D-A7DC-C5CA913982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419" dirty="0"/>
              <a:t>MVP Office Apps and </a:t>
            </a:r>
            <a:r>
              <a:rPr lang="es-419" dirty="0" err="1"/>
              <a:t>Service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0B12384-1066-45C7-AFED-AF01D0FC0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62400" y="3297713"/>
            <a:ext cx="5893772" cy="431245"/>
          </a:xfrm>
        </p:spPr>
        <p:txBody>
          <a:bodyPr/>
          <a:lstStyle/>
          <a:p>
            <a:r>
              <a:rPr lang="es-419" dirty="0"/>
              <a:t>gustavo@gavd.net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B9E764A-48E6-4703-BB5F-ED13B12E5F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2353" y="3803508"/>
            <a:ext cx="5893819" cy="431245"/>
          </a:xfrm>
        </p:spPr>
        <p:txBody>
          <a:bodyPr/>
          <a:lstStyle/>
          <a:p>
            <a:r>
              <a:rPr lang="es-419" dirty="0"/>
              <a:t>https://guitaca.com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2A8B7F9-8CFE-4276-B54F-B8F97AB420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2354" y="4312089"/>
            <a:ext cx="5893820" cy="431245"/>
          </a:xfrm>
        </p:spPr>
        <p:txBody>
          <a:bodyPr/>
          <a:lstStyle/>
          <a:p>
            <a:r>
              <a:rPr lang="es-419" dirty="0"/>
              <a:t>https://www.linkedin.com/in/gustavo-velez-12552b8b/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AB15FB1-73A7-4779-A166-EAAC756A69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62400" y="4811261"/>
            <a:ext cx="5893772" cy="1313991"/>
          </a:xfrm>
        </p:spPr>
        <p:txBody>
          <a:bodyPr/>
          <a:lstStyle/>
          <a:p>
            <a:r>
              <a:rPr lang="es-419" dirty="0"/>
              <a:t>Ingeniero Mecánico y Electrónico, especializado en </a:t>
            </a:r>
            <a:r>
              <a:rPr lang="es-419" dirty="0" err="1"/>
              <a:t>integracion</a:t>
            </a:r>
            <a:r>
              <a:rPr lang="es-419" dirty="0"/>
              <a:t> de software de Microsoft y MVP de Office Apps And </a:t>
            </a:r>
            <a:r>
              <a:rPr lang="es-419" dirty="0" err="1"/>
              <a:t>Services</a:t>
            </a:r>
            <a:r>
              <a:rPr lang="es-419" dirty="0"/>
              <a:t> desde 2008. Autor de once libros sobre SharePoint y múltiples artículos publicados en revistas del sector en español, inglés, holandés y alemán.</a:t>
            </a:r>
          </a:p>
        </p:txBody>
      </p:sp>
      <p:pic>
        <p:nvPicPr>
          <p:cNvPr id="15" name="Picture 14" descr="A close up of a bird&#10;&#10;Description automatically generated">
            <a:extLst>
              <a:ext uri="{FF2B5EF4-FFF2-40B4-BE49-F238E27FC236}">
                <a16:creationId xmlns:a16="http://schemas.microsoft.com/office/drawing/2014/main" id="{6CE502D4-E427-4AB9-9605-A51A4FBFD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2" y="2907237"/>
            <a:ext cx="2462454" cy="3186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40CF1B-5433-4E87-9276-9E8830E162F6}"/>
              </a:ext>
            </a:extLst>
          </p:cNvPr>
          <p:cNvSpPr txBox="1"/>
          <p:nvPr/>
        </p:nvSpPr>
        <p:spPr>
          <a:xfrm>
            <a:off x="7156172" y="2587820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https://guitaca.com</a:t>
            </a:r>
          </a:p>
        </p:txBody>
      </p:sp>
    </p:spTree>
    <p:extLst>
      <p:ext uri="{BB962C8B-B14F-4D97-AF65-F5344CB8AC3E}">
        <p14:creationId xmlns:p14="http://schemas.microsoft.com/office/powerpoint/2010/main" val="42884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309A0D-2A4C-4C49-8755-011B2AED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b="1" dirty="0"/>
              <a:t>Usando </a:t>
            </a:r>
            <a:r>
              <a:rPr lang="es-419" b="1" dirty="0" err="1"/>
              <a:t>Microsfot</a:t>
            </a:r>
            <a:r>
              <a:rPr lang="es-419" b="1" dirty="0"/>
              <a:t> Graph con SPFx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946DE2-AA8B-402D-B97E-5F9934339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419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9896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8746D9-922B-4028-A96B-BC0C018D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86B500-6B8A-4F3E-B694-B1C6AA51D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913" y="2206486"/>
            <a:ext cx="9538107" cy="3910079"/>
          </a:xfrm>
        </p:spPr>
        <p:txBody>
          <a:bodyPr/>
          <a:lstStyle/>
          <a:p>
            <a:r>
              <a:rPr lang="es-419" dirty="0"/>
              <a:t>-   Que es Microsoft Graph</a:t>
            </a:r>
          </a:p>
          <a:p>
            <a:r>
              <a:rPr lang="es-419" dirty="0"/>
              <a:t>-   Que se puede hacer con Microsoft Graph</a:t>
            </a:r>
          </a:p>
          <a:p>
            <a:r>
              <a:rPr lang="es-419" dirty="0"/>
              <a:t>-   AD App </a:t>
            </a:r>
            <a:r>
              <a:rPr lang="es-419" dirty="0" err="1"/>
              <a:t>Registration</a:t>
            </a:r>
            <a:endParaRPr lang="es-419" dirty="0"/>
          </a:p>
          <a:p>
            <a:pPr marL="457200" indent="-457200">
              <a:buFontTx/>
              <a:buChar char="-"/>
            </a:pPr>
            <a:r>
              <a:rPr lang="es-419" dirty="0"/>
              <a:t>Introducción a SPFx</a:t>
            </a:r>
          </a:p>
          <a:p>
            <a:pPr marL="457200" indent="-457200">
              <a:buFontTx/>
              <a:buChar char="-"/>
            </a:pPr>
            <a:r>
              <a:rPr lang="es-419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5354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DC02-7E07-46EB-9831-8178415F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Microsoft Graph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F31A5-4644-4E1C-8242-E2F08DF72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097" y="1238486"/>
            <a:ext cx="11159923" cy="28067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s-419" dirty="0"/>
              <a:t>API unificado para Office 365, Windows 10, Enterprise </a:t>
            </a:r>
            <a:r>
              <a:rPr lang="es-419" dirty="0" err="1"/>
              <a:t>Mobility</a:t>
            </a:r>
            <a:r>
              <a:rPr lang="es-419" dirty="0"/>
              <a:t> + Security y AD</a:t>
            </a:r>
          </a:p>
          <a:p>
            <a:pPr marL="457200" indent="-457200">
              <a:buFontTx/>
              <a:buChar char="-"/>
            </a:pPr>
            <a:r>
              <a:rPr lang="es-419" dirty="0"/>
              <a:t>Basado en REST</a:t>
            </a:r>
          </a:p>
          <a:p>
            <a:pPr marL="457200" indent="-457200">
              <a:buFontTx/>
              <a:buChar char="-"/>
            </a:pPr>
            <a:r>
              <a:rPr lang="es-419" dirty="0"/>
              <a:t>Introducido en 2015 y todavía en desarrollo (v1 y beta)</a:t>
            </a:r>
          </a:p>
          <a:p>
            <a:pPr marL="457200" indent="-457200">
              <a:buFontTx/>
              <a:buChar char="-"/>
            </a:pPr>
            <a:endParaRPr lang="es-419" dirty="0"/>
          </a:p>
          <a:p>
            <a:pPr marL="457200" indent="-457200">
              <a:buFontTx/>
              <a:buChar char="-"/>
            </a:pPr>
            <a:endParaRPr lang="es-419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347F773-31BE-4BF2-A4AD-58A8A9EA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2" y="3692658"/>
            <a:ext cx="8832574" cy="257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8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BACBE-E35B-40D4-9EF7-04DE2353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419" sz="3700" dirty="0">
                <a:solidFill>
                  <a:schemeClr val="tx1"/>
                </a:solidFill>
                <a:ea typeface="+mj-ea"/>
                <a:cs typeface="+mj-cs"/>
              </a:rPr>
              <a:t>Que podemos hacer con Graph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sp>
        <p:nvSpPr>
          <p:cNvPr id="11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B858-407B-4ECF-ACBA-7580C47E5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719" y="2497890"/>
            <a:ext cx="4559425" cy="39795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tx1"/>
                </a:solidFill>
                <a:latin typeface="+mn-lt"/>
              </a:rPr>
              <a:t>Acceder programáticamente prácticamente todos los servicios de Office 365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tx1"/>
                </a:solidFill>
                <a:latin typeface="+mn-lt"/>
              </a:rPr>
              <a:t>Sitio para experimentar con Graph:</a:t>
            </a:r>
          </a:p>
          <a:p>
            <a:pPr marL="977642" lvl="4" indent="-228600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tx1"/>
                </a:solidFill>
                <a:hlinkClick r:id="rId2"/>
              </a:rPr>
              <a:t>https://developer.microsoft.com/en-us/graph/graph-explorer</a:t>
            </a:r>
            <a:endParaRPr lang="es-419" sz="2000" dirty="0">
              <a:solidFill>
                <a:schemeClr val="tx1"/>
              </a:solidFill>
            </a:endParaRP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tx1"/>
                </a:solidFill>
              </a:rPr>
              <a:t>Microsoft Graph REST API v1.0 </a:t>
            </a:r>
            <a:r>
              <a:rPr lang="es-419" sz="2000" dirty="0" err="1">
                <a:solidFill>
                  <a:schemeClr val="tx1"/>
                </a:solidFill>
              </a:rPr>
              <a:t>reference</a:t>
            </a:r>
            <a:endParaRPr lang="es-419" sz="2000" dirty="0">
              <a:solidFill>
                <a:schemeClr val="tx1"/>
              </a:solidFill>
            </a:endParaRPr>
          </a:p>
          <a:p>
            <a:pPr marL="977642" lvl="4" indent="-228600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tx1"/>
                </a:solidFill>
                <a:hlinkClick r:id="rId3"/>
              </a:rPr>
              <a:t>https://docs.microsoft.com/en-us/graph/api/overview?view=graph-rest-1.0</a:t>
            </a:r>
            <a:r>
              <a:rPr lang="es-419" sz="2000" dirty="0">
                <a:solidFill>
                  <a:schemeClr val="tx1"/>
                </a:solidFill>
              </a:rPr>
              <a:t>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s-419" sz="2000" dirty="0">
              <a:solidFill>
                <a:schemeClr val="tx1"/>
              </a:solidFill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DC55A-D368-46E2-A377-DA0D381D9A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94" r="2631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A1E8-5793-4B92-A3A1-90751634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419" dirty="0">
                <a:solidFill>
                  <a:schemeClr val="bg1"/>
                </a:solidFill>
                <a:ea typeface="+mj-ea"/>
                <a:cs typeface="+mj-cs"/>
              </a:rPr>
              <a:t>Azure AD App </a:t>
            </a:r>
            <a:r>
              <a:rPr lang="es-419" dirty="0" err="1">
                <a:solidFill>
                  <a:schemeClr val="bg1"/>
                </a:solidFill>
                <a:ea typeface="+mj-ea"/>
                <a:cs typeface="+mj-cs"/>
              </a:rPr>
              <a:t>Registration</a:t>
            </a:r>
            <a:endParaRPr lang="es-419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AC285-7B62-49EB-83E9-AF271F451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2022" y="849338"/>
            <a:ext cx="5057119" cy="257966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latin typeface="+mn-lt"/>
              </a:rPr>
              <a:t>Todas las consultas de Graph necesitan un Azure AD App </a:t>
            </a:r>
            <a:r>
              <a:rPr lang="es-419" sz="1800" dirty="0" err="1">
                <a:solidFill>
                  <a:schemeClr val="tx1"/>
                </a:solidFill>
                <a:latin typeface="+mn-lt"/>
              </a:rPr>
              <a:t>Registration</a:t>
            </a:r>
            <a:endParaRPr lang="es-419" sz="1800" dirty="0">
              <a:solidFill>
                <a:schemeClr val="tx1"/>
              </a:solidFill>
              <a:latin typeface="+mn-lt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latin typeface="+mn-lt"/>
              </a:rPr>
              <a:t>Dos tipos de registros: </a:t>
            </a:r>
            <a:r>
              <a:rPr lang="es-419" sz="1800" dirty="0" err="1">
                <a:solidFill>
                  <a:schemeClr val="tx1"/>
                </a:solidFill>
                <a:latin typeface="+mn-lt"/>
              </a:rPr>
              <a:t>Delegated</a:t>
            </a:r>
            <a:r>
              <a:rPr lang="es-419" sz="18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s-419" sz="1800" dirty="0" err="1">
                <a:solidFill>
                  <a:schemeClr val="tx1"/>
                </a:solidFill>
                <a:latin typeface="+mn-lt"/>
              </a:rPr>
              <a:t>Application</a:t>
            </a:r>
            <a:endParaRPr lang="es-419" sz="1800" dirty="0">
              <a:solidFill>
                <a:schemeClr val="tx1"/>
              </a:solidFill>
              <a:latin typeface="+mn-lt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latin typeface="+mn-lt"/>
              </a:rPr>
              <a:t>SPFx se encarga de crear el registro </a:t>
            </a:r>
            <a:r>
              <a:rPr lang="es-419" sz="1800" dirty="0" err="1">
                <a:solidFill>
                  <a:schemeClr val="tx1"/>
                </a:solidFill>
                <a:latin typeface="+mn-lt"/>
              </a:rPr>
              <a:t>on-the-fly</a:t>
            </a:r>
            <a:r>
              <a:rPr lang="es-419" sz="1800" dirty="0">
                <a:solidFill>
                  <a:schemeClr val="tx1"/>
                </a:solidFill>
                <a:latin typeface="+mn-lt"/>
              </a:rPr>
              <a:t> (usa registro del tipo </a:t>
            </a:r>
            <a:r>
              <a:rPr lang="es-419" sz="1800" dirty="0" err="1">
                <a:solidFill>
                  <a:schemeClr val="tx1"/>
                </a:solidFill>
                <a:latin typeface="+mn-lt"/>
              </a:rPr>
              <a:t>Application</a:t>
            </a:r>
            <a:r>
              <a:rPr lang="es-419" sz="1800" dirty="0">
                <a:solidFill>
                  <a:schemeClr val="tx1"/>
                </a:solidFill>
                <a:latin typeface="+mn-lt"/>
              </a:rPr>
              <a:t>, con las credenciales del usuario que ejecuta la acción)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1644E-80C6-4D60-B0C4-0AB1976A0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29" b="1"/>
          <a:stretch/>
        </p:blipFill>
        <p:spPr>
          <a:xfrm>
            <a:off x="1817648" y="3764470"/>
            <a:ext cx="8023341" cy="2903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A931-FFFB-4AB8-AC1C-61E78DD5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 a SPFx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7F548-34E5-49E2-A240-2B88B1C75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s-419" dirty="0"/>
              <a:t>SharePoint </a:t>
            </a:r>
            <a:r>
              <a:rPr lang="es-419" dirty="0" err="1"/>
              <a:t>Framewor</a:t>
            </a:r>
            <a:r>
              <a:rPr lang="es-419" dirty="0"/>
              <a:t> (SPFx) - Introducido por Microsoft en mayo del 2016</a:t>
            </a:r>
          </a:p>
          <a:p>
            <a:pPr marL="457200" indent="-457200">
              <a:buFontTx/>
              <a:buChar char="-"/>
            </a:pPr>
            <a:r>
              <a:rPr lang="es-419" dirty="0"/>
              <a:t>Framework para programar componentes personalizados para SharePoint (y recientemente también para Teams)</a:t>
            </a:r>
          </a:p>
          <a:p>
            <a:pPr marL="457200" indent="-457200">
              <a:buFontTx/>
              <a:buChar char="-"/>
            </a:pPr>
            <a:r>
              <a:rPr lang="es-419" dirty="0"/>
              <a:t>WebParts, Extensiones (menús), inyección de JavaScript</a:t>
            </a:r>
          </a:p>
          <a:p>
            <a:pPr marL="457200" indent="-457200">
              <a:buFontTx/>
              <a:buChar char="-"/>
            </a:pPr>
            <a:r>
              <a:rPr lang="es-419" dirty="0"/>
              <a:t>Usa el DOM de HTML y JavaScript</a:t>
            </a:r>
          </a:p>
          <a:p>
            <a:pPr marL="457200" indent="-457200">
              <a:buFontTx/>
              <a:buChar char="-"/>
            </a:pPr>
            <a:r>
              <a:rPr lang="es-419" dirty="0"/>
              <a:t>SPFx 1.4.1 (marzo 2018) introdujo extensiones nativas para trabajar con 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350651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194B-BA43-45F1-8D69-7989F46E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Usando Graph en SPFx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D6666-BD01-4AF6-9A8B-17D1F102A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s-419" dirty="0"/>
              <a:t>Requiere SPFx v1.4.1 como mínimo</a:t>
            </a:r>
          </a:p>
          <a:p>
            <a:pPr marL="457200" indent="-457200">
              <a:buFontTx/>
              <a:buChar char="-"/>
            </a:pPr>
            <a:r>
              <a:rPr lang="es-419" dirty="0"/>
              <a:t>WebParts sin framework, o con </a:t>
            </a:r>
            <a:r>
              <a:rPr lang="es-419" dirty="0" err="1"/>
              <a:t>React</a:t>
            </a:r>
            <a:endParaRPr lang="es-419" dirty="0"/>
          </a:p>
          <a:p>
            <a:pPr marL="457200" indent="-457200">
              <a:buFontTx/>
              <a:buChar char="-"/>
            </a:pPr>
            <a:r>
              <a:rPr lang="es-419" dirty="0"/>
              <a:t>Importar la clase </a:t>
            </a:r>
            <a:r>
              <a:rPr lang="es-419" b="1" dirty="0" err="1"/>
              <a:t>MSGraphClient</a:t>
            </a:r>
            <a:r>
              <a:rPr lang="es-419" dirty="0"/>
              <a:t> que se encuentra en la librería </a:t>
            </a:r>
            <a:r>
              <a:rPr lang="es-419" b="1" dirty="0" err="1"/>
              <a:t>microsoft</a:t>
            </a:r>
            <a:r>
              <a:rPr lang="es-419" b="1" dirty="0"/>
              <a:t>/</a:t>
            </a:r>
            <a:r>
              <a:rPr lang="es-419" b="1" dirty="0" err="1"/>
              <a:t>sp</a:t>
            </a:r>
            <a:r>
              <a:rPr lang="es-419" b="1" dirty="0"/>
              <a:t>-http</a:t>
            </a:r>
          </a:p>
          <a:p>
            <a:pPr marL="457200" indent="-457200">
              <a:buFontTx/>
              <a:buChar char="-"/>
            </a:pPr>
            <a:r>
              <a:rPr lang="es-419" dirty="0"/>
              <a:t>Hacer las consultas REST utilizando </a:t>
            </a:r>
            <a:r>
              <a:rPr lang="es-419" b="1" dirty="0" err="1"/>
              <a:t>msGraphClientFactory</a:t>
            </a:r>
            <a:endParaRPr lang="es-419" b="1" dirty="0"/>
          </a:p>
          <a:p>
            <a:pPr marL="457200" indent="-457200">
              <a:buFontTx/>
              <a:buChar char="-"/>
            </a:pPr>
            <a:r>
              <a:rPr lang="es-419" dirty="0"/>
              <a:t>Configurar los derechos necesarios por medio de </a:t>
            </a:r>
            <a:r>
              <a:rPr lang="es-419" b="1" dirty="0" err="1"/>
              <a:t>webApiPermissionRequests</a:t>
            </a:r>
            <a:endParaRPr lang="es-419" b="1" dirty="0"/>
          </a:p>
          <a:p>
            <a:pPr marL="457200" indent="-457200">
              <a:buFontTx/>
              <a:buChar char="-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614057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icrosoft 365 Saturday Madrid">
      <a:dk1>
        <a:srgbClr val="404040"/>
      </a:dk1>
      <a:lt1>
        <a:sysClr val="window" lastClr="FFFFFF"/>
      </a:lt1>
      <a:dk2>
        <a:srgbClr val="404040"/>
      </a:dk2>
      <a:lt2>
        <a:srgbClr val="FFFFFF"/>
      </a:lt2>
      <a:accent1>
        <a:srgbClr val="0384DA"/>
      </a:accent1>
      <a:accent2>
        <a:srgbClr val="EEEEEE"/>
      </a:accent2>
      <a:accent3>
        <a:srgbClr val="CCCCCC"/>
      </a:accent3>
      <a:accent4>
        <a:srgbClr val="0384DA"/>
      </a:accent4>
      <a:accent5>
        <a:srgbClr val="EEEEEE"/>
      </a:accent5>
      <a:accent6>
        <a:srgbClr val="CCCCCC"/>
      </a:accent6>
      <a:hlink>
        <a:srgbClr val="0384DA"/>
      </a:hlink>
      <a:folHlink>
        <a:srgbClr val="954F72"/>
      </a:folHlink>
    </a:clrScheme>
    <a:fontScheme name="mystic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Open Sans</vt:lpstr>
      <vt:lpstr>Raleway</vt:lpstr>
      <vt:lpstr>Segoe UI</vt:lpstr>
      <vt:lpstr>Segoe UI Light</vt:lpstr>
      <vt:lpstr>Segoe UI Semibold</vt:lpstr>
      <vt:lpstr>Wingdings</vt:lpstr>
      <vt:lpstr>1_Office Theme</vt:lpstr>
      <vt:lpstr>Usando Microsoft Graph en SPFx Workshop</vt:lpstr>
      <vt:lpstr>PowerPoint Presentation</vt:lpstr>
      <vt:lpstr>Usando Microsfot Graph con SPFx</vt:lpstr>
      <vt:lpstr>Programa</vt:lpstr>
      <vt:lpstr>Microsoft Graph</vt:lpstr>
      <vt:lpstr>Que podemos hacer con Graph</vt:lpstr>
      <vt:lpstr>Azure AD App Registration</vt:lpstr>
      <vt:lpstr>Introducción a SPFx</vt:lpstr>
      <vt:lpstr>Usando Graph en SPFx</vt:lpstr>
      <vt:lpstr>Autorización en el despliegue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Microsoft Graph en SPFx Workshop</dc:title>
  <dc:creator>Gustavo Velez</dc:creator>
  <cp:lastModifiedBy>Gustavo Velez</cp:lastModifiedBy>
  <cp:revision>1</cp:revision>
  <dcterms:created xsi:type="dcterms:W3CDTF">2020-11-07T11:06:40Z</dcterms:created>
  <dcterms:modified xsi:type="dcterms:W3CDTF">2020-11-07T11:25:06Z</dcterms:modified>
</cp:coreProperties>
</file>