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ulk.openweathermap.org/sample/city.list.json.gz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125C4-73FC-49BF-A534-405B4E802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Api Climática</a:t>
            </a:r>
            <a:r>
              <a:rPr lang="es-AR" sz="2800" dirty="0"/>
              <a:t> OpenWeatherMap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C4541-D38D-4D59-8FBE-8CEF6BE62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Curso JS - PAMI                                                                                            UTN-FRA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76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434C6-B1BA-4D5E-ABEA-994653AA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Primero lo primero…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B21E8-94CD-4280-B5D3-4CD226D5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724150"/>
            <a:ext cx="10620375" cy="4267200"/>
          </a:xfrm>
        </p:spPr>
        <p:txBody>
          <a:bodyPr/>
          <a:lstStyle/>
          <a:p>
            <a:r>
              <a:rPr lang="es-AR" dirty="0"/>
              <a:t>Lo primero que debemos hacer es registrarnos en el sitio web:</a:t>
            </a:r>
          </a:p>
          <a:p>
            <a:pPr marL="0" indent="0">
              <a:buNone/>
            </a:pPr>
            <a:r>
              <a:rPr lang="es-AR" dirty="0"/>
              <a:t>     </a:t>
            </a:r>
            <a:r>
              <a:rPr lang="es-AR" dirty="0">
                <a:hlinkClick r:id="rId2"/>
              </a:rPr>
              <a:t>https://openweath ermap.org</a:t>
            </a:r>
            <a:r>
              <a:rPr lang="es-AR" dirty="0"/>
              <a:t> nos enviarán por email la apiKey que utilizaremos en todas nuestras peticiones.</a:t>
            </a:r>
          </a:p>
          <a:p>
            <a:endParaRPr lang="es-AR" dirty="0"/>
          </a:p>
          <a:p>
            <a:r>
              <a:rPr lang="es-AR" dirty="0"/>
              <a:t>También podemos acceder a la apiKey desde los ajustes de nuestro perfil en la pestaña API Keys de la misma página de </a:t>
            </a:r>
            <a:r>
              <a:rPr lang="es-AR" dirty="0" err="1"/>
              <a:t>owm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/>
              <a:t>Del siguiente link </a:t>
            </a:r>
            <a:r>
              <a:rPr lang="es-AR" dirty="0">
                <a:hlinkClick r:id="rId3"/>
              </a:rPr>
              <a:t>http://bulk.openweathermap.org/sample/city.list.json.gz</a:t>
            </a:r>
            <a:r>
              <a:rPr lang="es-AR" dirty="0"/>
              <a:t> nos podemos descargar un archivo json comprimido con todas las ciudades para las cuales la api nos puede proporcionar el pronóstico.</a:t>
            </a:r>
          </a:p>
          <a:p>
            <a:pPr marL="457200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65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55AF4-48A8-4FE2-A4AE-79D7CA4B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URL del Web Service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5C24B-DF7A-478A-88D7-C892218C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4" y="2285999"/>
            <a:ext cx="11134725" cy="4378961"/>
          </a:xfrm>
          <a:noFill/>
        </p:spPr>
        <p:txBody>
          <a:bodyPr>
            <a:normAutofit/>
          </a:bodyPr>
          <a:lstStyle/>
          <a:p>
            <a:r>
              <a:rPr lang="es-AR" dirty="0"/>
              <a:t>Podemos invocar los datos del clima por el id de la ciudad o por una cadena donde aparezcan el nombre de la ciudad y el código del país. p.e. “Buenos Aires, AR”</a:t>
            </a:r>
          </a:p>
          <a:p>
            <a:r>
              <a:rPr lang="es-AR" dirty="0"/>
              <a:t>Analicemos en el siguiente diagrama la composición de la url con id de la ciudad:</a:t>
            </a:r>
          </a:p>
          <a:p>
            <a:pPr marL="0" indent="0">
              <a:buNone/>
            </a:pPr>
            <a:r>
              <a:rPr lang="es-AR" dirty="0"/>
              <a:t>https://api.openweathermap.org/data/2.5/weather?id=" +  idCiudad </a:t>
            </a:r>
          </a:p>
          <a:p>
            <a:pPr marL="0" indent="0">
              <a:buNone/>
            </a:pPr>
            <a:r>
              <a:rPr lang="es-AR" dirty="0"/>
              <a:t>                                                                                                    + "&amp;lang=</a:t>
            </a:r>
            <a:r>
              <a:rPr lang="es-AR" dirty="0" err="1"/>
              <a:t>es&amp;units</a:t>
            </a:r>
            <a:r>
              <a:rPr lang="es-AR" dirty="0"/>
              <a:t>=metric&amp;APPID=" </a:t>
            </a:r>
          </a:p>
          <a:p>
            <a:pPr marL="0" indent="0">
              <a:buNone/>
            </a:pPr>
            <a:r>
              <a:rPr lang="es-AR" dirty="0"/>
              <a:t>                                                                                                    + appkey;</a:t>
            </a:r>
          </a:p>
          <a:p>
            <a:pPr lvl="1"/>
            <a:r>
              <a:rPr lang="es-AR" dirty="0"/>
              <a:t>https://api.openweathermap.org/data/2.5/weather?id=          </a:t>
            </a:r>
          </a:p>
          <a:p>
            <a:pPr marL="457200" lvl="1" indent="0">
              <a:buNone/>
            </a:pPr>
            <a:r>
              <a:rPr lang="es-AR" dirty="0"/>
              <a:t>URL base de la API el primer parámetro es id que indica que enviaremos el id de la ciudad.</a:t>
            </a:r>
          </a:p>
          <a:p>
            <a:pPr lvl="1"/>
            <a:r>
              <a:rPr lang="es-AR" dirty="0"/>
              <a:t>+ idCiudad        Concatenamos el id de la ciudad deseada</a:t>
            </a:r>
          </a:p>
          <a:p>
            <a:pPr lvl="1"/>
            <a:r>
              <a:rPr lang="es-AR" dirty="0"/>
              <a:t>+ "&amp;lang=</a:t>
            </a:r>
            <a:r>
              <a:rPr lang="es-AR" dirty="0" err="1"/>
              <a:t>es&amp;units</a:t>
            </a:r>
            <a:r>
              <a:rPr lang="es-AR" dirty="0"/>
              <a:t>=metric&amp;APPID="  + appkey;</a:t>
            </a:r>
          </a:p>
          <a:p>
            <a:pPr marL="457200" lvl="1" indent="0">
              <a:buNone/>
            </a:pPr>
            <a:r>
              <a:rPr lang="es-AR" dirty="0"/>
              <a:t>Por último concatenamos el lenguaje, en que unidad queremos la información y nuestra apiKey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347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55AF4-48A8-4FE2-A4AE-79D7CA4B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URL del Web Service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5C24B-DF7A-478A-88D7-C892218C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4" y="2285999"/>
            <a:ext cx="11134725" cy="4378961"/>
          </a:xfrm>
          <a:noFill/>
        </p:spPr>
        <p:txBody>
          <a:bodyPr>
            <a:normAutofit/>
          </a:bodyPr>
          <a:lstStyle/>
          <a:p>
            <a:r>
              <a:rPr lang="es-AR" dirty="0"/>
              <a:t>Analicemos en el siguiente diagrama la composición de la url con nombre ciudad y país</a:t>
            </a:r>
          </a:p>
          <a:p>
            <a:pPr marL="0" indent="0">
              <a:buNone/>
            </a:pPr>
            <a:r>
              <a:rPr lang="es-AR" dirty="0"/>
              <a:t>https://api.openweathermap.org/data/2.5/weather?q=" +  encodeURI(ciudad) </a:t>
            </a:r>
          </a:p>
          <a:p>
            <a:pPr marL="0" indent="0">
              <a:buNone/>
            </a:pPr>
            <a:r>
              <a:rPr lang="es-AR" dirty="0"/>
              <a:t>                                                                                                    + "&amp;lang=</a:t>
            </a:r>
            <a:r>
              <a:rPr lang="es-AR" dirty="0" err="1"/>
              <a:t>es&amp;units</a:t>
            </a:r>
            <a:r>
              <a:rPr lang="es-AR" dirty="0"/>
              <a:t>=metric&amp;APPID=" </a:t>
            </a:r>
          </a:p>
          <a:p>
            <a:pPr marL="0" indent="0">
              <a:buNone/>
            </a:pPr>
            <a:r>
              <a:rPr lang="es-AR" dirty="0"/>
              <a:t>                                                                                                    + appkey;</a:t>
            </a:r>
          </a:p>
          <a:p>
            <a:pPr lvl="1"/>
            <a:r>
              <a:rPr lang="es-AR" dirty="0"/>
              <a:t>https://api.openweathermap.org/data/2.5/weather?q=          </a:t>
            </a:r>
          </a:p>
          <a:p>
            <a:pPr marL="457200" lvl="1" indent="0">
              <a:buNone/>
            </a:pPr>
            <a:r>
              <a:rPr lang="es-AR" dirty="0"/>
              <a:t>URL base de la API el primer parámetro es id que indica que enviaremos el id de la ciudad.</a:t>
            </a:r>
          </a:p>
          <a:p>
            <a:pPr lvl="1"/>
            <a:r>
              <a:rPr lang="es-AR" dirty="0"/>
              <a:t>+  encodeURI(ciudad)     Concatenamos el nombre de la ciudad y el código país</a:t>
            </a:r>
          </a:p>
          <a:p>
            <a:pPr lvl="1"/>
            <a:r>
              <a:rPr lang="es-AR" dirty="0"/>
              <a:t>+ "&amp;lang=es&amp;units=metric&amp;APPID="  + appkey;</a:t>
            </a:r>
          </a:p>
          <a:p>
            <a:pPr marL="457200" lvl="1" indent="0">
              <a:buNone/>
            </a:pPr>
            <a:r>
              <a:rPr lang="es-AR" dirty="0"/>
              <a:t>Por último concatenamos el lenguaje, en que unidad queremos la información y nuestra apiKey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16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515B-DD3F-4788-A0D7-06F07CD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hacemos con la respuesta?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92490-387A-4EF5-A18F-B2A85381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760"/>
            <a:ext cx="11236960" cy="4104640"/>
          </a:xfrm>
        </p:spPr>
        <p:txBody>
          <a:bodyPr/>
          <a:lstStyle/>
          <a:p>
            <a:r>
              <a:rPr lang="es-AR" dirty="0"/>
              <a:t>Si todo sale bien, el web Service nos devuelve la información en formato Json.</a:t>
            </a:r>
          </a:p>
          <a:p>
            <a:r>
              <a:rPr lang="es-AR" dirty="0"/>
              <a:t>En algo similar a esto:</a:t>
            </a:r>
          </a:p>
          <a:p>
            <a:pPr marL="0" indent="0">
              <a:buNone/>
            </a:pPr>
            <a:r>
              <a:rPr lang="es-AR" dirty="0"/>
              <a:t>{"</a:t>
            </a:r>
            <a:r>
              <a:rPr lang="es-AR" dirty="0" err="1"/>
              <a:t>coord</a:t>
            </a:r>
            <a:r>
              <a:rPr lang="es-AR" dirty="0"/>
              <a:t>":{"</a:t>
            </a:r>
            <a:r>
              <a:rPr lang="es-AR" dirty="0" err="1"/>
              <a:t>lon</a:t>
            </a:r>
            <a:r>
              <a:rPr lang="es-AR" dirty="0"/>
              <a:t>":-54.11,"lat":-26.62},"</a:t>
            </a:r>
            <a:r>
              <a:rPr lang="es-AR" dirty="0" err="1"/>
              <a:t>weather</a:t>
            </a:r>
            <a:r>
              <a:rPr lang="es-AR" dirty="0"/>
              <a:t>":[{"id":803,"main":"Clouds","description":"nubes rotas","icon":"04d"}],"base":"model","</a:t>
            </a:r>
            <a:r>
              <a:rPr lang="es-AR" dirty="0" err="1"/>
              <a:t>main</a:t>
            </a:r>
            <a:r>
              <a:rPr lang="es-AR" dirty="0"/>
              <a:t>":{"temp":24.62,"pressure":1016,"humidity":55,"temp_min":24.62,"temp_max":24.62,"sea_level":1016,"grnd_level":953},"</a:t>
            </a:r>
            <a:r>
              <a:rPr lang="es-AR" dirty="0" err="1"/>
              <a:t>wind</a:t>
            </a:r>
            <a:r>
              <a:rPr lang="es-AR" dirty="0"/>
              <a:t>":{"speed":2.67,"deg":39},"</a:t>
            </a:r>
            <a:r>
              <a:rPr lang="es-AR" dirty="0" err="1"/>
              <a:t>clouds</a:t>
            </a:r>
            <a:r>
              <a:rPr lang="es-AR" dirty="0"/>
              <a:t>":{"all":64},"dt":1573564828,"sys":{"country":"AR","sunrise":1573547998,"sunset":1573596078},"</a:t>
            </a:r>
            <a:r>
              <a:rPr lang="es-AR" dirty="0" err="1"/>
              <a:t>timezone</a:t>
            </a:r>
            <a:r>
              <a:rPr lang="es-AR" dirty="0"/>
              <a:t>":-10800,"id":3428577,"name":"San Pedro","cod":200}</a:t>
            </a:r>
          </a:p>
          <a:p>
            <a:r>
              <a:rPr lang="es-AR" dirty="0"/>
              <a:t>Es recomendable analizar la estructura del json con alguna aplicación que le de un formato más legible. p.e: www.jsonformatter.org</a:t>
            </a:r>
          </a:p>
        </p:txBody>
      </p:sp>
    </p:spTree>
    <p:extLst>
      <p:ext uri="{BB962C8B-B14F-4D97-AF65-F5344CB8AC3E}">
        <p14:creationId xmlns:p14="http://schemas.microsoft.com/office/powerpoint/2010/main" val="8865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90CC-E2D2-4FB2-9A99-F7E8AB35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Json Formatter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05FBF-7906-42AC-A8E0-6E0C8F56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2184400"/>
            <a:ext cx="10982959" cy="3926840"/>
          </a:xfrm>
        </p:spPr>
        <p:txBody>
          <a:bodyPr/>
          <a:lstStyle/>
          <a:p>
            <a:r>
              <a:rPr lang="es-AR" dirty="0"/>
              <a:t>Copiamos el json y lo pegamos en la pagina y veremos algo como esto: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197A9-ACBC-4A39-829E-BFE1DFF6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5" y="2597511"/>
            <a:ext cx="10774984" cy="40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6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41AA0-A250-4FCA-B2AB-5108057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Donde están los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AB323-3A09-4FCE-931A-E8FE98AC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2651760"/>
            <a:ext cx="10901680" cy="3535680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Ciudad: </a:t>
            </a:r>
            <a:r>
              <a:rPr lang="es-AR" dirty="0"/>
              <a:t>pronostico.sys.name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Código País: </a:t>
            </a:r>
            <a:r>
              <a:rPr lang="es-AR" dirty="0"/>
              <a:t>pronostico.sys.country  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Temperatura: </a:t>
            </a:r>
            <a:r>
              <a:rPr lang="es-AR" dirty="0"/>
              <a:t>pronostico.main.temp (°C)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Humedad: </a:t>
            </a:r>
            <a:r>
              <a:rPr lang="es-AR" dirty="0"/>
              <a:t>pronostico.main.humidity (%)</a:t>
            </a:r>
          </a:p>
          <a:p>
            <a:pPr marL="0" indent="0">
              <a:buNone/>
            </a:pPr>
            <a:r>
              <a:rPr lang="es-AR" b="1" dirty="0"/>
              <a:t>  Presión: </a:t>
            </a:r>
            <a:r>
              <a:rPr lang="es-AR" dirty="0"/>
              <a:t>pronostico.main.pressure (hPa)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Velocidad del Viento: </a:t>
            </a:r>
            <a:r>
              <a:rPr lang="es-AR" dirty="0"/>
              <a:t>pronostico.wind.speed (m/seg) para pasarlos a Km/h multiplicamos *3.6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Temperaturas mínima y máxima: </a:t>
            </a:r>
            <a:r>
              <a:rPr lang="es-AR" dirty="0"/>
              <a:t>pronostico.main.temp_min y pronostico.main.temp_max (°C)</a:t>
            </a:r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/>
              <a:t>Descripción del clima: </a:t>
            </a:r>
            <a:r>
              <a:rPr lang="es-AR" dirty="0"/>
              <a:t>pronostico.weather[0].description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294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3F771-3149-446B-8F08-69DD6D47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Icono del clima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2F77B-535F-4B56-9BD1-921A22CF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2418080"/>
            <a:ext cx="11236960" cy="3601720"/>
          </a:xfrm>
        </p:spPr>
        <p:txBody>
          <a:bodyPr/>
          <a:lstStyle/>
          <a:p>
            <a:r>
              <a:rPr lang="es-AR" dirty="0"/>
              <a:t>La API nos provee de un icono que representa el clima actual </a:t>
            </a:r>
          </a:p>
          <a:p>
            <a:r>
              <a:rPr lang="es-AR" dirty="0"/>
              <a:t>Lo obtenemos de pronostico.weather[0].</a:t>
            </a:r>
            <a:r>
              <a:rPr lang="es-AR" dirty="0" err="1"/>
              <a:t>icon</a:t>
            </a:r>
            <a:r>
              <a:rPr lang="es-AR" dirty="0"/>
              <a:t>  esto es solo el nombre del archivo que se encuentra en los servidores de </a:t>
            </a:r>
            <a:r>
              <a:rPr lang="es-AR" dirty="0" err="1"/>
              <a:t>owm</a:t>
            </a:r>
            <a:r>
              <a:rPr lang="es-AR" dirty="0"/>
              <a:t>. Para recuperarlo debemos armar una url de la siguiente manera:</a:t>
            </a:r>
          </a:p>
          <a:p>
            <a:r>
              <a:rPr lang="es-AR" dirty="0"/>
              <a:t>“http//openweathermap.org/</a:t>
            </a:r>
            <a:r>
              <a:rPr lang="es-AR" dirty="0" err="1"/>
              <a:t>img</a:t>
            </a:r>
            <a:r>
              <a:rPr lang="es-AR" dirty="0"/>
              <a:t>/w/” + pronostico.weather[0].</a:t>
            </a:r>
            <a:r>
              <a:rPr lang="es-AR" dirty="0" err="1"/>
              <a:t>icon</a:t>
            </a:r>
            <a:r>
              <a:rPr lang="es-AR" dirty="0"/>
              <a:t> + “.png”</a:t>
            </a:r>
          </a:p>
          <a:p>
            <a:r>
              <a:rPr lang="es-AR" dirty="0"/>
              <a:t>Ese será el atributo </a:t>
            </a:r>
            <a:r>
              <a:rPr lang="es-AR" dirty="0" err="1"/>
              <a:t>src</a:t>
            </a:r>
            <a:r>
              <a:rPr lang="es-AR" dirty="0"/>
              <a:t> de la etiqueta </a:t>
            </a:r>
            <a:r>
              <a:rPr lang="es-AR" dirty="0" err="1"/>
              <a:t>img</a:t>
            </a:r>
            <a:r>
              <a:rPr lang="es-AR" dirty="0"/>
              <a:t> que mostraremos en nuestro html</a:t>
            </a:r>
          </a:p>
          <a:p>
            <a:r>
              <a:rPr lang="es-AR" dirty="0"/>
              <a:t>La imagen original es de 32px. Podemos modificar su tamaño de </a:t>
            </a:r>
            <a:r>
              <a:rPr lang="es-AR"/>
              <a:t>ser necesario.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505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830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Api Climática OpenWeatherMap</vt:lpstr>
      <vt:lpstr>Primero lo primero…</vt:lpstr>
      <vt:lpstr>URL del Web Service</vt:lpstr>
      <vt:lpstr>URL del Web Service II</vt:lpstr>
      <vt:lpstr>Qué hacemos con la respuesta?</vt:lpstr>
      <vt:lpstr>Json Formatter</vt:lpstr>
      <vt:lpstr>Donde están los datos?</vt:lpstr>
      <vt:lpstr>Icono del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Climática OpenWeatherMap</dc:title>
  <dc:creator>Christian Baus</dc:creator>
  <cp:lastModifiedBy>Christian Baus</cp:lastModifiedBy>
  <cp:revision>20</cp:revision>
  <dcterms:created xsi:type="dcterms:W3CDTF">2019-11-12T11:46:51Z</dcterms:created>
  <dcterms:modified xsi:type="dcterms:W3CDTF">2019-11-12T14:02:06Z</dcterms:modified>
</cp:coreProperties>
</file>