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29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95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31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8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05D0-808D-41B3-AE92-71B5846B87F8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4AC7-3B55-422C-ACEF-7EF80CDF7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55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Visualização de Dados</a:t>
            </a:r>
            <a:br>
              <a:rPr lang="pt-BR" dirty="0" smtClean="0"/>
            </a:br>
            <a:r>
              <a:rPr lang="pt-BR" dirty="0" smtClean="0"/>
              <a:t>Proposta de Trabalho Final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Danilo Ferreira</a:t>
            </a:r>
          </a:p>
          <a:p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Guilherme Avelino</a:t>
            </a:r>
          </a:p>
          <a:p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Hudson Borges</a:t>
            </a:r>
          </a:p>
        </p:txBody>
      </p:sp>
    </p:spTree>
    <p:extLst>
      <p:ext uri="{BB962C8B-B14F-4D97-AF65-F5344CB8AC3E}">
        <p14:creationId xmlns:p14="http://schemas.microsoft.com/office/powerpoint/2010/main" val="8100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visualizações que auxiliem na identificação de especialistas em artefatos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open-</a:t>
            </a:r>
            <a:r>
              <a:rPr lang="pt-BR" dirty="0" err="1" smtClean="0"/>
              <a:t>source</a:t>
            </a:r>
            <a:r>
              <a:rPr lang="pt-BR" dirty="0" smtClean="0"/>
              <a:t> obtidos no </a:t>
            </a:r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Projetos mais populares das seis principais linguagens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, Python, </a:t>
            </a:r>
            <a:r>
              <a:rPr lang="pt-BR" dirty="0" err="1" smtClean="0"/>
              <a:t>Ruby</a:t>
            </a:r>
            <a:r>
              <a:rPr lang="pt-BR" dirty="0" smtClean="0"/>
              <a:t>, C/C++, Java, PHP</a:t>
            </a:r>
            <a:endParaRPr lang="pt-BR" dirty="0"/>
          </a:p>
        </p:txBody>
      </p:sp>
      <p:pic>
        <p:nvPicPr>
          <p:cNvPr id="1026" name="Picture 2" descr="C:\Users\Danilo\git\software-reuse-article\presentation\img\blog-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3744416" cy="148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Extração de informações de cada </a:t>
            </a:r>
            <a:r>
              <a:rPr lang="pt-BR" i="1" dirty="0" err="1" smtClean="0"/>
              <a:t>commit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Autor</a:t>
            </a:r>
          </a:p>
          <a:p>
            <a:pPr lvl="1"/>
            <a:r>
              <a:rPr lang="pt-BR" dirty="0" smtClean="0"/>
              <a:t>Arquivos alterados</a:t>
            </a:r>
          </a:p>
          <a:p>
            <a:pPr lvl="1"/>
            <a:r>
              <a:rPr lang="pt-BR" dirty="0" smtClean="0"/>
              <a:t>Tipo de modificação (Adicionar, </a:t>
            </a:r>
            <a:r>
              <a:rPr lang="pt-BR" dirty="0" err="1" smtClean="0"/>
              <a:t>Modifcar</a:t>
            </a:r>
            <a:r>
              <a:rPr lang="pt-BR" dirty="0" smtClean="0"/>
              <a:t>, Excluir)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Cálculo do grau de autoria (DOA)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3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Estatísticas do Dados</a:t>
            </a:r>
            <a:endParaRPr lang="pt-BR" dirty="0"/>
          </a:p>
        </p:txBody>
      </p:sp>
      <p:pic>
        <p:nvPicPr>
          <p:cNvPr id="2050" name="Picture 2" descr="C:\Users\Danilo\Downloads\datavis\tabe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" y="2132856"/>
            <a:ext cx="8523759" cy="300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Visualizações 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r>
              <a:rPr lang="pt-BR" dirty="0" smtClean="0"/>
              <a:t>Visualizações tradicionais com a caracterização sumarizada dos sistemas estudados</a:t>
            </a:r>
          </a:p>
          <a:p>
            <a:r>
              <a:rPr lang="pt-BR" dirty="0" smtClean="0"/>
              <a:t>Distribuição da Autoria</a:t>
            </a:r>
          </a:p>
          <a:p>
            <a:pPr lvl="1"/>
            <a:r>
              <a:rPr lang="pt-BR" dirty="0" smtClean="0"/>
              <a:t>Visualização interativa da distribuição da autoria nos artefatos do sistema</a:t>
            </a:r>
          </a:p>
          <a:p>
            <a:pPr lvl="1"/>
            <a:r>
              <a:rPr lang="pt-BR" dirty="0" smtClean="0"/>
              <a:t>Navegação em pastas / arquivos</a:t>
            </a:r>
          </a:p>
          <a:p>
            <a:pPr lvl="1"/>
            <a:r>
              <a:rPr lang="pt-BR" dirty="0" smtClean="0"/>
              <a:t>Possível inspiração (</a:t>
            </a:r>
            <a:r>
              <a:rPr lang="pt-BR" dirty="0" err="1" smtClean="0"/>
              <a:t>TreeMap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251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117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Visualização de Dados Proposta de Trabalho Final</vt:lpstr>
      <vt:lpstr>Motivação</vt:lpstr>
      <vt:lpstr>Conjunto de Dados</vt:lpstr>
      <vt:lpstr>Processamento dos Dados</vt:lpstr>
      <vt:lpstr>Estatísticas do Dados</vt:lpstr>
      <vt:lpstr>Visualizações 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 Proposta de Trabalho Final</dc:title>
  <dc:creator>Danilo</dc:creator>
  <cp:lastModifiedBy>Danilo</cp:lastModifiedBy>
  <cp:revision>4</cp:revision>
  <dcterms:created xsi:type="dcterms:W3CDTF">2015-05-11T14:39:24Z</dcterms:created>
  <dcterms:modified xsi:type="dcterms:W3CDTF">2015-05-11T15:02:27Z</dcterms:modified>
</cp:coreProperties>
</file>