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vezum" userId="12099ff671808d2b" providerId="LiveId" clId="{73BF6BE6-0A0F-4773-AD55-201C5356A04D}"/>
    <pc:docChg chg="undo redo custSel addSld delSld modSld">
      <pc:chgData name="Gabriel Avezum" userId="12099ff671808d2b" providerId="LiveId" clId="{73BF6BE6-0A0F-4773-AD55-201C5356A04D}" dt="2023-10-22T11:28:01.309" v="9771"/>
      <pc:docMkLst>
        <pc:docMk/>
      </pc:docMkLst>
      <pc:sldChg chg="del">
        <pc:chgData name="Gabriel Avezum" userId="12099ff671808d2b" providerId="LiveId" clId="{73BF6BE6-0A0F-4773-AD55-201C5356A04D}" dt="2023-10-22T08:45:58.257" v="1" actId="47"/>
        <pc:sldMkLst>
          <pc:docMk/>
          <pc:sldMk cId="2223722866" sldId="256"/>
        </pc:sldMkLst>
      </pc:sldChg>
      <pc:sldChg chg="addSp delSp modSp mod">
        <pc:chgData name="Gabriel Avezum" userId="12099ff671808d2b" providerId="LiveId" clId="{73BF6BE6-0A0F-4773-AD55-201C5356A04D}" dt="2023-10-22T11:26:14.368" v="9649" actId="27918"/>
        <pc:sldMkLst>
          <pc:docMk/>
          <pc:sldMk cId="95474627" sldId="257"/>
        </pc:sldMkLst>
        <pc:spChg chg="add del mod">
          <ac:chgData name="Gabriel Avezum" userId="12099ff671808d2b" providerId="LiveId" clId="{73BF6BE6-0A0F-4773-AD55-201C5356A04D}" dt="2023-10-22T09:02:23.819" v="815" actId="2711"/>
          <ac:spMkLst>
            <pc:docMk/>
            <pc:sldMk cId="95474627" sldId="257"/>
            <ac:spMk id="2" creationId="{8DB1F859-97B3-F6E3-A311-53EF66FC5B6F}"/>
          </ac:spMkLst>
        </pc:spChg>
        <pc:spChg chg="del mod">
          <ac:chgData name="Gabriel Avezum" userId="12099ff671808d2b" providerId="LiveId" clId="{73BF6BE6-0A0F-4773-AD55-201C5356A04D}" dt="2023-10-22T08:49:43.536" v="18" actId="478"/>
          <ac:spMkLst>
            <pc:docMk/>
            <pc:sldMk cId="95474627" sldId="257"/>
            <ac:spMk id="3" creationId="{929B192E-7C5E-854A-6CEF-BE75A4BD2052}"/>
          </ac:spMkLst>
        </pc:spChg>
        <pc:spChg chg="add del mod">
          <ac:chgData name="Gabriel Avezum" userId="12099ff671808d2b" providerId="LiveId" clId="{73BF6BE6-0A0F-4773-AD55-201C5356A04D}" dt="2023-10-22T08:49:00.206" v="9" actId="478"/>
          <ac:spMkLst>
            <pc:docMk/>
            <pc:sldMk cId="95474627" sldId="257"/>
            <ac:spMk id="6" creationId="{1507F24D-0A23-2C8D-E7A9-DF5F22B33AFE}"/>
          </ac:spMkLst>
        </pc:spChg>
        <pc:spChg chg="add del mod">
          <ac:chgData name="Gabriel Avezum" userId="12099ff671808d2b" providerId="LiveId" clId="{73BF6BE6-0A0F-4773-AD55-201C5356A04D}" dt="2023-10-22T08:50:51.773" v="32" actId="478"/>
          <ac:spMkLst>
            <pc:docMk/>
            <pc:sldMk cId="95474627" sldId="257"/>
            <ac:spMk id="9" creationId="{C6E4A831-01A5-EBF5-706B-9F96D168D38F}"/>
          </ac:spMkLst>
        </pc:spChg>
        <pc:spChg chg="add del mod">
          <ac:chgData name="Gabriel Avezum" userId="12099ff671808d2b" providerId="LiveId" clId="{73BF6BE6-0A0F-4773-AD55-201C5356A04D}" dt="2023-10-22T08:59:04.860" v="507" actId="478"/>
          <ac:spMkLst>
            <pc:docMk/>
            <pc:sldMk cId="95474627" sldId="257"/>
            <ac:spMk id="10" creationId="{95EC8367-5005-7EE9-9AAB-927E9C61E01A}"/>
          </ac:spMkLst>
        </pc:spChg>
        <pc:spChg chg="add del mod">
          <ac:chgData name="Gabriel Avezum" userId="12099ff671808d2b" providerId="LiveId" clId="{73BF6BE6-0A0F-4773-AD55-201C5356A04D}" dt="2023-10-22T08:51:29.851" v="39" actId="478"/>
          <ac:spMkLst>
            <pc:docMk/>
            <pc:sldMk cId="95474627" sldId="257"/>
            <ac:spMk id="11" creationId="{C4DE8F61-00BB-B16A-651F-E324A755E71F}"/>
          </ac:spMkLst>
        </pc:spChg>
        <pc:spChg chg="add del mod ord">
          <ac:chgData name="Gabriel Avezum" userId="12099ff671808d2b" providerId="LiveId" clId="{73BF6BE6-0A0F-4773-AD55-201C5356A04D}" dt="2023-10-22T08:53:14.813" v="353" actId="478"/>
          <ac:spMkLst>
            <pc:docMk/>
            <pc:sldMk cId="95474627" sldId="257"/>
            <ac:spMk id="12" creationId="{B62F4B29-9C2C-D45E-D1D7-386D2490243C}"/>
          </ac:spMkLst>
        </pc:spChg>
        <pc:spChg chg="add del mod">
          <ac:chgData name="Gabriel Avezum" userId="12099ff671808d2b" providerId="LiveId" clId="{73BF6BE6-0A0F-4773-AD55-201C5356A04D}" dt="2023-10-22T08:54:24.369" v="424"/>
          <ac:spMkLst>
            <pc:docMk/>
            <pc:sldMk cId="95474627" sldId="257"/>
            <ac:spMk id="13" creationId="{12162D72-4A37-66FB-6AF6-908471F2FDE7}"/>
          </ac:spMkLst>
        </pc:spChg>
        <pc:spChg chg="add del mod">
          <ac:chgData name="Gabriel Avezum" userId="12099ff671808d2b" providerId="LiveId" clId="{73BF6BE6-0A0F-4773-AD55-201C5356A04D}" dt="2023-10-22T08:59:07.052" v="508" actId="478"/>
          <ac:spMkLst>
            <pc:docMk/>
            <pc:sldMk cId="95474627" sldId="257"/>
            <ac:spMk id="14" creationId="{BD834695-7AB1-A007-9F08-C92F623B2450}"/>
          </ac:spMkLst>
        </pc:spChg>
        <pc:spChg chg="add mod">
          <ac:chgData name="Gabriel Avezum" userId="12099ff671808d2b" providerId="LiveId" clId="{73BF6BE6-0A0F-4773-AD55-201C5356A04D}" dt="2023-10-22T09:02:48.730" v="821" actId="1076"/>
          <ac:spMkLst>
            <pc:docMk/>
            <pc:sldMk cId="95474627" sldId="257"/>
            <ac:spMk id="15" creationId="{C39ECB07-959B-BE41-CAF0-3CF328AA9DB2}"/>
          </ac:spMkLst>
        </pc:spChg>
        <pc:spChg chg="add mod">
          <ac:chgData name="Gabriel Avezum" userId="12099ff671808d2b" providerId="LiveId" clId="{73BF6BE6-0A0F-4773-AD55-201C5356A04D}" dt="2023-10-22T09:02:48.730" v="821" actId="1076"/>
          <ac:spMkLst>
            <pc:docMk/>
            <pc:sldMk cId="95474627" sldId="257"/>
            <ac:spMk id="16" creationId="{80303366-65ED-A821-8CFC-701649980FF1}"/>
          </ac:spMkLst>
        </pc:spChg>
        <pc:spChg chg="add mod">
          <ac:chgData name="Gabriel Avezum" userId="12099ff671808d2b" providerId="LiveId" clId="{73BF6BE6-0A0F-4773-AD55-201C5356A04D}" dt="2023-10-22T09:02:48.730" v="821" actId="1076"/>
          <ac:spMkLst>
            <pc:docMk/>
            <pc:sldMk cId="95474627" sldId="257"/>
            <ac:spMk id="17" creationId="{16CD22CF-8790-7020-C0FF-63E0FFF80834}"/>
          </ac:spMkLst>
        </pc:spChg>
        <pc:spChg chg="add del mod ord">
          <ac:chgData name="Gabriel Avezum" userId="12099ff671808d2b" providerId="LiveId" clId="{73BF6BE6-0A0F-4773-AD55-201C5356A04D}" dt="2023-10-22T09:03:17.987" v="826" actId="478"/>
          <ac:spMkLst>
            <pc:docMk/>
            <pc:sldMk cId="95474627" sldId="257"/>
            <ac:spMk id="20" creationId="{B5E94451-8E85-CFD1-D3D8-90FA18622077}"/>
          </ac:spMkLst>
        </pc:spChg>
        <pc:spChg chg="add del mod">
          <ac:chgData name="Gabriel Avezum" userId="12099ff671808d2b" providerId="LiveId" clId="{73BF6BE6-0A0F-4773-AD55-201C5356A04D}" dt="2023-10-22T09:03:43.624" v="828"/>
          <ac:spMkLst>
            <pc:docMk/>
            <pc:sldMk cId="95474627" sldId="257"/>
            <ac:spMk id="21" creationId="{A787A210-9548-072E-E262-D485089ED3C0}"/>
          </ac:spMkLst>
        </pc:spChg>
        <pc:spChg chg="add del mod ord">
          <ac:chgData name="Gabriel Avezum" userId="12099ff671808d2b" providerId="LiveId" clId="{73BF6BE6-0A0F-4773-AD55-201C5356A04D}" dt="2023-10-22T09:05:27.808" v="838" actId="478"/>
          <ac:spMkLst>
            <pc:docMk/>
            <pc:sldMk cId="95474627" sldId="257"/>
            <ac:spMk id="23" creationId="{FC8DCB6B-FD7B-0554-4FF2-9A0188648558}"/>
          </ac:spMkLst>
        </pc:spChg>
        <pc:spChg chg="add del mod ord">
          <ac:chgData name="Gabriel Avezum" userId="12099ff671808d2b" providerId="LiveId" clId="{73BF6BE6-0A0F-4773-AD55-201C5356A04D}" dt="2023-10-22T09:06:15.841" v="854" actId="478"/>
          <ac:spMkLst>
            <pc:docMk/>
            <pc:sldMk cId="95474627" sldId="257"/>
            <ac:spMk id="24" creationId="{AF8BC54E-B973-49FC-46F8-1C13F8DC85D1}"/>
          </ac:spMkLst>
        </pc:spChg>
        <pc:spChg chg="add mod">
          <ac:chgData name="Gabriel Avezum" userId="12099ff671808d2b" providerId="LiveId" clId="{73BF6BE6-0A0F-4773-AD55-201C5356A04D}" dt="2023-10-22T09:07:47.714" v="999" actId="1076"/>
          <ac:spMkLst>
            <pc:docMk/>
            <pc:sldMk cId="95474627" sldId="257"/>
            <ac:spMk id="25" creationId="{A0C71916-1F4A-3C59-A582-E847CB4C6C1D}"/>
          </ac:spMkLst>
        </pc:spChg>
        <pc:spChg chg="add mod ord">
          <ac:chgData name="Gabriel Avezum" userId="12099ff671808d2b" providerId="LiveId" clId="{73BF6BE6-0A0F-4773-AD55-201C5356A04D}" dt="2023-10-22T09:06:31.706" v="860" actId="207"/>
          <ac:spMkLst>
            <pc:docMk/>
            <pc:sldMk cId="95474627" sldId="257"/>
            <ac:spMk id="26" creationId="{E28DF51A-1E24-AFD4-68EA-14BC80093593}"/>
          </ac:spMkLst>
        </pc:spChg>
        <pc:spChg chg="add mod">
          <ac:chgData name="Gabriel Avezum" userId="12099ff671808d2b" providerId="LiveId" clId="{73BF6BE6-0A0F-4773-AD55-201C5356A04D}" dt="2023-10-22T09:32:43.185" v="1679" actId="12789"/>
          <ac:spMkLst>
            <pc:docMk/>
            <pc:sldMk cId="95474627" sldId="257"/>
            <ac:spMk id="30" creationId="{24C32CE4-2340-385D-A16F-57601E1DC260}"/>
          </ac:spMkLst>
        </pc:spChg>
        <pc:spChg chg="add mod">
          <ac:chgData name="Gabriel Avezum" userId="12099ff671808d2b" providerId="LiveId" clId="{73BF6BE6-0A0F-4773-AD55-201C5356A04D}" dt="2023-10-22T09:32:51.515" v="1680" actId="12789"/>
          <ac:spMkLst>
            <pc:docMk/>
            <pc:sldMk cId="95474627" sldId="257"/>
            <ac:spMk id="31" creationId="{091D0966-482E-35AA-D13C-6ADA1BA6CDE0}"/>
          </ac:spMkLst>
        </pc:spChg>
        <pc:spChg chg="add mod">
          <ac:chgData name="Gabriel Avezum" userId="12099ff671808d2b" providerId="LiveId" clId="{73BF6BE6-0A0F-4773-AD55-201C5356A04D}" dt="2023-10-22T09:29:34.620" v="1650" actId="14100"/>
          <ac:spMkLst>
            <pc:docMk/>
            <pc:sldMk cId="95474627" sldId="257"/>
            <ac:spMk id="32" creationId="{86A0BF73-102C-A424-401D-BE797644DD1B}"/>
          </ac:spMkLst>
        </pc:spChg>
        <pc:spChg chg="add mod">
          <ac:chgData name="Gabriel Avezum" userId="12099ff671808d2b" providerId="LiveId" clId="{73BF6BE6-0A0F-4773-AD55-201C5356A04D}" dt="2023-10-22T09:32:43.185" v="1679" actId="12789"/>
          <ac:spMkLst>
            <pc:docMk/>
            <pc:sldMk cId="95474627" sldId="257"/>
            <ac:spMk id="33" creationId="{AB117F68-B797-E317-169B-C67023471DBF}"/>
          </ac:spMkLst>
        </pc:spChg>
        <pc:spChg chg="add mod">
          <ac:chgData name="Gabriel Avezum" userId="12099ff671808d2b" providerId="LiveId" clId="{73BF6BE6-0A0F-4773-AD55-201C5356A04D}" dt="2023-10-22T09:32:51.515" v="1680" actId="12789"/>
          <ac:spMkLst>
            <pc:docMk/>
            <pc:sldMk cId="95474627" sldId="257"/>
            <ac:spMk id="34" creationId="{52AF77F8-753E-CE9B-5AD0-5146DC24EFA5}"/>
          </ac:spMkLst>
        </pc:spChg>
        <pc:spChg chg="add del mod">
          <ac:chgData name="Gabriel Avezum" userId="12099ff671808d2b" providerId="LiveId" clId="{73BF6BE6-0A0F-4773-AD55-201C5356A04D}" dt="2023-10-22T09:12:57.272" v="1099" actId="478"/>
          <ac:spMkLst>
            <pc:docMk/>
            <pc:sldMk cId="95474627" sldId="257"/>
            <ac:spMk id="35" creationId="{769C377C-4854-1E18-2F94-D16F9592AAE6}"/>
          </ac:spMkLst>
        </pc:spChg>
        <pc:spChg chg="add mod">
          <ac:chgData name="Gabriel Avezum" userId="12099ff671808d2b" providerId="LiveId" clId="{73BF6BE6-0A0F-4773-AD55-201C5356A04D}" dt="2023-10-22T09:32:43.185" v="1679" actId="12789"/>
          <ac:spMkLst>
            <pc:docMk/>
            <pc:sldMk cId="95474627" sldId="257"/>
            <ac:spMk id="36" creationId="{C79697C5-39FE-76FC-0BD2-6DACC3530D9E}"/>
          </ac:spMkLst>
        </pc:spChg>
        <pc:spChg chg="add del mod">
          <ac:chgData name="Gabriel Avezum" userId="12099ff671808d2b" providerId="LiveId" clId="{73BF6BE6-0A0F-4773-AD55-201C5356A04D}" dt="2023-10-22T09:12:59.109" v="1101"/>
          <ac:spMkLst>
            <pc:docMk/>
            <pc:sldMk cId="95474627" sldId="257"/>
            <ac:spMk id="37" creationId="{F18E5C04-3125-8EAC-E793-FE98914D07EB}"/>
          </ac:spMkLst>
        </pc:spChg>
        <pc:spChg chg="add mod">
          <ac:chgData name="Gabriel Avezum" userId="12099ff671808d2b" providerId="LiveId" clId="{73BF6BE6-0A0F-4773-AD55-201C5356A04D}" dt="2023-10-22T09:32:51.515" v="1680" actId="12789"/>
          <ac:spMkLst>
            <pc:docMk/>
            <pc:sldMk cId="95474627" sldId="257"/>
            <ac:spMk id="38" creationId="{06B373C7-D4ED-5A74-0345-355A7C92D93A}"/>
          </ac:spMkLst>
        </pc:spChg>
        <pc:spChg chg="add mod">
          <ac:chgData name="Gabriel Avezum" userId="12099ff671808d2b" providerId="LiveId" clId="{73BF6BE6-0A0F-4773-AD55-201C5356A04D}" dt="2023-10-22T09:32:51.515" v="1680" actId="12789"/>
          <ac:spMkLst>
            <pc:docMk/>
            <pc:sldMk cId="95474627" sldId="257"/>
            <ac:spMk id="39" creationId="{08E9C097-8768-BF22-0B3C-F2A570E5F3FC}"/>
          </ac:spMkLst>
        </pc:spChg>
        <pc:spChg chg="add mod">
          <ac:chgData name="Gabriel Avezum" userId="12099ff671808d2b" providerId="LiveId" clId="{73BF6BE6-0A0F-4773-AD55-201C5356A04D}" dt="2023-10-22T09:32:51.515" v="1680" actId="12789"/>
          <ac:spMkLst>
            <pc:docMk/>
            <pc:sldMk cId="95474627" sldId="257"/>
            <ac:spMk id="40" creationId="{31A02DA4-B8DC-6C28-F96F-F9F58237E1DE}"/>
          </ac:spMkLst>
        </pc:spChg>
        <pc:spChg chg="add mod">
          <ac:chgData name="Gabriel Avezum" userId="12099ff671808d2b" providerId="LiveId" clId="{73BF6BE6-0A0F-4773-AD55-201C5356A04D}" dt="2023-10-22T09:32:51.515" v="1680" actId="12789"/>
          <ac:spMkLst>
            <pc:docMk/>
            <pc:sldMk cId="95474627" sldId="257"/>
            <ac:spMk id="41" creationId="{E7894273-A5B7-C172-636D-52DC5ED39FC7}"/>
          </ac:spMkLst>
        </pc:spChg>
        <pc:spChg chg="add mod">
          <ac:chgData name="Gabriel Avezum" userId="12099ff671808d2b" providerId="LiveId" clId="{73BF6BE6-0A0F-4773-AD55-201C5356A04D}" dt="2023-10-22T09:32:51.515" v="1680" actId="12789"/>
          <ac:spMkLst>
            <pc:docMk/>
            <pc:sldMk cId="95474627" sldId="257"/>
            <ac:spMk id="42" creationId="{5D3C7DDB-805E-29EB-38F2-F15EC7443646}"/>
          </ac:spMkLst>
        </pc:spChg>
        <pc:spChg chg="add del mod">
          <ac:chgData name="Gabriel Avezum" userId="12099ff671808d2b" providerId="LiveId" clId="{73BF6BE6-0A0F-4773-AD55-201C5356A04D}" dt="2023-10-22T09:41:53.935" v="1974" actId="207"/>
          <ac:spMkLst>
            <pc:docMk/>
            <pc:sldMk cId="95474627" sldId="257"/>
            <ac:spMk id="50" creationId="{87BF7807-95C2-4164-6CC5-DAED32B31A8A}"/>
          </ac:spMkLst>
        </pc:spChg>
        <pc:spChg chg="add mod">
          <ac:chgData name="Gabriel Avezum" userId="12099ff671808d2b" providerId="LiveId" clId="{73BF6BE6-0A0F-4773-AD55-201C5356A04D}" dt="2023-10-22T09:16:42.315" v="1174" actId="14100"/>
          <ac:spMkLst>
            <pc:docMk/>
            <pc:sldMk cId="95474627" sldId="257"/>
            <ac:spMk id="51" creationId="{9D6B3275-1390-5F8C-7FFC-D0A0A318FB0B}"/>
          </ac:spMkLst>
        </pc:spChg>
        <pc:spChg chg="add mod">
          <ac:chgData name="Gabriel Avezum" userId="12099ff671808d2b" providerId="LiveId" clId="{73BF6BE6-0A0F-4773-AD55-201C5356A04D}" dt="2023-10-22T09:18:26.322" v="1228" actId="20577"/>
          <ac:spMkLst>
            <pc:docMk/>
            <pc:sldMk cId="95474627" sldId="257"/>
            <ac:spMk id="52" creationId="{56BC2282-60C7-24F8-74F8-9575DDB4DE8C}"/>
          </ac:spMkLst>
        </pc:spChg>
        <pc:spChg chg="add mod">
          <ac:chgData name="Gabriel Avezum" userId="12099ff671808d2b" providerId="LiveId" clId="{73BF6BE6-0A0F-4773-AD55-201C5356A04D}" dt="2023-10-22T09:18:37.033" v="1230" actId="571"/>
          <ac:spMkLst>
            <pc:docMk/>
            <pc:sldMk cId="95474627" sldId="257"/>
            <ac:spMk id="53" creationId="{658AD47B-41C5-2ADE-EBBD-000BABB91AF8}"/>
          </ac:spMkLst>
        </pc:spChg>
        <pc:spChg chg="add del mod">
          <ac:chgData name="Gabriel Avezum" userId="12099ff671808d2b" providerId="LiveId" clId="{73BF6BE6-0A0F-4773-AD55-201C5356A04D}" dt="2023-10-22T09:18:52.892" v="1234" actId="478"/>
          <ac:spMkLst>
            <pc:docMk/>
            <pc:sldMk cId="95474627" sldId="257"/>
            <ac:spMk id="54" creationId="{5835470E-67B5-0019-D7D8-A00C1B66AE73}"/>
          </ac:spMkLst>
        </pc:spChg>
        <pc:spChg chg="add del">
          <ac:chgData name="Gabriel Avezum" userId="12099ff671808d2b" providerId="LiveId" clId="{73BF6BE6-0A0F-4773-AD55-201C5356A04D}" dt="2023-10-22T09:19:25.278" v="1237" actId="478"/>
          <ac:spMkLst>
            <pc:docMk/>
            <pc:sldMk cId="95474627" sldId="257"/>
            <ac:spMk id="55" creationId="{B4DEDB1A-F7A5-8B0C-B1A9-3364725354A7}"/>
          </ac:spMkLst>
        </pc:spChg>
        <pc:spChg chg="add mod">
          <ac:chgData name="Gabriel Avezum" userId="12099ff671808d2b" providerId="LiveId" clId="{73BF6BE6-0A0F-4773-AD55-201C5356A04D}" dt="2023-10-22T09:41:53.935" v="1974" actId="207"/>
          <ac:spMkLst>
            <pc:docMk/>
            <pc:sldMk cId="95474627" sldId="257"/>
            <ac:spMk id="56" creationId="{5AD0DD07-0AC5-1742-DEEA-038B6AB4D6CF}"/>
          </ac:spMkLst>
        </pc:spChg>
        <pc:spChg chg="add del mod">
          <ac:chgData name="Gabriel Avezum" userId="12099ff671808d2b" providerId="LiveId" clId="{73BF6BE6-0A0F-4773-AD55-201C5356A04D}" dt="2023-10-22T09:20:30.701" v="1258" actId="478"/>
          <ac:spMkLst>
            <pc:docMk/>
            <pc:sldMk cId="95474627" sldId="257"/>
            <ac:spMk id="57" creationId="{5DBAAFBA-4F5D-F344-30B4-A96CAC0BE1EC}"/>
          </ac:spMkLst>
        </pc:spChg>
        <pc:spChg chg="add mod">
          <ac:chgData name="Gabriel Avezum" userId="12099ff671808d2b" providerId="LiveId" clId="{73BF6BE6-0A0F-4773-AD55-201C5356A04D}" dt="2023-10-22T09:23:18.153" v="1386" actId="1076"/>
          <ac:spMkLst>
            <pc:docMk/>
            <pc:sldMk cId="95474627" sldId="257"/>
            <ac:spMk id="58" creationId="{C0B0FC3D-5AB5-9A07-B42B-F2BB43245429}"/>
          </ac:spMkLst>
        </pc:spChg>
        <pc:spChg chg="add mod">
          <ac:chgData name="Gabriel Avezum" userId="12099ff671808d2b" providerId="LiveId" clId="{73BF6BE6-0A0F-4773-AD55-201C5356A04D}" dt="2023-10-22T09:22:05.230" v="1380" actId="1076"/>
          <ac:spMkLst>
            <pc:docMk/>
            <pc:sldMk cId="95474627" sldId="257"/>
            <ac:spMk id="59" creationId="{98B3F3BA-01A7-6767-6DAB-ED449632E6A8}"/>
          </ac:spMkLst>
        </pc:spChg>
        <pc:spChg chg="add del mod">
          <ac:chgData name="Gabriel Avezum" userId="12099ff671808d2b" providerId="LiveId" clId="{73BF6BE6-0A0F-4773-AD55-201C5356A04D}" dt="2023-10-22T09:21:14.868" v="1312"/>
          <ac:spMkLst>
            <pc:docMk/>
            <pc:sldMk cId="95474627" sldId="257"/>
            <ac:spMk id="60" creationId="{FBD0D7FA-5196-B3B2-9D00-CBCB46BB2F6E}"/>
          </ac:spMkLst>
        </pc:spChg>
        <pc:spChg chg="add mod">
          <ac:chgData name="Gabriel Avezum" userId="12099ff671808d2b" providerId="LiveId" clId="{73BF6BE6-0A0F-4773-AD55-201C5356A04D}" dt="2023-10-22T09:41:53.935" v="1974" actId="207"/>
          <ac:spMkLst>
            <pc:docMk/>
            <pc:sldMk cId="95474627" sldId="257"/>
            <ac:spMk id="61" creationId="{46FAE182-8BC9-2802-9F57-4AF642F6BB23}"/>
          </ac:spMkLst>
        </pc:spChg>
        <pc:spChg chg="add mod">
          <ac:chgData name="Gabriel Avezum" userId="12099ff671808d2b" providerId="LiveId" clId="{73BF6BE6-0A0F-4773-AD55-201C5356A04D}" dt="2023-10-22T09:24:54.685" v="1495" actId="1076"/>
          <ac:spMkLst>
            <pc:docMk/>
            <pc:sldMk cId="95474627" sldId="257"/>
            <ac:spMk id="62" creationId="{5F88AA6C-1FA3-CF55-BBC1-78B57068A9D1}"/>
          </ac:spMkLst>
        </pc:spChg>
        <pc:spChg chg="add mod">
          <ac:chgData name="Gabriel Avezum" userId="12099ff671808d2b" providerId="LiveId" clId="{73BF6BE6-0A0F-4773-AD55-201C5356A04D}" dt="2023-10-22T09:23:50.933" v="1420" actId="20577"/>
          <ac:spMkLst>
            <pc:docMk/>
            <pc:sldMk cId="95474627" sldId="257"/>
            <ac:spMk id="63" creationId="{8F91CEEA-69D6-DD3D-D3DB-651ED78F1D1B}"/>
          </ac:spMkLst>
        </pc:spChg>
        <pc:spChg chg="add mod">
          <ac:chgData name="Gabriel Avezum" userId="12099ff671808d2b" providerId="LiveId" clId="{73BF6BE6-0A0F-4773-AD55-201C5356A04D}" dt="2023-10-22T09:41:53.935" v="1974" actId="207"/>
          <ac:spMkLst>
            <pc:docMk/>
            <pc:sldMk cId="95474627" sldId="257"/>
            <ac:spMk id="64" creationId="{9BE7EBC7-7F6B-0B3A-2DC9-980B0B6DCB0F}"/>
          </ac:spMkLst>
        </pc:spChg>
        <pc:spChg chg="add mod">
          <ac:chgData name="Gabriel Avezum" userId="12099ff671808d2b" providerId="LiveId" clId="{73BF6BE6-0A0F-4773-AD55-201C5356A04D}" dt="2023-10-22T09:28:25.167" v="1604" actId="1076"/>
          <ac:spMkLst>
            <pc:docMk/>
            <pc:sldMk cId="95474627" sldId="257"/>
            <ac:spMk id="65" creationId="{D2D14CDE-A5A1-1C29-44F0-5869FEDCBCFE}"/>
          </ac:spMkLst>
        </pc:spChg>
        <pc:spChg chg="add mod">
          <ac:chgData name="Gabriel Avezum" userId="12099ff671808d2b" providerId="LiveId" clId="{73BF6BE6-0A0F-4773-AD55-201C5356A04D}" dt="2023-10-22T09:28:22.956" v="1603" actId="1076"/>
          <ac:spMkLst>
            <pc:docMk/>
            <pc:sldMk cId="95474627" sldId="257"/>
            <ac:spMk id="66" creationId="{C4473A1B-A69D-C25B-A8C8-3E0FC111A086}"/>
          </ac:spMkLst>
        </pc:spChg>
        <pc:spChg chg="add mod">
          <ac:chgData name="Gabriel Avezum" userId="12099ff671808d2b" providerId="LiveId" clId="{73BF6BE6-0A0F-4773-AD55-201C5356A04D}" dt="2023-10-22T09:32:43.185" v="1679" actId="12789"/>
          <ac:spMkLst>
            <pc:docMk/>
            <pc:sldMk cId="95474627" sldId="257"/>
            <ac:spMk id="67" creationId="{C9C9289E-09F8-741E-5EE4-EF93742D4008}"/>
          </ac:spMkLst>
        </pc:spChg>
        <pc:spChg chg="add mod">
          <ac:chgData name="Gabriel Avezum" userId="12099ff671808d2b" providerId="LiveId" clId="{73BF6BE6-0A0F-4773-AD55-201C5356A04D}" dt="2023-10-22T09:32:51.515" v="1680" actId="12789"/>
          <ac:spMkLst>
            <pc:docMk/>
            <pc:sldMk cId="95474627" sldId="257"/>
            <ac:spMk id="69" creationId="{1E1E0723-479C-D387-2C3F-A939635981C3}"/>
          </ac:spMkLst>
        </pc:spChg>
        <pc:spChg chg="add mod">
          <ac:chgData name="Gabriel Avezum" userId="12099ff671808d2b" providerId="LiveId" clId="{73BF6BE6-0A0F-4773-AD55-201C5356A04D}" dt="2023-10-22T09:32:51.515" v="1680" actId="12789"/>
          <ac:spMkLst>
            <pc:docMk/>
            <pc:sldMk cId="95474627" sldId="257"/>
            <ac:spMk id="70" creationId="{BFC36B86-65E4-1133-4EBF-E604898A4118}"/>
          </ac:spMkLst>
        </pc:spChg>
        <pc:spChg chg="add mod">
          <ac:chgData name="Gabriel Avezum" userId="12099ff671808d2b" providerId="LiveId" clId="{73BF6BE6-0A0F-4773-AD55-201C5356A04D}" dt="2023-10-22T09:32:51.515" v="1680" actId="12789"/>
          <ac:spMkLst>
            <pc:docMk/>
            <pc:sldMk cId="95474627" sldId="257"/>
            <ac:spMk id="71" creationId="{18F212D6-D659-9A30-B981-E0B2DBBA6AF2}"/>
          </ac:spMkLst>
        </pc:spChg>
        <pc:spChg chg="add del mod">
          <ac:chgData name="Gabriel Avezum" userId="12099ff671808d2b" providerId="LiveId" clId="{73BF6BE6-0A0F-4773-AD55-201C5356A04D}" dt="2023-10-22T09:28:32.574" v="1607" actId="478"/>
          <ac:spMkLst>
            <pc:docMk/>
            <pc:sldMk cId="95474627" sldId="257"/>
            <ac:spMk id="72" creationId="{8A7B2039-4F87-2E04-50F4-61BCE3914451}"/>
          </ac:spMkLst>
        </pc:spChg>
        <pc:spChg chg="add del mod">
          <ac:chgData name="Gabriel Avezum" userId="12099ff671808d2b" providerId="LiveId" clId="{73BF6BE6-0A0F-4773-AD55-201C5356A04D}" dt="2023-10-22T09:27:58.934" v="1593" actId="21"/>
          <ac:spMkLst>
            <pc:docMk/>
            <pc:sldMk cId="95474627" sldId="257"/>
            <ac:spMk id="73" creationId="{D5C2120D-0DC6-E8B6-F1D8-771A4DE79188}"/>
          </ac:spMkLst>
        </pc:spChg>
        <pc:spChg chg="add del mod">
          <ac:chgData name="Gabriel Avezum" userId="12099ff671808d2b" providerId="LiveId" clId="{73BF6BE6-0A0F-4773-AD55-201C5356A04D}" dt="2023-10-22T09:28:11.108" v="1598" actId="478"/>
          <ac:spMkLst>
            <pc:docMk/>
            <pc:sldMk cId="95474627" sldId="257"/>
            <ac:spMk id="74" creationId="{B1A401D6-862A-43A5-D4FC-61FE4373C5DA}"/>
          </ac:spMkLst>
        </pc:spChg>
        <pc:spChg chg="add del mod">
          <ac:chgData name="Gabriel Avezum" userId="12099ff671808d2b" providerId="LiveId" clId="{73BF6BE6-0A0F-4773-AD55-201C5356A04D}" dt="2023-10-22T09:28:12.207" v="1599" actId="478"/>
          <ac:spMkLst>
            <pc:docMk/>
            <pc:sldMk cId="95474627" sldId="257"/>
            <ac:spMk id="75" creationId="{A844B933-A885-8ADA-281D-B97951AE201F}"/>
          </ac:spMkLst>
        </pc:spChg>
        <pc:spChg chg="add mod">
          <ac:chgData name="Gabriel Avezum" userId="12099ff671808d2b" providerId="LiveId" clId="{73BF6BE6-0A0F-4773-AD55-201C5356A04D}" dt="2023-10-22T09:41:53.935" v="1974" actId="207"/>
          <ac:spMkLst>
            <pc:docMk/>
            <pc:sldMk cId="95474627" sldId="257"/>
            <ac:spMk id="76" creationId="{3F6154A7-C13F-B555-803B-4706E715303F}"/>
          </ac:spMkLst>
        </pc:spChg>
        <pc:spChg chg="add mod">
          <ac:chgData name="Gabriel Avezum" userId="12099ff671808d2b" providerId="LiveId" clId="{73BF6BE6-0A0F-4773-AD55-201C5356A04D}" dt="2023-10-22T09:28:42.852" v="1610" actId="1076"/>
          <ac:spMkLst>
            <pc:docMk/>
            <pc:sldMk cId="95474627" sldId="257"/>
            <ac:spMk id="77" creationId="{18BD8B26-3954-F807-E0AC-3F436467AE51}"/>
          </ac:spMkLst>
        </pc:spChg>
        <pc:spChg chg="add mod">
          <ac:chgData name="Gabriel Avezum" userId="12099ff671808d2b" providerId="LiveId" clId="{73BF6BE6-0A0F-4773-AD55-201C5356A04D}" dt="2023-10-22T09:29:00.125" v="1646" actId="20577"/>
          <ac:spMkLst>
            <pc:docMk/>
            <pc:sldMk cId="95474627" sldId="257"/>
            <ac:spMk id="78" creationId="{88767A6A-8C60-012D-7C37-E5CB554D6171}"/>
          </ac:spMkLst>
        </pc:spChg>
        <pc:graphicFrameChg chg="add del mod">
          <ac:chgData name="Gabriel Avezum" userId="12099ff671808d2b" providerId="LiveId" clId="{73BF6BE6-0A0F-4773-AD55-201C5356A04D}" dt="2023-10-22T09:04:15.688" v="829" actId="478"/>
          <ac:graphicFrameMkLst>
            <pc:docMk/>
            <pc:sldMk cId="95474627" sldId="257"/>
            <ac:graphicFrameMk id="4" creationId="{72CD2F07-3063-F3DB-F8E8-CBEA8F9EB83B}"/>
          </ac:graphicFrameMkLst>
        </pc:graphicFrameChg>
        <pc:graphicFrameChg chg="add mod">
          <ac:chgData name="Gabriel Avezum" userId="12099ff671808d2b" providerId="LiveId" clId="{73BF6BE6-0A0F-4773-AD55-201C5356A04D}" dt="2023-10-22T09:06:05.056" v="850" actId="1076"/>
          <ac:graphicFrameMkLst>
            <pc:docMk/>
            <pc:sldMk cId="95474627" sldId="257"/>
            <ac:graphicFrameMk id="22" creationId="{72CD2F07-3063-F3DB-F8E8-CBEA8F9EB83B}"/>
          </ac:graphicFrameMkLst>
        </pc:graphicFrameChg>
        <pc:picChg chg="add mod">
          <ac:chgData name="Gabriel Avezum" userId="12099ff671808d2b" providerId="LiveId" clId="{73BF6BE6-0A0F-4773-AD55-201C5356A04D}" dt="2023-10-22T09:02:48.730" v="821" actId="1076"/>
          <ac:picMkLst>
            <pc:docMk/>
            <pc:sldMk cId="95474627" sldId="257"/>
            <ac:picMk id="19" creationId="{927F3CE0-D288-1F02-E2CF-6DC442A863C7}"/>
          </ac:picMkLst>
        </pc:picChg>
        <pc:cxnChg chg="add del mod">
          <ac:chgData name="Gabriel Avezum" userId="12099ff671808d2b" providerId="LiveId" clId="{73BF6BE6-0A0F-4773-AD55-201C5356A04D}" dt="2023-10-22T08:59:17.843" v="510" actId="478"/>
          <ac:cxnSpMkLst>
            <pc:docMk/>
            <pc:sldMk cId="95474627" sldId="257"/>
            <ac:cxnSpMk id="8" creationId="{539A4213-FEB1-D203-2A81-A58EC697255B}"/>
          </ac:cxnSpMkLst>
        </pc:cxnChg>
        <pc:cxnChg chg="add mod">
          <ac:chgData name="Gabriel Avezum" userId="12099ff671808d2b" providerId="LiveId" clId="{73BF6BE6-0A0F-4773-AD55-201C5356A04D}" dt="2023-10-22T09:15:40.376" v="1134" actId="1076"/>
          <ac:cxnSpMkLst>
            <pc:docMk/>
            <pc:sldMk cId="95474627" sldId="257"/>
            <ac:cxnSpMk id="28" creationId="{A25DBA6C-8956-BDFE-32C5-B2095348D66B}"/>
          </ac:cxnSpMkLst>
        </pc:cxnChg>
        <pc:cxnChg chg="add mod">
          <ac:chgData name="Gabriel Avezum" userId="12099ff671808d2b" providerId="LiveId" clId="{73BF6BE6-0A0F-4773-AD55-201C5356A04D}" dt="2023-10-22T09:15:40.376" v="1134" actId="1076"/>
          <ac:cxnSpMkLst>
            <pc:docMk/>
            <pc:sldMk cId="95474627" sldId="257"/>
            <ac:cxnSpMk id="29" creationId="{495D0285-0F6B-754B-774D-A2991BB9117A}"/>
          </ac:cxnSpMkLst>
        </pc:cxnChg>
        <pc:cxnChg chg="add del mod">
          <ac:chgData name="Gabriel Avezum" userId="12099ff671808d2b" providerId="LiveId" clId="{73BF6BE6-0A0F-4773-AD55-201C5356A04D}" dt="2023-10-22T09:14:03.724" v="1121" actId="11529"/>
          <ac:cxnSpMkLst>
            <pc:docMk/>
            <pc:sldMk cId="95474627" sldId="257"/>
            <ac:cxnSpMk id="44" creationId="{8C75E313-A3B8-FB5F-27C4-3FC264FF67EA}"/>
          </ac:cxnSpMkLst>
        </pc:cxnChg>
        <pc:cxnChg chg="add mod ord">
          <ac:chgData name="Gabriel Avezum" userId="12099ff671808d2b" providerId="LiveId" clId="{73BF6BE6-0A0F-4773-AD55-201C5356A04D}" dt="2023-10-22T09:15:40.376" v="1134" actId="1076"/>
          <ac:cxnSpMkLst>
            <pc:docMk/>
            <pc:sldMk cId="95474627" sldId="257"/>
            <ac:cxnSpMk id="46" creationId="{9072A05F-24F3-9218-EDA6-F7809566E289}"/>
          </ac:cxnSpMkLst>
        </pc:cxnChg>
        <pc:cxnChg chg="add mod ord">
          <ac:chgData name="Gabriel Avezum" userId="12099ff671808d2b" providerId="LiveId" clId="{73BF6BE6-0A0F-4773-AD55-201C5356A04D}" dt="2023-10-22T09:26:02.961" v="1572" actId="167"/>
          <ac:cxnSpMkLst>
            <pc:docMk/>
            <pc:sldMk cId="95474627" sldId="257"/>
            <ac:cxnSpMk id="68" creationId="{8A889109-54A5-F0B5-EDAC-ADDAAA92025D}"/>
          </ac:cxnSpMkLst>
        </pc:cxnChg>
      </pc:sldChg>
      <pc:sldChg chg="del">
        <pc:chgData name="Gabriel Avezum" userId="12099ff671808d2b" providerId="LiveId" clId="{73BF6BE6-0A0F-4773-AD55-201C5356A04D}" dt="2023-10-22T09:29:15.701" v="1647" actId="47"/>
        <pc:sldMkLst>
          <pc:docMk/>
          <pc:sldMk cId="2967106135" sldId="258"/>
        </pc:sldMkLst>
      </pc:sldChg>
      <pc:sldChg chg="del">
        <pc:chgData name="Gabriel Avezum" userId="12099ff671808d2b" providerId="LiveId" clId="{73BF6BE6-0A0F-4773-AD55-201C5356A04D}" dt="2023-10-22T09:55:35.727" v="3458" actId="47"/>
        <pc:sldMkLst>
          <pc:docMk/>
          <pc:sldMk cId="4245771697" sldId="259"/>
        </pc:sldMkLst>
      </pc:sldChg>
      <pc:sldChg chg="del">
        <pc:chgData name="Gabriel Avezum" userId="12099ff671808d2b" providerId="LiveId" clId="{73BF6BE6-0A0F-4773-AD55-201C5356A04D}" dt="2023-10-22T10:55:11.596" v="8305" actId="47"/>
        <pc:sldMkLst>
          <pc:docMk/>
          <pc:sldMk cId="4047467373" sldId="260"/>
        </pc:sldMkLst>
      </pc:sldChg>
      <pc:sldChg chg="modSp del mod">
        <pc:chgData name="Gabriel Avezum" userId="12099ff671808d2b" providerId="LiveId" clId="{73BF6BE6-0A0F-4773-AD55-201C5356A04D}" dt="2023-10-22T10:06:12.558" v="4158" actId="47"/>
        <pc:sldMkLst>
          <pc:docMk/>
          <pc:sldMk cId="3700116303" sldId="261"/>
        </pc:sldMkLst>
        <pc:spChg chg="mod">
          <ac:chgData name="Gabriel Avezum" userId="12099ff671808d2b" providerId="LiveId" clId="{73BF6BE6-0A0F-4773-AD55-201C5356A04D}" dt="2023-10-22T10:01:01.170" v="3833" actId="20577"/>
          <ac:spMkLst>
            <pc:docMk/>
            <pc:sldMk cId="3700116303" sldId="261"/>
            <ac:spMk id="3" creationId="{1BF82BE0-35F1-3407-93B9-2CDBD7E6E376}"/>
          </ac:spMkLst>
        </pc:spChg>
      </pc:sldChg>
      <pc:sldChg chg="addSp delSp modSp mod">
        <pc:chgData name="Gabriel Avezum" userId="12099ff671808d2b" providerId="LiveId" clId="{73BF6BE6-0A0F-4773-AD55-201C5356A04D}" dt="2023-10-22T11:28:01.309" v="9771"/>
        <pc:sldMkLst>
          <pc:docMk/>
          <pc:sldMk cId="820109260" sldId="262"/>
        </pc:sldMkLst>
        <pc:spChg chg="del">
          <ac:chgData name="Gabriel Avezum" userId="12099ff671808d2b" providerId="LiveId" clId="{73BF6BE6-0A0F-4773-AD55-201C5356A04D}" dt="2023-10-22T11:26:08.564" v="9646" actId="478"/>
          <ac:spMkLst>
            <pc:docMk/>
            <pc:sldMk cId="820109260" sldId="262"/>
            <ac:spMk id="2" creationId="{1D884FE7-1A9E-8D4F-F194-017108EFB280}"/>
          </ac:spMkLst>
        </pc:spChg>
        <pc:spChg chg="del mod">
          <ac:chgData name="Gabriel Avezum" userId="12099ff671808d2b" providerId="LiveId" clId="{73BF6BE6-0A0F-4773-AD55-201C5356A04D}" dt="2023-10-22T11:26:03.566" v="9645" actId="478"/>
          <ac:spMkLst>
            <pc:docMk/>
            <pc:sldMk cId="820109260" sldId="262"/>
            <ac:spMk id="4" creationId="{E73ED91A-2E7A-6722-D2E2-5A2635AB9450}"/>
          </ac:spMkLst>
        </pc:spChg>
        <pc:spChg chg="add del mod">
          <ac:chgData name="Gabriel Avezum" userId="12099ff671808d2b" providerId="LiveId" clId="{73BF6BE6-0A0F-4773-AD55-201C5356A04D}" dt="2023-10-22T11:26:10.783" v="9648" actId="478"/>
          <ac:spMkLst>
            <pc:docMk/>
            <pc:sldMk cId="820109260" sldId="262"/>
            <ac:spMk id="5" creationId="{0A99D134-1A8F-1917-504E-1364AA94D7D3}"/>
          </ac:spMkLst>
        </pc:spChg>
        <pc:spChg chg="add mod">
          <ac:chgData name="Gabriel Avezum" userId="12099ff671808d2b" providerId="LiveId" clId="{73BF6BE6-0A0F-4773-AD55-201C5356A04D}" dt="2023-10-22T11:26:19.685" v="9655" actId="20577"/>
          <ac:spMkLst>
            <pc:docMk/>
            <pc:sldMk cId="820109260" sldId="262"/>
            <ac:spMk id="6" creationId="{7A51198E-B305-820B-A333-356C0E7728BE}"/>
          </ac:spMkLst>
        </pc:spChg>
        <pc:spChg chg="add mod">
          <ac:chgData name="Gabriel Avezum" userId="12099ff671808d2b" providerId="LiveId" clId="{73BF6BE6-0A0F-4773-AD55-201C5356A04D}" dt="2023-10-22T11:26:30.924" v="9657" actId="1076"/>
          <ac:spMkLst>
            <pc:docMk/>
            <pc:sldMk cId="820109260" sldId="262"/>
            <ac:spMk id="7" creationId="{4D6BFD5C-A86E-92CA-B7F0-DCF6206B7A07}"/>
          </ac:spMkLst>
        </pc:spChg>
        <pc:spChg chg="add mod">
          <ac:chgData name="Gabriel Avezum" userId="12099ff671808d2b" providerId="LiveId" clId="{73BF6BE6-0A0F-4773-AD55-201C5356A04D}" dt="2023-10-22T11:28:01.309" v="9771"/>
          <ac:spMkLst>
            <pc:docMk/>
            <pc:sldMk cId="820109260" sldId="262"/>
            <ac:spMk id="8" creationId="{13733430-69E1-AB49-6CB7-A3F3ACF6EA54}"/>
          </ac:spMkLst>
        </pc:spChg>
      </pc:sldChg>
      <pc:sldChg chg="add del">
        <pc:chgData name="Gabriel Avezum" userId="12099ff671808d2b" providerId="LiveId" clId="{73BF6BE6-0A0F-4773-AD55-201C5356A04D}" dt="2023-10-22T08:45:58.804" v="2" actId="47"/>
        <pc:sldMkLst>
          <pc:docMk/>
          <pc:sldMk cId="1597004323" sldId="263"/>
        </pc:sldMkLst>
      </pc:sldChg>
      <pc:sldChg chg="addSp delSp modSp add mod">
        <pc:chgData name="Gabriel Avezum" userId="12099ff671808d2b" providerId="LiveId" clId="{73BF6BE6-0A0F-4773-AD55-201C5356A04D}" dt="2023-10-22T10:20:24.752" v="5125" actId="14100"/>
        <pc:sldMkLst>
          <pc:docMk/>
          <pc:sldMk cId="2527846282" sldId="263"/>
        </pc:sldMkLst>
        <pc:spChg chg="mod">
          <ac:chgData name="Gabriel Avezum" userId="12099ff671808d2b" providerId="LiveId" clId="{73BF6BE6-0A0F-4773-AD55-201C5356A04D}" dt="2023-10-22T09:31:32.896" v="1662" actId="14100"/>
          <ac:spMkLst>
            <pc:docMk/>
            <pc:sldMk cId="2527846282" sldId="263"/>
            <ac:spMk id="2" creationId="{8DB1F859-97B3-F6E3-A311-53EF66FC5B6F}"/>
          </ac:spMkLst>
        </pc:spChg>
        <pc:spChg chg="add mod">
          <ac:chgData name="Gabriel Avezum" userId="12099ff671808d2b" providerId="LiveId" clId="{73BF6BE6-0A0F-4773-AD55-201C5356A04D}" dt="2023-10-22T09:46:36.110" v="2410" actId="14100"/>
          <ac:spMkLst>
            <pc:docMk/>
            <pc:sldMk cId="2527846282" sldId="263"/>
            <ac:spMk id="3" creationId="{7AEA5901-A92B-E914-3930-A805E62CAA22}"/>
          </ac:spMkLst>
        </pc:spChg>
        <pc:spChg chg="add mod">
          <ac:chgData name="Gabriel Avezum" userId="12099ff671808d2b" providerId="LiveId" clId="{73BF6BE6-0A0F-4773-AD55-201C5356A04D}" dt="2023-10-22T10:20:24.752" v="5125" actId="14100"/>
          <ac:spMkLst>
            <pc:docMk/>
            <pc:sldMk cId="2527846282" sldId="263"/>
            <ac:spMk id="4" creationId="{F609B4D8-DE20-940F-9DE3-DB58DD5C7170}"/>
          </ac:spMkLst>
        </pc:spChg>
        <pc:spChg chg="add del mod">
          <ac:chgData name="Gabriel Avezum" userId="12099ff671808d2b" providerId="LiveId" clId="{73BF6BE6-0A0F-4773-AD55-201C5356A04D}" dt="2023-10-22T09:55:40.833" v="3459" actId="478"/>
          <ac:spMkLst>
            <pc:docMk/>
            <pc:sldMk cId="2527846282" sldId="263"/>
            <ac:spMk id="7" creationId="{B4500243-FD96-BB23-B4A6-C0FB06BA0865}"/>
          </ac:spMkLst>
        </pc:spChg>
        <pc:spChg chg="add del">
          <ac:chgData name="Gabriel Avezum" userId="12099ff671808d2b" providerId="LiveId" clId="{73BF6BE6-0A0F-4773-AD55-201C5356A04D}" dt="2023-10-22T09:32:02.735" v="1667" actId="478"/>
          <ac:spMkLst>
            <pc:docMk/>
            <pc:sldMk cId="2527846282" sldId="263"/>
            <ac:spMk id="15" creationId="{C39ECB07-959B-BE41-CAF0-3CF328AA9DB2}"/>
          </ac:spMkLst>
        </pc:spChg>
        <pc:spChg chg="del">
          <ac:chgData name="Gabriel Avezum" userId="12099ff671808d2b" providerId="LiveId" clId="{73BF6BE6-0A0F-4773-AD55-201C5356A04D}" dt="2023-10-22T09:32:02.735" v="1667" actId="478"/>
          <ac:spMkLst>
            <pc:docMk/>
            <pc:sldMk cId="2527846282" sldId="263"/>
            <ac:spMk id="16" creationId="{80303366-65ED-A821-8CFC-701649980FF1}"/>
          </ac:spMkLst>
        </pc:spChg>
        <pc:spChg chg="del">
          <ac:chgData name="Gabriel Avezum" userId="12099ff671808d2b" providerId="LiveId" clId="{73BF6BE6-0A0F-4773-AD55-201C5356A04D}" dt="2023-10-22T09:32:02.735" v="1667" actId="478"/>
          <ac:spMkLst>
            <pc:docMk/>
            <pc:sldMk cId="2527846282" sldId="263"/>
            <ac:spMk id="17" creationId="{16CD22CF-8790-7020-C0FF-63E0FFF80834}"/>
          </ac:spMkLst>
        </pc:spChg>
        <pc:spChg chg="add mod">
          <ac:chgData name="Gabriel Avezum" userId="12099ff671808d2b" providerId="LiveId" clId="{73BF6BE6-0A0F-4773-AD55-201C5356A04D}" dt="2023-10-22T09:48:32.812" v="2623" actId="14100"/>
          <ac:spMkLst>
            <pc:docMk/>
            <pc:sldMk cId="2527846282" sldId="263"/>
            <ac:spMk id="23" creationId="{D7D20A62-6593-8A20-6FC0-141BF1D6A0CF}"/>
          </ac:spMkLst>
        </pc:spChg>
        <pc:spChg chg="del">
          <ac:chgData name="Gabriel Avezum" userId="12099ff671808d2b" providerId="LiveId" clId="{73BF6BE6-0A0F-4773-AD55-201C5356A04D}" dt="2023-10-22T09:31:43.157" v="1663" actId="478"/>
          <ac:spMkLst>
            <pc:docMk/>
            <pc:sldMk cId="2527846282" sldId="263"/>
            <ac:spMk id="25" creationId="{A0C71916-1F4A-3C59-A582-E847CB4C6C1D}"/>
          </ac:spMkLst>
        </pc:spChg>
        <pc:spChg chg="del">
          <ac:chgData name="Gabriel Avezum" userId="12099ff671808d2b" providerId="LiveId" clId="{73BF6BE6-0A0F-4773-AD55-201C5356A04D}" dt="2023-10-22T09:31:43.157" v="1663" actId="478"/>
          <ac:spMkLst>
            <pc:docMk/>
            <pc:sldMk cId="2527846282" sldId="263"/>
            <ac:spMk id="26" creationId="{E28DF51A-1E24-AFD4-68EA-14BC80093593}"/>
          </ac:spMkLst>
        </pc:spChg>
        <pc:spChg chg="del mod">
          <ac:chgData name="Gabriel Avezum" userId="12099ff671808d2b" providerId="LiveId" clId="{73BF6BE6-0A0F-4773-AD55-201C5356A04D}" dt="2023-10-22T09:32:20.679" v="1670" actId="478"/>
          <ac:spMkLst>
            <pc:docMk/>
            <pc:sldMk cId="2527846282" sldId="263"/>
            <ac:spMk id="30" creationId="{24C32CE4-2340-385D-A16F-57601E1DC260}"/>
          </ac:spMkLst>
        </pc:spChg>
        <pc:spChg chg="mod">
          <ac:chgData name="Gabriel Avezum" userId="12099ff671808d2b" providerId="LiveId" clId="{73BF6BE6-0A0F-4773-AD55-201C5356A04D}" dt="2023-10-22T09:43:33.474" v="2196" actId="1076"/>
          <ac:spMkLst>
            <pc:docMk/>
            <pc:sldMk cId="2527846282" sldId="263"/>
            <ac:spMk id="31" creationId="{091D0966-482E-35AA-D13C-6ADA1BA6CDE0}"/>
          </ac:spMkLst>
        </pc:spChg>
        <pc:spChg chg="del mod">
          <ac:chgData name="Gabriel Avezum" userId="12099ff671808d2b" providerId="LiveId" clId="{73BF6BE6-0A0F-4773-AD55-201C5356A04D}" dt="2023-10-22T09:49:44.692" v="2787" actId="478"/>
          <ac:spMkLst>
            <pc:docMk/>
            <pc:sldMk cId="2527846282" sldId="263"/>
            <ac:spMk id="32" creationId="{86A0BF73-102C-A424-401D-BE797644DD1B}"/>
          </ac:spMkLst>
        </pc:spChg>
        <pc:spChg chg="del mod">
          <ac:chgData name="Gabriel Avezum" userId="12099ff671808d2b" providerId="LiveId" clId="{73BF6BE6-0A0F-4773-AD55-201C5356A04D}" dt="2023-10-22T09:32:20.679" v="1670" actId="478"/>
          <ac:spMkLst>
            <pc:docMk/>
            <pc:sldMk cId="2527846282" sldId="263"/>
            <ac:spMk id="33" creationId="{AB117F68-B797-E317-169B-C67023471DBF}"/>
          </ac:spMkLst>
        </pc:spChg>
        <pc:spChg chg="mod">
          <ac:chgData name="Gabriel Avezum" userId="12099ff671808d2b" providerId="LiveId" clId="{73BF6BE6-0A0F-4773-AD55-201C5356A04D}" dt="2023-10-22T09:43:33.474" v="2196" actId="1076"/>
          <ac:spMkLst>
            <pc:docMk/>
            <pc:sldMk cId="2527846282" sldId="263"/>
            <ac:spMk id="34" creationId="{52AF77F8-753E-CE9B-5AD0-5146DC24EFA5}"/>
          </ac:spMkLst>
        </pc:spChg>
        <pc:spChg chg="del mod">
          <ac:chgData name="Gabriel Avezum" userId="12099ff671808d2b" providerId="LiveId" clId="{73BF6BE6-0A0F-4773-AD55-201C5356A04D}" dt="2023-10-22T09:32:20.679" v="1670" actId="478"/>
          <ac:spMkLst>
            <pc:docMk/>
            <pc:sldMk cId="2527846282" sldId="263"/>
            <ac:spMk id="36" creationId="{C79697C5-39FE-76FC-0BD2-6DACC3530D9E}"/>
          </ac:spMkLst>
        </pc:spChg>
        <pc:spChg chg="del mod">
          <ac:chgData name="Gabriel Avezum" userId="12099ff671808d2b" providerId="LiveId" clId="{73BF6BE6-0A0F-4773-AD55-201C5356A04D}" dt="2023-10-22T09:33:08.455" v="1685" actId="478"/>
          <ac:spMkLst>
            <pc:docMk/>
            <pc:sldMk cId="2527846282" sldId="263"/>
            <ac:spMk id="38" creationId="{06B373C7-D4ED-5A74-0345-355A7C92D93A}"/>
          </ac:spMkLst>
        </pc:spChg>
        <pc:spChg chg="del mod">
          <ac:chgData name="Gabriel Avezum" userId="12099ff671808d2b" providerId="LiveId" clId="{73BF6BE6-0A0F-4773-AD55-201C5356A04D}" dt="2023-10-22T09:33:08.455" v="1685" actId="478"/>
          <ac:spMkLst>
            <pc:docMk/>
            <pc:sldMk cId="2527846282" sldId="263"/>
            <ac:spMk id="39" creationId="{08E9C097-8768-BF22-0B3C-F2A570E5F3FC}"/>
          </ac:spMkLst>
        </pc:spChg>
        <pc:spChg chg="del mod">
          <ac:chgData name="Gabriel Avezum" userId="12099ff671808d2b" providerId="LiveId" clId="{73BF6BE6-0A0F-4773-AD55-201C5356A04D}" dt="2023-10-22T09:33:08.455" v="1685" actId="478"/>
          <ac:spMkLst>
            <pc:docMk/>
            <pc:sldMk cId="2527846282" sldId="263"/>
            <ac:spMk id="40" creationId="{31A02DA4-B8DC-6C28-F96F-F9F58237E1DE}"/>
          </ac:spMkLst>
        </pc:spChg>
        <pc:spChg chg="del mod">
          <ac:chgData name="Gabriel Avezum" userId="12099ff671808d2b" providerId="LiveId" clId="{73BF6BE6-0A0F-4773-AD55-201C5356A04D}" dt="2023-10-22T09:33:08.455" v="1685" actId="478"/>
          <ac:spMkLst>
            <pc:docMk/>
            <pc:sldMk cId="2527846282" sldId="263"/>
            <ac:spMk id="41" creationId="{E7894273-A5B7-C172-636D-52DC5ED39FC7}"/>
          </ac:spMkLst>
        </pc:spChg>
        <pc:spChg chg="del mod">
          <ac:chgData name="Gabriel Avezum" userId="12099ff671808d2b" providerId="LiveId" clId="{73BF6BE6-0A0F-4773-AD55-201C5356A04D}" dt="2023-10-22T09:33:08.455" v="1685" actId="478"/>
          <ac:spMkLst>
            <pc:docMk/>
            <pc:sldMk cId="2527846282" sldId="263"/>
            <ac:spMk id="42" creationId="{5D3C7DDB-805E-29EB-38F2-F15EC7443646}"/>
          </ac:spMkLst>
        </pc:spChg>
        <pc:spChg chg="add mod">
          <ac:chgData name="Gabriel Avezum" userId="12099ff671808d2b" providerId="LiveId" clId="{73BF6BE6-0A0F-4773-AD55-201C5356A04D}" dt="2023-10-22T09:49:09.794" v="2653" actId="20577"/>
          <ac:spMkLst>
            <pc:docMk/>
            <pc:sldMk cId="2527846282" sldId="263"/>
            <ac:spMk id="43" creationId="{8190BA3D-BF84-74AE-AAFB-D31E40A639D3}"/>
          </ac:spMkLst>
        </pc:spChg>
        <pc:spChg chg="add mod">
          <ac:chgData name="Gabriel Avezum" userId="12099ff671808d2b" providerId="LiveId" clId="{73BF6BE6-0A0F-4773-AD55-201C5356A04D}" dt="2023-10-22T09:48:40.676" v="2624" actId="571"/>
          <ac:spMkLst>
            <pc:docMk/>
            <pc:sldMk cId="2527846282" sldId="263"/>
            <ac:spMk id="44" creationId="{17921F59-916B-745E-7313-9772ECA19D30}"/>
          </ac:spMkLst>
        </pc:spChg>
        <pc:spChg chg="add mod">
          <ac:chgData name="Gabriel Avezum" userId="12099ff671808d2b" providerId="LiveId" clId="{73BF6BE6-0A0F-4773-AD55-201C5356A04D}" dt="2023-10-22T09:48:43.966" v="2633" actId="20577"/>
          <ac:spMkLst>
            <pc:docMk/>
            <pc:sldMk cId="2527846282" sldId="263"/>
            <ac:spMk id="45" creationId="{1E3CD71E-3FB6-7527-F340-CA1882669B63}"/>
          </ac:spMkLst>
        </pc:spChg>
        <pc:spChg chg="add mod">
          <ac:chgData name="Gabriel Avezum" userId="12099ff671808d2b" providerId="LiveId" clId="{73BF6BE6-0A0F-4773-AD55-201C5356A04D}" dt="2023-10-22T09:50:22.372" v="2880" actId="20577"/>
          <ac:spMkLst>
            <pc:docMk/>
            <pc:sldMk cId="2527846282" sldId="263"/>
            <ac:spMk id="47" creationId="{12E629FC-A5B5-2D57-83A3-C6518445F90B}"/>
          </ac:spMkLst>
        </pc:spChg>
        <pc:spChg chg="add mod">
          <ac:chgData name="Gabriel Avezum" userId="12099ff671808d2b" providerId="LiveId" clId="{73BF6BE6-0A0F-4773-AD55-201C5356A04D}" dt="2023-10-22T09:50:28.392" v="2881" actId="571"/>
          <ac:spMkLst>
            <pc:docMk/>
            <pc:sldMk cId="2527846282" sldId="263"/>
            <ac:spMk id="49" creationId="{B809BB03-BAE3-3D57-E27F-3C9057F152C5}"/>
          </ac:spMkLst>
        </pc:spChg>
        <pc:spChg chg="mod">
          <ac:chgData name="Gabriel Avezum" userId="12099ff671808d2b" providerId="LiveId" clId="{73BF6BE6-0A0F-4773-AD55-201C5356A04D}" dt="2023-10-22T09:47:16.133" v="2430" actId="14100"/>
          <ac:spMkLst>
            <pc:docMk/>
            <pc:sldMk cId="2527846282" sldId="263"/>
            <ac:spMk id="50" creationId="{87BF7807-95C2-4164-6CC5-DAED32B31A8A}"/>
          </ac:spMkLst>
        </pc:spChg>
        <pc:spChg chg="mod">
          <ac:chgData name="Gabriel Avezum" userId="12099ff671808d2b" providerId="LiveId" clId="{73BF6BE6-0A0F-4773-AD55-201C5356A04D}" dt="2023-10-22T09:48:53.875" v="2636" actId="554"/>
          <ac:spMkLst>
            <pc:docMk/>
            <pc:sldMk cId="2527846282" sldId="263"/>
            <ac:spMk id="51" creationId="{9D6B3275-1390-5F8C-7FFC-D0A0A318FB0B}"/>
          </ac:spMkLst>
        </pc:spChg>
        <pc:spChg chg="del mod">
          <ac:chgData name="Gabriel Avezum" userId="12099ff671808d2b" providerId="LiveId" clId="{73BF6BE6-0A0F-4773-AD55-201C5356A04D}" dt="2023-10-22T09:33:27.646" v="1689" actId="478"/>
          <ac:spMkLst>
            <pc:docMk/>
            <pc:sldMk cId="2527846282" sldId="263"/>
            <ac:spMk id="52" creationId="{56BC2282-60C7-24F8-74F8-9575DDB4DE8C}"/>
          </ac:spMkLst>
        </pc:spChg>
        <pc:spChg chg="add mod">
          <ac:chgData name="Gabriel Avezum" userId="12099ff671808d2b" providerId="LiveId" clId="{73BF6BE6-0A0F-4773-AD55-201C5356A04D}" dt="2023-10-22T09:50:37.156" v="2900" actId="20577"/>
          <ac:spMkLst>
            <pc:docMk/>
            <pc:sldMk cId="2527846282" sldId="263"/>
            <ac:spMk id="53" creationId="{392D6110-7D94-CE1E-4E6E-784D353339E2}"/>
          </ac:spMkLst>
        </pc:spChg>
        <pc:spChg chg="add mod">
          <ac:chgData name="Gabriel Avezum" userId="12099ff671808d2b" providerId="LiveId" clId="{73BF6BE6-0A0F-4773-AD55-201C5356A04D}" dt="2023-10-22T09:51:05.591" v="2988" actId="20577"/>
          <ac:spMkLst>
            <pc:docMk/>
            <pc:sldMk cId="2527846282" sldId="263"/>
            <ac:spMk id="54" creationId="{9007FD44-81F2-6FF2-008C-7F907520A443}"/>
          </ac:spMkLst>
        </pc:spChg>
        <pc:spChg chg="mod">
          <ac:chgData name="Gabriel Avezum" userId="12099ff671808d2b" providerId="LiveId" clId="{73BF6BE6-0A0F-4773-AD55-201C5356A04D}" dt="2023-10-22T09:47:16.133" v="2430" actId="14100"/>
          <ac:spMkLst>
            <pc:docMk/>
            <pc:sldMk cId="2527846282" sldId="263"/>
            <ac:spMk id="56" creationId="{5AD0DD07-0AC5-1742-DEEA-038B6AB4D6CF}"/>
          </ac:spMkLst>
        </pc:spChg>
        <pc:spChg chg="del mod">
          <ac:chgData name="Gabriel Avezum" userId="12099ff671808d2b" providerId="LiveId" clId="{73BF6BE6-0A0F-4773-AD55-201C5356A04D}" dt="2023-10-22T09:41:26.507" v="1968" actId="478"/>
          <ac:spMkLst>
            <pc:docMk/>
            <pc:sldMk cId="2527846282" sldId="263"/>
            <ac:spMk id="58" creationId="{C0B0FC3D-5AB5-9A07-B42B-F2BB43245429}"/>
          </ac:spMkLst>
        </pc:spChg>
        <pc:spChg chg="del mod">
          <ac:chgData name="Gabriel Avezum" userId="12099ff671808d2b" providerId="LiveId" clId="{73BF6BE6-0A0F-4773-AD55-201C5356A04D}" dt="2023-10-22T09:41:27.527" v="1970" actId="478"/>
          <ac:spMkLst>
            <pc:docMk/>
            <pc:sldMk cId="2527846282" sldId="263"/>
            <ac:spMk id="59" creationId="{98B3F3BA-01A7-6767-6DAB-ED449632E6A8}"/>
          </ac:spMkLst>
        </pc:spChg>
        <pc:spChg chg="mod">
          <ac:chgData name="Gabriel Avezum" userId="12099ff671808d2b" providerId="LiveId" clId="{73BF6BE6-0A0F-4773-AD55-201C5356A04D}" dt="2023-10-22T09:47:37.530" v="2442" actId="1076"/>
          <ac:spMkLst>
            <pc:docMk/>
            <pc:sldMk cId="2527846282" sldId="263"/>
            <ac:spMk id="61" creationId="{46FAE182-8BC9-2802-9F57-4AF642F6BB23}"/>
          </ac:spMkLst>
        </pc:spChg>
        <pc:spChg chg="del mod">
          <ac:chgData name="Gabriel Avezum" userId="12099ff671808d2b" providerId="LiveId" clId="{73BF6BE6-0A0F-4773-AD55-201C5356A04D}" dt="2023-10-22T09:46:40.900" v="2412" actId="478"/>
          <ac:spMkLst>
            <pc:docMk/>
            <pc:sldMk cId="2527846282" sldId="263"/>
            <ac:spMk id="62" creationId="{5F88AA6C-1FA3-CF55-BBC1-78B57068A9D1}"/>
          </ac:spMkLst>
        </pc:spChg>
        <pc:spChg chg="del mod">
          <ac:chgData name="Gabriel Avezum" userId="12099ff671808d2b" providerId="LiveId" clId="{73BF6BE6-0A0F-4773-AD55-201C5356A04D}" dt="2023-10-22T09:46:40.900" v="2412" actId="478"/>
          <ac:spMkLst>
            <pc:docMk/>
            <pc:sldMk cId="2527846282" sldId="263"/>
            <ac:spMk id="63" creationId="{8F91CEEA-69D6-DD3D-D3DB-651ED78F1D1B}"/>
          </ac:spMkLst>
        </pc:spChg>
        <pc:spChg chg="del mod">
          <ac:chgData name="Gabriel Avezum" userId="12099ff671808d2b" providerId="LiveId" clId="{73BF6BE6-0A0F-4773-AD55-201C5356A04D}" dt="2023-10-22T09:47:34.669" v="2439" actId="478"/>
          <ac:spMkLst>
            <pc:docMk/>
            <pc:sldMk cId="2527846282" sldId="263"/>
            <ac:spMk id="64" creationId="{9BE7EBC7-7F6B-0B3A-2DC9-980B0B6DCB0F}"/>
          </ac:spMkLst>
        </pc:spChg>
        <pc:spChg chg="del mod">
          <ac:chgData name="Gabriel Avezum" userId="12099ff671808d2b" providerId="LiveId" clId="{73BF6BE6-0A0F-4773-AD55-201C5356A04D}" dt="2023-10-22T09:46:40.900" v="2412" actId="478"/>
          <ac:spMkLst>
            <pc:docMk/>
            <pc:sldMk cId="2527846282" sldId="263"/>
            <ac:spMk id="65" creationId="{D2D14CDE-A5A1-1C29-44F0-5869FEDCBCFE}"/>
          </ac:spMkLst>
        </pc:spChg>
        <pc:spChg chg="del mod">
          <ac:chgData name="Gabriel Avezum" userId="12099ff671808d2b" providerId="LiveId" clId="{73BF6BE6-0A0F-4773-AD55-201C5356A04D}" dt="2023-10-22T09:46:40.900" v="2412" actId="478"/>
          <ac:spMkLst>
            <pc:docMk/>
            <pc:sldMk cId="2527846282" sldId="263"/>
            <ac:spMk id="66" creationId="{C4473A1B-A69D-C25B-A8C8-3E0FC111A086}"/>
          </ac:spMkLst>
        </pc:spChg>
        <pc:spChg chg="del mod">
          <ac:chgData name="Gabriel Avezum" userId="12099ff671808d2b" providerId="LiveId" clId="{73BF6BE6-0A0F-4773-AD55-201C5356A04D}" dt="2023-10-22T09:32:20.679" v="1670" actId="478"/>
          <ac:spMkLst>
            <pc:docMk/>
            <pc:sldMk cId="2527846282" sldId="263"/>
            <ac:spMk id="67" creationId="{C9C9289E-09F8-741E-5EE4-EF93742D4008}"/>
          </ac:spMkLst>
        </pc:spChg>
        <pc:spChg chg="del mod">
          <ac:chgData name="Gabriel Avezum" userId="12099ff671808d2b" providerId="LiveId" clId="{73BF6BE6-0A0F-4773-AD55-201C5356A04D}" dt="2023-10-22T09:33:08.455" v="1685" actId="478"/>
          <ac:spMkLst>
            <pc:docMk/>
            <pc:sldMk cId="2527846282" sldId="263"/>
            <ac:spMk id="69" creationId="{1E1E0723-479C-D387-2C3F-A939635981C3}"/>
          </ac:spMkLst>
        </pc:spChg>
        <pc:spChg chg="del mod">
          <ac:chgData name="Gabriel Avezum" userId="12099ff671808d2b" providerId="LiveId" clId="{73BF6BE6-0A0F-4773-AD55-201C5356A04D}" dt="2023-10-22T09:33:08.455" v="1685" actId="478"/>
          <ac:spMkLst>
            <pc:docMk/>
            <pc:sldMk cId="2527846282" sldId="263"/>
            <ac:spMk id="70" creationId="{BFC36B86-65E4-1133-4EBF-E604898A4118}"/>
          </ac:spMkLst>
        </pc:spChg>
        <pc:spChg chg="del mod">
          <ac:chgData name="Gabriel Avezum" userId="12099ff671808d2b" providerId="LiveId" clId="{73BF6BE6-0A0F-4773-AD55-201C5356A04D}" dt="2023-10-22T09:33:08.455" v="1685" actId="478"/>
          <ac:spMkLst>
            <pc:docMk/>
            <pc:sldMk cId="2527846282" sldId="263"/>
            <ac:spMk id="71" creationId="{18F212D6-D659-9A30-B981-E0B2DBBA6AF2}"/>
          </ac:spMkLst>
        </pc:spChg>
        <pc:spChg chg="add mod">
          <ac:chgData name="Gabriel Avezum" userId="12099ff671808d2b" providerId="LiveId" clId="{73BF6BE6-0A0F-4773-AD55-201C5356A04D}" dt="2023-10-22T09:55:27.755" v="3457" actId="14100"/>
          <ac:spMkLst>
            <pc:docMk/>
            <pc:sldMk cId="2527846282" sldId="263"/>
            <ac:spMk id="74" creationId="{F0878D3F-EC84-1262-4EE7-A1E945686C81}"/>
          </ac:spMkLst>
        </pc:spChg>
        <pc:spChg chg="add mod">
          <ac:chgData name="Gabriel Avezum" userId="12099ff671808d2b" providerId="LiveId" clId="{73BF6BE6-0A0F-4773-AD55-201C5356A04D}" dt="2023-10-22T09:55:07.726" v="3454" actId="1076"/>
          <ac:spMkLst>
            <pc:docMk/>
            <pc:sldMk cId="2527846282" sldId="263"/>
            <ac:spMk id="75" creationId="{BB1B127E-4F64-162D-6423-72D539A67F13}"/>
          </ac:spMkLst>
        </pc:spChg>
        <pc:spChg chg="del mod">
          <ac:chgData name="Gabriel Avezum" userId="12099ff671808d2b" providerId="LiveId" clId="{73BF6BE6-0A0F-4773-AD55-201C5356A04D}" dt="2023-10-22T09:47:34.968" v="2440" actId="478"/>
          <ac:spMkLst>
            <pc:docMk/>
            <pc:sldMk cId="2527846282" sldId="263"/>
            <ac:spMk id="76" creationId="{3F6154A7-C13F-B555-803B-4706E715303F}"/>
          </ac:spMkLst>
        </pc:spChg>
        <pc:spChg chg="del mod">
          <ac:chgData name="Gabriel Avezum" userId="12099ff671808d2b" providerId="LiveId" clId="{73BF6BE6-0A0F-4773-AD55-201C5356A04D}" dt="2023-10-22T09:46:40.900" v="2412" actId="478"/>
          <ac:spMkLst>
            <pc:docMk/>
            <pc:sldMk cId="2527846282" sldId="263"/>
            <ac:spMk id="77" creationId="{18BD8B26-3954-F807-E0AC-3F436467AE51}"/>
          </ac:spMkLst>
        </pc:spChg>
        <pc:spChg chg="del mod">
          <ac:chgData name="Gabriel Avezum" userId="12099ff671808d2b" providerId="LiveId" clId="{73BF6BE6-0A0F-4773-AD55-201C5356A04D}" dt="2023-10-22T09:46:40.900" v="2412" actId="478"/>
          <ac:spMkLst>
            <pc:docMk/>
            <pc:sldMk cId="2527846282" sldId="263"/>
            <ac:spMk id="78" creationId="{88767A6A-8C60-012D-7C37-E5CB554D6171}"/>
          </ac:spMkLst>
        </pc:spChg>
        <pc:spChg chg="add mod">
          <ac:chgData name="Gabriel Avezum" userId="12099ff671808d2b" providerId="LiveId" clId="{73BF6BE6-0A0F-4773-AD55-201C5356A04D}" dt="2023-10-22T09:55:24.640" v="3456" actId="14100"/>
          <ac:spMkLst>
            <pc:docMk/>
            <pc:sldMk cId="2527846282" sldId="263"/>
            <ac:spMk id="79" creationId="{0FBC4754-54D8-C26E-4439-5B1C7D49C4AD}"/>
          </ac:spMkLst>
        </pc:spChg>
        <pc:graphicFrameChg chg="del">
          <ac:chgData name="Gabriel Avezum" userId="12099ff671808d2b" providerId="LiveId" clId="{73BF6BE6-0A0F-4773-AD55-201C5356A04D}" dt="2023-10-22T09:31:43.157" v="1663" actId="478"/>
          <ac:graphicFrameMkLst>
            <pc:docMk/>
            <pc:sldMk cId="2527846282" sldId="263"/>
            <ac:graphicFrameMk id="22" creationId="{72CD2F07-3063-F3DB-F8E8-CBEA8F9EB83B}"/>
          </ac:graphicFrameMkLst>
        </pc:graphicFrameChg>
        <pc:picChg chg="del">
          <ac:chgData name="Gabriel Avezum" userId="12099ff671808d2b" providerId="LiveId" clId="{73BF6BE6-0A0F-4773-AD55-201C5356A04D}" dt="2023-10-22T09:32:02.735" v="1667" actId="478"/>
          <ac:picMkLst>
            <pc:docMk/>
            <pc:sldMk cId="2527846282" sldId="263"/>
            <ac:picMk id="19" creationId="{927F3CE0-D288-1F02-E2CF-6DC442A863C7}"/>
          </ac:picMkLst>
        </pc:picChg>
        <pc:cxnChg chg="add del mod">
          <ac:chgData name="Gabriel Avezum" userId="12099ff671808d2b" providerId="LiveId" clId="{73BF6BE6-0A0F-4773-AD55-201C5356A04D}" dt="2023-10-22T09:51:43.896" v="2998" actId="478"/>
          <ac:cxnSpMkLst>
            <pc:docMk/>
            <pc:sldMk cId="2527846282" sldId="263"/>
            <ac:cxnSpMk id="6" creationId="{D1E8A05C-8A2A-F607-7D08-0ECCB15EF9B0}"/>
          </ac:cxnSpMkLst>
        </pc:cxnChg>
        <pc:cxnChg chg="del mod">
          <ac:chgData name="Gabriel Avezum" userId="12099ff671808d2b" providerId="LiveId" clId="{73BF6BE6-0A0F-4773-AD55-201C5356A04D}" dt="2023-10-22T09:32:17.402" v="1669" actId="478"/>
          <ac:cxnSpMkLst>
            <pc:docMk/>
            <pc:sldMk cId="2527846282" sldId="263"/>
            <ac:cxnSpMk id="28" creationId="{A25DBA6C-8956-BDFE-32C5-B2095348D66B}"/>
          </ac:cxnSpMkLst>
        </pc:cxnChg>
        <pc:cxnChg chg="mod">
          <ac:chgData name="Gabriel Avezum" userId="12099ff671808d2b" providerId="LiveId" clId="{73BF6BE6-0A0F-4773-AD55-201C5356A04D}" dt="2023-10-22T09:49:57.182" v="2790" actId="552"/>
          <ac:cxnSpMkLst>
            <pc:docMk/>
            <pc:sldMk cId="2527846282" sldId="263"/>
            <ac:cxnSpMk id="29" creationId="{495D0285-0F6B-754B-774D-A2991BB9117A}"/>
          </ac:cxnSpMkLst>
        </pc:cxnChg>
        <pc:cxnChg chg="del mod">
          <ac:chgData name="Gabriel Avezum" userId="12099ff671808d2b" providerId="LiveId" clId="{73BF6BE6-0A0F-4773-AD55-201C5356A04D}" dt="2023-10-22T09:32:24.050" v="1672" actId="478"/>
          <ac:cxnSpMkLst>
            <pc:docMk/>
            <pc:sldMk cId="2527846282" sldId="263"/>
            <ac:cxnSpMk id="46" creationId="{9072A05F-24F3-9218-EDA6-F7809566E289}"/>
          </ac:cxnSpMkLst>
        </pc:cxnChg>
        <pc:cxnChg chg="add mod">
          <ac:chgData name="Gabriel Avezum" userId="12099ff671808d2b" providerId="LiveId" clId="{73BF6BE6-0A0F-4773-AD55-201C5356A04D}" dt="2023-10-22T09:49:57.182" v="2790" actId="552"/>
          <ac:cxnSpMkLst>
            <pc:docMk/>
            <pc:sldMk cId="2527846282" sldId="263"/>
            <ac:cxnSpMk id="48" creationId="{5F032BAC-50CC-F908-9196-F727B10D875B}"/>
          </ac:cxnSpMkLst>
        </pc:cxnChg>
        <pc:cxnChg chg="add del mod">
          <ac:chgData name="Gabriel Avezum" userId="12099ff671808d2b" providerId="LiveId" clId="{73BF6BE6-0A0F-4773-AD55-201C5356A04D}" dt="2023-10-22T09:51:28.989" v="2993" actId="478"/>
          <ac:cxnSpMkLst>
            <pc:docMk/>
            <pc:sldMk cId="2527846282" sldId="263"/>
            <ac:cxnSpMk id="60" creationId="{97D1D839-6638-ACB4-188E-0B7B79468677}"/>
          </ac:cxnSpMkLst>
        </pc:cxnChg>
        <pc:cxnChg chg="del mod">
          <ac:chgData name="Gabriel Avezum" userId="12099ff671808d2b" providerId="LiveId" clId="{73BF6BE6-0A0F-4773-AD55-201C5356A04D}" dt="2023-10-22T09:32:22.599" v="1671" actId="478"/>
          <ac:cxnSpMkLst>
            <pc:docMk/>
            <pc:sldMk cId="2527846282" sldId="263"/>
            <ac:cxnSpMk id="68" creationId="{8A889109-54A5-F0B5-EDAC-ADDAAA92025D}"/>
          </ac:cxnSpMkLst>
        </pc:cxnChg>
      </pc:sldChg>
      <pc:sldChg chg="addSp delSp modSp add mod">
        <pc:chgData name="Gabriel Avezum" userId="12099ff671808d2b" providerId="LiveId" clId="{73BF6BE6-0A0F-4773-AD55-201C5356A04D}" dt="2023-10-22T11:00:20.398" v="8387" actId="20577"/>
        <pc:sldMkLst>
          <pc:docMk/>
          <pc:sldMk cId="2216414688" sldId="264"/>
        </pc:sldMkLst>
        <pc:spChg chg="mod">
          <ac:chgData name="Gabriel Avezum" userId="12099ff671808d2b" providerId="LiveId" clId="{73BF6BE6-0A0F-4773-AD55-201C5356A04D}" dt="2023-10-22T09:56:41.818" v="3485" actId="14100"/>
          <ac:spMkLst>
            <pc:docMk/>
            <pc:sldMk cId="2216414688" sldId="264"/>
            <ac:spMk id="2" creationId="{8DB1F859-97B3-F6E3-A311-53EF66FC5B6F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3" creationId="{7AEA5901-A92B-E914-3930-A805E62CAA22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4" creationId="{F609B4D8-DE20-940F-9DE3-DB58DD5C7170}"/>
          </ac:spMkLst>
        </pc:spChg>
        <pc:spChg chg="add mod">
          <ac:chgData name="Gabriel Avezum" userId="12099ff671808d2b" providerId="LiveId" clId="{73BF6BE6-0A0F-4773-AD55-201C5356A04D}" dt="2023-10-22T10:05:56.812" v="4157" actId="1076"/>
          <ac:spMkLst>
            <pc:docMk/>
            <pc:sldMk cId="2216414688" sldId="264"/>
            <ac:spMk id="5" creationId="{DE6C1A90-8BBB-DCE3-1F23-0B4B0014CB93}"/>
          </ac:spMkLst>
        </pc:spChg>
        <pc:spChg chg="add mod">
          <ac:chgData name="Gabriel Avezum" userId="12099ff671808d2b" providerId="LiveId" clId="{73BF6BE6-0A0F-4773-AD55-201C5356A04D}" dt="2023-10-22T10:05:56.812" v="4157" actId="1076"/>
          <ac:spMkLst>
            <pc:docMk/>
            <pc:sldMk cId="2216414688" sldId="264"/>
            <ac:spMk id="6" creationId="{C553493B-0ABB-FC30-6D82-165C57D4DD6F}"/>
          </ac:spMkLst>
        </pc:spChg>
        <pc:spChg chg="del">
          <ac:chgData name="Gabriel Avezum" userId="12099ff671808d2b" providerId="LiveId" clId="{73BF6BE6-0A0F-4773-AD55-201C5356A04D}" dt="2023-10-22T09:55:45.704" v="3461" actId="478"/>
          <ac:spMkLst>
            <pc:docMk/>
            <pc:sldMk cId="2216414688" sldId="264"/>
            <ac:spMk id="7" creationId="{B4500243-FD96-BB23-B4A6-C0FB06BA0865}"/>
          </ac:spMkLst>
        </pc:spChg>
        <pc:spChg chg="add mod">
          <ac:chgData name="Gabriel Avezum" userId="12099ff671808d2b" providerId="LiveId" clId="{73BF6BE6-0A0F-4773-AD55-201C5356A04D}" dt="2023-10-22T10:05:56.812" v="4157" actId="1076"/>
          <ac:spMkLst>
            <pc:docMk/>
            <pc:sldMk cId="2216414688" sldId="264"/>
            <ac:spMk id="8" creationId="{EE04F774-7ACC-C7B4-2AD1-D231D9DB9465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23" creationId="{D7D20A62-6593-8A20-6FC0-141BF1D6A0CF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31" creationId="{091D0966-482E-35AA-D13C-6ADA1BA6CDE0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34" creationId="{52AF77F8-753E-CE9B-5AD0-5146DC24EFA5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43" creationId="{8190BA3D-BF84-74AE-AAFB-D31E40A639D3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44" creationId="{17921F59-916B-745E-7313-9772ECA19D30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45" creationId="{1E3CD71E-3FB6-7527-F340-CA1882669B63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47" creationId="{12E629FC-A5B5-2D57-83A3-C6518445F90B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49" creationId="{B809BB03-BAE3-3D57-E27F-3C9057F152C5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50" creationId="{87BF7807-95C2-4164-6CC5-DAED32B31A8A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51" creationId="{9D6B3275-1390-5F8C-7FFC-D0A0A318FB0B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53" creationId="{392D6110-7D94-CE1E-4E6E-784D353339E2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54" creationId="{9007FD44-81F2-6FF2-008C-7F907520A443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56" creationId="{5AD0DD07-0AC5-1742-DEEA-038B6AB4D6CF}"/>
          </ac:spMkLst>
        </pc:spChg>
        <pc:spChg chg="del">
          <ac:chgData name="Gabriel Avezum" userId="12099ff671808d2b" providerId="LiveId" clId="{73BF6BE6-0A0F-4773-AD55-201C5356A04D}" dt="2023-10-22T09:56:46.763" v="3486" actId="478"/>
          <ac:spMkLst>
            <pc:docMk/>
            <pc:sldMk cId="2216414688" sldId="264"/>
            <ac:spMk id="61" creationId="{46FAE182-8BC9-2802-9F57-4AF642F6BB23}"/>
          </ac:spMkLst>
        </pc:spChg>
        <pc:spChg chg="mod">
          <ac:chgData name="Gabriel Avezum" userId="12099ff671808d2b" providerId="LiveId" clId="{73BF6BE6-0A0F-4773-AD55-201C5356A04D}" dt="2023-10-22T10:05:56.812" v="4157" actId="1076"/>
          <ac:spMkLst>
            <pc:docMk/>
            <pc:sldMk cId="2216414688" sldId="264"/>
            <ac:spMk id="74" creationId="{F0878D3F-EC84-1262-4EE7-A1E945686C81}"/>
          </ac:spMkLst>
        </pc:spChg>
        <pc:spChg chg="mod">
          <ac:chgData name="Gabriel Avezum" userId="12099ff671808d2b" providerId="LiveId" clId="{73BF6BE6-0A0F-4773-AD55-201C5356A04D}" dt="2023-10-22T10:05:56.812" v="4157" actId="1076"/>
          <ac:spMkLst>
            <pc:docMk/>
            <pc:sldMk cId="2216414688" sldId="264"/>
            <ac:spMk id="75" creationId="{BB1B127E-4F64-162D-6423-72D539A67F13}"/>
          </ac:spMkLst>
        </pc:spChg>
        <pc:spChg chg="mod">
          <ac:chgData name="Gabriel Avezum" userId="12099ff671808d2b" providerId="LiveId" clId="{73BF6BE6-0A0F-4773-AD55-201C5356A04D}" dt="2023-10-22T11:00:20.398" v="8387" actId="20577"/>
          <ac:spMkLst>
            <pc:docMk/>
            <pc:sldMk cId="2216414688" sldId="264"/>
            <ac:spMk id="79" creationId="{0FBC4754-54D8-C26E-4439-5B1C7D49C4AD}"/>
          </ac:spMkLst>
        </pc:spChg>
        <pc:cxnChg chg="del">
          <ac:chgData name="Gabriel Avezum" userId="12099ff671808d2b" providerId="LiveId" clId="{73BF6BE6-0A0F-4773-AD55-201C5356A04D}" dt="2023-10-22T09:56:46.763" v="3486" actId="478"/>
          <ac:cxnSpMkLst>
            <pc:docMk/>
            <pc:sldMk cId="2216414688" sldId="264"/>
            <ac:cxnSpMk id="29" creationId="{495D0285-0F6B-754B-774D-A2991BB9117A}"/>
          </ac:cxnSpMkLst>
        </pc:cxnChg>
        <pc:cxnChg chg="del">
          <ac:chgData name="Gabriel Avezum" userId="12099ff671808d2b" providerId="LiveId" clId="{73BF6BE6-0A0F-4773-AD55-201C5356A04D}" dt="2023-10-22T09:56:46.763" v="3486" actId="478"/>
          <ac:cxnSpMkLst>
            <pc:docMk/>
            <pc:sldMk cId="2216414688" sldId="264"/>
            <ac:cxnSpMk id="48" creationId="{5F032BAC-50CC-F908-9196-F727B10D875B}"/>
          </ac:cxnSpMkLst>
        </pc:cxnChg>
      </pc:sldChg>
      <pc:sldChg chg="addSp delSp modSp add mod">
        <pc:chgData name="Gabriel Avezum" userId="12099ff671808d2b" providerId="LiveId" clId="{73BF6BE6-0A0F-4773-AD55-201C5356A04D}" dt="2023-10-22T11:07:35.092" v="8389" actId="27918"/>
        <pc:sldMkLst>
          <pc:docMk/>
          <pc:sldMk cId="587274267" sldId="265"/>
        </pc:sldMkLst>
        <pc:spChg chg="mod">
          <ac:chgData name="Gabriel Avezum" userId="12099ff671808d2b" providerId="LiveId" clId="{73BF6BE6-0A0F-4773-AD55-201C5356A04D}" dt="2023-10-22T10:16:43.170" v="4964" actId="20577"/>
          <ac:spMkLst>
            <pc:docMk/>
            <pc:sldMk cId="587274267" sldId="265"/>
            <ac:spMk id="2" creationId="{8DB1F859-97B3-F6E3-A311-53EF66FC5B6F}"/>
          </ac:spMkLst>
        </pc:spChg>
        <pc:spChg chg="add mod">
          <ac:chgData name="Gabriel Avezum" userId="12099ff671808d2b" providerId="LiveId" clId="{73BF6BE6-0A0F-4773-AD55-201C5356A04D}" dt="2023-10-22T10:16:21.930" v="4942" actId="1076"/>
          <ac:spMkLst>
            <pc:docMk/>
            <pc:sldMk cId="587274267" sldId="265"/>
            <ac:spMk id="4" creationId="{A77095DC-7F63-81BF-32FF-6EF21AC665DC}"/>
          </ac:spMkLst>
        </pc:spChg>
        <pc:spChg chg="del">
          <ac:chgData name="Gabriel Avezum" userId="12099ff671808d2b" providerId="LiveId" clId="{73BF6BE6-0A0F-4773-AD55-201C5356A04D}" dt="2023-10-22T10:06:26.398" v="4178" actId="478"/>
          <ac:spMkLst>
            <pc:docMk/>
            <pc:sldMk cId="587274267" sldId="265"/>
            <ac:spMk id="5" creationId="{DE6C1A90-8BBB-DCE3-1F23-0B4B0014CB93}"/>
          </ac:spMkLst>
        </pc:spChg>
        <pc:spChg chg="del">
          <ac:chgData name="Gabriel Avezum" userId="12099ff671808d2b" providerId="LiveId" clId="{73BF6BE6-0A0F-4773-AD55-201C5356A04D}" dt="2023-10-22T10:06:28.685" v="4179" actId="478"/>
          <ac:spMkLst>
            <pc:docMk/>
            <pc:sldMk cId="587274267" sldId="265"/>
            <ac:spMk id="6" creationId="{C553493B-0ABB-FC30-6D82-165C57D4DD6F}"/>
          </ac:spMkLst>
        </pc:spChg>
        <pc:spChg chg="add mod">
          <ac:chgData name="Gabriel Avezum" userId="12099ff671808d2b" providerId="LiveId" clId="{73BF6BE6-0A0F-4773-AD55-201C5356A04D}" dt="2023-10-22T10:17:16.570" v="5040" actId="1076"/>
          <ac:spMkLst>
            <pc:docMk/>
            <pc:sldMk cId="587274267" sldId="265"/>
            <ac:spMk id="7" creationId="{3E19AD26-8F6C-5353-0135-0304D541B1E8}"/>
          </ac:spMkLst>
        </pc:spChg>
        <pc:spChg chg="del">
          <ac:chgData name="Gabriel Avezum" userId="12099ff671808d2b" providerId="LiveId" clId="{73BF6BE6-0A0F-4773-AD55-201C5356A04D}" dt="2023-10-22T10:06:28.685" v="4179" actId="478"/>
          <ac:spMkLst>
            <pc:docMk/>
            <pc:sldMk cId="587274267" sldId="265"/>
            <ac:spMk id="8" creationId="{EE04F774-7ACC-C7B4-2AD1-D231D9DB9465}"/>
          </ac:spMkLst>
        </pc:spChg>
        <pc:spChg chg="add mod">
          <ac:chgData name="Gabriel Avezum" userId="12099ff671808d2b" providerId="LiveId" clId="{73BF6BE6-0A0F-4773-AD55-201C5356A04D}" dt="2023-10-22T10:16:06.010" v="4938" actId="1076"/>
          <ac:spMkLst>
            <pc:docMk/>
            <pc:sldMk cId="587274267" sldId="265"/>
            <ac:spMk id="9" creationId="{E9357F94-D796-3F33-24B6-648E6FDA84B4}"/>
          </ac:spMkLst>
        </pc:spChg>
        <pc:spChg chg="add del mod">
          <ac:chgData name="Gabriel Avezum" userId="12099ff671808d2b" providerId="LiveId" clId="{73BF6BE6-0A0F-4773-AD55-201C5356A04D}" dt="2023-10-22T10:20:40.051" v="5126" actId="14100"/>
          <ac:spMkLst>
            <pc:docMk/>
            <pc:sldMk cId="587274267" sldId="265"/>
            <ac:spMk id="10" creationId="{4F6F420A-7629-9D69-5ABB-B23F5752C011}"/>
          </ac:spMkLst>
        </pc:spChg>
        <pc:spChg chg="add mod">
          <ac:chgData name="Gabriel Avezum" userId="12099ff671808d2b" providerId="LiveId" clId="{73BF6BE6-0A0F-4773-AD55-201C5356A04D}" dt="2023-10-22T10:22:22.872" v="5385" actId="1076"/>
          <ac:spMkLst>
            <pc:docMk/>
            <pc:sldMk cId="587274267" sldId="265"/>
            <ac:spMk id="11" creationId="{C0B1FD6F-6090-C6BB-49A2-E4D9B1F14D54}"/>
          </ac:spMkLst>
        </pc:spChg>
        <pc:spChg chg="del">
          <ac:chgData name="Gabriel Avezum" userId="12099ff671808d2b" providerId="LiveId" clId="{73BF6BE6-0A0F-4773-AD55-201C5356A04D}" dt="2023-10-22T10:06:26.398" v="4178" actId="478"/>
          <ac:spMkLst>
            <pc:docMk/>
            <pc:sldMk cId="587274267" sldId="265"/>
            <ac:spMk id="74" creationId="{F0878D3F-EC84-1262-4EE7-A1E945686C81}"/>
          </ac:spMkLst>
        </pc:spChg>
        <pc:spChg chg="del">
          <ac:chgData name="Gabriel Avezum" userId="12099ff671808d2b" providerId="LiveId" clId="{73BF6BE6-0A0F-4773-AD55-201C5356A04D}" dt="2023-10-22T10:06:28.685" v="4179" actId="478"/>
          <ac:spMkLst>
            <pc:docMk/>
            <pc:sldMk cId="587274267" sldId="265"/>
            <ac:spMk id="75" creationId="{BB1B127E-4F64-162D-6423-72D539A67F13}"/>
          </ac:spMkLst>
        </pc:spChg>
        <pc:spChg chg="del">
          <ac:chgData name="Gabriel Avezum" userId="12099ff671808d2b" providerId="LiveId" clId="{73BF6BE6-0A0F-4773-AD55-201C5356A04D}" dt="2023-10-22T10:06:28.685" v="4179" actId="478"/>
          <ac:spMkLst>
            <pc:docMk/>
            <pc:sldMk cId="587274267" sldId="265"/>
            <ac:spMk id="79" creationId="{0FBC4754-54D8-C26E-4439-5B1C7D49C4AD}"/>
          </ac:spMkLst>
        </pc:spChg>
        <pc:graphicFrameChg chg="add mod">
          <ac:chgData name="Gabriel Avezum" userId="12099ff671808d2b" providerId="LiveId" clId="{73BF6BE6-0A0F-4773-AD55-201C5356A04D}" dt="2023-10-22T10:17:12.479" v="5039" actId="1076"/>
          <ac:graphicFrameMkLst>
            <pc:docMk/>
            <pc:sldMk cId="587274267" sldId="265"/>
            <ac:graphicFrameMk id="3" creationId="{12C3AFFC-61FE-C255-8ACA-4D8965A95E5A}"/>
          </ac:graphicFrameMkLst>
        </pc:graphicFrameChg>
        <pc:picChg chg="add del mod">
          <ac:chgData name="Gabriel Avezum" userId="12099ff671808d2b" providerId="LiveId" clId="{73BF6BE6-0A0F-4773-AD55-201C5356A04D}" dt="2023-10-22T10:18:08.073" v="5056" actId="478"/>
          <ac:picMkLst>
            <pc:docMk/>
            <pc:sldMk cId="587274267" sldId="265"/>
            <ac:picMk id="1026" creationId="{F9C11258-CD23-2541-AD0B-170F096800DD}"/>
          </ac:picMkLst>
        </pc:picChg>
        <pc:picChg chg="add mod">
          <ac:chgData name="Gabriel Avezum" userId="12099ff671808d2b" providerId="LiveId" clId="{73BF6BE6-0A0F-4773-AD55-201C5356A04D}" dt="2023-10-22T10:20:47.188" v="5127" actId="1076"/>
          <ac:picMkLst>
            <pc:docMk/>
            <pc:sldMk cId="587274267" sldId="265"/>
            <ac:picMk id="1028" creationId="{FDE4AF5D-F3D3-5375-64A8-7A372574EEDC}"/>
          </ac:picMkLst>
        </pc:picChg>
      </pc:sldChg>
      <pc:sldChg chg="addSp delSp modSp add mod">
        <pc:chgData name="Gabriel Avezum" userId="12099ff671808d2b" providerId="LiveId" clId="{73BF6BE6-0A0F-4773-AD55-201C5356A04D}" dt="2023-10-22T10:39:14.416" v="6078" actId="14100"/>
        <pc:sldMkLst>
          <pc:docMk/>
          <pc:sldMk cId="3973391350" sldId="266"/>
        </pc:sldMkLst>
        <pc:spChg chg="del mod">
          <ac:chgData name="Gabriel Avezum" userId="12099ff671808d2b" providerId="LiveId" clId="{73BF6BE6-0A0F-4773-AD55-201C5356A04D}" dt="2023-10-22T10:32:54.597" v="5432" actId="478"/>
          <ac:spMkLst>
            <pc:docMk/>
            <pc:sldMk cId="3973391350" sldId="266"/>
            <ac:spMk id="2" creationId="{8DB1F859-97B3-F6E3-A311-53EF66FC5B6F}"/>
          </ac:spMkLst>
        </pc:spChg>
        <pc:spChg chg="del">
          <ac:chgData name="Gabriel Avezum" userId="12099ff671808d2b" providerId="LiveId" clId="{73BF6BE6-0A0F-4773-AD55-201C5356A04D}" dt="2023-10-22T10:26:17.407" v="5404" actId="478"/>
          <ac:spMkLst>
            <pc:docMk/>
            <pc:sldMk cId="3973391350" sldId="266"/>
            <ac:spMk id="4" creationId="{A77095DC-7F63-81BF-32FF-6EF21AC665DC}"/>
          </ac:spMkLst>
        </pc:spChg>
        <pc:spChg chg="del">
          <ac:chgData name="Gabriel Avezum" userId="12099ff671808d2b" providerId="LiveId" clId="{73BF6BE6-0A0F-4773-AD55-201C5356A04D}" dt="2023-10-22T10:26:15.723" v="5402" actId="478"/>
          <ac:spMkLst>
            <pc:docMk/>
            <pc:sldMk cId="3973391350" sldId="266"/>
            <ac:spMk id="7" creationId="{3E19AD26-8F6C-5353-0135-0304D541B1E8}"/>
          </ac:spMkLst>
        </pc:spChg>
        <pc:spChg chg="add del mod">
          <ac:chgData name="Gabriel Avezum" userId="12099ff671808d2b" providerId="LiveId" clId="{73BF6BE6-0A0F-4773-AD55-201C5356A04D}" dt="2023-10-22T10:32:56.652" v="5435" actId="478"/>
          <ac:spMkLst>
            <pc:docMk/>
            <pc:sldMk cId="3973391350" sldId="266"/>
            <ac:spMk id="8" creationId="{CE27F15D-8B74-DD06-62D4-B8D7CE48CAEC}"/>
          </ac:spMkLst>
        </pc:spChg>
        <pc:spChg chg="del mod">
          <ac:chgData name="Gabriel Avezum" userId="12099ff671808d2b" providerId="LiveId" clId="{73BF6BE6-0A0F-4773-AD55-201C5356A04D}" dt="2023-10-22T10:34:55.979" v="5477" actId="478"/>
          <ac:spMkLst>
            <pc:docMk/>
            <pc:sldMk cId="3973391350" sldId="266"/>
            <ac:spMk id="9" creationId="{E9357F94-D796-3F33-24B6-648E6FDA84B4}"/>
          </ac:spMkLst>
        </pc:spChg>
        <pc:spChg chg="mod">
          <ac:chgData name="Gabriel Avezum" userId="12099ff671808d2b" providerId="LiveId" clId="{73BF6BE6-0A0F-4773-AD55-201C5356A04D}" dt="2023-10-22T10:39:14.416" v="6078" actId="14100"/>
          <ac:spMkLst>
            <pc:docMk/>
            <pc:sldMk cId="3973391350" sldId="266"/>
            <ac:spMk id="10" creationId="{4F6F420A-7629-9D69-5ABB-B23F5752C011}"/>
          </ac:spMkLst>
        </pc:spChg>
        <pc:spChg chg="mod">
          <ac:chgData name="Gabriel Avezum" userId="12099ff671808d2b" providerId="LiveId" clId="{73BF6BE6-0A0F-4773-AD55-201C5356A04D}" dt="2023-10-22T10:39:03.976" v="6077" actId="20577"/>
          <ac:spMkLst>
            <pc:docMk/>
            <pc:sldMk cId="3973391350" sldId="266"/>
            <ac:spMk id="11" creationId="{C0B1FD6F-6090-C6BB-49A2-E4D9B1F14D54}"/>
          </ac:spMkLst>
        </pc:spChg>
        <pc:spChg chg="add mod">
          <ac:chgData name="Gabriel Avezum" userId="12099ff671808d2b" providerId="LiveId" clId="{73BF6BE6-0A0F-4773-AD55-201C5356A04D}" dt="2023-10-22T10:32:54.794" v="5434" actId="27636"/>
          <ac:spMkLst>
            <pc:docMk/>
            <pc:sldMk cId="3973391350" sldId="266"/>
            <ac:spMk id="12" creationId="{E5F8D203-2E16-31B4-E570-59AAAE7C3961}"/>
          </ac:spMkLst>
        </pc:spChg>
        <pc:graphicFrameChg chg="del">
          <ac:chgData name="Gabriel Avezum" userId="12099ff671808d2b" providerId="LiveId" clId="{73BF6BE6-0A0F-4773-AD55-201C5356A04D}" dt="2023-10-22T10:26:16.799" v="5403" actId="478"/>
          <ac:graphicFrameMkLst>
            <pc:docMk/>
            <pc:sldMk cId="3973391350" sldId="266"/>
            <ac:graphicFrameMk id="3" creationId="{12C3AFFC-61FE-C255-8ACA-4D8965A95E5A}"/>
          </ac:graphicFrameMkLst>
        </pc:graphicFrameChg>
        <pc:graphicFrameChg chg="add del mod modGraphic">
          <ac:chgData name="Gabriel Avezum" userId="12099ff671808d2b" providerId="LiveId" clId="{73BF6BE6-0A0F-4773-AD55-201C5356A04D}" dt="2023-10-22T10:29:06.182" v="5430" actId="478"/>
          <ac:graphicFrameMkLst>
            <pc:docMk/>
            <pc:sldMk cId="3973391350" sldId="266"/>
            <ac:graphicFrameMk id="5" creationId="{116D6F9D-8078-24F4-E8AD-B45A39F8F119}"/>
          </ac:graphicFrameMkLst>
        </pc:graphicFrameChg>
        <pc:graphicFrameChg chg="add mod modGraphic">
          <ac:chgData name="Gabriel Avezum" userId="12099ff671808d2b" providerId="LiveId" clId="{73BF6BE6-0A0F-4773-AD55-201C5356A04D}" dt="2023-10-22T10:36:49.996" v="5664" actId="14734"/>
          <ac:graphicFrameMkLst>
            <pc:docMk/>
            <pc:sldMk cId="3973391350" sldId="266"/>
            <ac:graphicFrameMk id="13" creationId="{8465BD78-3F02-B412-21C9-374BECE6D7A9}"/>
          </ac:graphicFrameMkLst>
        </pc:graphicFrameChg>
        <pc:picChg chg="del">
          <ac:chgData name="Gabriel Avezum" userId="12099ff671808d2b" providerId="LiveId" clId="{73BF6BE6-0A0F-4773-AD55-201C5356A04D}" dt="2023-10-22T10:34:52.597" v="5475" actId="478"/>
          <ac:picMkLst>
            <pc:docMk/>
            <pc:sldMk cId="3973391350" sldId="266"/>
            <ac:picMk id="1028" creationId="{FDE4AF5D-F3D3-5375-64A8-7A372574EEDC}"/>
          </ac:picMkLst>
        </pc:picChg>
      </pc:sldChg>
      <pc:sldChg chg="addSp delSp modSp add mod">
        <pc:chgData name="Gabriel Avezum" userId="12099ff671808d2b" providerId="LiveId" clId="{73BF6BE6-0A0F-4773-AD55-201C5356A04D}" dt="2023-10-22T11:12:31.577" v="8504" actId="20577"/>
        <pc:sldMkLst>
          <pc:docMk/>
          <pc:sldMk cId="1172051521" sldId="267"/>
        </pc:sldMkLst>
        <pc:spChg chg="add del mod">
          <ac:chgData name="Gabriel Avezum" userId="12099ff671808d2b" providerId="LiveId" clId="{73BF6BE6-0A0F-4773-AD55-201C5356A04D}" dt="2023-10-22T10:42:44.038" v="6503" actId="478"/>
          <ac:spMkLst>
            <pc:docMk/>
            <pc:sldMk cId="1172051521" sldId="267"/>
            <ac:spMk id="2" creationId="{9A43B002-7128-AB69-FBD9-DBEB12B77529}"/>
          </ac:spMkLst>
        </pc:spChg>
        <pc:spChg chg="add del mod">
          <ac:chgData name="Gabriel Avezum" userId="12099ff671808d2b" providerId="LiveId" clId="{73BF6BE6-0A0F-4773-AD55-201C5356A04D}" dt="2023-10-22T10:42:43.254" v="6502" actId="478"/>
          <ac:spMkLst>
            <pc:docMk/>
            <pc:sldMk cId="1172051521" sldId="267"/>
            <ac:spMk id="3" creationId="{44018B61-EA38-AED3-962A-87A703843121}"/>
          </ac:spMkLst>
        </pc:spChg>
        <pc:spChg chg="add mod">
          <ac:chgData name="Gabriel Avezum" userId="12099ff671808d2b" providerId="LiveId" clId="{73BF6BE6-0A0F-4773-AD55-201C5356A04D}" dt="2023-10-22T10:43:25.973" v="6519" actId="1076"/>
          <ac:spMkLst>
            <pc:docMk/>
            <pc:sldMk cId="1172051521" sldId="267"/>
            <ac:spMk id="4" creationId="{F9BAF25B-B9F6-FDF7-1CD9-280ED999EE13}"/>
          </ac:spMkLst>
        </pc:spChg>
        <pc:spChg chg="add mod">
          <ac:chgData name="Gabriel Avezum" userId="12099ff671808d2b" providerId="LiveId" clId="{73BF6BE6-0A0F-4773-AD55-201C5356A04D}" dt="2023-10-22T10:43:07.239" v="6509" actId="1076"/>
          <ac:spMkLst>
            <pc:docMk/>
            <pc:sldMk cId="1172051521" sldId="267"/>
            <ac:spMk id="5" creationId="{8F6A5DEA-8764-8363-9BAB-8B6CAB86B22D}"/>
          </ac:spMkLst>
        </pc:spChg>
        <pc:spChg chg="add mod">
          <ac:chgData name="Gabriel Avezum" userId="12099ff671808d2b" providerId="LiveId" clId="{73BF6BE6-0A0F-4773-AD55-201C5356A04D}" dt="2023-10-22T10:43:29.423" v="6520" actId="1076"/>
          <ac:spMkLst>
            <pc:docMk/>
            <pc:sldMk cId="1172051521" sldId="267"/>
            <ac:spMk id="6" creationId="{186676DF-CFE3-AEDC-0141-B1623D708846}"/>
          </ac:spMkLst>
        </pc:spChg>
        <pc:spChg chg="add mod">
          <ac:chgData name="Gabriel Avezum" userId="12099ff671808d2b" providerId="LiveId" clId="{73BF6BE6-0A0F-4773-AD55-201C5356A04D}" dt="2023-10-22T10:54:19.612" v="8291" actId="1076"/>
          <ac:spMkLst>
            <pc:docMk/>
            <pc:sldMk cId="1172051521" sldId="267"/>
            <ac:spMk id="7" creationId="{F4EA55F1-46B7-CF7C-9DAF-C25539760017}"/>
          </ac:spMkLst>
        </pc:spChg>
        <pc:spChg chg="add mod">
          <ac:chgData name="Gabriel Avezum" userId="12099ff671808d2b" providerId="LiveId" clId="{73BF6BE6-0A0F-4773-AD55-201C5356A04D}" dt="2023-10-22T10:43:17.363" v="6516" actId="20577"/>
          <ac:spMkLst>
            <pc:docMk/>
            <pc:sldMk cId="1172051521" sldId="267"/>
            <ac:spMk id="8" creationId="{F41DCBA8-CEB1-FC74-0862-6E0BCCB3705B}"/>
          </ac:spMkLst>
        </pc:spChg>
        <pc:spChg chg="add mod">
          <ac:chgData name="Gabriel Avezum" userId="12099ff671808d2b" providerId="LiveId" clId="{73BF6BE6-0A0F-4773-AD55-201C5356A04D}" dt="2023-10-22T10:46:52.513" v="7105" actId="20577"/>
          <ac:spMkLst>
            <pc:docMk/>
            <pc:sldMk cId="1172051521" sldId="267"/>
            <ac:spMk id="9" creationId="{FDBCE0EC-994E-ED5B-AD9C-72CE486BC342}"/>
          </ac:spMkLst>
        </pc:spChg>
        <pc:spChg chg="del">
          <ac:chgData name="Gabriel Avezum" userId="12099ff671808d2b" providerId="LiveId" clId="{73BF6BE6-0A0F-4773-AD55-201C5356A04D}" dt="2023-10-22T10:39:29.416" v="6092" actId="478"/>
          <ac:spMkLst>
            <pc:docMk/>
            <pc:sldMk cId="1172051521" sldId="267"/>
            <ac:spMk id="10" creationId="{4F6F420A-7629-9D69-5ABB-B23F5752C011}"/>
          </ac:spMkLst>
        </pc:spChg>
        <pc:spChg chg="del">
          <ac:chgData name="Gabriel Avezum" userId="12099ff671808d2b" providerId="LiveId" clId="{73BF6BE6-0A0F-4773-AD55-201C5356A04D}" dt="2023-10-22T10:39:31.421" v="6093" actId="478"/>
          <ac:spMkLst>
            <pc:docMk/>
            <pc:sldMk cId="1172051521" sldId="267"/>
            <ac:spMk id="11" creationId="{C0B1FD6F-6090-C6BB-49A2-E4D9B1F14D54}"/>
          </ac:spMkLst>
        </pc:spChg>
        <pc:spChg chg="mod">
          <ac:chgData name="Gabriel Avezum" userId="12099ff671808d2b" providerId="LiveId" clId="{73BF6BE6-0A0F-4773-AD55-201C5356A04D}" dt="2023-10-22T10:39:37.799" v="6105" actId="20577"/>
          <ac:spMkLst>
            <pc:docMk/>
            <pc:sldMk cId="1172051521" sldId="267"/>
            <ac:spMk id="12" creationId="{E5F8D203-2E16-31B4-E570-59AAAE7C3961}"/>
          </ac:spMkLst>
        </pc:spChg>
        <pc:spChg chg="add mod">
          <ac:chgData name="Gabriel Avezum" userId="12099ff671808d2b" providerId="LiveId" clId="{73BF6BE6-0A0F-4773-AD55-201C5356A04D}" dt="2023-10-22T10:54:34.405" v="8293" actId="14100"/>
          <ac:spMkLst>
            <pc:docMk/>
            <pc:sldMk cId="1172051521" sldId="267"/>
            <ac:spMk id="14" creationId="{2C89FA54-86D4-0DD1-B54B-EC90D3C7CC9F}"/>
          </ac:spMkLst>
        </pc:spChg>
        <pc:spChg chg="add mod">
          <ac:chgData name="Gabriel Avezum" userId="12099ff671808d2b" providerId="LiveId" clId="{73BF6BE6-0A0F-4773-AD55-201C5356A04D}" dt="2023-10-22T10:47:31.922" v="7147" actId="20577"/>
          <ac:spMkLst>
            <pc:docMk/>
            <pc:sldMk cId="1172051521" sldId="267"/>
            <ac:spMk id="15" creationId="{B33FEC6C-5754-3EDA-BA5A-CB8DD271EDA5}"/>
          </ac:spMkLst>
        </pc:spChg>
        <pc:spChg chg="add mod">
          <ac:chgData name="Gabriel Avezum" userId="12099ff671808d2b" providerId="LiveId" clId="{73BF6BE6-0A0F-4773-AD55-201C5356A04D}" dt="2023-10-22T11:12:31.577" v="8504" actId="20577"/>
          <ac:spMkLst>
            <pc:docMk/>
            <pc:sldMk cId="1172051521" sldId="267"/>
            <ac:spMk id="16" creationId="{4D474D82-0E01-2C40-ACAB-5B479A9DE0CB}"/>
          </ac:spMkLst>
        </pc:spChg>
        <pc:spChg chg="add del mod">
          <ac:chgData name="Gabriel Avezum" userId="12099ff671808d2b" providerId="LiveId" clId="{73BF6BE6-0A0F-4773-AD55-201C5356A04D}" dt="2023-10-22T10:54:15.135" v="8290" actId="478"/>
          <ac:spMkLst>
            <pc:docMk/>
            <pc:sldMk cId="1172051521" sldId="267"/>
            <ac:spMk id="18" creationId="{DB25B91F-A116-F742-9359-957081B860F3}"/>
          </ac:spMkLst>
        </pc:spChg>
        <pc:graphicFrameChg chg="del">
          <ac:chgData name="Gabriel Avezum" userId="12099ff671808d2b" providerId="LiveId" clId="{73BF6BE6-0A0F-4773-AD55-201C5356A04D}" dt="2023-10-22T10:39:28.557" v="6091" actId="478"/>
          <ac:graphicFrameMkLst>
            <pc:docMk/>
            <pc:sldMk cId="1172051521" sldId="267"/>
            <ac:graphicFrameMk id="13" creationId="{8465BD78-3F02-B412-21C9-374BECE6D7A9}"/>
          </ac:graphicFrameMkLst>
        </pc:graphicFrameChg>
      </pc:sldChg>
      <pc:sldChg chg="addSp delSp modSp add mod">
        <pc:chgData name="Gabriel Avezum" userId="12099ff671808d2b" providerId="LiveId" clId="{73BF6BE6-0A0F-4773-AD55-201C5356A04D}" dt="2023-10-22T11:25:56.509" v="9643" actId="20577"/>
        <pc:sldMkLst>
          <pc:docMk/>
          <pc:sldMk cId="571494737" sldId="268"/>
        </pc:sldMkLst>
        <pc:spChg chg="mod">
          <ac:chgData name="Gabriel Avezum" userId="12099ff671808d2b" providerId="LiveId" clId="{73BF6BE6-0A0F-4773-AD55-201C5356A04D}" dt="2023-10-22T11:25:26.796" v="9538" actId="14100"/>
          <ac:spMkLst>
            <pc:docMk/>
            <pc:sldMk cId="571494737" sldId="268"/>
            <ac:spMk id="4" creationId="{F9BAF25B-B9F6-FDF7-1CD9-280ED999EE13}"/>
          </ac:spMkLst>
        </pc:spChg>
        <pc:spChg chg="del mod">
          <ac:chgData name="Gabriel Avezum" userId="12099ff671808d2b" providerId="LiveId" clId="{73BF6BE6-0A0F-4773-AD55-201C5356A04D}" dt="2023-10-22T11:14:01.465" v="8525" actId="478"/>
          <ac:spMkLst>
            <pc:docMk/>
            <pc:sldMk cId="571494737" sldId="268"/>
            <ac:spMk id="5" creationId="{8F6A5DEA-8764-8363-9BAB-8B6CAB86B22D}"/>
          </ac:spMkLst>
        </pc:spChg>
        <pc:spChg chg="mod">
          <ac:chgData name="Gabriel Avezum" userId="12099ff671808d2b" providerId="LiveId" clId="{73BF6BE6-0A0F-4773-AD55-201C5356A04D}" dt="2023-10-22T11:25:56.509" v="9643" actId="20577"/>
          <ac:spMkLst>
            <pc:docMk/>
            <pc:sldMk cId="571494737" sldId="268"/>
            <ac:spMk id="6" creationId="{186676DF-CFE3-AEDC-0141-B1623D708846}"/>
          </ac:spMkLst>
        </pc:spChg>
        <pc:spChg chg="del">
          <ac:chgData name="Gabriel Avezum" userId="12099ff671808d2b" providerId="LiveId" clId="{73BF6BE6-0A0F-4773-AD55-201C5356A04D}" dt="2023-10-22T11:11:20.516" v="8390" actId="478"/>
          <ac:spMkLst>
            <pc:docMk/>
            <pc:sldMk cId="571494737" sldId="268"/>
            <ac:spMk id="7" creationId="{F4EA55F1-46B7-CF7C-9DAF-C25539760017}"/>
          </ac:spMkLst>
        </pc:spChg>
        <pc:spChg chg="del">
          <ac:chgData name="Gabriel Avezum" userId="12099ff671808d2b" providerId="LiveId" clId="{73BF6BE6-0A0F-4773-AD55-201C5356A04D}" dt="2023-10-22T11:11:22.456" v="8391" actId="478"/>
          <ac:spMkLst>
            <pc:docMk/>
            <pc:sldMk cId="571494737" sldId="268"/>
            <ac:spMk id="8" creationId="{F41DCBA8-CEB1-FC74-0862-6E0BCCB3705B}"/>
          </ac:spMkLst>
        </pc:spChg>
        <pc:spChg chg="del">
          <ac:chgData name="Gabriel Avezum" userId="12099ff671808d2b" providerId="LiveId" clId="{73BF6BE6-0A0F-4773-AD55-201C5356A04D}" dt="2023-10-22T11:11:23.662" v="8392" actId="478"/>
          <ac:spMkLst>
            <pc:docMk/>
            <pc:sldMk cId="571494737" sldId="268"/>
            <ac:spMk id="9" creationId="{FDBCE0EC-994E-ED5B-AD9C-72CE486BC342}"/>
          </ac:spMkLst>
        </pc:spChg>
        <pc:spChg chg="mod">
          <ac:chgData name="Gabriel Avezum" userId="12099ff671808d2b" providerId="LiveId" clId="{73BF6BE6-0A0F-4773-AD55-201C5356A04D}" dt="2023-10-22T10:55:22.058" v="8315" actId="20577"/>
          <ac:spMkLst>
            <pc:docMk/>
            <pc:sldMk cId="571494737" sldId="268"/>
            <ac:spMk id="12" creationId="{E5F8D203-2E16-31B4-E570-59AAAE7C3961}"/>
          </ac:spMkLst>
        </pc:spChg>
        <pc:spChg chg="del">
          <ac:chgData name="Gabriel Avezum" userId="12099ff671808d2b" providerId="LiveId" clId="{73BF6BE6-0A0F-4773-AD55-201C5356A04D}" dt="2023-10-22T11:11:24.822" v="8393" actId="478"/>
          <ac:spMkLst>
            <pc:docMk/>
            <pc:sldMk cId="571494737" sldId="268"/>
            <ac:spMk id="14" creationId="{2C89FA54-86D4-0DD1-B54B-EC90D3C7CC9F}"/>
          </ac:spMkLst>
        </pc:spChg>
        <pc:spChg chg="del">
          <ac:chgData name="Gabriel Avezum" userId="12099ff671808d2b" providerId="LiveId" clId="{73BF6BE6-0A0F-4773-AD55-201C5356A04D}" dt="2023-10-22T11:11:27.557" v="8396" actId="478"/>
          <ac:spMkLst>
            <pc:docMk/>
            <pc:sldMk cId="571494737" sldId="268"/>
            <ac:spMk id="15" creationId="{B33FEC6C-5754-3EDA-BA5A-CB8DD271EDA5}"/>
          </ac:spMkLst>
        </pc:spChg>
        <pc:spChg chg="del mod">
          <ac:chgData name="Gabriel Avezum" userId="12099ff671808d2b" providerId="LiveId" clId="{73BF6BE6-0A0F-4773-AD55-201C5356A04D}" dt="2023-10-22T11:11:26.198" v="8395" actId="478"/>
          <ac:spMkLst>
            <pc:docMk/>
            <pc:sldMk cId="571494737" sldId="268"/>
            <ac:spMk id="16" creationId="{4D474D82-0E01-2C40-ACAB-5B479A9DE0CB}"/>
          </ac:spMkLst>
        </pc:spChg>
        <pc:graphicFrameChg chg="add mod modGraphic">
          <ac:chgData name="Gabriel Avezum" userId="12099ff671808d2b" providerId="LiveId" clId="{73BF6BE6-0A0F-4773-AD55-201C5356A04D}" dt="2023-10-22T11:24:28.049" v="9455" actId="403"/>
          <ac:graphicFrameMkLst>
            <pc:docMk/>
            <pc:sldMk cId="571494737" sldId="268"/>
            <ac:graphicFrameMk id="2" creationId="{F9135472-C0AA-FBEB-A142-72BC35CE9D9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Planilha1!$A$3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Planilha1!$B$2</c:f>
              <c:strCache>
                <c:ptCount val="1"/>
                <c:pt idx="0">
                  <c:v>Churn</c:v>
                </c:pt>
              </c:strCache>
            </c:strRef>
          </c:cat>
          <c:val>
            <c:numRef>
              <c:f>Planilha1!$B$3</c:f>
              <c:numCache>
                <c:formatCode>0%</c:formatCode>
                <c:ptCount val="1"/>
                <c:pt idx="0">
                  <c:v>0.73463000000000001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8A-4032-A494-4A00D5ED0A7A}"/>
            </c:ext>
          </c:extLst>
        </c:ser>
        <c:ser>
          <c:idx val="1"/>
          <c:order val="1"/>
          <c:tx>
            <c:strRef>
              <c:f>Planilha1!$A$4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Planilha1!$B$2</c:f>
              <c:strCache>
                <c:ptCount val="1"/>
                <c:pt idx="0">
                  <c:v>Churn</c:v>
                </c:pt>
              </c:strCache>
            </c:strRef>
          </c:cat>
          <c:val>
            <c:numRef>
              <c:f>Planilha1!$B$4</c:f>
              <c:numCache>
                <c:formatCode>0%</c:formatCode>
                <c:ptCount val="1"/>
                <c:pt idx="0">
                  <c:v>0.26536999999999999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8A-4032-A494-4A00D5ED0A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55488144"/>
        <c:axId val="1152360928"/>
      </c:barChart>
      <c:catAx>
        <c:axId val="115548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52360928"/>
        <c:crosses val="autoZero"/>
        <c:auto val="1"/>
        <c:lblAlgn val="ctr"/>
        <c:lblOffset val="100"/>
        <c:noMultiLvlLbl val="0"/>
      </c:catAx>
      <c:valAx>
        <c:axId val="11523609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5548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Planilha1!$B$13</c:f>
              <c:strCache>
                <c:ptCount val="1"/>
                <c:pt idx="0">
                  <c:v>Média prob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Planilha1!$A$14:$A$23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Planilha1!$B$14:$B$23</c:f>
              <c:numCache>
                <c:formatCode>0.00%</c:formatCode>
                <c:ptCount val="10"/>
                <c:pt idx="0">
                  <c:v>1.4872E-2</c:v>
                </c:pt>
                <c:pt idx="1">
                  <c:v>2.7217000000000002E-2</c:v>
                </c:pt>
                <c:pt idx="2">
                  <c:v>4.4873999999999997E-2</c:v>
                </c:pt>
                <c:pt idx="3">
                  <c:v>8.3958000000000005E-2</c:v>
                </c:pt>
                <c:pt idx="4">
                  <c:v>0.14713999999999999</c:v>
                </c:pt>
                <c:pt idx="5">
                  <c:v>0.22530900000000001</c:v>
                </c:pt>
                <c:pt idx="6">
                  <c:v>0.3362</c:v>
                </c:pt>
                <c:pt idx="7">
                  <c:v>0.45646399999999998</c:v>
                </c:pt>
                <c:pt idx="8">
                  <c:v>0.596468</c:v>
                </c:pt>
                <c:pt idx="9">
                  <c:v>0.74849100000000002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52-43B6-9311-0DF566D565E9}"/>
            </c:ext>
          </c:extLst>
        </c:ser>
        <c:ser>
          <c:idx val="1"/>
          <c:order val="1"/>
          <c:tx>
            <c:strRef>
              <c:f>Planilha1!$C$13</c:f>
              <c:strCache>
                <c:ptCount val="1"/>
                <c:pt idx="0">
                  <c:v>Média target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Planilha1!$A$14:$A$23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Planilha1!$C$14:$C$23</c:f>
              <c:numCache>
                <c:formatCode>0.00%</c:formatCode>
                <c:ptCount val="10"/>
                <c:pt idx="0">
                  <c:v>0</c:v>
                </c:pt>
                <c:pt idx="1">
                  <c:v>1.4184E-2</c:v>
                </c:pt>
                <c:pt idx="2">
                  <c:v>4.2553000000000001E-2</c:v>
                </c:pt>
                <c:pt idx="3">
                  <c:v>0.12056699999999999</c:v>
                </c:pt>
                <c:pt idx="4">
                  <c:v>0.17730499999999999</c:v>
                </c:pt>
                <c:pt idx="5">
                  <c:v>0.25714300000000001</c:v>
                </c:pt>
                <c:pt idx="6">
                  <c:v>0.30496499999999999</c:v>
                </c:pt>
                <c:pt idx="7">
                  <c:v>0.41843999999999998</c:v>
                </c:pt>
                <c:pt idx="8">
                  <c:v>0.56737599999999999</c:v>
                </c:pt>
                <c:pt idx="9">
                  <c:v>0.75177300000000002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52-43B6-9311-0DF566D565E9}"/>
            </c:ext>
          </c:extLst>
        </c:ser>
        <c:ser>
          <c:idx val="2"/>
          <c:order val="2"/>
          <c:tx>
            <c:strRef>
              <c:f>Planilha1!$D$13</c:f>
              <c:strCache>
                <c:ptCount val="1"/>
                <c:pt idx="0">
                  <c:v>Churn base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Planilha1!$A$14:$A$23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Planilha1!$D$14:$D$23</c:f>
              <c:numCache>
                <c:formatCode>0%</c:formatCode>
                <c:ptCount val="10"/>
                <c:pt idx="0">
                  <c:v>0.26</c:v>
                </c:pt>
                <c:pt idx="1">
                  <c:v>0.26</c:v>
                </c:pt>
                <c:pt idx="2">
                  <c:v>0.26</c:v>
                </c:pt>
                <c:pt idx="3">
                  <c:v>0.26</c:v>
                </c:pt>
                <c:pt idx="4">
                  <c:v>0.26</c:v>
                </c:pt>
                <c:pt idx="5">
                  <c:v>0.26</c:v>
                </c:pt>
                <c:pt idx="6">
                  <c:v>0.26</c:v>
                </c:pt>
                <c:pt idx="7">
                  <c:v>0.26</c:v>
                </c:pt>
                <c:pt idx="8">
                  <c:v>0.26</c:v>
                </c:pt>
                <c:pt idx="9">
                  <c:v>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52-43B6-9311-0DF566D56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8216464"/>
        <c:axId val="1144010816"/>
      </c:lineChart>
      <c:catAx>
        <c:axId val="114821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4010816"/>
        <c:crosses val="autoZero"/>
        <c:auto val="1"/>
        <c:lblAlgn val="ctr"/>
        <c:lblOffset val="100"/>
        <c:noMultiLvlLbl val="0"/>
      </c:catAx>
      <c:valAx>
        <c:axId val="114401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821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62862537427565"/>
          <c:y val="0.90117739209300407"/>
          <c:w val="0.57274258286973845"/>
          <c:h val="8.8351403718514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3893E-1F11-222A-6B81-5D012B0F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80993-9E5F-F1F9-6A41-9B79FE17E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BED37C-1235-A37A-0C84-8F55C5FA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C271F-2585-DD81-59B2-E66A2A54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FB701-4052-3725-480B-B304DC17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60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A22C8-179E-3E44-608B-6FEA5C97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6B0288-487F-823F-03F6-E698AE79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FCF6E-8C2F-944A-4E5A-617B4F12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3F783-F152-9137-D231-927AE525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978DF0-8F29-B359-F007-531036B6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2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17A537-F228-C180-7926-428841423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9B1D71-07E1-3AD2-AA87-68406651A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4B3F0-2DD7-B067-50A0-4F4B1171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58BF1-38FC-5EAF-5254-DE9E94FE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BB1C5-37D4-B932-F3A1-A0378BFD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85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8D1B4-AD53-4695-CDFF-46E21D7F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CEBF1-6E20-5B7D-79AB-B44C4323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1FC7F6-ECBB-7C3E-C4D2-7902140A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40125-B75D-07A3-000C-FE534A6D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F9943-9CC2-C96C-8B08-257052CE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41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625C6-B712-8B82-4797-66257A0C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EDCBE7-B5C7-231B-08A8-CD9E9D7A7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70597-106A-4B4C-A363-6D0362E6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E832CF-C38D-0F0C-DDAC-C3D8E301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FB1EF-6A7D-2747-103B-33ED67B3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01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2728D-1FBE-243E-A2F2-898AD4BE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91CE6-3600-75CD-4D52-5E61F45EF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AB2B17-94B9-CC63-E8ED-2D93E196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65A0D-3B86-962A-9C95-9B62DEAF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FD4780-EB58-41A8-2DAD-EC52F055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2A10F-0BA4-7EFC-93D0-DA410F8F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94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5E10A-FDD1-5BF3-4F15-E91ADFCD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5476D1-AF88-3412-BC77-68364044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21C37C-30F7-23F7-F0B9-80EA90850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42E908-F368-EE38-799E-4AB5533B5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CDE5D7-1A53-9705-021A-BC9C5BD55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2E0699-6753-C33F-F360-D1CCF14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FE11F3-4340-BCF9-6A8A-A603CA2F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16113A-E5ED-2C0A-2401-00F3DBCC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1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5873D-DAE8-4C4B-DC9C-46465E0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3E0CBB-0C8E-0392-84D8-FBDAC868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EF8759-D1E5-AC1E-358C-933CFB7A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B0D06B-FBAD-BE71-A36C-F913DD8D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4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7336BD-D1DB-DAB7-E834-4493C3FB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1C55A2-D300-3B4E-CF57-2B629657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DCF3C9-54F0-5E68-6D4E-8DA08A98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58F24-D3CE-E363-E794-1027009C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49DA4-5751-F207-05CB-ADDDA889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FD1484-0A7A-764A-FC0B-B7187B8E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55FC24-2E76-FD0E-4190-D5EDC37E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7C3B9-6155-C91D-36E3-1A301052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FF1A2E-8F33-260E-7E92-5C97970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6D01E-DC60-52AC-0CFD-13CB7E23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D9F12A-D904-4377-1AE4-405226DA0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9DA8DA-52B1-7AC8-4053-4FD1BE833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3276FB-B076-C757-7DA1-88F653C6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59BA3F-6E91-FFE5-0B09-E238414B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55E9B9-6F7F-311A-4C21-E8BC425C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0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4B2ED9-592C-F98A-236B-E9494A30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06191-1249-AB8E-757F-7DF1DA2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40BD7-3897-8A09-303D-9E5CEF433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4108-C393-49B4-A922-65CDEC4539C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B8B91-C6BD-2D3B-6EC1-1FFFA76D4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1C647-DEFB-9F9D-7A53-ADFFE681A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A212-910F-4954-93C7-4F73A8481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6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8A889109-54A5-F0B5-EDAC-ADDAAA92025D}"/>
              </a:ext>
            </a:extLst>
          </p:cNvPr>
          <p:cNvCxnSpPr>
            <a:cxnSpLocks/>
          </p:cNvCxnSpPr>
          <p:nvPr/>
        </p:nvCxnSpPr>
        <p:spPr>
          <a:xfrm>
            <a:off x="6824109" y="4002173"/>
            <a:ext cx="0" cy="80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072A05F-24F3-9218-EDA6-F7809566E289}"/>
              </a:ext>
            </a:extLst>
          </p:cNvPr>
          <p:cNvCxnSpPr>
            <a:cxnSpLocks/>
          </p:cNvCxnSpPr>
          <p:nvPr/>
        </p:nvCxnSpPr>
        <p:spPr>
          <a:xfrm>
            <a:off x="2516304" y="4004002"/>
            <a:ext cx="0" cy="80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Diagonais Recortados 25">
            <a:extLst>
              <a:ext uri="{FF2B5EF4-FFF2-40B4-BE49-F238E27FC236}">
                <a16:creationId xmlns:a16="http://schemas.microsoft.com/office/drawing/2014/main" id="{E28DF51A-1E24-AFD4-68EA-14BC80093593}"/>
              </a:ext>
            </a:extLst>
          </p:cNvPr>
          <p:cNvSpPr/>
          <p:nvPr/>
        </p:nvSpPr>
        <p:spPr>
          <a:xfrm>
            <a:off x="6217441" y="1125549"/>
            <a:ext cx="5379207" cy="2434327"/>
          </a:xfrm>
          <a:prstGeom prst="snip2Diag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1F859-97B3-F6E3-A311-53EF66FC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3" y="411174"/>
            <a:ext cx="2404959" cy="55585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C39ECB07-959B-BE41-CAF0-3CF328AA9DB2}"/>
              </a:ext>
            </a:extLst>
          </p:cNvPr>
          <p:cNvSpPr/>
          <p:nvPr/>
        </p:nvSpPr>
        <p:spPr>
          <a:xfrm>
            <a:off x="121153" y="1125550"/>
            <a:ext cx="5379207" cy="2434327"/>
          </a:xfrm>
          <a:prstGeom prst="snip2Diag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0303366-65ED-A821-8CFC-701649980FF1}"/>
              </a:ext>
            </a:extLst>
          </p:cNvPr>
          <p:cNvSpPr txBox="1"/>
          <p:nvPr/>
        </p:nvSpPr>
        <p:spPr>
          <a:xfrm>
            <a:off x="397870" y="1239285"/>
            <a:ext cx="128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CD22CF-8790-7020-C0FF-63E0FFF80834}"/>
              </a:ext>
            </a:extLst>
          </p:cNvPr>
          <p:cNvSpPr txBox="1"/>
          <p:nvPr/>
        </p:nvSpPr>
        <p:spPr>
          <a:xfrm>
            <a:off x="578191" y="1823403"/>
            <a:ext cx="4189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o perfil de clientes que apresentam um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Desejar uma estratégia de contenção do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neste público</a:t>
            </a:r>
          </a:p>
        </p:txBody>
      </p:sp>
      <p:pic>
        <p:nvPicPr>
          <p:cNvPr id="19" name="Gráfico 18" descr="Alvo com preenchimento sólido">
            <a:extLst>
              <a:ext uri="{FF2B5EF4-FFF2-40B4-BE49-F238E27FC236}">
                <a16:creationId xmlns:a16="http://schemas.microsoft.com/office/drawing/2014/main" id="{927F3CE0-D288-1F02-E2CF-6DC442A86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376" y="1239285"/>
            <a:ext cx="470383" cy="470383"/>
          </a:xfrm>
          <a:prstGeom prst="rect">
            <a:avLst/>
          </a:prstGeom>
        </p:spPr>
      </p:pic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72CD2F07-3063-F3DB-F8E8-CBEA8F9EB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927077"/>
              </p:ext>
            </p:extLst>
          </p:nvPr>
        </p:nvGraphicFramePr>
        <p:xfrm>
          <a:off x="9779413" y="1394175"/>
          <a:ext cx="2187575" cy="2097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C71916-1F4A-3C59-A582-E847CB4C6C1D}"/>
              </a:ext>
            </a:extLst>
          </p:cNvPr>
          <p:cNvSpPr txBox="1"/>
          <p:nvPr/>
        </p:nvSpPr>
        <p:spPr>
          <a:xfrm>
            <a:off x="6411286" y="1804103"/>
            <a:ext cx="3174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base enviada apresenta por volta de 7 mil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Onde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está em 27%, conforme o gráfico ao lado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25DBA6C-8956-BDFE-32C5-B2095348D66B}"/>
              </a:ext>
            </a:extLst>
          </p:cNvPr>
          <p:cNvCxnSpPr/>
          <p:nvPr/>
        </p:nvCxnSpPr>
        <p:spPr>
          <a:xfrm>
            <a:off x="121153" y="3871379"/>
            <a:ext cx="1184583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95D0285-0F6B-754B-774D-A2991BB9117A}"/>
              </a:ext>
            </a:extLst>
          </p:cNvPr>
          <p:cNvCxnSpPr/>
          <p:nvPr/>
        </p:nvCxnSpPr>
        <p:spPr>
          <a:xfrm>
            <a:off x="121152" y="4337886"/>
            <a:ext cx="1184583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C32CE4-2340-385D-A16F-57601E1DC260}"/>
              </a:ext>
            </a:extLst>
          </p:cNvPr>
          <p:cNvSpPr txBox="1"/>
          <p:nvPr/>
        </p:nvSpPr>
        <p:spPr>
          <a:xfrm>
            <a:off x="121152" y="3930364"/>
            <a:ext cx="751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91D0966-482E-35AA-D13C-6ADA1BA6CDE0}"/>
              </a:ext>
            </a:extLst>
          </p:cNvPr>
          <p:cNvSpPr txBox="1"/>
          <p:nvPr/>
        </p:nvSpPr>
        <p:spPr>
          <a:xfrm>
            <a:off x="121152" y="4397800"/>
            <a:ext cx="99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6A0BF73-102C-A424-401D-BE797644DD1B}"/>
              </a:ext>
            </a:extLst>
          </p:cNvPr>
          <p:cNvSpPr/>
          <p:nvPr/>
        </p:nvSpPr>
        <p:spPr>
          <a:xfrm>
            <a:off x="121151" y="4812374"/>
            <a:ext cx="1135275" cy="1935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002060"/>
                </a:solidFill>
              </a:rPr>
              <a:t>Entregáveis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B117F68-B797-E317-169B-C67023471DBF}"/>
              </a:ext>
            </a:extLst>
          </p:cNvPr>
          <p:cNvSpPr txBox="1"/>
          <p:nvPr/>
        </p:nvSpPr>
        <p:spPr>
          <a:xfrm>
            <a:off x="1396031" y="3930364"/>
            <a:ext cx="120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Outubro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2AF77F8-753E-CE9B-5AD0-5146DC24EFA5}"/>
              </a:ext>
            </a:extLst>
          </p:cNvPr>
          <p:cNvSpPr txBox="1"/>
          <p:nvPr/>
        </p:nvSpPr>
        <p:spPr>
          <a:xfrm>
            <a:off x="1323632" y="4397800"/>
            <a:ext cx="616849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79697C5-39FE-76FC-0BD2-6DACC3530D9E}"/>
              </a:ext>
            </a:extLst>
          </p:cNvPr>
          <p:cNvSpPr txBox="1"/>
          <p:nvPr/>
        </p:nvSpPr>
        <p:spPr>
          <a:xfrm>
            <a:off x="3776183" y="3930364"/>
            <a:ext cx="120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Novembro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6B373C7-D4ED-5A74-0345-355A7C92D93A}"/>
              </a:ext>
            </a:extLst>
          </p:cNvPr>
          <p:cNvSpPr txBox="1"/>
          <p:nvPr/>
        </p:nvSpPr>
        <p:spPr>
          <a:xfrm>
            <a:off x="2311330" y="4397800"/>
            <a:ext cx="616849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8E9C097-8768-BF22-0B3C-F2A570E5F3FC}"/>
              </a:ext>
            </a:extLst>
          </p:cNvPr>
          <p:cNvSpPr txBox="1"/>
          <p:nvPr/>
        </p:nvSpPr>
        <p:spPr>
          <a:xfrm>
            <a:off x="3299028" y="4397800"/>
            <a:ext cx="616849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1A02DA4-B8DC-6C28-F96F-F9F58237E1DE}"/>
              </a:ext>
            </a:extLst>
          </p:cNvPr>
          <p:cNvSpPr txBox="1"/>
          <p:nvPr/>
        </p:nvSpPr>
        <p:spPr>
          <a:xfrm>
            <a:off x="4286726" y="4397800"/>
            <a:ext cx="616849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7894273-A5B7-C172-636D-52DC5ED39FC7}"/>
              </a:ext>
            </a:extLst>
          </p:cNvPr>
          <p:cNvSpPr txBox="1"/>
          <p:nvPr/>
        </p:nvSpPr>
        <p:spPr>
          <a:xfrm>
            <a:off x="5274424" y="4397800"/>
            <a:ext cx="616849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D3C7DDB-805E-29EB-38F2-F15EC7443646}"/>
              </a:ext>
            </a:extLst>
          </p:cNvPr>
          <p:cNvSpPr txBox="1"/>
          <p:nvPr/>
        </p:nvSpPr>
        <p:spPr>
          <a:xfrm>
            <a:off x="6262122" y="4397800"/>
            <a:ext cx="616849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50" name="Seta: Pentágono 49">
            <a:extLst>
              <a:ext uri="{FF2B5EF4-FFF2-40B4-BE49-F238E27FC236}">
                <a16:creationId xmlns:a16="http://schemas.microsoft.com/office/drawing/2014/main" id="{87BF7807-95C2-4164-6CC5-DAED32B31A8A}"/>
              </a:ext>
            </a:extLst>
          </p:cNvPr>
          <p:cNvSpPr/>
          <p:nvPr/>
        </p:nvSpPr>
        <p:spPr>
          <a:xfrm>
            <a:off x="1352385" y="4812374"/>
            <a:ext cx="1575794" cy="1951382"/>
          </a:xfrm>
          <a:prstGeom prst="homePlate">
            <a:avLst>
              <a:gd name="adj" fmla="val 137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D6B3275-1390-5F8C-7FFC-D0A0A318FB0B}"/>
              </a:ext>
            </a:extLst>
          </p:cNvPr>
          <p:cNvSpPr txBox="1"/>
          <p:nvPr/>
        </p:nvSpPr>
        <p:spPr>
          <a:xfrm>
            <a:off x="1479792" y="4997789"/>
            <a:ext cx="131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/>
              <a:t>Desenvolver modelo de </a:t>
            </a:r>
            <a:r>
              <a:rPr lang="pt-BR" sz="1200" dirty="0" err="1"/>
              <a:t>churn</a:t>
            </a:r>
            <a:endParaRPr lang="pt-BR" sz="12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6BC2282-60C7-24F8-74F8-9575DDB4DE8C}"/>
              </a:ext>
            </a:extLst>
          </p:cNvPr>
          <p:cNvSpPr txBox="1"/>
          <p:nvPr/>
        </p:nvSpPr>
        <p:spPr>
          <a:xfrm>
            <a:off x="1399480" y="5895840"/>
            <a:ext cx="131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 err="1"/>
              <a:t>Deploy</a:t>
            </a:r>
            <a:r>
              <a:rPr lang="pt-BR" sz="1200" dirty="0"/>
              <a:t> do modelo para testes</a:t>
            </a:r>
          </a:p>
        </p:txBody>
      </p:sp>
      <p:sp>
        <p:nvSpPr>
          <p:cNvPr id="56" name="Seta: Divisa 55">
            <a:extLst>
              <a:ext uri="{FF2B5EF4-FFF2-40B4-BE49-F238E27FC236}">
                <a16:creationId xmlns:a16="http://schemas.microsoft.com/office/drawing/2014/main" id="{5AD0DD07-0AC5-1742-DEEA-038B6AB4D6CF}"/>
              </a:ext>
            </a:extLst>
          </p:cNvPr>
          <p:cNvSpPr/>
          <p:nvPr/>
        </p:nvSpPr>
        <p:spPr>
          <a:xfrm>
            <a:off x="2792062" y="4812374"/>
            <a:ext cx="2191685" cy="1951382"/>
          </a:xfrm>
          <a:prstGeom prst="chevron">
            <a:avLst>
              <a:gd name="adj" fmla="val 113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0B0FC3D-5AB5-9A07-B42B-F2BB43245429}"/>
              </a:ext>
            </a:extLst>
          </p:cNvPr>
          <p:cNvSpPr txBox="1"/>
          <p:nvPr/>
        </p:nvSpPr>
        <p:spPr>
          <a:xfrm>
            <a:off x="2928179" y="5554286"/>
            <a:ext cx="1312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/>
              <a:t>Envio do custo da instalação para otimizar o break-</a:t>
            </a:r>
            <a:r>
              <a:rPr lang="pt-BR" sz="1200" dirty="0" err="1"/>
              <a:t>even</a:t>
            </a:r>
            <a:endParaRPr lang="pt-BR" sz="1200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8B3F3BA-01A7-6767-6DAB-ED449632E6A8}"/>
              </a:ext>
            </a:extLst>
          </p:cNvPr>
          <p:cNvSpPr txBox="1"/>
          <p:nvPr/>
        </p:nvSpPr>
        <p:spPr>
          <a:xfrm>
            <a:off x="2938690" y="4941300"/>
            <a:ext cx="131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/>
              <a:t>Piloto A/B com a ação proposta</a:t>
            </a:r>
          </a:p>
        </p:txBody>
      </p:sp>
      <p:sp>
        <p:nvSpPr>
          <p:cNvPr id="61" name="Seta: Divisa 60">
            <a:extLst>
              <a:ext uri="{FF2B5EF4-FFF2-40B4-BE49-F238E27FC236}">
                <a16:creationId xmlns:a16="http://schemas.microsoft.com/office/drawing/2014/main" id="{46FAE182-8BC9-2802-9F57-4AF642F6BB23}"/>
              </a:ext>
            </a:extLst>
          </p:cNvPr>
          <p:cNvSpPr/>
          <p:nvPr/>
        </p:nvSpPr>
        <p:spPr>
          <a:xfrm>
            <a:off x="4847116" y="4812374"/>
            <a:ext cx="1370326" cy="1951382"/>
          </a:xfrm>
          <a:prstGeom prst="chevron">
            <a:avLst>
              <a:gd name="adj" fmla="val 113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F88AA6C-1FA3-CF55-BBC1-78B57068A9D1}"/>
              </a:ext>
            </a:extLst>
          </p:cNvPr>
          <p:cNvSpPr txBox="1"/>
          <p:nvPr/>
        </p:nvSpPr>
        <p:spPr>
          <a:xfrm>
            <a:off x="4949852" y="5732450"/>
            <a:ext cx="1312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/>
              <a:t>Nova proposta de ações com a ponderação dos custos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F91CEEA-69D6-DD3D-D3DB-651ED78F1D1B}"/>
              </a:ext>
            </a:extLst>
          </p:cNvPr>
          <p:cNvSpPr txBox="1"/>
          <p:nvPr/>
        </p:nvSpPr>
        <p:spPr>
          <a:xfrm>
            <a:off x="4949852" y="4884191"/>
            <a:ext cx="131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/>
              <a:t>Resultado dos testes</a:t>
            </a:r>
          </a:p>
        </p:txBody>
      </p:sp>
      <p:sp>
        <p:nvSpPr>
          <p:cNvPr id="64" name="Seta: Divisa 63">
            <a:extLst>
              <a:ext uri="{FF2B5EF4-FFF2-40B4-BE49-F238E27FC236}">
                <a16:creationId xmlns:a16="http://schemas.microsoft.com/office/drawing/2014/main" id="{9BE7EBC7-7F6B-0B3A-2DC9-980B0B6DCB0F}"/>
              </a:ext>
            </a:extLst>
          </p:cNvPr>
          <p:cNvSpPr/>
          <p:nvPr/>
        </p:nvSpPr>
        <p:spPr>
          <a:xfrm>
            <a:off x="6138945" y="4812374"/>
            <a:ext cx="2043711" cy="1951382"/>
          </a:xfrm>
          <a:prstGeom prst="chevron">
            <a:avLst>
              <a:gd name="adj" fmla="val 113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2D14CDE-A5A1-1C29-44F0-5869FEDCBCFE}"/>
              </a:ext>
            </a:extLst>
          </p:cNvPr>
          <p:cNvSpPr txBox="1"/>
          <p:nvPr/>
        </p:nvSpPr>
        <p:spPr>
          <a:xfrm>
            <a:off x="6306802" y="5635244"/>
            <a:ext cx="1312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/>
              <a:t>Extração de dados adicionais para melhorar o modelo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473A1B-A69D-C25B-A8C8-3E0FC111A086}"/>
              </a:ext>
            </a:extLst>
          </p:cNvPr>
          <p:cNvSpPr txBox="1"/>
          <p:nvPr/>
        </p:nvSpPr>
        <p:spPr>
          <a:xfrm>
            <a:off x="6262122" y="4884191"/>
            <a:ext cx="131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/>
              <a:t>Piloto A/B com a nova ação proposta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9C9289E-09F8-741E-5EE4-EF93742D4008}"/>
              </a:ext>
            </a:extLst>
          </p:cNvPr>
          <p:cNvSpPr txBox="1"/>
          <p:nvPr/>
        </p:nvSpPr>
        <p:spPr>
          <a:xfrm>
            <a:off x="8468131" y="3930364"/>
            <a:ext cx="120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Dezembro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1E1E0723-479C-D387-2C3F-A939635981C3}"/>
              </a:ext>
            </a:extLst>
          </p:cNvPr>
          <p:cNvSpPr txBox="1"/>
          <p:nvPr/>
        </p:nvSpPr>
        <p:spPr>
          <a:xfrm>
            <a:off x="7194958" y="4397800"/>
            <a:ext cx="616849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FC36B86-65E4-1133-4EBF-E604898A4118}"/>
              </a:ext>
            </a:extLst>
          </p:cNvPr>
          <p:cNvSpPr txBox="1"/>
          <p:nvPr/>
        </p:nvSpPr>
        <p:spPr>
          <a:xfrm>
            <a:off x="8182656" y="4397800"/>
            <a:ext cx="616849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18F212D6-D659-9A30-B981-E0B2DBBA6AF2}"/>
              </a:ext>
            </a:extLst>
          </p:cNvPr>
          <p:cNvSpPr txBox="1"/>
          <p:nvPr/>
        </p:nvSpPr>
        <p:spPr>
          <a:xfrm>
            <a:off x="9170354" y="4397800"/>
            <a:ext cx="616849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6" name="Seta: Divisa 75">
            <a:extLst>
              <a:ext uri="{FF2B5EF4-FFF2-40B4-BE49-F238E27FC236}">
                <a16:creationId xmlns:a16="http://schemas.microsoft.com/office/drawing/2014/main" id="{3F6154A7-C13F-B555-803B-4706E715303F}"/>
              </a:ext>
            </a:extLst>
          </p:cNvPr>
          <p:cNvSpPr/>
          <p:nvPr/>
        </p:nvSpPr>
        <p:spPr>
          <a:xfrm>
            <a:off x="8113872" y="4828678"/>
            <a:ext cx="1665541" cy="1951382"/>
          </a:xfrm>
          <a:prstGeom prst="chevron">
            <a:avLst>
              <a:gd name="adj" fmla="val 113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8BD8B26-3954-F807-E0AC-3F436467AE51}"/>
              </a:ext>
            </a:extLst>
          </p:cNvPr>
          <p:cNvSpPr txBox="1"/>
          <p:nvPr/>
        </p:nvSpPr>
        <p:spPr>
          <a:xfrm>
            <a:off x="8135162" y="4884191"/>
            <a:ext cx="131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/>
              <a:t>Resultado dos testes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8767A6A-8C60-012D-7C37-E5CB554D6171}"/>
              </a:ext>
            </a:extLst>
          </p:cNvPr>
          <p:cNvSpPr txBox="1"/>
          <p:nvPr/>
        </p:nvSpPr>
        <p:spPr>
          <a:xfrm>
            <a:off x="8203232" y="5793311"/>
            <a:ext cx="131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/>
              <a:t>Desenvolvimento de um novo modelo</a:t>
            </a:r>
          </a:p>
        </p:txBody>
      </p:sp>
    </p:spTree>
    <p:extLst>
      <p:ext uri="{BB962C8B-B14F-4D97-AF65-F5344CB8AC3E}">
        <p14:creationId xmlns:p14="http://schemas.microsoft.com/office/powerpoint/2010/main" val="9547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1F859-97B3-F6E3-A311-53EF66FC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3" y="411174"/>
            <a:ext cx="3313082" cy="55585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95D0285-0F6B-754B-774D-A2991BB9117A}"/>
              </a:ext>
            </a:extLst>
          </p:cNvPr>
          <p:cNvCxnSpPr>
            <a:cxnSpLocks/>
          </p:cNvCxnSpPr>
          <p:nvPr/>
        </p:nvCxnSpPr>
        <p:spPr>
          <a:xfrm>
            <a:off x="173082" y="1106076"/>
            <a:ext cx="1184583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91D0966-482E-35AA-D13C-6ADA1BA6CDE0}"/>
              </a:ext>
            </a:extLst>
          </p:cNvPr>
          <p:cNvSpPr txBox="1"/>
          <p:nvPr/>
        </p:nvSpPr>
        <p:spPr>
          <a:xfrm>
            <a:off x="438740" y="1144561"/>
            <a:ext cx="99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2AF77F8-753E-CE9B-5AD0-5146DC24EFA5}"/>
              </a:ext>
            </a:extLst>
          </p:cNvPr>
          <p:cNvSpPr txBox="1"/>
          <p:nvPr/>
        </p:nvSpPr>
        <p:spPr>
          <a:xfrm>
            <a:off x="1547829" y="1144561"/>
            <a:ext cx="135936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50" name="Seta: Pentágono 49">
            <a:extLst>
              <a:ext uri="{FF2B5EF4-FFF2-40B4-BE49-F238E27FC236}">
                <a16:creationId xmlns:a16="http://schemas.microsoft.com/office/drawing/2014/main" id="{87BF7807-95C2-4164-6CC5-DAED32B31A8A}"/>
              </a:ext>
            </a:extLst>
          </p:cNvPr>
          <p:cNvSpPr/>
          <p:nvPr/>
        </p:nvSpPr>
        <p:spPr>
          <a:xfrm>
            <a:off x="1547828" y="1580564"/>
            <a:ext cx="1707435" cy="3225420"/>
          </a:xfrm>
          <a:prstGeom prst="homePlate">
            <a:avLst>
              <a:gd name="adj" fmla="val 137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D6B3275-1390-5F8C-7FFC-D0A0A318FB0B}"/>
              </a:ext>
            </a:extLst>
          </p:cNvPr>
          <p:cNvSpPr txBox="1"/>
          <p:nvPr/>
        </p:nvSpPr>
        <p:spPr>
          <a:xfrm>
            <a:off x="1525411" y="1758999"/>
            <a:ext cx="1589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Entender os tipos de variáveis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Verificar se a base possui </a:t>
            </a:r>
            <a:r>
              <a:rPr lang="pt-BR" sz="1200" dirty="0" err="1"/>
              <a:t>missing</a:t>
            </a:r>
            <a:endParaRPr lang="pt-B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Verificar correlação nas variáveis numéricas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 err="1"/>
              <a:t>Check</a:t>
            </a:r>
            <a:r>
              <a:rPr lang="pt-BR" sz="1200" dirty="0"/>
              <a:t> de frequência nas variáveis categóricas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Entender o conteúdo das variáveis </a:t>
            </a:r>
            <a:r>
              <a:rPr lang="pt-BR" sz="1200" dirty="0" err="1"/>
              <a:t>categoricas</a:t>
            </a:r>
            <a:r>
              <a:rPr lang="pt-BR" sz="1200" dirty="0"/>
              <a:t> </a:t>
            </a:r>
          </a:p>
        </p:txBody>
      </p:sp>
      <p:sp>
        <p:nvSpPr>
          <p:cNvPr id="56" name="Seta: Divisa 55">
            <a:extLst>
              <a:ext uri="{FF2B5EF4-FFF2-40B4-BE49-F238E27FC236}">
                <a16:creationId xmlns:a16="http://schemas.microsoft.com/office/drawing/2014/main" id="{5AD0DD07-0AC5-1742-DEEA-038B6AB4D6CF}"/>
              </a:ext>
            </a:extLst>
          </p:cNvPr>
          <p:cNvSpPr/>
          <p:nvPr/>
        </p:nvSpPr>
        <p:spPr>
          <a:xfrm>
            <a:off x="3070932" y="1580563"/>
            <a:ext cx="1842760" cy="3225417"/>
          </a:xfrm>
          <a:prstGeom prst="chevron">
            <a:avLst>
              <a:gd name="adj" fmla="val 113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Seta: Divisa 60">
            <a:extLst>
              <a:ext uri="{FF2B5EF4-FFF2-40B4-BE49-F238E27FC236}">
                <a16:creationId xmlns:a16="http://schemas.microsoft.com/office/drawing/2014/main" id="{46FAE182-8BC9-2802-9F57-4AF642F6BB23}"/>
              </a:ext>
            </a:extLst>
          </p:cNvPr>
          <p:cNvSpPr/>
          <p:nvPr/>
        </p:nvSpPr>
        <p:spPr>
          <a:xfrm>
            <a:off x="4805520" y="1580568"/>
            <a:ext cx="1788535" cy="3225412"/>
          </a:xfrm>
          <a:prstGeom prst="chevron">
            <a:avLst>
              <a:gd name="adj" fmla="val 113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EA5901-A92B-E914-3930-A805E62CAA22}"/>
              </a:ext>
            </a:extLst>
          </p:cNvPr>
          <p:cNvSpPr txBox="1"/>
          <p:nvPr/>
        </p:nvSpPr>
        <p:spPr>
          <a:xfrm>
            <a:off x="3020612" y="1144561"/>
            <a:ext cx="1585204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lang="pt-BR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09B4D8-DE20-940F-9DE3-DB58DD5C7170}"/>
              </a:ext>
            </a:extLst>
          </p:cNvPr>
          <p:cNvSpPr txBox="1"/>
          <p:nvPr/>
        </p:nvSpPr>
        <p:spPr>
          <a:xfrm>
            <a:off x="3219581" y="1758999"/>
            <a:ext cx="15933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Tratar o </a:t>
            </a:r>
            <a:r>
              <a:rPr lang="pt-BR" sz="1200" dirty="0" err="1"/>
              <a:t>missing</a:t>
            </a:r>
            <a:r>
              <a:rPr lang="pt-BR" sz="1200" dirty="0"/>
              <a:t> </a:t>
            </a:r>
            <a:r>
              <a:rPr lang="pt-BR" sz="1200" dirty="0" err="1"/>
              <a:t>values</a:t>
            </a:r>
            <a:endParaRPr lang="pt-B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Corrigir as variáveis categóricas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Transformar algumas variáveis categóricas em flags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Criar variáveis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Confirmar se não existe nenhuma variável </a:t>
            </a:r>
            <a:r>
              <a:rPr lang="pt-BR" sz="1200" dirty="0" err="1"/>
              <a:t>categorica</a:t>
            </a:r>
            <a:endParaRPr lang="pt-B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Fazer o split em treino e </a:t>
            </a:r>
            <a:r>
              <a:rPr lang="pt-BR" sz="1200" dirty="0" err="1"/>
              <a:t>test</a:t>
            </a:r>
            <a:endParaRPr lang="pt-BR" sz="12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7D20A62-6593-8A20-6FC0-141BF1D6A0CF}"/>
              </a:ext>
            </a:extLst>
          </p:cNvPr>
          <p:cNvSpPr txBox="1"/>
          <p:nvPr/>
        </p:nvSpPr>
        <p:spPr>
          <a:xfrm>
            <a:off x="4805519" y="1144561"/>
            <a:ext cx="1585203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190BA3D-BF84-74AE-AAFB-D31E40A639D3}"/>
              </a:ext>
            </a:extLst>
          </p:cNvPr>
          <p:cNvSpPr txBox="1"/>
          <p:nvPr/>
        </p:nvSpPr>
        <p:spPr>
          <a:xfrm>
            <a:off x="4958565" y="1758999"/>
            <a:ext cx="14646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Treinar um </a:t>
            </a:r>
            <a:r>
              <a:rPr lang="pt-BR" sz="1200" dirty="0" err="1"/>
              <a:t>XGBoost</a:t>
            </a:r>
            <a:r>
              <a:rPr lang="pt-BR" sz="1200" dirty="0"/>
              <a:t> usando </a:t>
            </a:r>
            <a:r>
              <a:rPr lang="pt-BR" sz="1200" dirty="0" err="1"/>
              <a:t>Optuna</a:t>
            </a:r>
            <a:r>
              <a:rPr lang="pt-BR" sz="1200" dirty="0"/>
              <a:t> para identificar os melhores parâmetros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Identificar os 3 melhores modelos com um </a:t>
            </a:r>
            <a:r>
              <a:rPr lang="pt-BR" sz="1200" dirty="0" err="1"/>
              <a:t>overfit</a:t>
            </a:r>
            <a:r>
              <a:rPr lang="pt-BR" sz="1200" dirty="0"/>
              <a:t> menor que 5%</a:t>
            </a:r>
          </a:p>
        </p:txBody>
      </p:sp>
      <p:sp>
        <p:nvSpPr>
          <p:cNvPr id="44" name="Seta: Divisa 43">
            <a:extLst>
              <a:ext uri="{FF2B5EF4-FFF2-40B4-BE49-F238E27FC236}">
                <a16:creationId xmlns:a16="http://schemas.microsoft.com/office/drawing/2014/main" id="{17921F59-916B-745E-7313-9772ECA19D30}"/>
              </a:ext>
            </a:extLst>
          </p:cNvPr>
          <p:cNvSpPr/>
          <p:nvPr/>
        </p:nvSpPr>
        <p:spPr>
          <a:xfrm>
            <a:off x="6471402" y="1564768"/>
            <a:ext cx="1788535" cy="3225412"/>
          </a:xfrm>
          <a:prstGeom prst="chevron">
            <a:avLst>
              <a:gd name="adj" fmla="val 113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3CD71E-3FB6-7527-F340-CA1882669B63}"/>
              </a:ext>
            </a:extLst>
          </p:cNvPr>
          <p:cNvSpPr txBox="1"/>
          <p:nvPr/>
        </p:nvSpPr>
        <p:spPr>
          <a:xfrm>
            <a:off x="6471401" y="1128761"/>
            <a:ext cx="1585203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2E629FC-A5B5-2D57-83A3-C6518445F90B}"/>
              </a:ext>
            </a:extLst>
          </p:cNvPr>
          <p:cNvSpPr txBox="1"/>
          <p:nvPr/>
        </p:nvSpPr>
        <p:spPr>
          <a:xfrm>
            <a:off x="6594055" y="1758999"/>
            <a:ext cx="1464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Avaliar os 3 modelos e escolher o melhor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Fazer uma avaliação mais extensiva deste modelo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Extrair as características do cluster com mais </a:t>
            </a:r>
            <a:r>
              <a:rPr lang="pt-BR" sz="1200" dirty="0" err="1"/>
              <a:t>churn</a:t>
            </a:r>
            <a:r>
              <a:rPr lang="pt-BR" sz="1200" dirty="0"/>
              <a:t> 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F032BAC-50CC-F908-9196-F727B10D875B}"/>
              </a:ext>
            </a:extLst>
          </p:cNvPr>
          <p:cNvCxnSpPr>
            <a:cxnSpLocks/>
          </p:cNvCxnSpPr>
          <p:nvPr/>
        </p:nvCxnSpPr>
        <p:spPr>
          <a:xfrm>
            <a:off x="173082" y="1531916"/>
            <a:ext cx="1184583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eta: Divisa 48">
            <a:extLst>
              <a:ext uri="{FF2B5EF4-FFF2-40B4-BE49-F238E27FC236}">
                <a16:creationId xmlns:a16="http://schemas.microsoft.com/office/drawing/2014/main" id="{B809BB03-BAE3-3D57-E27F-3C9057F152C5}"/>
              </a:ext>
            </a:extLst>
          </p:cNvPr>
          <p:cNvSpPr/>
          <p:nvPr/>
        </p:nvSpPr>
        <p:spPr>
          <a:xfrm>
            <a:off x="8132699" y="1564768"/>
            <a:ext cx="1788535" cy="3225412"/>
          </a:xfrm>
          <a:prstGeom prst="chevron">
            <a:avLst>
              <a:gd name="adj" fmla="val 113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92D6110-7D94-CE1E-4E6E-784D353339E2}"/>
              </a:ext>
            </a:extLst>
          </p:cNvPr>
          <p:cNvSpPr txBox="1"/>
          <p:nvPr/>
        </p:nvSpPr>
        <p:spPr>
          <a:xfrm>
            <a:off x="8132698" y="1128761"/>
            <a:ext cx="1585203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 da ação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007FD44-81F2-6FF2-008C-7F907520A443}"/>
              </a:ext>
            </a:extLst>
          </p:cNvPr>
          <p:cNvSpPr txBox="1"/>
          <p:nvPr/>
        </p:nvSpPr>
        <p:spPr>
          <a:xfrm>
            <a:off x="8255352" y="1758999"/>
            <a:ext cx="1464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Criar possíveis ações conforme os insights dos clusters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200" dirty="0"/>
              <a:t>Calcular o impacto destas ações</a:t>
            </a:r>
          </a:p>
        </p:txBody>
      </p:sp>
      <p:sp>
        <p:nvSpPr>
          <p:cNvPr id="74" name="Retângulo: Cantos Diagonais Recortados 73">
            <a:extLst>
              <a:ext uri="{FF2B5EF4-FFF2-40B4-BE49-F238E27FC236}">
                <a16:creationId xmlns:a16="http://schemas.microsoft.com/office/drawing/2014/main" id="{F0878D3F-EC84-1262-4EE7-A1E945686C81}"/>
              </a:ext>
            </a:extLst>
          </p:cNvPr>
          <p:cNvSpPr/>
          <p:nvPr/>
        </p:nvSpPr>
        <p:spPr>
          <a:xfrm>
            <a:off x="1525411" y="4886328"/>
            <a:ext cx="8192490" cy="1780675"/>
          </a:xfrm>
          <a:prstGeom prst="snip2Diag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B1B127E-4F64-162D-6423-72D539A67F13}"/>
              </a:ext>
            </a:extLst>
          </p:cNvPr>
          <p:cNvSpPr txBox="1"/>
          <p:nvPr/>
        </p:nvSpPr>
        <p:spPr>
          <a:xfrm>
            <a:off x="1740385" y="4874744"/>
            <a:ext cx="21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Observações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FBC4754-54D8-C26E-4439-5B1C7D49C4AD}"/>
              </a:ext>
            </a:extLst>
          </p:cNvPr>
          <p:cNvSpPr txBox="1"/>
          <p:nvPr/>
        </p:nvSpPr>
        <p:spPr>
          <a:xfrm>
            <a:off x="1884329" y="5232491"/>
            <a:ext cx="7469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Durante o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foi feito a remoção de outliers, pois foi decidido aplicar modelos de arvores de decisão que são robustos a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seleção de variáveis não foi feito por dois motivos,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temos poucas variáveis (temos 30 sem contar a variável resposta)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Devido ao modelo escolhido não é preciso fazer este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pois ele próprio já seleciona as variáveis</a:t>
            </a:r>
          </a:p>
        </p:txBody>
      </p:sp>
    </p:spTree>
    <p:extLst>
      <p:ext uri="{BB962C8B-B14F-4D97-AF65-F5344CB8AC3E}">
        <p14:creationId xmlns:p14="http://schemas.microsoft.com/office/powerpoint/2010/main" val="252784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1F859-97B3-F6E3-A311-53EF66FC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2" y="411174"/>
            <a:ext cx="5728215" cy="55585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Hipóteses e premissas</a:t>
            </a:r>
          </a:p>
        </p:txBody>
      </p:sp>
      <p:sp>
        <p:nvSpPr>
          <p:cNvPr id="74" name="Retângulo: Cantos Diagonais Recortados 73">
            <a:extLst>
              <a:ext uri="{FF2B5EF4-FFF2-40B4-BE49-F238E27FC236}">
                <a16:creationId xmlns:a16="http://schemas.microsoft.com/office/drawing/2014/main" id="{F0878D3F-EC84-1262-4EE7-A1E945686C81}"/>
              </a:ext>
            </a:extLst>
          </p:cNvPr>
          <p:cNvSpPr/>
          <p:nvPr/>
        </p:nvSpPr>
        <p:spPr>
          <a:xfrm>
            <a:off x="1678974" y="1550486"/>
            <a:ext cx="8192490" cy="1780675"/>
          </a:xfrm>
          <a:prstGeom prst="snip2Diag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B1B127E-4F64-162D-6423-72D539A67F13}"/>
              </a:ext>
            </a:extLst>
          </p:cNvPr>
          <p:cNvSpPr txBox="1"/>
          <p:nvPr/>
        </p:nvSpPr>
        <p:spPr>
          <a:xfrm>
            <a:off x="1817166" y="1628596"/>
            <a:ext cx="21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Premissas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FBC4754-54D8-C26E-4439-5B1C7D49C4AD}"/>
              </a:ext>
            </a:extLst>
          </p:cNvPr>
          <p:cNvSpPr txBox="1"/>
          <p:nvPr/>
        </p:nvSpPr>
        <p:spPr>
          <a:xfrm>
            <a:off x="1961111" y="1946166"/>
            <a:ext cx="74690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TechSupport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DeviceProtection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tem custo de instalação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tempo do cliente na empresa não impacta no preço mensal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Vigência do contrato (</a:t>
            </a:r>
            <a:r>
              <a:rPr lang="pt-BR" sz="1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pt-BR" sz="1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cliente com contrato de 1 ou 2 anos apenas podem trocar o tipo no final deste período.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com contrato mensal pode trocar a qualquer momento</a:t>
            </a:r>
          </a:p>
          <a:p>
            <a:pPr lvl="1"/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DE6C1A90-8BBB-DCE3-1F23-0B4B0014CB93}"/>
              </a:ext>
            </a:extLst>
          </p:cNvPr>
          <p:cNvSpPr/>
          <p:nvPr/>
        </p:nvSpPr>
        <p:spPr>
          <a:xfrm>
            <a:off x="1678974" y="3526840"/>
            <a:ext cx="8192490" cy="1780675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53493B-0ABB-FC30-6D82-165C57D4DD6F}"/>
              </a:ext>
            </a:extLst>
          </p:cNvPr>
          <p:cNvSpPr txBox="1"/>
          <p:nvPr/>
        </p:nvSpPr>
        <p:spPr>
          <a:xfrm>
            <a:off x="1817166" y="3604950"/>
            <a:ext cx="21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Hipóteses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04F774-7ACC-C7B4-2AD1-D231D9DB9465}"/>
              </a:ext>
            </a:extLst>
          </p:cNvPr>
          <p:cNvSpPr txBox="1"/>
          <p:nvPr/>
        </p:nvSpPr>
        <p:spPr>
          <a:xfrm>
            <a:off x="1961111" y="3922520"/>
            <a:ext cx="7469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 com alto preço devem ter um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ponto de incomodo são os clientes que ainda não tiveram tempo suficiente para pagar o custo de instalação, portanto clientes com um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tenure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baixo é o nosso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1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1F859-97B3-F6E3-A311-53EF66FC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2" y="411174"/>
            <a:ext cx="5728215" cy="55585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12C3AFFC-61FE-C255-8ACA-4D8965A95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3140"/>
              </p:ext>
            </p:extLst>
          </p:nvPr>
        </p:nvGraphicFramePr>
        <p:xfrm>
          <a:off x="6096000" y="1270919"/>
          <a:ext cx="5592611" cy="240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A77095DC-7F63-81BF-32FF-6EF21AC665DC}"/>
              </a:ext>
            </a:extLst>
          </p:cNvPr>
          <p:cNvSpPr/>
          <p:nvPr/>
        </p:nvSpPr>
        <p:spPr>
          <a:xfrm>
            <a:off x="121152" y="1034808"/>
            <a:ext cx="11747596" cy="2682498"/>
          </a:xfrm>
          <a:prstGeom prst="snip2Diag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19AD26-8F6C-5353-0135-0304D541B1E8}"/>
              </a:ext>
            </a:extLst>
          </p:cNvPr>
          <p:cNvSpPr txBox="1"/>
          <p:nvPr/>
        </p:nvSpPr>
        <p:spPr>
          <a:xfrm>
            <a:off x="323252" y="1120048"/>
            <a:ext cx="5852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Foi feito uma predição na base de teste usando o melhor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Dividimos as probabilidades em 10 grupos iguais, onde o grupo 1 possui a menor probabilidade e o grupo 10 possui a maior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Comparamos a média de probabilidade com a média real para confirmar a calibração do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Também podemos ver que o grupo 10 tem um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lift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* igual a 2,89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Confirmando um bom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ordenamento das probabilidades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357F94-D796-3F33-24B6-648E6FDA84B4}"/>
              </a:ext>
            </a:extLst>
          </p:cNvPr>
          <p:cNvSpPr txBox="1"/>
          <p:nvPr/>
        </p:nvSpPr>
        <p:spPr>
          <a:xfrm>
            <a:off x="0" y="6596390"/>
            <a:ext cx="10691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*</a:t>
            </a:r>
            <a:r>
              <a:rPr lang="pt-BR" sz="1100" dirty="0" err="1"/>
              <a:t>lift</a:t>
            </a:r>
            <a:r>
              <a:rPr lang="pt-BR" sz="1100" dirty="0"/>
              <a:t>: Média observada do cluster/ média observada da base</a:t>
            </a:r>
          </a:p>
        </p:txBody>
      </p:sp>
      <p:sp>
        <p:nvSpPr>
          <p:cNvPr id="10" name="Retângulo: Cantos Diagonais Recortados 9">
            <a:extLst>
              <a:ext uri="{FF2B5EF4-FFF2-40B4-BE49-F238E27FC236}">
                <a16:creationId xmlns:a16="http://schemas.microsoft.com/office/drawing/2014/main" id="{4F6F420A-7629-9D69-5ABB-B23F5752C011}"/>
              </a:ext>
            </a:extLst>
          </p:cNvPr>
          <p:cNvSpPr/>
          <p:nvPr/>
        </p:nvSpPr>
        <p:spPr>
          <a:xfrm rot="10800000">
            <a:off x="121152" y="3868177"/>
            <a:ext cx="11747596" cy="2751131"/>
          </a:xfrm>
          <a:prstGeom prst="snip2DiagRect">
            <a:avLst>
              <a:gd name="adj1" fmla="val 16492"/>
              <a:gd name="adj2" fmla="val 0"/>
            </a:avLst>
          </a:prstGeom>
          <a:noFill/>
          <a:ln>
            <a:solidFill>
              <a:schemeClr val="accent1">
                <a:shade val="1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E4AF5D-F3D3-5375-64A8-7A372574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31" y="3927940"/>
            <a:ext cx="5938599" cy="26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B1FD6F-6090-C6BB-49A2-E4D9B1F14D54}"/>
              </a:ext>
            </a:extLst>
          </p:cNvPr>
          <p:cNvSpPr txBox="1"/>
          <p:nvPr/>
        </p:nvSpPr>
        <p:spPr>
          <a:xfrm>
            <a:off x="412587" y="4447454"/>
            <a:ext cx="503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conseguimos confirmar que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tenure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o valor mensal afetam bastante a probabilidade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Quanto maior 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tenure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menor 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Quanto maior o preço mensal maior é a probabilidade do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7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Diagonais Recortados 9">
            <a:extLst>
              <a:ext uri="{FF2B5EF4-FFF2-40B4-BE49-F238E27FC236}">
                <a16:creationId xmlns:a16="http://schemas.microsoft.com/office/drawing/2014/main" id="{4F6F420A-7629-9D69-5ABB-B23F5752C011}"/>
              </a:ext>
            </a:extLst>
          </p:cNvPr>
          <p:cNvSpPr/>
          <p:nvPr/>
        </p:nvSpPr>
        <p:spPr>
          <a:xfrm rot="10800000">
            <a:off x="121152" y="3868177"/>
            <a:ext cx="11747596" cy="1839148"/>
          </a:xfrm>
          <a:prstGeom prst="snip2DiagRect">
            <a:avLst>
              <a:gd name="adj1" fmla="val 16492"/>
              <a:gd name="adj2" fmla="val 0"/>
            </a:avLst>
          </a:prstGeom>
          <a:noFill/>
          <a:ln>
            <a:solidFill>
              <a:schemeClr val="accent1">
                <a:shade val="1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B1FD6F-6090-C6BB-49A2-E4D9B1F14D54}"/>
              </a:ext>
            </a:extLst>
          </p:cNvPr>
          <p:cNvSpPr txBox="1"/>
          <p:nvPr/>
        </p:nvSpPr>
        <p:spPr>
          <a:xfrm>
            <a:off x="477897" y="4258990"/>
            <a:ext cx="11390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tabela acima apresenta a classe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em cada linha, o nome das variáveis em cada coluna e os valores é a média da variável em cada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 isso podemos perceber que o grupo com o maior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(75,18%) são majoritariamente de clientes novos com alto preço e que possuem produto de internet com fibra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optica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também todos apresentam contratos mensais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Os clientes sem contratos mensais apresentam o menor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5F8D203-2E16-31B4-E570-59AAAE7C3961}"/>
              </a:ext>
            </a:extLst>
          </p:cNvPr>
          <p:cNvSpPr txBox="1">
            <a:spLocks/>
          </p:cNvSpPr>
          <p:nvPr/>
        </p:nvSpPr>
        <p:spPr>
          <a:xfrm>
            <a:off x="121152" y="411174"/>
            <a:ext cx="5728215" cy="55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  <a:endParaRPr lang="pt-B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465BD78-3F02-B412-21C9-374BECE6D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24615"/>
              </p:ext>
            </p:extLst>
          </p:nvPr>
        </p:nvGraphicFramePr>
        <p:xfrm>
          <a:off x="2444797" y="1150675"/>
          <a:ext cx="6809139" cy="2039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188">
                  <a:extLst>
                    <a:ext uri="{9D8B030D-6E8A-4147-A177-3AD203B41FA5}">
                      <a16:colId xmlns:a16="http://schemas.microsoft.com/office/drawing/2014/main" val="3246292926"/>
                    </a:ext>
                  </a:extLst>
                </a:gridCol>
                <a:gridCol w="969055">
                  <a:extLst>
                    <a:ext uri="{9D8B030D-6E8A-4147-A177-3AD203B41FA5}">
                      <a16:colId xmlns:a16="http://schemas.microsoft.com/office/drawing/2014/main" val="1537272089"/>
                    </a:ext>
                  </a:extLst>
                </a:gridCol>
                <a:gridCol w="636127">
                  <a:extLst>
                    <a:ext uri="{9D8B030D-6E8A-4147-A177-3AD203B41FA5}">
                      <a16:colId xmlns:a16="http://schemas.microsoft.com/office/drawing/2014/main" val="1900700305"/>
                    </a:ext>
                  </a:extLst>
                </a:gridCol>
                <a:gridCol w="778809">
                  <a:extLst>
                    <a:ext uri="{9D8B030D-6E8A-4147-A177-3AD203B41FA5}">
                      <a16:colId xmlns:a16="http://schemas.microsoft.com/office/drawing/2014/main" val="142071114"/>
                    </a:ext>
                  </a:extLst>
                </a:gridCol>
                <a:gridCol w="1022560">
                  <a:extLst>
                    <a:ext uri="{9D8B030D-6E8A-4147-A177-3AD203B41FA5}">
                      <a16:colId xmlns:a16="http://schemas.microsoft.com/office/drawing/2014/main" val="2824603852"/>
                    </a:ext>
                  </a:extLst>
                </a:gridCol>
                <a:gridCol w="784756">
                  <a:extLst>
                    <a:ext uri="{9D8B030D-6E8A-4147-A177-3AD203B41FA5}">
                      <a16:colId xmlns:a16="http://schemas.microsoft.com/office/drawing/2014/main" val="3477797381"/>
                    </a:ext>
                  </a:extLst>
                </a:gridCol>
                <a:gridCol w="1019534">
                  <a:extLst>
                    <a:ext uri="{9D8B030D-6E8A-4147-A177-3AD203B41FA5}">
                      <a16:colId xmlns:a16="http://schemas.microsoft.com/office/drawing/2014/main" val="3641542242"/>
                    </a:ext>
                  </a:extLst>
                </a:gridCol>
                <a:gridCol w="752110">
                  <a:extLst>
                    <a:ext uri="{9D8B030D-6E8A-4147-A177-3AD203B41FA5}">
                      <a16:colId xmlns:a16="http://schemas.microsoft.com/office/drawing/2014/main" val="2061311874"/>
                    </a:ext>
                  </a:extLst>
                </a:gridCol>
              </a:tblGrid>
              <a:tr h="426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classe_churn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Contract_Month_to_month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tenure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MonthlyCharges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flag_InternetService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InternetService_Fiber_optic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flag_PhoneService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Churn</a:t>
                      </a:r>
                      <a:endParaRPr lang="pt-BR" sz="10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46940"/>
                  </a:ext>
                </a:extLst>
              </a:tr>
              <a:tr h="1605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0,00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59,22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36,45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0,24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0,08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0,95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5012161"/>
                  </a:ext>
                </a:extLst>
              </a:tr>
              <a:tr h="1605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45,10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45,92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0,11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0,92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780624"/>
                  </a:ext>
                </a:extLst>
              </a:tr>
              <a:tr h="1682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0,07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41,99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58,17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0,77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0,11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0,83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9855073"/>
                  </a:ext>
                </a:extLst>
              </a:tr>
              <a:tr h="1605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0,28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36,08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60,51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0,76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0,23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0,84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12,06%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4150257"/>
                  </a:ext>
                </a:extLst>
              </a:tr>
              <a:tr h="1605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0,56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35,06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64,89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0,79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0,37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0,84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17,73%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2191533"/>
                  </a:ext>
                </a:extLst>
              </a:tr>
              <a:tr h="1605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0,69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35,77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73,38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0,94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0,87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25,71%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3444295"/>
                  </a:ext>
                </a:extLst>
              </a:tr>
              <a:tr h="1605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0,92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29,17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72,33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0,89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0,62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0,88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30,50%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2229404"/>
                  </a:ext>
                </a:extLst>
              </a:tr>
              <a:tr h="1605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17,61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68,94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0,89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0,57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0,90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41,84%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5392051"/>
                  </a:ext>
                </a:extLst>
              </a:tr>
              <a:tr h="1605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10,33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74,42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0,78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0,91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56,74%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1439507"/>
                  </a:ext>
                </a:extLst>
              </a:tr>
              <a:tr h="1605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4,50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81,39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0,92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0,96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75,18%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0327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39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E5F8D203-2E16-31B4-E570-59AAAE7C3961}"/>
              </a:ext>
            </a:extLst>
          </p:cNvPr>
          <p:cNvSpPr txBox="1">
            <a:spLocks/>
          </p:cNvSpPr>
          <p:nvPr/>
        </p:nvSpPr>
        <p:spPr>
          <a:xfrm>
            <a:off x="121152" y="411174"/>
            <a:ext cx="5728215" cy="55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 e insights</a:t>
            </a:r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9BAF25B-B9F6-FDF7-1CD9-280ED999EE13}"/>
              </a:ext>
            </a:extLst>
          </p:cNvPr>
          <p:cNvSpPr/>
          <p:nvPr/>
        </p:nvSpPr>
        <p:spPr>
          <a:xfrm>
            <a:off x="227101" y="1273789"/>
            <a:ext cx="5868899" cy="2224924"/>
          </a:xfrm>
          <a:prstGeom prst="snip2Diag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6A5DEA-8764-8363-9BAB-8B6CAB86B22D}"/>
              </a:ext>
            </a:extLst>
          </p:cNvPr>
          <p:cNvSpPr txBox="1"/>
          <p:nvPr/>
        </p:nvSpPr>
        <p:spPr>
          <a:xfrm>
            <a:off x="323412" y="1357222"/>
            <a:ext cx="21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6676DF-CFE3-AEDC-0141-B1623D708846}"/>
              </a:ext>
            </a:extLst>
          </p:cNvPr>
          <p:cNvSpPr txBox="1"/>
          <p:nvPr/>
        </p:nvSpPr>
        <p:spPr>
          <a:xfrm>
            <a:off x="422355" y="1726227"/>
            <a:ext cx="51258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tabela apresentada podemos tirar alguns insights e desejar algumas 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estratégia se baseia em transformar os clientes novos com contrato mensal em clientes com contrato anual ou com dois anos de vigência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uma vigência maior na companhia os clientes vão ter tempo para pagar os custos da instalação</a:t>
            </a:r>
          </a:p>
        </p:txBody>
      </p:sp>
      <p:sp>
        <p:nvSpPr>
          <p:cNvPr id="7" name="Retângulo: Cantos Diagonais Recortados 6">
            <a:extLst>
              <a:ext uri="{FF2B5EF4-FFF2-40B4-BE49-F238E27FC236}">
                <a16:creationId xmlns:a16="http://schemas.microsoft.com/office/drawing/2014/main" id="{F4EA55F1-46B7-CF7C-9DAF-C25539760017}"/>
              </a:ext>
            </a:extLst>
          </p:cNvPr>
          <p:cNvSpPr/>
          <p:nvPr/>
        </p:nvSpPr>
        <p:spPr>
          <a:xfrm>
            <a:off x="227101" y="3840829"/>
            <a:ext cx="5868899" cy="2224924"/>
          </a:xfrm>
          <a:prstGeom prst="snip2Diag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1DCBA8-CEB1-FC74-0862-6E0BCCB3705B}"/>
              </a:ext>
            </a:extLst>
          </p:cNvPr>
          <p:cNvSpPr txBox="1"/>
          <p:nvPr/>
        </p:nvSpPr>
        <p:spPr>
          <a:xfrm>
            <a:off x="323412" y="3806092"/>
            <a:ext cx="21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BCE0EC-994E-ED5B-AD9C-72CE486BC342}"/>
              </a:ext>
            </a:extLst>
          </p:cNvPr>
          <p:cNvSpPr txBox="1"/>
          <p:nvPr/>
        </p:nvSpPr>
        <p:spPr>
          <a:xfrm>
            <a:off x="422354" y="4197296"/>
            <a:ext cx="5673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incentivar os clientes a trocarem de plano precisamos dar algum incentivo, portanto as ações apresentadas a seguir são pensadas em serem aplicadas dado o cliente altere para anual ou dois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ações são para serem aplicadas apenas para os clientes das classes 9 e 10, que representam 20% da base.</a:t>
            </a:r>
          </a:p>
        </p:txBody>
      </p:sp>
      <p:sp>
        <p:nvSpPr>
          <p:cNvPr id="14" name="Retângulo: Cantos Diagonais Recortados 13">
            <a:extLst>
              <a:ext uri="{FF2B5EF4-FFF2-40B4-BE49-F238E27FC236}">
                <a16:creationId xmlns:a16="http://schemas.microsoft.com/office/drawing/2014/main" id="{2C89FA54-86D4-0DD1-B54B-EC90D3C7CC9F}"/>
              </a:ext>
            </a:extLst>
          </p:cNvPr>
          <p:cNvSpPr/>
          <p:nvPr/>
        </p:nvSpPr>
        <p:spPr>
          <a:xfrm>
            <a:off x="6291255" y="1273789"/>
            <a:ext cx="4695506" cy="4791964"/>
          </a:xfrm>
          <a:prstGeom prst="snip2DiagRect">
            <a:avLst>
              <a:gd name="adj1" fmla="val 0"/>
              <a:gd name="adj2" fmla="val 93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3FEC6C-5754-3EDA-BA5A-CB8DD271EDA5}"/>
              </a:ext>
            </a:extLst>
          </p:cNvPr>
          <p:cNvSpPr txBox="1"/>
          <p:nvPr/>
        </p:nvSpPr>
        <p:spPr>
          <a:xfrm>
            <a:off x="6457803" y="1273789"/>
            <a:ext cx="21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ações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474D82-0E01-2C40-ACAB-5B479A9DE0CB}"/>
              </a:ext>
            </a:extLst>
          </p:cNvPr>
          <p:cNvSpPr txBox="1"/>
          <p:nvPr/>
        </p:nvSpPr>
        <p:spPr>
          <a:xfrm>
            <a:off x="6388880" y="2052163"/>
            <a:ext cx="44582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considerar estes clientes como digitais, pois todos possuem internet com fibra ótica, porém possuem o serviço de telefone. Uma solução seria ofertar o serviço de telefone gratuitamente ou com um desconto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Considerando os produtos de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techsupport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deviceprotection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sem custo de instalação podemos ofertar estes produtos como um bônus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oferecer um desconto no pacote atual. Para ser viável é preciso ser um desconto menor que o valor do serviço de telefonia</a:t>
            </a:r>
          </a:p>
        </p:txBody>
      </p:sp>
    </p:spTree>
    <p:extLst>
      <p:ext uri="{BB962C8B-B14F-4D97-AF65-F5344CB8AC3E}">
        <p14:creationId xmlns:p14="http://schemas.microsoft.com/office/powerpoint/2010/main" val="117205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E5F8D203-2E16-31B4-E570-59AAAE7C3961}"/>
              </a:ext>
            </a:extLst>
          </p:cNvPr>
          <p:cNvSpPr txBox="1">
            <a:spLocks/>
          </p:cNvSpPr>
          <p:nvPr/>
        </p:nvSpPr>
        <p:spPr>
          <a:xfrm>
            <a:off x="121152" y="411174"/>
            <a:ext cx="5728215" cy="55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</a:t>
            </a:r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9BAF25B-B9F6-FDF7-1CD9-280ED999EE13}"/>
              </a:ext>
            </a:extLst>
          </p:cNvPr>
          <p:cNvSpPr/>
          <p:nvPr/>
        </p:nvSpPr>
        <p:spPr>
          <a:xfrm>
            <a:off x="227101" y="4128671"/>
            <a:ext cx="11876484" cy="2572275"/>
          </a:xfrm>
          <a:prstGeom prst="snip2Diag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6676DF-CFE3-AEDC-0141-B1623D708846}"/>
              </a:ext>
            </a:extLst>
          </p:cNvPr>
          <p:cNvSpPr txBox="1"/>
          <p:nvPr/>
        </p:nvSpPr>
        <p:spPr>
          <a:xfrm>
            <a:off x="561041" y="4207428"/>
            <a:ext cx="115425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valores acimas são baseados apenas na base de Teste, onde os grupos 9 e 10 apresentam um total de 280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tabela acima apresentamos o impacto das três ações, caso os clientes optem pelo contrato de 1 ou 2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foi proposto 4 cenários de aceitação da proposta, desde 5% até 40% de aceitação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racionais de cálculos são os seguintes: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ação 1 é descontado da mensalidade um total de R$20,00 que é a média do preço dos clientes com apenas o serviço de telefonia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ação 2 é o valor atual sem nenhum desconto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ação 3 é um desconto de 10% do preço atual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ação que identifico como a mais viável é a 2 e 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fazer um teste A/B/C, onde comparamos clientes sem nenhuma ação com os clientes em cada uma 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Lembrando que para otimizar a ação 3 precisamos do custo de aceitação para otimizar o desconto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9135472-C0AA-FBEB-A142-72BC35CE9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07571"/>
              </p:ext>
            </p:extLst>
          </p:nvPr>
        </p:nvGraphicFramePr>
        <p:xfrm>
          <a:off x="1049833" y="1419465"/>
          <a:ext cx="7898721" cy="2164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602">
                  <a:extLst>
                    <a:ext uri="{9D8B030D-6E8A-4147-A177-3AD203B41FA5}">
                      <a16:colId xmlns:a16="http://schemas.microsoft.com/office/drawing/2014/main" val="2921806389"/>
                    </a:ext>
                  </a:extLst>
                </a:gridCol>
                <a:gridCol w="1644154">
                  <a:extLst>
                    <a:ext uri="{9D8B030D-6E8A-4147-A177-3AD203B41FA5}">
                      <a16:colId xmlns:a16="http://schemas.microsoft.com/office/drawing/2014/main" val="541419514"/>
                    </a:ext>
                  </a:extLst>
                </a:gridCol>
                <a:gridCol w="1101753">
                  <a:extLst>
                    <a:ext uri="{9D8B030D-6E8A-4147-A177-3AD203B41FA5}">
                      <a16:colId xmlns:a16="http://schemas.microsoft.com/office/drawing/2014/main" val="2013214921"/>
                    </a:ext>
                  </a:extLst>
                </a:gridCol>
                <a:gridCol w="1067853">
                  <a:extLst>
                    <a:ext uri="{9D8B030D-6E8A-4147-A177-3AD203B41FA5}">
                      <a16:colId xmlns:a16="http://schemas.microsoft.com/office/drawing/2014/main" val="876538649"/>
                    </a:ext>
                  </a:extLst>
                </a:gridCol>
                <a:gridCol w="1084803">
                  <a:extLst>
                    <a:ext uri="{9D8B030D-6E8A-4147-A177-3AD203B41FA5}">
                      <a16:colId xmlns:a16="http://schemas.microsoft.com/office/drawing/2014/main" val="3972027409"/>
                    </a:ext>
                  </a:extLst>
                </a:gridCol>
                <a:gridCol w="1084803">
                  <a:extLst>
                    <a:ext uri="{9D8B030D-6E8A-4147-A177-3AD203B41FA5}">
                      <a16:colId xmlns:a16="http://schemas.microsoft.com/office/drawing/2014/main" val="1498870164"/>
                    </a:ext>
                  </a:extLst>
                </a:gridCol>
                <a:gridCol w="1101753">
                  <a:extLst>
                    <a:ext uri="{9D8B030D-6E8A-4147-A177-3AD203B41FA5}">
                      <a16:colId xmlns:a16="http://schemas.microsoft.com/office/drawing/2014/main" val="1049887580"/>
                    </a:ext>
                  </a:extLst>
                </a:gridCol>
              </a:tblGrid>
              <a:tr h="309208"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Período do contrato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15%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20%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40%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02947"/>
                  </a:ext>
                </a:extLst>
              </a:tr>
              <a:tr h="3092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Ação 1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 ano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  6.473,7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R$ 12.947,4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19.421,2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25.894,9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     51.789,8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9398464"/>
                  </a:ext>
                </a:extLst>
              </a:tr>
              <a:tr h="30920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 anos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12.947,4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R$ 25.894,9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38.842,3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51.789,8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   103.579,6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4741076"/>
                  </a:ext>
                </a:extLst>
              </a:tr>
              <a:tr h="3092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Ação 2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 ano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  8.686,0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R$ 17.372,1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26.058,1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34.744,2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     69.488,3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4841630"/>
                  </a:ext>
                </a:extLst>
              </a:tr>
              <a:tr h="30920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 anos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17.372,1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R$ 34.744,2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52.116,2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69.488,3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   138.976,6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9523161"/>
                  </a:ext>
                </a:extLst>
              </a:tr>
              <a:tr h="3092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Ação 3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 ano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  7.817,4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R$ 15.634,9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23.452,3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31.269,7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     62.539,5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025388"/>
                  </a:ext>
                </a:extLst>
              </a:tr>
              <a:tr h="30920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 anos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15.634,9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R$ 31.269,7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46.904,6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62.539,5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R$     125.079,0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760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49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A51198E-B305-820B-A333-356C0E7728BE}"/>
              </a:ext>
            </a:extLst>
          </p:cNvPr>
          <p:cNvSpPr txBox="1">
            <a:spLocks/>
          </p:cNvSpPr>
          <p:nvPr/>
        </p:nvSpPr>
        <p:spPr>
          <a:xfrm>
            <a:off x="121152" y="411174"/>
            <a:ext cx="5728215" cy="55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: Cantos Diagonais Recortados 6">
            <a:extLst>
              <a:ext uri="{FF2B5EF4-FFF2-40B4-BE49-F238E27FC236}">
                <a16:creationId xmlns:a16="http://schemas.microsoft.com/office/drawing/2014/main" id="{4D6BFD5C-A86E-92CA-B7F0-DCF6206B7A07}"/>
              </a:ext>
            </a:extLst>
          </p:cNvPr>
          <p:cNvSpPr/>
          <p:nvPr/>
        </p:nvSpPr>
        <p:spPr>
          <a:xfrm>
            <a:off x="315516" y="1252848"/>
            <a:ext cx="11876484" cy="2572275"/>
          </a:xfrm>
          <a:prstGeom prst="snip2Diag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733430-69E1-AB49-6CB7-A3F3ACF6EA54}"/>
              </a:ext>
            </a:extLst>
          </p:cNvPr>
          <p:cNvSpPr txBox="1"/>
          <p:nvPr/>
        </p:nvSpPr>
        <p:spPr>
          <a:xfrm>
            <a:off x="649456" y="1331605"/>
            <a:ext cx="11542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arquivos que foram utilizados para esta apresentação podem ser encontrados no seguinte repositório: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https://github.com/gavezum/a3_desafio_tecnico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09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1278</Words>
  <Application>Microsoft Office PowerPoint</Application>
  <PresentationFormat>Widescreen</PresentationFormat>
  <Paragraphs>246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Desafio</vt:lpstr>
      <vt:lpstr>Metodologia</vt:lpstr>
      <vt:lpstr>Hipóteses e premissas</vt:lpstr>
      <vt:lpstr>Análise exploratória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Avezum</dc:creator>
  <cp:lastModifiedBy>Gabriel Avezum</cp:lastModifiedBy>
  <cp:revision>1</cp:revision>
  <dcterms:created xsi:type="dcterms:W3CDTF">2023-10-21T18:11:26Z</dcterms:created>
  <dcterms:modified xsi:type="dcterms:W3CDTF">2023-10-22T11:28:09Z</dcterms:modified>
</cp:coreProperties>
</file>