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lish"/>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Albert Sans"/>
      <p:regular r:id="rId33"/>
      <p:bold r:id="rId34"/>
      <p:italic r:id="rId35"/>
      <p:boldItalic r:id="rId36"/>
    </p:embeddedFont>
    <p:embeddedFont>
      <p:font typeface="Roboto Mono"/>
      <p:regular r:id="rId37"/>
      <p:bold r:id="rId38"/>
      <p:italic r:id="rId39"/>
      <p:boldItalic r:id="rId40"/>
    </p:embeddedFont>
    <p:embeddedFont>
      <p:font typeface="DM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font" Target="fonts/Mulish-bold.fntdata"/><Relationship Id="rId44" Type="http://schemas.openxmlformats.org/officeDocument/2006/relationships/font" Target="fonts/DMSans-boldItalic.fntdata"/><Relationship Id="rId21" Type="http://schemas.openxmlformats.org/officeDocument/2006/relationships/font" Target="fonts/Mulish-regular.fntdata"/><Relationship Id="rId43" Type="http://schemas.openxmlformats.org/officeDocument/2006/relationships/font" Target="fonts/DMSans-italic.fntdata"/><Relationship Id="rId24" Type="http://schemas.openxmlformats.org/officeDocument/2006/relationships/font" Target="fonts/Mulish-boldItalic.fntdata"/><Relationship Id="rId23" Type="http://schemas.openxmlformats.org/officeDocument/2006/relationships/font" Target="fonts/Mulish-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AlbertSans-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AlbertSans-italic.fntdata"/><Relationship Id="rId12" Type="http://schemas.openxmlformats.org/officeDocument/2006/relationships/slide" Target="slides/slide8.xml"/><Relationship Id="rId34" Type="http://schemas.openxmlformats.org/officeDocument/2006/relationships/font" Target="fonts/AlbertSans-bold.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AlbertSans-boldItalic.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maximal-clique-problem-recursive-solution/" TargetMode="External"/><Relationship Id="rId3" Type="http://schemas.openxmlformats.org/officeDocument/2006/relationships/hyperlink" Target="https://graphonline.top/e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48550/arXiv.1808.0710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aroslavvb.blogspot.com/2011/03/linear-programming-for-maximum.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31d356a39f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31d356a39f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31d356a39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31d356a39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e71a4a86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e71a4a86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e71a4a86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e71a4a86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31d68d40b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1d68d40b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31d68d40b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31d68d40b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https://www.geeksforgeeks.org/maximal-clique-problem-recursive-solution/</a:t>
            </a:r>
            <a:br>
              <a:rPr lang="en"/>
            </a:br>
            <a:r>
              <a:rPr lang="en" u="sng">
                <a:solidFill>
                  <a:schemeClr val="hlink"/>
                </a:solidFill>
                <a:hlinkClick r:id="rId3"/>
              </a:rPr>
              <a:t>https://graphonline.top/en/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31d356a39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31d356a39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Salari, S., &amp; Sharifi, M. (2018). A survey on resource allocation in non-orthogonal multiple access networks: Current status and challenges. arXiv. </a:t>
            </a:r>
            <a:r>
              <a:rPr lang="en" u="sng">
                <a:solidFill>
                  <a:schemeClr val="hlink"/>
                </a:solidFill>
                <a:hlinkClick r:id="rId2"/>
              </a:rPr>
              <a:t>https://doi.org/10.48550/arXiv.1808.07102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31d356a39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31d356a39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https://yaroslavvb.blogspot.com/2011/03/linear-programming-for-maximum.html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54dda1946d_4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54dda1946d_4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00325" y="1468875"/>
            <a:ext cx="7543800" cy="173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275875" y="3198825"/>
            <a:ext cx="4592400" cy="475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17341" y="-872068"/>
            <a:ext cx="10581139" cy="7505539"/>
            <a:chOff x="-817341" y="-872068"/>
            <a:chExt cx="10581139" cy="7505539"/>
          </a:xfrm>
        </p:grpSpPr>
        <p:grpSp>
          <p:nvGrpSpPr>
            <p:cNvPr id="12" name="Google Shape;12;p2"/>
            <p:cNvGrpSpPr/>
            <p:nvPr/>
          </p:nvGrpSpPr>
          <p:grpSpPr>
            <a:xfrm>
              <a:off x="4353534" y="3189744"/>
              <a:ext cx="5410264" cy="3443726"/>
              <a:chOff x="4353534" y="3189744"/>
              <a:chExt cx="5410264" cy="3443726"/>
            </a:xfrm>
          </p:grpSpPr>
          <p:sp>
            <p:nvSpPr>
              <p:cNvPr id="13" name="Google Shape;13;p2"/>
              <p:cNvSpPr/>
              <p:nvPr/>
            </p:nvSpPr>
            <p:spPr>
              <a:xfrm rot="10800000">
                <a:off x="9569398" y="5312996"/>
                <a:ext cx="194400" cy="194400"/>
              </a:xfrm>
              <a:prstGeom prst="ellipse">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 name="Google Shape;14;p2"/>
              <p:cNvSpPr/>
              <p:nvPr/>
            </p:nvSpPr>
            <p:spPr>
              <a:xfrm rot="10800000">
                <a:off x="7135026" y="62323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rot="10800000">
                <a:off x="7563119" y="37512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rot="10800000">
                <a:off x="8060378" y="53449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rot="10800000">
                <a:off x="9245065" y="6281371"/>
                <a:ext cx="96300" cy="9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rot="10800000">
                <a:off x="8060378" y="65029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rot="10800000">
                <a:off x="8948809" y="4403302"/>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rot="10800000">
                <a:off x="4353534" y="46833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 name="Google Shape;21;p2"/>
              <p:cNvCxnSpPr>
                <a:stCxn id="17" idx="5"/>
                <a:endCxn id="16" idx="1"/>
              </p:cNvCxnSpPr>
              <p:nvPr/>
            </p:nvCxnSpPr>
            <p:spPr>
              <a:xfrm rot="10800000">
                <a:off x="8171668" y="54563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a:stCxn id="18" idx="4"/>
                <a:endCxn id="16" idx="0"/>
              </p:cNvCxnSpPr>
              <p:nvPr/>
            </p:nvCxnSpPr>
            <p:spPr>
              <a:xfrm rot="10800000">
                <a:off x="8125628" y="54754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a:stCxn id="13" idx="6"/>
                <a:endCxn id="16" idx="2"/>
              </p:cNvCxnSpPr>
              <p:nvPr/>
            </p:nvCxnSpPr>
            <p:spPr>
              <a:xfrm rot="10800000">
                <a:off x="8190898" y="54101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a:stCxn id="13" idx="0"/>
                <a:endCxn id="17" idx="3"/>
              </p:cNvCxnSpPr>
              <p:nvPr/>
            </p:nvCxnSpPr>
            <p:spPr>
              <a:xfrm flipH="1">
                <a:off x="9327298" y="55073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a:stCxn id="17" idx="7"/>
                <a:endCxn id="18" idx="2"/>
              </p:cNvCxnSpPr>
              <p:nvPr/>
            </p:nvCxnSpPr>
            <p:spPr>
              <a:xfrm flipH="1">
                <a:off x="8190868" y="63635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a:stCxn id="18" idx="6"/>
                <a:endCxn id="14" idx="2"/>
              </p:cNvCxnSpPr>
              <p:nvPr/>
            </p:nvCxnSpPr>
            <p:spPr>
              <a:xfrm rot="10800000">
                <a:off x="7329278" y="63294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a:stCxn id="16" idx="7"/>
                <a:endCxn id="14" idx="3"/>
              </p:cNvCxnSpPr>
              <p:nvPr/>
            </p:nvCxnSpPr>
            <p:spPr>
              <a:xfrm flipH="1">
                <a:off x="7300989" y="54563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a:stCxn id="13" idx="5"/>
                <a:endCxn id="19" idx="1"/>
              </p:cNvCxnSpPr>
              <p:nvPr/>
            </p:nvCxnSpPr>
            <p:spPr>
              <a:xfrm rot="10800000">
                <a:off x="9060267" y="45146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a:stCxn id="19" idx="7"/>
                <a:endCxn id="16" idx="3"/>
              </p:cNvCxnSpPr>
              <p:nvPr/>
            </p:nvCxnSpPr>
            <p:spPr>
              <a:xfrm flipH="1">
                <a:off x="8171720" y="45146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a:stCxn id="19" idx="7"/>
                <a:endCxn id="15" idx="1"/>
              </p:cNvCxnSpPr>
              <p:nvPr/>
            </p:nvCxnSpPr>
            <p:spPr>
              <a:xfrm rot="10800000">
                <a:off x="7905620" y="4093791"/>
                <a:ext cx="1062300" cy="4209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a:stCxn id="15" idx="0"/>
                <a:endCxn id="16" idx="5"/>
              </p:cNvCxnSpPr>
              <p:nvPr/>
            </p:nvCxnSpPr>
            <p:spPr>
              <a:xfrm>
                <a:off x="7763819" y="4152640"/>
                <a:ext cx="315600" cy="12114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a:stCxn id="15" idx="7"/>
                <a:endCxn id="20" idx="2"/>
              </p:cNvCxnSpPr>
              <p:nvPr/>
            </p:nvCxnSpPr>
            <p:spPr>
              <a:xfrm flipH="1">
                <a:off x="4449703" y="4093857"/>
                <a:ext cx="3172200" cy="6378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a:stCxn id="20" idx="1"/>
                <a:endCxn id="14" idx="5"/>
              </p:cNvCxnSpPr>
              <p:nvPr/>
            </p:nvCxnSpPr>
            <p:spPr>
              <a:xfrm>
                <a:off x="4435731" y="47655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a:stCxn id="17" idx="6"/>
                <a:endCxn id="20" idx="1"/>
              </p:cNvCxnSpPr>
              <p:nvPr/>
            </p:nvCxnSpPr>
            <p:spPr>
              <a:xfrm rot="10800000">
                <a:off x="4435765" y="47656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a:stCxn id="14" idx="4"/>
                <a:endCxn id="15" idx="0"/>
              </p:cNvCxnSpPr>
              <p:nvPr/>
            </p:nvCxnSpPr>
            <p:spPr>
              <a:xfrm flipH="1" rot="10800000">
                <a:off x="7232226" y="4152748"/>
                <a:ext cx="531600" cy="20796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a:stCxn id="13" idx="5"/>
                <a:endCxn id="15" idx="0"/>
              </p:cNvCxnSpPr>
              <p:nvPr/>
            </p:nvCxnSpPr>
            <p:spPr>
              <a:xfrm rot="10800000">
                <a:off x="7763967" y="4152565"/>
                <a:ext cx="1833900" cy="1188900"/>
              </a:xfrm>
              <a:prstGeom prst="straightConnector1">
                <a:avLst/>
              </a:prstGeom>
              <a:noFill/>
              <a:ln cap="flat" cmpd="sng" w="9525">
                <a:solidFill>
                  <a:schemeClr val="dk2"/>
                </a:solidFill>
                <a:prstDash val="solid"/>
                <a:round/>
                <a:headEnd len="med" w="med" type="none"/>
                <a:tailEnd len="med" w="med" type="none"/>
              </a:ln>
            </p:spPr>
          </p:cxnSp>
          <p:sp>
            <p:nvSpPr>
              <p:cNvPr id="37" name="Google Shape;37;p2"/>
              <p:cNvSpPr/>
              <p:nvPr/>
            </p:nvSpPr>
            <p:spPr>
              <a:xfrm rot="10800000">
                <a:off x="5902359" y="40694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 name="Google Shape;38;p2"/>
              <p:cNvCxnSpPr>
                <a:stCxn id="20" idx="2"/>
                <a:endCxn id="37" idx="7"/>
              </p:cNvCxnSpPr>
              <p:nvPr/>
            </p:nvCxnSpPr>
            <p:spPr>
              <a:xfrm flipH="1" rot="10800000">
                <a:off x="4449834" y="41807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39" name="Google Shape;39;p2"/>
              <p:cNvCxnSpPr>
                <a:stCxn id="37" idx="2"/>
                <a:endCxn id="15" idx="6"/>
              </p:cNvCxnSpPr>
              <p:nvPr/>
            </p:nvCxnSpPr>
            <p:spPr>
              <a:xfrm flipH="1" rot="10800000">
                <a:off x="6032859" y="3952013"/>
                <a:ext cx="1530300" cy="18270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a:stCxn id="37" idx="0"/>
                <a:endCxn id="14" idx="4"/>
              </p:cNvCxnSpPr>
              <p:nvPr/>
            </p:nvCxnSpPr>
            <p:spPr>
              <a:xfrm>
                <a:off x="5967609" y="41999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a:stCxn id="37" idx="1"/>
                <a:endCxn id="16" idx="5"/>
              </p:cNvCxnSpPr>
              <p:nvPr/>
            </p:nvCxnSpPr>
            <p:spPr>
              <a:xfrm>
                <a:off x="6013748" y="41808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2" name="Google Shape;42;p2"/>
              <p:cNvSpPr/>
              <p:nvPr/>
            </p:nvSpPr>
            <p:spPr>
              <a:xfrm rot="10800000">
                <a:off x="8782916" y="31897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 name="Google Shape;43;p2"/>
              <p:cNvCxnSpPr>
                <a:stCxn id="15" idx="2"/>
                <a:endCxn id="42" idx="6"/>
              </p:cNvCxnSpPr>
              <p:nvPr/>
            </p:nvCxnSpPr>
            <p:spPr>
              <a:xfrm flipH="1" rot="10800000">
                <a:off x="7964519" y="3286840"/>
                <a:ext cx="818400" cy="66510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a:stCxn id="42" idx="1"/>
                <a:endCxn id="19" idx="5"/>
              </p:cNvCxnSpPr>
              <p:nvPr/>
            </p:nvCxnSpPr>
            <p:spPr>
              <a:xfrm>
                <a:off x="8948847" y="3355675"/>
                <a:ext cx="19200" cy="1066800"/>
              </a:xfrm>
              <a:prstGeom prst="straightConnector1">
                <a:avLst/>
              </a:prstGeom>
              <a:noFill/>
              <a:ln cap="flat" cmpd="sng" w="9525">
                <a:solidFill>
                  <a:schemeClr val="dk2"/>
                </a:solidFill>
                <a:prstDash val="solid"/>
                <a:round/>
                <a:headEnd len="med" w="med" type="none"/>
                <a:tailEnd len="med" w="med" type="none"/>
              </a:ln>
            </p:spPr>
          </p:cxnSp>
        </p:grpSp>
        <p:grpSp>
          <p:nvGrpSpPr>
            <p:cNvPr id="45" name="Google Shape;45;p2"/>
            <p:cNvGrpSpPr/>
            <p:nvPr/>
          </p:nvGrpSpPr>
          <p:grpSpPr>
            <a:xfrm>
              <a:off x="-817341" y="-872068"/>
              <a:ext cx="4052739" cy="3509076"/>
              <a:chOff x="-817341" y="-872068"/>
              <a:chExt cx="4052739" cy="3509076"/>
            </a:xfrm>
          </p:grpSpPr>
          <p:sp>
            <p:nvSpPr>
              <p:cNvPr id="46" name="Google Shape;46;p2"/>
              <p:cNvSpPr/>
              <p:nvPr/>
            </p:nvSpPr>
            <p:spPr>
              <a:xfrm rot="10800000">
                <a:off x="3040998" y="322921"/>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rot="10800000">
                <a:off x="-550449" y="1549860"/>
                <a:ext cx="194400" cy="1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rot="10800000">
                <a:off x="-58406" y="-586660"/>
                <a:ext cx="401400" cy="4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rot="10800000">
                <a:off x="374903" y="662437"/>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rot="10800000">
                <a:off x="1102390" y="1217883"/>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rot="10800000">
                <a:off x="288828" y="2506508"/>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rot="10800000">
                <a:off x="1455496" y="369115"/>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 name="Google Shape;53;p2"/>
              <p:cNvSpPr/>
              <p:nvPr/>
            </p:nvSpPr>
            <p:spPr>
              <a:xfrm rot="10800000">
                <a:off x="-817341" y="534290"/>
                <a:ext cx="96300" cy="96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 name="Google Shape;54;p2"/>
              <p:cNvCxnSpPr>
                <a:stCxn id="50" idx="5"/>
                <a:endCxn id="49" idx="1"/>
              </p:cNvCxnSpPr>
              <p:nvPr/>
            </p:nvCxnSpPr>
            <p:spPr>
              <a:xfrm rot="10800000">
                <a:off x="486193" y="773886"/>
                <a:ext cx="630300" cy="45810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a:stCxn id="51" idx="4"/>
                <a:endCxn id="49" idx="0"/>
              </p:cNvCxnSpPr>
              <p:nvPr/>
            </p:nvCxnSpPr>
            <p:spPr>
              <a:xfrm flipH="1" rot="10800000">
                <a:off x="354078" y="792908"/>
                <a:ext cx="86100" cy="1713600"/>
              </a:xfrm>
              <a:prstGeom prst="straightConnector1">
                <a:avLst/>
              </a:prstGeom>
              <a:noFill/>
              <a:ln cap="flat" cmpd="sng" w="9525">
                <a:solidFill>
                  <a:schemeClr val="dk2"/>
                </a:solidFill>
                <a:prstDash val="solid"/>
                <a:round/>
                <a:headEnd len="med" w="med" type="none"/>
                <a:tailEnd len="med" w="med" type="none"/>
              </a:ln>
            </p:spPr>
          </p:cxnSp>
          <p:cxnSp>
            <p:nvCxnSpPr>
              <p:cNvPr id="56" name="Google Shape;56;p2"/>
              <p:cNvCxnSpPr>
                <a:stCxn id="46" idx="6"/>
                <a:endCxn id="50" idx="3"/>
              </p:cNvCxnSpPr>
              <p:nvPr/>
            </p:nvCxnSpPr>
            <p:spPr>
              <a:xfrm flipH="1">
                <a:off x="1184598" y="420121"/>
                <a:ext cx="1856400" cy="811800"/>
              </a:xfrm>
              <a:prstGeom prst="straightConnector1">
                <a:avLst/>
              </a:prstGeom>
              <a:noFill/>
              <a:ln cap="flat" cmpd="sng" w="9525">
                <a:solidFill>
                  <a:schemeClr val="dk2"/>
                </a:solidFill>
                <a:prstDash val="solid"/>
                <a:round/>
                <a:headEnd len="med" w="med" type="none"/>
                <a:tailEnd len="med" w="med" type="none"/>
              </a:ln>
            </p:spPr>
          </p:cxnSp>
          <p:cxnSp>
            <p:nvCxnSpPr>
              <p:cNvPr id="57" name="Google Shape;57;p2"/>
              <p:cNvCxnSpPr>
                <a:stCxn id="50" idx="7"/>
                <a:endCxn id="51" idx="2"/>
              </p:cNvCxnSpPr>
              <p:nvPr/>
            </p:nvCxnSpPr>
            <p:spPr>
              <a:xfrm flipH="1">
                <a:off x="419293" y="1300080"/>
                <a:ext cx="697200" cy="12717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2"/>
              <p:cNvCxnSpPr>
                <a:stCxn id="51" idx="6"/>
                <a:endCxn id="47" idx="1"/>
              </p:cNvCxnSpPr>
              <p:nvPr/>
            </p:nvCxnSpPr>
            <p:spPr>
              <a:xfrm rot="10800000">
                <a:off x="-384372" y="1715858"/>
                <a:ext cx="673200" cy="8559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2"/>
              <p:cNvCxnSpPr>
                <a:stCxn id="49" idx="7"/>
                <a:endCxn id="47" idx="3"/>
              </p:cNvCxnSpPr>
              <p:nvPr/>
            </p:nvCxnSpPr>
            <p:spPr>
              <a:xfrm flipH="1">
                <a:off x="-384486" y="773825"/>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2"/>
              <p:cNvCxnSpPr>
                <a:stCxn id="46" idx="6"/>
                <a:endCxn id="52" idx="1"/>
              </p:cNvCxnSpPr>
              <p:nvPr/>
            </p:nvCxnSpPr>
            <p:spPr>
              <a:xfrm flipH="1">
                <a:off x="1566798" y="420121"/>
                <a:ext cx="1474200" cy="603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2"/>
              <p:cNvCxnSpPr>
                <a:stCxn id="52" idx="7"/>
                <a:endCxn id="49" idx="2"/>
              </p:cNvCxnSpPr>
              <p:nvPr/>
            </p:nvCxnSpPr>
            <p:spPr>
              <a:xfrm flipH="1">
                <a:off x="505308" y="480503"/>
                <a:ext cx="969300" cy="2472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2"/>
              <p:cNvCxnSpPr>
                <a:stCxn id="52" idx="5"/>
                <a:endCxn id="48" idx="2"/>
              </p:cNvCxnSpPr>
              <p:nvPr/>
            </p:nvCxnSpPr>
            <p:spPr>
              <a:xfrm rot="10800000">
                <a:off x="343008" y="-386074"/>
                <a:ext cx="1131600" cy="7743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2"/>
              <p:cNvCxnSpPr>
                <a:stCxn id="48" idx="0"/>
                <a:endCxn id="49" idx="5"/>
              </p:cNvCxnSpPr>
              <p:nvPr/>
            </p:nvCxnSpPr>
            <p:spPr>
              <a:xfrm>
                <a:off x="142294" y="-185260"/>
                <a:ext cx="251700" cy="8667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2"/>
              <p:cNvCxnSpPr>
                <a:stCxn id="48" idx="7"/>
                <a:endCxn id="53" idx="3"/>
              </p:cNvCxnSpPr>
              <p:nvPr/>
            </p:nvCxnSpPr>
            <p:spPr>
              <a:xfrm flipH="1">
                <a:off x="-735222" y="-244043"/>
                <a:ext cx="735600" cy="7923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2"/>
              <p:cNvCxnSpPr>
                <a:stCxn id="49" idx="6"/>
                <a:endCxn id="53" idx="2"/>
              </p:cNvCxnSpPr>
              <p:nvPr/>
            </p:nvCxnSpPr>
            <p:spPr>
              <a:xfrm rot="10800000">
                <a:off x="-720997" y="582487"/>
                <a:ext cx="1095900" cy="1452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2"/>
              <p:cNvCxnSpPr>
                <a:stCxn id="53" idx="0"/>
                <a:endCxn id="47" idx="5"/>
              </p:cNvCxnSpPr>
              <p:nvPr/>
            </p:nvCxnSpPr>
            <p:spPr>
              <a:xfrm>
                <a:off x="-769191" y="630590"/>
                <a:ext cx="247200" cy="9477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2"/>
              <p:cNvCxnSpPr>
                <a:stCxn id="51" idx="5"/>
                <a:endCxn id="53" idx="1"/>
              </p:cNvCxnSpPr>
              <p:nvPr/>
            </p:nvCxnSpPr>
            <p:spPr>
              <a:xfrm rot="10800000">
                <a:off x="-735161" y="616419"/>
                <a:ext cx="1043100" cy="19092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2"/>
              <p:cNvCxnSpPr>
                <a:stCxn id="50" idx="6"/>
                <a:endCxn id="53" idx="1"/>
              </p:cNvCxnSpPr>
              <p:nvPr/>
            </p:nvCxnSpPr>
            <p:spPr>
              <a:xfrm rot="10800000">
                <a:off x="-735110" y="616533"/>
                <a:ext cx="1837500" cy="6495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2"/>
              <p:cNvCxnSpPr>
                <a:stCxn id="50" idx="4"/>
                <a:endCxn id="48" idx="1"/>
              </p:cNvCxnSpPr>
              <p:nvPr/>
            </p:nvCxnSpPr>
            <p:spPr>
              <a:xfrm rot="10800000">
                <a:off x="284140" y="-244017"/>
                <a:ext cx="866400" cy="14619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2"/>
              <p:cNvCxnSpPr>
                <a:stCxn id="47" idx="4"/>
                <a:endCxn id="48" idx="7"/>
              </p:cNvCxnSpPr>
              <p:nvPr/>
            </p:nvCxnSpPr>
            <p:spPr>
              <a:xfrm flipH="1" rot="10800000">
                <a:off x="-453249" y="-244140"/>
                <a:ext cx="453600" cy="17940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2"/>
              <p:cNvCxnSpPr>
                <a:stCxn id="46" idx="6"/>
                <a:endCxn id="48" idx="1"/>
              </p:cNvCxnSpPr>
              <p:nvPr/>
            </p:nvCxnSpPr>
            <p:spPr>
              <a:xfrm rot="10800000">
                <a:off x="284298" y="-244079"/>
                <a:ext cx="2756700" cy="664200"/>
              </a:xfrm>
              <a:prstGeom prst="straightConnector1">
                <a:avLst/>
              </a:prstGeom>
              <a:noFill/>
              <a:ln cap="flat" cmpd="sng" w="9525">
                <a:solidFill>
                  <a:schemeClr val="dk2"/>
                </a:solidFill>
                <a:prstDash val="solid"/>
                <a:round/>
                <a:headEnd len="med" w="med" type="none"/>
                <a:tailEnd len="med" w="med" type="none"/>
              </a:ln>
            </p:spPr>
          </p:cxnSp>
          <p:sp>
            <p:nvSpPr>
              <p:cNvPr id="72" name="Google Shape;72;p2"/>
              <p:cNvSpPr/>
              <p:nvPr/>
            </p:nvSpPr>
            <p:spPr>
              <a:xfrm rot="10800000">
                <a:off x="-769166" y="-840100"/>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 name="Google Shape;73;p2"/>
              <p:cNvCxnSpPr>
                <a:stCxn id="53" idx="4"/>
                <a:endCxn id="72" idx="7"/>
              </p:cNvCxnSpPr>
              <p:nvPr/>
            </p:nvCxnSpPr>
            <p:spPr>
              <a:xfrm flipH="1" rot="10800000">
                <a:off x="-769191" y="-728710"/>
                <a:ext cx="19200" cy="12630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2"/>
              <p:cNvCxnSpPr>
                <a:stCxn id="72" idx="2"/>
                <a:endCxn id="48" idx="5"/>
              </p:cNvCxnSpPr>
              <p:nvPr/>
            </p:nvCxnSpPr>
            <p:spPr>
              <a:xfrm>
                <a:off x="-638666" y="-774850"/>
                <a:ext cx="639000" cy="2469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2"/>
              <p:cNvCxnSpPr>
                <a:stCxn id="72" idx="0"/>
                <a:endCxn id="47" idx="4"/>
              </p:cNvCxnSpPr>
              <p:nvPr/>
            </p:nvCxnSpPr>
            <p:spPr>
              <a:xfrm>
                <a:off x="-703916" y="-709600"/>
                <a:ext cx="250800" cy="22596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a:stCxn id="72" idx="1"/>
                <a:endCxn id="49" idx="5"/>
              </p:cNvCxnSpPr>
              <p:nvPr/>
            </p:nvCxnSpPr>
            <p:spPr>
              <a:xfrm>
                <a:off x="-657777" y="-728711"/>
                <a:ext cx="1051800" cy="1410300"/>
              </a:xfrm>
              <a:prstGeom prst="straightConnector1">
                <a:avLst/>
              </a:prstGeom>
              <a:noFill/>
              <a:ln cap="flat" cmpd="sng" w="9525">
                <a:solidFill>
                  <a:schemeClr val="dk2"/>
                </a:solidFill>
                <a:prstDash val="solid"/>
                <a:round/>
                <a:headEnd len="med" w="med" type="none"/>
                <a:tailEnd len="med" w="med" type="none"/>
              </a:ln>
            </p:spPr>
          </p:cxnSp>
          <p:sp>
            <p:nvSpPr>
              <p:cNvPr id="77" name="Google Shape;77;p2"/>
              <p:cNvSpPr/>
              <p:nvPr/>
            </p:nvSpPr>
            <p:spPr>
              <a:xfrm rot="10800000">
                <a:off x="374866" y="-872068"/>
                <a:ext cx="194400" cy="194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8" name="Google Shape;78;p2"/>
              <p:cNvCxnSpPr>
                <a:stCxn id="72" idx="2"/>
                <a:endCxn id="77" idx="6"/>
              </p:cNvCxnSpPr>
              <p:nvPr/>
            </p:nvCxnSpPr>
            <p:spPr>
              <a:xfrm>
                <a:off x="-638666" y="-774850"/>
                <a:ext cx="10134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a:stCxn id="77" idx="1"/>
                <a:endCxn id="52" idx="5"/>
              </p:cNvCxnSpPr>
              <p:nvPr/>
            </p:nvCxnSpPr>
            <p:spPr>
              <a:xfrm>
                <a:off x="540797" y="-706138"/>
                <a:ext cx="933900" cy="10944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1" name="Shape 551"/>
        <p:cNvGrpSpPr/>
        <p:nvPr/>
      </p:nvGrpSpPr>
      <p:grpSpPr>
        <a:xfrm>
          <a:off x="0" y="0"/>
          <a:ext cx="0" cy="0"/>
          <a:chOff x="0" y="0"/>
          <a:chExt cx="0" cy="0"/>
        </a:xfrm>
      </p:grpSpPr>
      <p:sp>
        <p:nvSpPr>
          <p:cNvPr id="552" name="Google Shape;552;p11"/>
          <p:cNvSpPr txBox="1"/>
          <p:nvPr>
            <p:ph hasCustomPrompt="1" type="title"/>
          </p:nvPr>
        </p:nvSpPr>
        <p:spPr>
          <a:xfrm>
            <a:off x="1284000" y="1714512"/>
            <a:ext cx="6576000" cy="1207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3" name="Google Shape;553;p11"/>
          <p:cNvSpPr txBox="1"/>
          <p:nvPr>
            <p:ph idx="1" type="subTitle"/>
          </p:nvPr>
        </p:nvSpPr>
        <p:spPr>
          <a:xfrm>
            <a:off x="1284000" y="2922288"/>
            <a:ext cx="6576000" cy="50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54" name="Google Shape;554;p11"/>
          <p:cNvGrpSpPr/>
          <p:nvPr/>
        </p:nvGrpSpPr>
        <p:grpSpPr>
          <a:xfrm>
            <a:off x="-1196147" y="-548842"/>
            <a:ext cx="13880920" cy="6874700"/>
            <a:chOff x="-1196147" y="-548842"/>
            <a:chExt cx="13880920" cy="6874700"/>
          </a:xfrm>
        </p:grpSpPr>
        <p:grpSp>
          <p:nvGrpSpPr>
            <p:cNvPr id="555" name="Google Shape;555;p11"/>
            <p:cNvGrpSpPr/>
            <p:nvPr/>
          </p:nvGrpSpPr>
          <p:grpSpPr>
            <a:xfrm>
              <a:off x="-1196147" y="-548842"/>
              <a:ext cx="3657841" cy="4417628"/>
              <a:chOff x="-1196147" y="-548842"/>
              <a:chExt cx="3657841" cy="4417628"/>
            </a:xfrm>
          </p:grpSpPr>
          <p:sp>
            <p:nvSpPr>
              <p:cNvPr id="556" name="Google Shape;556;p1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1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1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1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1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1" name="Google Shape;561;p1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2" name="Google Shape;562;p1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1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64" name="Google Shape;564;p11"/>
              <p:cNvCxnSpPr>
                <a:stCxn id="560" idx="5"/>
                <a:endCxn id="55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1"/>
              <p:cNvCxnSpPr>
                <a:stCxn id="561" idx="4"/>
                <a:endCxn id="55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1"/>
              <p:cNvCxnSpPr>
                <a:stCxn id="556" idx="6"/>
                <a:endCxn id="56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1"/>
              <p:cNvCxnSpPr>
                <a:stCxn id="560" idx="7"/>
                <a:endCxn id="56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1"/>
              <p:cNvCxnSpPr>
                <a:stCxn id="561" idx="6"/>
                <a:endCxn id="55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1"/>
              <p:cNvCxnSpPr>
                <a:stCxn id="559" idx="7"/>
                <a:endCxn id="55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1"/>
              <p:cNvCxnSpPr>
                <a:stCxn id="556" idx="6"/>
                <a:endCxn id="56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1"/>
              <p:cNvCxnSpPr>
                <a:stCxn id="562" idx="6"/>
                <a:endCxn id="55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1"/>
              <p:cNvCxnSpPr>
                <a:stCxn id="562" idx="6"/>
                <a:endCxn id="55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1"/>
              <p:cNvCxnSpPr>
                <a:stCxn id="558" idx="7"/>
                <a:endCxn id="56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1"/>
              <p:cNvCxnSpPr>
                <a:stCxn id="559" idx="6"/>
                <a:endCxn id="56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1"/>
              <p:cNvCxnSpPr>
                <a:stCxn id="563" idx="0"/>
                <a:endCxn id="55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1"/>
              <p:cNvCxnSpPr>
                <a:stCxn id="561" idx="5"/>
                <a:endCxn id="56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1"/>
              <p:cNvCxnSpPr>
                <a:stCxn id="560" idx="6"/>
                <a:endCxn id="56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1"/>
              <p:cNvCxnSpPr>
                <a:stCxn id="560" idx="4"/>
                <a:endCxn id="55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579" name="Google Shape;579;p1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0" name="Google Shape;580;p11"/>
              <p:cNvCxnSpPr>
                <a:stCxn id="563" idx="4"/>
                <a:endCxn id="57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1"/>
              <p:cNvCxnSpPr>
                <a:stCxn id="579" idx="1"/>
                <a:endCxn id="55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1"/>
              <p:cNvCxnSpPr>
                <a:stCxn id="579" idx="1"/>
                <a:endCxn id="55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583" name="Google Shape;583;p1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4" name="Google Shape;584;p11"/>
              <p:cNvCxnSpPr>
                <a:stCxn id="561" idx="0"/>
                <a:endCxn id="58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1"/>
              <p:cNvCxnSpPr>
                <a:stCxn id="557" idx="0"/>
                <a:endCxn id="58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586" name="Google Shape;586;p11"/>
            <p:cNvGrpSpPr/>
            <p:nvPr/>
          </p:nvGrpSpPr>
          <p:grpSpPr>
            <a:xfrm>
              <a:off x="6988759" y="2308882"/>
              <a:ext cx="5696014" cy="4016976"/>
              <a:chOff x="6988759" y="2308882"/>
              <a:chExt cx="5696014" cy="4016976"/>
            </a:xfrm>
          </p:grpSpPr>
          <p:sp>
            <p:nvSpPr>
              <p:cNvPr id="587" name="Google Shape;587;p1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8" name="Google Shape;588;p1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9" name="Google Shape;589;p1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1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1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11"/>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1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1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95" name="Google Shape;595;p11"/>
              <p:cNvCxnSpPr>
                <a:stCxn id="591" idx="5"/>
                <a:endCxn id="59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a:stCxn id="592" idx="4"/>
                <a:endCxn id="59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1"/>
              <p:cNvCxnSpPr>
                <a:stCxn id="587" idx="6"/>
                <a:endCxn id="59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1"/>
              <p:cNvCxnSpPr>
                <a:stCxn id="587" idx="0"/>
                <a:endCxn id="59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1"/>
              <p:cNvCxnSpPr>
                <a:stCxn id="591" idx="7"/>
                <a:endCxn id="59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1"/>
              <p:cNvCxnSpPr>
                <a:stCxn id="592" idx="6"/>
                <a:endCxn id="58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1"/>
              <p:cNvCxnSpPr>
                <a:stCxn id="590" idx="7"/>
                <a:endCxn id="58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1"/>
              <p:cNvCxnSpPr>
                <a:stCxn id="587" idx="5"/>
                <a:endCxn id="59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1"/>
              <p:cNvCxnSpPr>
                <a:stCxn id="593" idx="7"/>
                <a:endCxn id="59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1"/>
              <p:cNvCxnSpPr>
                <a:stCxn id="593" idx="7"/>
                <a:endCxn id="58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1"/>
              <p:cNvCxnSpPr>
                <a:stCxn id="589" idx="0"/>
                <a:endCxn id="59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1"/>
              <p:cNvCxnSpPr>
                <a:stCxn id="594" idx="1"/>
                <a:endCxn id="58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1"/>
              <p:cNvCxnSpPr>
                <a:stCxn id="591" idx="6"/>
                <a:endCxn id="59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1"/>
              <p:cNvCxnSpPr>
                <a:stCxn id="588" idx="4"/>
                <a:endCxn id="58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609" name="Google Shape;609;p1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0" name="Google Shape;610;p11"/>
              <p:cNvCxnSpPr>
                <a:stCxn id="594" idx="2"/>
                <a:endCxn id="609"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1"/>
              <p:cNvCxnSpPr>
                <a:stCxn id="609" idx="2"/>
                <a:endCxn id="58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1"/>
              <p:cNvCxnSpPr>
                <a:stCxn id="609" idx="0"/>
                <a:endCxn id="58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1"/>
              <p:cNvCxnSpPr>
                <a:stCxn id="609" idx="1"/>
                <a:endCxn id="59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614" name="Google Shape;614;p1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5" name="Google Shape;615;p11"/>
              <p:cNvCxnSpPr>
                <a:stCxn id="589" idx="3"/>
                <a:endCxn id="61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1"/>
              <p:cNvCxnSpPr>
                <a:stCxn id="614" idx="0"/>
                <a:endCxn id="59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617" name="Google Shape;617;p1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8" name="Google Shape;618;p11"/>
              <p:cNvCxnSpPr>
                <a:stCxn id="587" idx="6"/>
                <a:endCxn id="61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1"/>
              <p:cNvCxnSpPr>
                <a:stCxn id="593" idx="0"/>
                <a:endCxn id="61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1"/>
              <p:cNvCxnSpPr>
                <a:stCxn id="617" idx="6"/>
                <a:endCxn id="59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621" name="Google Shape;621;p1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2" name="Google Shape;622;p11"/>
              <p:cNvCxnSpPr>
                <a:stCxn id="614" idx="5"/>
                <a:endCxn id="62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1"/>
              <p:cNvCxnSpPr>
                <a:stCxn id="621" idx="7"/>
                <a:endCxn id="58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1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5" name="Google Shape;625;p11"/>
              <p:cNvCxnSpPr>
                <a:stCxn id="614" idx="0"/>
                <a:endCxn id="62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1"/>
              <p:cNvCxnSpPr>
                <a:stCxn id="624" idx="1"/>
                <a:endCxn id="59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1"/>
              <p:cNvCxnSpPr>
                <a:stCxn id="624" idx="6"/>
                <a:endCxn id="58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29" name="Shape 629"/>
        <p:cNvGrpSpPr/>
        <p:nvPr/>
      </p:nvGrpSpPr>
      <p:grpSpPr>
        <a:xfrm>
          <a:off x="0" y="0"/>
          <a:ext cx="0" cy="0"/>
          <a:chOff x="0" y="0"/>
          <a:chExt cx="0" cy="0"/>
        </a:xfrm>
      </p:grpSpPr>
      <p:sp>
        <p:nvSpPr>
          <p:cNvPr id="630" name="Google Shape;630;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31" name="Google Shape;631;p13"/>
          <p:cNvGrpSpPr/>
          <p:nvPr/>
        </p:nvGrpSpPr>
        <p:grpSpPr>
          <a:xfrm>
            <a:off x="119288" y="163238"/>
            <a:ext cx="8837200" cy="4388712"/>
            <a:chOff x="119288" y="163238"/>
            <a:chExt cx="8837200" cy="4388712"/>
          </a:xfrm>
        </p:grpSpPr>
        <p:grpSp>
          <p:nvGrpSpPr>
            <p:cNvPr id="632" name="Google Shape;632;p13"/>
            <p:cNvGrpSpPr/>
            <p:nvPr/>
          </p:nvGrpSpPr>
          <p:grpSpPr>
            <a:xfrm flipH="1" rot="10800000">
              <a:off x="8658213" y="4229275"/>
              <a:ext cx="298275" cy="322675"/>
              <a:chOff x="8667225" y="681525"/>
              <a:chExt cx="298275" cy="322675"/>
            </a:xfrm>
          </p:grpSpPr>
          <p:sp>
            <p:nvSpPr>
              <p:cNvPr id="633" name="Google Shape;633;p1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13"/>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1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36" name="Google Shape;636;p13"/>
            <p:cNvGrpSpPr/>
            <p:nvPr/>
          </p:nvGrpSpPr>
          <p:grpSpPr>
            <a:xfrm flipH="1" rot="10800000">
              <a:off x="119288" y="163238"/>
              <a:ext cx="406275" cy="563575"/>
              <a:chOff x="140150" y="4340075"/>
              <a:chExt cx="406275" cy="563575"/>
            </a:xfrm>
          </p:grpSpPr>
          <p:sp>
            <p:nvSpPr>
              <p:cNvPr id="637" name="Google Shape;637;p13"/>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1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1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1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41" name="Google Shape;641;p13"/>
          <p:cNvGrpSpPr/>
          <p:nvPr/>
        </p:nvGrpSpPr>
        <p:grpSpPr>
          <a:xfrm>
            <a:off x="-989788" y="-671217"/>
            <a:ext cx="10544675" cy="8105803"/>
            <a:chOff x="-989788" y="-671217"/>
            <a:chExt cx="10544675" cy="8105803"/>
          </a:xfrm>
        </p:grpSpPr>
        <p:grpSp>
          <p:nvGrpSpPr>
            <p:cNvPr id="642" name="Google Shape;642;p13"/>
            <p:cNvGrpSpPr/>
            <p:nvPr/>
          </p:nvGrpSpPr>
          <p:grpSpPr>
            <a:xfrm flipH="1">
              <a:off x="6491263" y="-671217"/>
              <a:ext cx="3063625" cy="3321711"/>
              <a:chOff x="-460575" y="-671217"/>
              <a:chExt cx="3063625" cy="3321711"/>
            </a:xfrm>
          </p:grpSpPr>
          <p:cxnSp>
            <p:nvCxnSpPr>
              <p:cNvPr id="643" name="Google Shape;643;p13"/>
              <p:cNvCxnSpPr>
                <a:stCxn id="644" idx="6"/>
                <a:endCxn id="64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13"/>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6" name="Google Shape;646;p13"/>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13"/>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13"/>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13"/>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50" name="Google Shape;650;p13"/>
              <p:cNvCxnSpPr>
                <a:stCxn id="649" idx="4"/>
                <a:endCxn id="647"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3"/>
              <p:cNvCxnSpPr>
                <a:stCxn id="648" idx="4"/>
                <a:endCxn id="64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3"/>
              <p:cNvCxnSpPr>
                <a:stCxn id="648" idx="5"/>
                <a:endCxn id="649"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3"/>
              <p:cNvCxnSpPr>
                <a:stCxn id="648" idx="0"/>
                <a:endCxn id="64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3"/>
              <p:cNvCxnSpPr>
                <a:stCxn id="648" idx="7"/>
                <a:endCxn id="64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3"/>
              <p:cNvCxnSpPr>
                <a:stCxn id="646" idx="5"/>
                <a:endCxn id="64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3"/>
              <p:cNvCxnSpPr>
                <a:stCxn id="646" idx="6"/>
                <a:endCxn id="64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3"/>
              <p:cNvCxnSpPr>
                <a:stCxn id="658" idx="1"/>
                <a:endCxn id="64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3"/>
              <p:cNvCxnSpPr>
                <a:stCxn id="649" idx="0"/>
                <a:endCxn id="644"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3"/>
              <p:cNvCxnSpPr>
                <a:stCxn id="649" idx="0"/>
                <a:endCxn id="658"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661" name="Google Shape;661;p13"/>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2" name="Google Shape;662;p13"/>
              <p:cNvCxnSpPr>
                <a:stCxn id="646" idx="5"/>
                <a:endCxn id="66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3"/>
              <p:cNvCxnSpPr>
                <a:stCxn id="658" idx="7"/>
                <a:endCxn id="66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3"/>
              <p:cNvCxnSpPr>
                <a:stCxn id="661" idx="6"/>
                <a:endCxn id="64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665" name="Google Shape;665;p13"/>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6" name="Google Shape;666;p13"/>
              <p:cNvCxnSpPr>
                <a:stCxn id="665" idx="0"/>
                <a:endCxn id="64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a:stCxn id="665" idx="6"/>
                <a:endCxn id="64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3"/>
              <p:cNvCxnSpPr>
                <a:stCxn id="665" idx="5"/>
                <a:endCxn id="64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3"/>
              <p:cNvCxnSpPr>
                <a:stCxn id="665" idx="5"/>
                <a:endCxn id="64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658" name="Google Shape;658;p13"/>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13"/>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0" name="Google Shape;670;p13"/>
            <p:cNvGrpSpPr/>
            <p:nvPr/>
          </p:nvGrpSpPr>
          <p:grpSpPr>
            <a:xfrm rot="459949">
              <a:off x="-831023" y="4514858"/>
              <a:ext cx="4123087" cy="2656599"/>
              <a:chOff x="720013" y="4544655"/>
              <a:chExt cx="4122933" cy="2656500"/>
            </a:xfrm>
          </p:grpSpPr>
          <p:sp>
            <p:nvSpPr>
              <p:cNvPr id="671" name="Google Shape;671;p13"/>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2" name="Google Shape;672;p13"/>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3" name="Google Shape;673;p13"/>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13"/>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13"/>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13"/>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13"/>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13"/>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79" name="Google Shape;679;p13"/>
              <p:cNvCxnSpPr>
                <a:stCxn id="675" idx="5"/>
                <a:endCxn id="674" idx="1"/>
              </p:cNvCxnSpPr>
              <p:nvPr/>
            </p:nvCxnSpPr>
            <p:spPr>
              <a:xfrm rot="10340870">
                <a:off x="3060066" y="6057182"/>
                <a:ext cx="335689" cy="845161"/>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3"/>
              <p:cNvCxnSpPr>
                <a:stCxn id="676" idx="4"/>
                <a:endCxn id="674" idx="7"/>
              </p:cNvCxnSpPr>
              <p:nvPr/>
            </p:nvCxnSpPr>
            <p:spPr>
              <a:xfrm rot="-459755">
                <a:off x="1865221" y="6103386"/>
                <a:ext cx="1086704" cy="28766"/>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3"/>
              <p:cNvCxnSpPr>
                <a:stCxn id="671" idx="0"/>
                <a:endCxn id="675" idx="3"/>
              </p:cNvCxnSpPr>
              <p:nvPr/>
            </p:nvCxnSpPr>
            <p:spPr>
              <a:xfrm flipH="1" rot="-459979">
                <a:off x="3359205" y="4907332"/>
                <a:ext cx="1362781" cy="1904031"/>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3"/>
              <p:cNvCxnSpPr>
                <a:stCxn id="675" idx="7"/>
                <a:endCxn id="676" idx="2"/>
              </p:cNvCxnSpPr>
              <p:nvPr/>
            </p:nvCxnSpPr>
            <p:spPr>
              <a:xfrm rot="10340005">
                <a:off x="1943581" y="6132795"/>
                <a:ext cx="1436945" cy="88479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3"/>
              <p:cNvCxnSpPr>
                <a:stCxn id="676" idx="6"/>
                <a:endCxn id="672" idx="1"/>
              </p:cNvCxnSpPr>
              <p:nvPr/>
            </p:nvCxnSpPr>
            <p:spPr>
              <a:xfrm flipH="1" rot="10342167">
                <a:off x="1735733" y="5068157"/>
                <a:ext cx="189781" cy="1123022"/>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3"/>
              <p:cNvCxnSpPr>
                <a:stCxn id="674" idx="5"/>
                <a:endCxn id="672" idx="1"/>
              </p:cNvCxnSpPr>
              <p:nvPr/>
            </p:nvCxnSpPr>
            <p:spPr>
              <a:xfrm rot="10340111">
                <a:off x="1917642" y="4989902"/>
                <a:ext cx="987422" cy="1083988"/>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3"/>
              <p:cNvCxnSpPr>
                <a:stCxn id="671" idx="6"/>
                <a:endCxn id="677" idx="3"/>
              </p:cNvCxnSpPr>
              <p:nvPr/>
            </p:nvCxnSpPr>
            <p:spPr>
              <a:xfrm rot="10340667">
                <a:off x="3820904" y="4643394"/>
                <a:ext cx="727383" cy="146206"/>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3"/>
              <p:cNvCxnSpPr>
                <a:stCxn id="671" idx="7"/>
                <a:endCxn id="674" idx="3"/>
              </p:cNvCxnSpPr>
              <p:nvPr/>
            </p:nvCxnSpPr>
            <p:spPr>
              <a:xfrm flipH="1" rot="-459621">
                <a:off x="2953399" y="4896950"/>
                <a:ext cx="1676663" cy="1022849"/>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3"/>
              <p:cNvCxnSpPr>
                <a:stCxn id="677" idx="7"/>
                <a:endCxn id="673" idx="3"/>
              </p:cNvCxnSpPr>
              <p:nvPr/>
            </p:nvCxnSpPr>
            <p:spPr>
              <a:xfrm flipH="1" rot="-458883">
                <a:off x="3256947" y="4756715"/>
                <a:ext cx="489151" cy="146206"/>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3"/>
              <p:cNvCxnSpPr>
                <a:stCxn id="673" idx="0"/>
                <a:endCxn id="674" idx="5"/>
              </p:cNvCxnSpPr>
              <p:nvPr/>
            </p:nvCxnSpPr>
            <p:spPr>
              <a:xfrm flipH="1" rot="-457956">
                <a:off x="2913686" y="5119069"/>
                <a:ext cx="239421" cy="872103"/>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3"/>
              <p:cNvCxnSpPr>
                <a:stCxn id="678" idx="2"/>
                <a:endCxn id="672" idx="6"/>
              </p:cNvCxnSpPr>
              <p:nvPr/>
            </p:nvCxnSpPr>
            <p:spPr>
              <a:xfrm rot="-459512">
                <a:off x="880378" y="4757982"/>
                <a:ext cx="871171" cy="276969"/>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3"/>
              <p:cNvCxnSpPr>
                <a:stCxn id="675" idx="6"/>
                <a:endCxn id="678" idx="1"/>
              </p:cNvCxnSpPr>
              <p:nvPr/>
            </p:nvCxnSpPr>
            <p:spPr>
              <a:xfrm rot="10340068">
                <a:off x="977936" y="4687960"/>
                <a:ext cx="2307521" cy="2369889"/>
              </a:xfrm>
              <a:prstGeom prst="straightConnector1">
                <a:avLst/>
              </a:prstGeom>
              <a:noFill/>
              <a:ln cap="flat" cmpd="sng" w="9525">
                <a:solidFill>
                  <a:schemeClr val="dk2"/>
                </a:solidFill>
                <a:prstDash val="solid"/>
                <a:round/>
                <a:headEnd len="med" w="med" type="none"/>
                <a:tailEnd len="med" w="med" type="none"/>
              </a:ln>
            </p:spPr>
          </p:cxnSp>
          <p:sp>
            <p:nvSpPr>
              <p:cNvPr id="691" name="Google Shape;691;p13"/>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2" name="Google Shape;692;p13"/>
              <p:cNvCxnSpPr>
                <a:stCxn id="678" idx="3"/>
                <a:endCxn id="691" idx="7"/>
              </p:cNvCxnSpPr>
              <p:nvPr/>
            </p:nvCxnSpPr>
            <p:spPr>
              <a:xfrm rot="-459667">
                <a:off x="868246" y="4693901"/>
                <a:ext cx="1093662" cy="102929"/>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3"/>
              <p:cNvCxnSpPr>
                <a:stCxn id="691" idx="2"/>
                <a:endCxn id="673" idx="6"/>
              </p:cNvCxnSpPr>
              <p:nvPr/>
            </p:nvCxnSpPr>
            <p:spPr>
              <a:xfrm rot="-459508">
                <a:off x="2061896" y="4659992"/>
                <a:ext cx="943213" cy="337216"/>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3"/>
              <p:cNvCxnSpPr>
                <a:stCxn id="691" idx="0"/>
                <a:endCxn id="672" idx="4"/>
              </p:cNvCxnSpPr>
              <p:nvPr/>
            </p:nvCxnSpPr>
            <p:spPr>
              <a:xfrm flipH="1" rot="-463310">
                <a:off x="1838574" y="4757163"/>
                <a:ext cx="160758" cy="174674"/>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3"/>
              <p:cNvCxnSpPr>
                <a:stCxn id="691" idx="1"/>
                <a:endCxn id="674" idx="5"/>
              </p:cNvCxnSpPr>
              <p:nvPr/>
            </p:nvCxnSpPr>
            <p:spPr>
              <a:xfrm rot="-459275">
                <a:off x="2108012" y="4689612"/>
                <a:ext cx="777024" cy="1371563"/>
              </a:xfrm>
              <a:prstGeom prst="straightConnector1">
                <a:avLst/>
              </a:prstGeom>
              <a:noFill/>
              <a:ln cap="flat" cmpd="sng" w="9525">
                <a:solidFill>
                  <a:schemeClr val="dk2"/>
                </a:solidFill>
                <a:prstDash val="solid"/>
                <a:round/>
                <a:headEnd len="med" w="med" type="none"/>
                <a:tailEnd len="med" w="med" type="none"/>
              </a:ln>
            </p:spPr>
          </p:cxnSp>
          <p:sp>
            <p:nvSpPr>
              <p:cNvPr id="696" name="Google Shape;696;p13"/>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7" name="Google Shape;697;p13"/>
              <p:cNvCxnSpPr>
                <a:stCxn id="673" idx="2"/>
                <a:endCxn id="696" idx="7"/>
              </p:cNvCxnSpPr>
              <p:nvPr/>
            </p:nvCxnSpPr>
            <p:spPr>
              <a:xfrm rot="-460738">
                <a:off x="3266626" y="4991469"/>
                <a:ext cx="673540" cy="22105"/>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3"/>
              <p:cNvCxnSpPr>
                <a:stCxn id="696" idx="3"/>
                <a:endCxn id="671" idx="7"/>
              </p:cNvCxnSpPr>
              <p:nvPr/>
            </p:nvCxnSpPr>
            <p:spPr>
              <a:xfrm flipH="1" rot="10340841">
                <a:off x="4051630" y="4823477"/>
                <a:ext cx="509135" cy="6326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3"/>
              <p:cNvCxnSpPr>
                <a:stCxn id="674" idx="4"/>
                <a:endCxn id="696" idx="0"/>
              </p:cNvCxnSpPr>
              <p:nvPr/>
            </p:nvCxnSpPr>
            <p:spPr>
              <a:xfrm flipH="1" rot="10339578">
                <a:off x="2943686" y="5072692"/>
                <a:ext cx="1091878" cy="8617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700" name="Shape 700"/>
        <p:cNvGrpSpPr/>
        <p:nvPr/>
      </p:nvGrpSpPr>
      <p:grpSpPr>
        <a:xfrm>
          <a:off x="0" y="0"/>
          <a:ext cx="0" cy="0"/>
          <a:chOff x="0" y="0"/>
          <a:chExt cx="0" cy="0"/>
        </a:xfrm>
      </p:grpSpPr>
      <p:sp>
        <p:nvSpPr>
          <p:cNvPr id="701" name="Google Shape;701;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2" name="Google Shape;702;p14"/>
          <p:cNvGrpSpPr/>
          <p:nvPr/>
        </p:nvGrpSpPr>
        <p:grpSpPr>
          <a:xfrm>
            <a:off x="190301" y="174004"/>
            <a:ext cx="8808974" cy="4007621"/>
            <a:chOff x="190301" y="174004"/>
            <a:chExt cx="8808974" cy="4007621"/>
          </a:xfrm>
        </p:grpSpPr>
        <p:grpSp>
          <p:nvGrpSpPr>
            <p:cNvPr id="703" name="Google Shape;703;p14"/>
            <p:cNvGrpSpPr/>
            <p:nvPr/>
          </p:nvGrpSpPr>
          <p:grpSpPr>
            <a:xfrm rot="10800000">
              <a:off x="190301" y="3858950"/>
              <a:ext cx="298275" cy="322675"/>
              <a:chOff x="8667225" y="681525"/>
              <a:chExt cx="298275" cy="322675"/>
            </a:xfrm>
          </p:grpSpPr>
          <p:sp>
            <p:nvSpPr>
              <p:cNvPr id="704" name="Google Shape;704;p1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5" name="Google Shape;705;p14"/>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14"/>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7" name="Google Shape;707;p14"/>
            <p:cNvGrpSpPr/>
            <p:nvPr/>
          </p:nvGrpSpPr>
          <p:grpSpPr>
            <a:xfrm rot="-5139163">
              <a:off x="8591694" y="201328"/>
              <a:ext cx="406266" cy="379191"/>
              <a:chOff x="140150" y="4657175"/>
              <a:chExt cx="406275" cy="379200"/>
            </a:xfrm>
          </p:grpSpPr>
          <p:sp>
            <p:nvSpPr>
              <p:cNvPr id="708" name="Google Shape;708;p14"/>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1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1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1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2" name="Google Shape;712;p14"/>
          <p:cNvGrpSpPr/>
          <p:nvPr/>
        </p:nvGrpSpPr>
        <p:grpSpPr>
          <a:xfrm>
            <a:off x="115024" y="-2374836"/>
            <a:ext cx="8971639" cy="9886184"/>
            <a:chOff x="115024" y="-2374836"/>
            <a:chExt cx="8971639" cy="9886184"/>
          </a:xfrm>
        </p:grpSpPr>
        <p:grpSp>
          <p:nvGrpSpPr>
            <p:cNvPr id="713" name="Google Shape;713;p14"/>
            <p:cNvGrpSpPr/>
            <p:nvPr/>
          </p:nvGrpSpPr>
          <p:grpSpPr>
            <a:xfrm flipH="1">
              <a:off x="115024" y="-2374836"/>
              <a:ext cx="3687215" cy="3485542"/>
              <a:chOff x="5337386" y="-2374836"/>
              <a:chExt cx="3687215" cy="3485542"/>
            </a:xfrm>
          </p:grpSpPr>
          <p:sp>
            <p:nvSpPr>
              <p:cNvPr id="714" name="Google Shape;714;p14"/>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14"/>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14"/>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7" name="Google Shape;717;p14"/>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8" name="Google Shape;718;p14"/>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9" name="Google Shape;719;p14"/>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14"/>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14"/>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22" name="Google Shape;722;p14"/>
              <p:cNvCxnSpPr>
                <a:stCxn id="718" idx="5"/>
                <a:endCxn id="71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4"/>
              <p:cNvCxnSpPr>
                <a:stCxn id="719" idx="4"/>
                <a:endCxn id="71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4"/>
              <p:cNvCxnSpPr>
                <a:stCxn id="714" idx="0"/>
                <a:endCxn id="71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4"/>
              <p:cNvCxnSpPr>
                <a:stCxn id="718" idx="6"/>
                <a:endCxn id="71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4"/>
              <p:cNvCxnSpPr>
                <a:stCxn id="719" idx="6"/>
                <a:endCxn id="71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4"/>
              <p:cNvCxnSpPr>
                <a:stCxn id="717" idx="6"/>
                <a:endCxn id="71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4"/>
              <p:cNvCxnSpPr>
                <a:stCxn id="714" idx="6"/>
                <a:endCxn id="72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4"/>
              <p:cNvCxnSpPr>
                <a:stCxn id="714" idx="7"/>
                <a:endCxn id="71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4"/>
              <p:cNvCxnSpPr>
                <a:stCxn id="720" idx="7"/>
                <a:endCxn id="71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4"/>
              <p:cNvCxnSpPr>
                <a:stCxn id="716" idx="0"/>
                <a:endCxn id="71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4"/>
              <p:cNvCxnSpPr>
                <a:stCxn id="721" idx="2"/>
                <a:endCxn id="71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a:stCxn id="719" idx="7"/>
                <a:endCxn id="72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734" name="Google Shape;734;p14"/>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5" name="Google Shape;735;p14"/>
              <p:cNvCxnSpPr>
                <a:stCxn id="721" idx="3"/>
                <a:endCxn id="73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4"/>
              <p:cNvCxnSpPr>
                <a:stCxn id="734" idx="2"/>
                <a:endCxn id="71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a:stCxn id="734" idx="0"/>
                <a:endCxn id="71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a:stCxn id="734" idx="1"/>
                <a:endCxn id="71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14"/>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0" name="Google Shape;740;p14"/>
              <p:cNvCxnSpPr>
                <a:stCxn id="716" idx="2"/>
                <a:endCxn id="73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4"/>
              <p:cNvCxnSpPr>
                <a:stCxn id="739" idx="3"/>
                <a:endCxn id="71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4"/>
              <p:cNvCxnSpPr>
                <a:stCxn id="717" idx="4"/>
                <a:endCxn id="73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743" name="Google Shape;743;p14"/>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4" name="Google Shape;744;p14"/>
              <p:cNvCxnSpPr>
                <a:stCxn id="717" idx="0"/>
                <a:endCxn id="74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4"/>
              <p:cNvCxnSpPr>
                <a:stCxn id="718" idx="7"/>
                <a:endCxn id="74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746" name="Google Shape;746;p14"/>
            <p:cNvGrpSpPr/>
            <p:nvPr/>
          </p:nvGrpSpPr>
          <p:grpSpPr>
            <a:xfrm>
              <a:off x="4731484" y="3997585"/>
              <a:ext cx="4355179" cy="3513764"/>
              <a:chOff x="720009" y="3852908"/>
              <a:chExt cx="4355179" cy="3513764"/>
            </a:xfrm>
          </p:grpSpPr>
          <p:sp>
            <p:nvSpPr>
              <p:cNvPr id="747" name="Google Shape;747;p14"/>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14"/>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14"/>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14"/>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14"/>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14"/>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14"/>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14"/>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55" name="Google Shape;755;p14"/>
              <p:cNvCxnSpPr>
                <a:stCxn id="752" idx="4"/>
                <a:endCxn id="75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4"/>
              <p:cNvCxnSpPr>
                <a:stCxn id="747" idx="7"/>
                <a:endCxn id="75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4"/>
              <p:cNvCxnSpPr>
                <a:stCxn id="751" idx="7"/>
                <a:endCxn id="75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4"/>
              <p:cNvCxnSpPr>
                <a:stCxn id="752" idx="6"/>
                <a:endCxn id="74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4"/>
              <p:cNvCxnSpPr>
                <a:stCxn id="750" idx="7"/>
                <a:endCxn id="74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4"/>
              <p:cNvCxnSpPr>
                <a:stCxn id="747" idx="6"/>
                <a:endCxn id="75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4"/>
              <p:cNvCxnSpPr>
                <a:stCxn id="753" idx="0"/>
                <a:endCxn id="75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4"/>
              <p:cNvCxnSpPr>
                <a:stCxn id="753" idx="5"/>
                <a:endCxn id="74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a:stCxn id="749" idx="0"/>
                <a:endCxn id="75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a:stCxn id="749" idx="7"/>
                <a:endCxn id="75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4"/>
              <p:cNvCxnSpPr>
                <a:stCxn id="750" idx="6"/>
                <a:endCxn id="75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4"/>
              <p:cNvCxnSpPr>
                <a:stCxn id="754" idx="0"/>
                <a:endCxn id="74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4"/>
              <p:cNvCxnSpPr>
                <a:stCxn id="752" idx="5"/>
                <a:endCxn id="75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4"/>
              <p:cNvCxnSpPr>
                <a:stCxn id="751" idx="6"/>
                <a:endCxn id="75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4"/>
              <p:cNvCxnSpPr>
                <a:stCxn id="751" idx="5"/>
                <a:endCxn id="75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4"/>
              <p:cNvCxnSpPr>
                <a:stCxn id="748" idx="4"/>
                <a:endCxn id="74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771" name="Google Shape;771;p14"/>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2" name="Google Shape;772;p14"/>
              <p:cNvCxnSpPr>
                <a:stCxn id="754" idx="4"/>
                <a:endCxn id="77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4"/>
              <p:cNvCxnSpPr>
                <a:stCxn id="771" idx="1"/>
                <a:endCxn id="74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774" name="Google Shape;774;p14"/>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5" name="Google Shape;775;p14"/>
              <p:cNvCxnSpPr>
                <a:stCxn id="771" idx="2"/>
                <a:endCxn id="77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4"/>
              <p:cNvCxnSpPr>
                <a:stCxn id="774" idx="1"/>
                <a:endCxn id="75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4"/>
              <p:cNvCxnSpPr>
                <a:stCxn id="774" idx="7"/>
                <a:endCxn id="74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
    <p:spTree>
      <p:nvGrpSpPr>
        <p:cNvPr id="778" name="Shape 778"/>
        <p:cNvGrpSpPr/>
        <p:nvPr/>
      </p:nvGrpSpPr>
      <p:grpSpPr>
        <a:xfrm>
          <a:off x="0" y="0"/>
          <a:ext cx="0" cy="0"/>
          <a:chOff x="0" y="0"/>
          <a:chExt cx="0" cy="0"/>
        </a:xfrm>
      </p:grpSpPr>
      <p:sp>
        <p:nvSpPr>
          <p:cNvPr id="779" name="Google Shape;779;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80" name="Google Shape;780;p15"/>
          <p:cNvGrpSpPr/>
          <p:nvPr/>
        </p:nvGrpSpPr>
        <p:grpSpPr>
          <a:xfrm>
            <a:off x="119476" y="1141150"/>
            <a:ext cx="7318880" cy="3862644"/>
            <a:chOff x="119476" y="1141150"/>
            <a:chExt cx="7318880" cy="3862644"/>
          </a:xfrm>
        </p:grpSpPr>
        <p:grpSp>
          <p:nvGrpSpPr>
            <p:cNvPr id="781" name="Google Shape;781;p15"/>
            <p:cNvGrpSpPr/>
            <p:nvPr/>
          </p:nvGrpSpPr>
          <p:grpSpPr>
            <a:xfrm rot="10800000">
              <a:off x="119476" y="1141150"/>
              <a:ext cx="298275" cy="322675"/>
              <a:chOff x="8667225" y="681525"/>
              <a:chExt cx="298275" cy="322675"/>
            </a:xfrm>
          </p:grpSpPr>
          <p:sp>
            <p:nvSpPr>
              <p:cNvPr id="782" name="Google Shape;782;p1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1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1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5" name="Google Shape;785;p15"/>
            <p:cNvGrpSpPr/>
            <p:nvPr/>
          </p:nvGrpSpPr>
          <p:grpSpPr>
            <a:xfrm rot="-5139163">
              <a:off x="6960991" y="4509560"/>
              <a:ext cx="254304" cy="683114"/>
              <a:chOff x="140150" y="4353245"/>
              <a:chExt cx="254310" cy="683130"/>
            </a:xfrm>
          </p:grpSpPr>
          <p:sp>
            <p:nvSpPr>
              <p:cNvPr id="786" name="Google Shape;786;p15"/>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7" name="Google Shape;787;p15"/>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15"/>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15"/>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0" name="Google Shape;790;p15"/>
          <p:cNvGrpSpPr/>
          <p:nvPr/>
        </p:nvGrpSpPr>
        <p:grpSpPr>
          <a:xfrm>
            <a:off x="-3264108" y="1062527"/>
            <a:ext cx="12699758" cy="5125916"/>
            <a:chOff x="-3264108" y="1062527"/>
            <a:chExt cx="12699758" cy="5125916"/>
          </a:xfrm>
        </p:grpSpPr>
        <p:grpSp>
          <p:nvGrpSpPr>
            <p:cNvPr id="791" name="Google Shape;791;p15"/>
            <p:cNvGrpSpPr/>
            <p:nvPr/>
          </p:nvGrpSpPr>
          <p:grpSpPr>
            <a:xfrm rot="10800000">
              <a:off x="7825876" y="2716263"/>
              <a:ext cx="1609774" cy="2641456"/>
              <a:chOff x="-225924" y="-192037"/>
              <a:chExt cx="1609774" cy="2641456"/>
            </a:xfrm>
          </p:grpSpPr>
          <p:cxnSp>
            <p:nvCxnSpPr>
              <p:cNvPr id="792" name="Google Shape;792;p15"/>
              <p:cNvCxnSpPr>
                <a:stCxn id="793" idx="7"/>
                <a:endCxn id="794"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794" name="Google Shape;794;p15"/>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15"/>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15"/>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15"/>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15"/>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9" name="Google Shape;799;p15"/>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00" name="Google Shape;800;p15"/>
              <p:cNvCxnSpPr>
                <a:stCxn id="799" idx="4"/>
                <a:endCxn id="796"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5"/>
              <p:cNvCxnSpPr>
                <a:stCxn id="798" idx="4"/>
                <a:endCxn id="796"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5"/>
              <p:cNvCxnSpPr>
                <a:stCxn id="798" idx="5"/>
                <a:endCxn id="799"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5"/>
              <p:cNvCxnSpPr>
                <a:stCxn id="798" idx="0"/>
                <a:endCxn id="795"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5"/>
              <p:cNvCxnSpPr>
                <a:stCxn id="798" idx="7"/>
                <a:endCxn id="793"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5"/>
              <p:cNvCxnSpPr>
                <a:stCxn id="795" idx="5"/>
                <a:endCxn id="793"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5"/>
              <p:cNvCxnSpPr>
                <a:stCxn id="795" idx="6"/>
                <a:endCxn id="794"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5"/>
              <p:cNvCxnSpPr>
                <a:stCxn id="797" idx="2"/>
                <a:endCxn id="795"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5"/>
              <p:cNvCxnSpPr>
                <a:stCxn id="799" idx="0"/>
                <a:endCxn id="793"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5"/>
              <p:cNvCxnSpPr>
                <a:stCxn id="799" idx="0"/>
                <a:endCxn id="797"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15"/>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0" name="Google Shape;810;p15"/>
            <p:cNvGrpSpPr/>
            <p:nvPr/>
          </p:nvGrpSpPr>
          <p:grpSpPr>
            <a:xfrm rot="2030497">
              <a:off x="-2581586" y="1819329"/>
              <a:ext cx="3816850" cy="3612312"/>
              <a:chOff x="-100549" y="47919"/>
              <a:chExt cx="4607849" cy="4360923"/>
            </a:xfrm>
          </p:grpSpPr>
          <p:sp>
            <p:nvSpPr>
              <p:cNvPr id="811" name="Google Shape;811;p15"/>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15"/>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3" name="Google Shape;813;p15"/>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4" name="Google Shape;814;p15"/>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15"/>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15"/>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15"/>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15"/>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19" name="Google Shape;819;p15"/>
              <p:cNvCxnSpPr>
                <a:stCxn id="815" idx="5"/>
                <a:endCxn id="814"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5"/>
              <p:cNvCxnSpPr>
                <a:stCxn id="816" idx="4"/>
                <a:endCxn id="814"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5"/>
              <p:cNvCxnSpPr>
                <a:stCxn id="811" idx="6"/>
                <a:endCxn id="814"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5"/>
              <p:cNvCxnSpPr>
                <a:stCxn id="811" idx="0"/>
                <a:endCxn id="815"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5"/>
              <p:cNvCxnSpPr>
                <a:stCxn id="815" idx="7"/>
                <a:endCxn id="816"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5"/>
              <p:cNvCxnSpPr>
                <a:stCxn id="816" idx="6"/>
                <a:endCxn id="812"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5"/>
              <p:cNvCxnSpPr>
                <a:stCxn id="814" idx="7"/>
                <a:endCxn id="812"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5"/>
              <p:cNvCxnSpPr>
                <a:stCxn id="811" idx="5"/>
                <a:endCxn id="817"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5"/>
              <p:cNvCxnSpPr>
                <a:stCxn id="817" idx="7"/>
                <a:endCxn id="814"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5"/>
              <p:cNvCxnSpPr>
                <a:stCxn id="817" idx="5"/>
                <a:endCxn id="813"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5"/>
              <p:cNvCxnSpPr>
                <a:stCxn id="813" idx="0"/>
                <a:endCxn id="814"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5"/>
              <p:cNvCxnSpPr>
                <a:stCxn id="813" idx="7"/>
                <a:endCxn id="818"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5"/>
              <p:cNvCxnSpPr>
                <a:stCxn id="814" idx="6"/>
                <a:endCxn id="818"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5"/>
              <p:cNvCxnSpPr>
                <a:stCxn id="818" idx="0"/>
                <a:endCxn id="812"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5"/>
              <p:cNvCxnSpPr>
                <a:stCxn id="815" idx="4"/>
                <a:endCxn id="813"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5"/>
              <p:cNvCxnSpPr>
                <a:stCxn id="812" idx="4"/>
                <a:endCxn id="813"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5"/>
              <p:cNvCxnSpPr>
                <a:stCxn id="811" idx="5"/>
                <a:endCxn id="813"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836" name="Google Shape;836;p15"/>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37" name="Google Shape;837;p15"/>
              <p:cNvCxnSpPr>
                <a:stCxn id="818" idx="4"/>
                <a:endCxn id="836"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5"/>
              <p:cNvCxnSpPr>
                <a:stCxn id="836" idx="2"/>
                <a:endCxn id="813"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5"/>
              <p:cNvCxnSpPr>
                <a:stCxn id="836" idx="0"/>
                <a:endCxn id="812"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5"/>
              <p:cNvCxnSpPr>
                <a:stCxn id="836" idx="1"/>
                <a:endCxn id="814"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841" name="Google Shape;841;p15"/>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42" name="Google Shape;842;p15"/>
              <p:cNvCxnSpPr>
                <a:stCxn id="836" idx="2"/>
                <a:endCxn id="841"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5"/>
              <p:cNvCxnSpPr>
                <a:stCxn id="841" idx="1"/>
                <a:endCxn id="817"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
    <p:spTree>
      <p:nvGrpSpPr>
        <p:cNvPr id="844" name="Shape 844"/>
        <p:cNvGrpSpPr/>
        <p:nvPr/>
      </p:nvGrpSpPr>
      <p:grpSpPr>
        <a:xfrm>
          <a:off x="0" y="0"/>
          <a:ext cx="0" cy="0"/>
          <a:chOff x="0" y="0"/>
          <a:chExt cx="0" cy="0"/>
        </a:xfrm>
      </p:grpSpPr>
      <p:sp>
        <p:nvSpPr>
          <p:cNvPr id="845" name="Google Shape;84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6" name="Google Shape;846;p16"/>
          <p:cNvGrpSpPr/>
          <p:nvPr/>
        </p:nvGrpSpPr>
        <p:grpSpPr>
          <a:xfrm>
            <a:off x="3132451" y="3639438"/>
            <a:ext cx="5812012" cy="1415987"/>
            <a:chOff x="3132451" y="3639438"/>
            <a:chExt cx="5812012" cy="1415987"/>
          </a:xfrm>
        </p:grpSpPr>
        <p:grpSp>
          <p:nvGrpSpPr>
            <p:cNvPr id="847" name="Google Shape;847;p16"/>
            <p:cNvGrpSpPr/>
            <p:nvPr/>
          </p:nvGrpSpPr>
          <p:grpSpPr>
            <a:xfrm flipH="1" rot="10800000">
              <a:off x="8538188" y="3639438"/>
              <a:ext cx="406275" cy="563575"/>
              <a:chOff x="140150" y="4340075"/>
              <a:chExt cx="406275" cy="563575"/>
            </a:xfrm>
          </p:grpSpPr>
          <p:sp>
            <p:nvSpPr>
              <p:cNvPr id="848" name="Google Shape;848;p1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9" name="Google Shape;849;p16"/>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6"/>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6"/>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52" name="Google Shape;852;p16"/>
            <p:cNvGrpSpPr/>
            <p:nvPr/>
          </p:nvGrpSpPr>
          <p:grpSpPr>
            <a:xfrm rot="10800000">
              <a:off x="3132451" y="4732750"/>
              <a:ext cx="298275" cy="322675"/>
              <a:chOff x="8667225" y="681525"/>
              <a:chExt cx="298275" cy="322675"/>
            </a:xfrm>
          </p:grpSpPr>
          <p:sp>
            <p:nvSpPr>
              <p:cNvPr id="853" name="Google Shape;853;p1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56" name="Google Shape;856;p16"/>
          <p:cNvGrpSpPr/>
          <p:nvPr/>
        </p:nvGrpSpPr>
        <p:grpSpPr>
          <a:xfrm>
            <a:off x="-497962" y="-2402532"/>
            <a:ext cx="9442425" cy="7984626"/>
            <a:chOff x="-497962" y="-2402532"/>
            <a:chExt cx="9442425" cy="7984626"/>
          </a:xfrm>
        </p:grpSpPr>
        <p:grpSp>
          <p:nvGrpSpPr>
            <p:cNvPr id="857" name="Google Shape;857;p16"/>
            <p:cNvGrpSpPr/>
            <p:nvPr/>
          </p:nvGrpSpPr>
          <p:grpSpPr>
            <a:xfrm>
              <a:off x="4589284" y="-2402532"/>
              <a:ext cx="4355179" cy="2890037"/>
              <a:chOff x="4589284" y="-2402532"/>
              <a:chExt cx="4355179" cy="2890037"/>
            </a:xfrm>
          </p:grpSpPr>
          <p:sp>
            <p:nvSpPr>
              <p:cNvPr id="858" name="Google Shape;858;p16"/>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6"/>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6"/>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1" name="Google Shape;861;p16"/>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2" name="Google Shape;862;p16"/>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3" name="Google Shape;863;p16"/>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6"/>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6"/>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66" name="Google Shape;866;p16"/>
              <p:cNvCxnSpPr>
                <a:stCxn id="862" idx="5"/>
                <a:endCxn id="86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a:stCxn id="863" idx="4"/>
                <a:endCxn id="86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a:stCxn id="858" idx="6"/>
                <a:endCxn id="86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a:stCxn id="862" idx="7"/>
                <a:endCxn id="86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a:stCxn id="863" idx="6"/>
                <a:endCxn id="85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a:stCxn id="861" idx="7"/>
                <a:endCxn id="85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a:stCxn id="858" idx="6"/>
                <a:endCxn id="86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a:stCxn id="864" idx="6"/>
                <a:endCxn id="86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a:stCxn id="864" idx="5"/>
                <a:endCxn id="86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a:stCxn id="860" idx="0"/>
                <a:endCxn id="86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a:stCxn id="860" idx="7"/>
                <a:endCxn id="86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a:stCxn id="861" idx="6"/>
                <a:endCxn id="86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a:stCxn id="865" idx="0"/>
                <a:endCxn id="85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a:stCxn id="863" idx="5"/>
                <a:endCxn id="86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a:stCxn id="862" idx="6"/>
                <a:endCxn id="86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a:stCxn id="862" idx="4"/>
                <a:endCxn id="86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a:stCxn id="859" idx="4"/>
                <a:endCxn id="86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883" name="Google Shape;883;p16"/>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4" name="Google Shape;884;p16"/>
              <p:cNvCxnSpPr>
                <a:stCxn id="865" idx="4"/>
                <a:endCxn id="88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a:stCxn id="883" idx="1"/>
                <a:endCxn id="86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a:stCxn id="883" idx="0"/>
                <a:endCxn id="85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a:stCxn id="883" idx="1"/>
                <a:endCxn id="86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888" name="Google Shape;888;p16"/>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9" name="Google Shape;889;p16"/>
              <p:cNvCxnSpPr>
                <a:stCxn id="883" idx="2"/>
                <a:endCxn id="88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a:stCxn id="888" idx="1"/>
                <a:endCxn id="86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a:stCxn id="888" idx="7"/>
                <a:endCxn id="86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892" name="Google Shape;892;p16"/>
            <p:cNvGrpSpPr/>
            <p:nvPr/>
          </p:nvGrpSpPr>
          <p:grpSpPr>
            <a:xfrm flipH="1" rot="10800000">
              <a:off x="-497962" y="2260383"/>
              <a:ext cx="3063625" cy="3321711"/>
              <a:chOff x="-460575" y="-671217"/>
              <a:chExt cx="3063625" cy="3321711"/>
            </a:xfrm>
          </p:grpSpPr>
          <p:cxnSp>
            <p:nvCxnSpPr>
              <p:cNvPr id="893" name="Google Shape;893;p16"/>
              <p:cNvCxnSpPr>
                <a:stCxn id="894" idx="6"/>
                <a:endCxn id="89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895" name="Google Shape;895;p16"/>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6"/>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6"/>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6"/>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6"/>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00" name="Google Shape;900;p16"/>
              <p:cNvCxnSpPr>
                <a:stCxn id="899" idx="4"/>
                <a:endCxn id="89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a:stCxn id="898" idx="4"/>
                <a:endCxn id="89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a:stCxn id="898" idx="5"/>
                <a:endCxn id="89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a:stCxn id="898" idx="0"/>
                <a:endCxn id="89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a:stCxn id="898" idx="7"/>
                <a:endCxn id="89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a:stCxn id="896" idx="5"/>
                <a:endCxn id="89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a:stCxn id="896" idx="6"/>
                <a:endCxn id="89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a:stCxn id="908" idx="1"/>
                <a:endCxn id="89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a:stCxn id="899" idx="0"/>
                <a:endCxn id="89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a:stCxn id="899" idx="0"/>
                <a:endCxn id="90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16"/>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2" name="Google Shape;912;p16"/>
              <p:cNvCxnSpPr>
                <a:stCxn id="896" idx="5"/>
                <a:endCxn id="91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16"/>
              <p:cNvCxnSpPr>
                <a:stCxn id="908" idx="7"/>
                <a:endCxn id="91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16"/>
              <p:cNvCxnSpPr>
                <a:stCxn id="911" idx="6"/>
                <a:endCxn id="89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915" name="Google Shape;915;p16"/>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6" name="Google Shape;916;p16"/>
              <p:cNvCxnSpPr>
                <a:stCxn id="915" idx="0"/>
                <a:endCxn id="89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6"/>
              <p:cNvCxnSpPr>
                <a:stCxn id="915" idx="6"/>
                <a:endCxn id="89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6"/>
              <p:cNvCxnSpPr>
                <a:stCxn id="915" idx="5"/>
                <a:endCxn id="89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16"/>
              <p:cNvCxnSpPr>
                <a:stCxn id="915" idx="5"/>
                <a:endCxn id="89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908" name="Google Shape;908;p16"/>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6"/>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920" name="Shape 920"/>
        <p:cNvGrpSpPr/>
        <p:nvPr/>
      </p:nvGrpSpPr>
      <p:grpSpPr>
        <a:xfrm>
          <a:off x="0" y="0"/>
          <a:ext cx="0" cy="0"/>
          <a:chOff x="0" y="0"/>
          <a:chExt cx="0" cy="0"/>
        </a:xfrm>
      </p:grpSpPr>
      <p:sp>
        <p:nvSpPr>
          <p:cNvPr id="921" name="Google Shape;92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2" name="Google Shape;922;p17"/>
          <p:cNvSpPr txBox="1"/>
          <p:nvPr>
            <p:ph idx="1" type="body"/>
          </p:nvPr>
        </p:nvSpPr>
        <p:spPr>
          <a:xfrm>
            <a:off x="720000" y="1215751"/>
            <a:ext cx="7704000" cy="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923" name="Google Shape;923;p17"/>
          <p:cNvGrpSpPr/>
          <p:nvPr/>
        </p:nvGrpSpPr>
        <p:grpSpPr>
          <a:xfrm>
            <a:off x="119476" y="1141150"/>
            <a:ext cx="7318880" cy="3862644"/>
            <a:chOff x="119476" y="1141150"/>
            <a:chExt cx="7318880" cy="3862644"/>
          </a:xfrm>
        </p:grpSpPr>
        <p:grpSp>
          <p:nvGrpSpPr>
            <p:cNvPr id="924" name="Google Shape;924;p17"/>
            <p:cNvGrpSpPr/>
            <p:nvPr/>
          </p:nvGrpSpPr>
          <p:grpSpPr>
            <a:xfrm rot="10800000">
              <a:off x="119476" y="1141150"/>
              <a:ext cx="298275" cy="322675"/>
              <a:chOff x="8667225" y="681525"/>
              <a:chExt cx="298275" cy="322675"/>
            </a:xfrm>
          </p:grpSpPr>
          <p:sp>
            <p:nvSpPr>
              <p:cNvPr id="925" name="Google Shape;925;p17"/>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7"/>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7"/>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8" name="Google Shape;928;p17"/>
            <p:cNvGrpSpPr/>
            <p:nvPr/>
          </p:nvGrpSpPr>
          <p:grpSpPr>
            <a:xfrm rot="-5139163">
              <a:off x="6960991" y="4509560"/>
              <a:ext cx="254304" cy="683114"/>
              <a:chOff x="140150" y="4353245"/>
              <a:chExt cx="254310" cy="683130"/>
            </a:xfrm>
          </p:grpSpPr>
          <p:sp>
            <p:nvSpPr>
              <p:cNvPr id="929" name="Google Shape;929;p17"/>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0" name="Google Shape;930;p17"/>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7"/>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7"/>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3" name="Google Shape;933;p17"/>
          <p:cNvGrpSpPr/>
          <p:nvPr/>
        </p:nvGrpSpPr>
        <p:grpSpPr>
          <a:xfrm>
            <a:off x="-3264108" y="1062527"/>
            <a:ext cx="12699758" cy="5125916"/>
            <a:chOff x="-3264108" y="1062527"/>
            <a:chExt cx="12699758" cy="5125916"/>
          </a:xfrm>
        </p:grpSpPr>
        <p:grpSp>
          <p:nvGrpSpPr>
            <p:cNvPr id="934" name="Google Shape;934;p17"/>
            <p:cNvGrpSpPr/>
            <p:nvPr/>
          </p:nvGrpSpPr>
          <p:grpSpPr>
            <a:xfrm rot="10800000">
              <a:off x="7825876" y="2716263"/>
              <a:ext cx="1609774" cy="2641456"/>
              <a:chOff x="-225924" y="-192037"/>
              <a:chExt cx="1609774" cy="2641456"/>
            </a:xfrm>
          </p:grpSpPr>
          <p:cxnSp>
            <p:nvCxnSpPr>
              <p:cNvPr id="935" name="Google Shape;935;p17"/>
              <p:cNvCxnSpPr>
                <a:stCxn id="936" idx="7"/>
                <a:endCxn id="93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937" name="Google Shape;937;p1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2" name="Google Shape;942;p1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3" name="Google Shape;943;p17"/>
              <p:cNvCxnSpPr>
                <a:stCxn id="942" idx="4"/>
                <a:endCxn id="93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a:stCxn id="941" idx="4"/>
                <a:endCxn id="93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a:stCxn id="941" idx="5"/>
                <a:endCxn id="94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a:stCxn id="941" idx="0"/>
                <a:endCxn id="93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a:stCxn id="941" idx="7"/>
                <a:endCxn id="93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a:stCxn id="938" idx="5"/>
                <a:endCxn id="93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a:stCxn id="938" idx="6"/>
                <a:endCxn id="93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a:stCxn id="940" idx="2"/>
                <a:endCxn id="93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a:stCxn id="942" idx="0"/>
                <a:endCxn id="93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a:stCxn id="942" idx="0"/>
                <a:endCxn id="94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1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3" name="Google Shape;953;p17"/>
            <p:cNvGrpSpPr/>
            <p:nvPr/>
          </p:nvGrpSpPr>
          <p:grpSpPr>
            <a:xfrm rot="2030497">
              <a:off x="-2581586" y="1819329"/>
              <a:ext cx="3816850" cy="3612312"/>
              <a:chOff x="-100549" y="47919"/>
              <a:chExt cx="4607849" cy="4360923"/>
            </a:xfrm>
          </p:grpSpPr>
          <p:sp>
            <p:nvSpPr>
              <p:cNvPr id="954" name="Google Shape;954;p17"/>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7"/>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6" name="Google Shape;956;p17"/>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7" name="Google Shape;957;p17"/>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7"/>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7"/>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7"/>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7"/>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62" name="Google Shape;962;p17"/>
              <p:cNvCxnSpPr>
                <a:stCxn id="958" idx="5"/>
                <a:endCxn id="957"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a:stCxn id="959" idx="4"/>
                <a:endCxn id="957"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a:stCxn id="954" idx="6"/>
                <a:endCxn id="957"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a:stCxn id="954" idx="0"/>
                <a:endCxn id="958"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a:stCxn id="958" idx="7"/>
                <a:endCxn id="959"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a:stCxn id="959" idx="6"/>
                <a:endCxn id="955"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a:stCxn id="957" idx="7"/>
                <a:endCxn id="955"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a:stCxn id="954" idx="5"/>
                <a:endCxn id="960"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a:stCxn id="960" idx="7"/>
                <a:endCxn id="957"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a:stCxn id="960" idx="5"/>
                <a:endCxn id="956"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a:stCxn id="956" idx="0"/>
                <a:endCxn id="957"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a:stCxn id="956" idx="7"/>
                <a:endCxn id="961"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a:stCxn id="957" idx="6"/>
                <a:endCxn id="961"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a:stCxn id="961" idx="0"/>
                <a:endCxn id="955"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a:stCxn id="958" idx="4"/>
                <a:endCxn id="956"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a:stCxn id="955" idx="4"/>
                <a:endCxn id="956"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a:stCxn id="954" idx="5"/>
                <a:endCxn id="956"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979" name="Google Shape;979;p17"/>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0" name="Google Shape;980;p17"/>
              <p:cNvCxnSpPr>
                <a:stCxn id="961" idx="4"/>
                <a:endCxn id="979"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a:stCxn id="979" idx="2"/>
                <a:endCxn id="956"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a:stCxn id="979" idx="0"/>
                <a:endCxn id="955"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a:stCxn id="979" idx="1"/>
                <a:endCxn id="957"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984" name="Google Shape;984;p17"/>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5" name="Google Shape;985;p17"/>
              <p:cNvCxnSpPr>
                <a:stCxn id="979" idx="2"/>
                <a:endCxn id="984"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a:stCxn id="984" idx="1"/>
                <a:endCxn id="960"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87" name="Shape 987"/>
        <p:cNvGrpSpPr/>
        <p:nvPr/>
      </p:nvGrpSpPr>
      <p:grpSpPr>
        <a:xfrm>
          <a:off x="0" y="0"/>
          <a:ext cx="0" cy="0"/>
          <a:chOff x="0" y="0"/>
          <a:chExt cx="0" cy="0"/>
        </a:xfrm>
      </p:grpSpPr>
      <p:sp>
        <p:nvSpPr>
          <p:cNvPr id="988" name="Google Shape;98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9" name="Google Shape;989;p18"/>
          <p:cNvSpPr txBox="1"/>
          <p:nvPr>
            <p:ph idx="1" type="subTitle"/>
          </p:nvPr>
        </p:nvSpPr>
        <p:spPr>
          <a:xfrm>
            <a:off x="1200900" y="170655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0" name="Google Shape;990;p18"/>
          <p:cNvSpPr txBox="1"/>
          <p:nvPr>
            <p:ph idx="2" type="subTitle"/>
          </p:nvPr>
        </p:nvSpPr>
        <p:spPr>
          <a:xfrm>
            <a:off x="1200900" y="277580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18"/>
          <p:cNvSpPr txBox="1"/>
          <p:nvPr>
            <p:ph idx="3" type="subTitle"/>
          </p:nvPr>
        </p:nvSpPr>
        <p:spPr>
          <a:xfrm>
            <a:off x="1200900" y="3845049"/>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2" name="Google Shape;992;p18"/>
          <p:cNvSpPr txBox="1"/>
          <p:nvPr>
            <p:ph idx="4" type="subTitle"/>
          </p:nvPr>
        </p:nvSpPr>
        <p:spPr>
          <a:xfrm>
            <a:off x="1200900" y="124390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3" name="Google Shape;993;p18"/>
          <p:cNvSpPr txBox="1"/>
          <p:nvPr>
            <p:ph idx="5" type="subTitle"/>
          </p:nvPr>
        </p:nvSpPr>
        <p:spPr>
          <a:xfrm>
            <a:off x="1200900" y="231315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4" name="Google Shape;994;p18"/>
          <p:cNvSpPr txBox="1"/>
          <p:nvPr>
            <p:ph idx="6" type="subTitle"/>
          </p:nvPr>
        </p:nvSpPr>
        <p:spPr>
          <a:xfrm>
            <a:off x="1200900" y="3382388"/>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995" name="Google Shape;995;p18"/>
          <p:cNvGrpSpPr/>
          <p:nvPr/>
        </p:nvGrpSpPr>
        <p:grpSpPr>
          <a:xfrm>
            <a:off x="190301" y="174004"/>
            <a:ext cx="8808974" cy="4007621"/>
            <a:chOff x="190301" y="174004"/>
            <a:chExt cx="8808974" cy="4007621"/>
          </a:xfrm>
        </p:grpSpPr>
        <p:grpSp>
          <p:nvGrpSpPr>
            <p:cNvPr id="996" name="Google Shape;996;p18"/>
            <p:cNvGrpSpPr/>
            <p:nvPr/>
          </p:nvGrpSpPr>
          <p:grpSpPr>
            <a:xfrm rot="10800000">
              <a:off x="190301" y="3858950"/>
              <a:ext cx="298275" cy="322675"/>
              <a:chOff x="8667225" y="681525"/>
              <a:chExt cx="298275" cy="322675"/>
            </a:xfrm>
          </p:grpSpPr>
          <p:sp>
            <p:nvSpPr>
              <p:cNvPr id="997" name="Google Shape;997;p18"/>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8"/>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9" name="Google Shape;999;p18"/>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00" name="Google Shape;1000;p18"/>
            <p:cNvGrpSpPr/>
            <p:nvPr/>
          </p:nvGrpSpPr>
          <p:grpSpPr>
            <a:xfrm rot="-5139163">
              <a:off x="8591694" y="201328"/>
              <a:ext cx="406266" cy="379191"/>
              <a:chOff x="140150" y="4657175"/>
              <a:chExt cx="406275" cy="379200"/>
            </a:xfrm>
          </p:grpSpPr>
          <p:sp>
            <p:nvSpPr>
              <p:cNvPr id="1001" name="Google Shape;1001;p18"/>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8"/>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8"/>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8"/>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05" name="Google Shape;1005;p18"/>
          <p:cNvGrpSpPr/>
          <p:nvPr/>
        </p:nvGrpSpPr>
        <p:grpSpPr>
          <a:xfrm>
            <a:off x="115024" y="-2374836"/>
            <a:ext cx="8971639" cy="9886184"/>
            <a:chOff x="115024" y="-2374836"/>
            <a:chExt cx="8971639" cy="9886184"/>
          </a:xfrm>
        </p:grpSpPr>
        <p:grpSp>
          <p:nvGrpSpPr>
            <p:cNvPr id="1006" name="Google Shape;1006;p18"/>
            <p:cNvGrpSpPr/>
            <p:nvPr/>
          </p:nvGrpSpPr>
          <p:grpSpPr>
            <a:xfrm flipH="1">
              <a:off x="115024" y="-2374836"/>
              <a:ext cx="3687215" cy="3485542"/>
              <a:chOff x="5337386" y="-2374836"/>
              <a:chExt cx="3687215" cy="3485542"/>
            </a:xfrm>
          </p:grpSpPr>
          <p:sp>
            <p:nvSpPr>
              <p:cNvPr id="1007" name="Google Shape;1007;p18"/>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8"/>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8"/>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8"/>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8"/>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8"/>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3" name="Google Shape;1013;p18"/>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4" name="Google Shape;1014;p18"/>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15" name="Google Shape;1015;p18"/>
              <p:cNvCxnSpPr>
                <a:stCxn id="1011" idx="5"/>
                <a:endCxn id="1010"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8"/>
              <p:cNvCxnSpPr>
                <a:stCxn id="1012" idx="4"/>
                <a:endCxn id="1010"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8"/>
              <p:cNvCxnSpPr>
                <a:stCxn id="1007" idx="0"/>
                <a:endCxn id="1011"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8"/>
              <p:cNvCxnSpPr>
                <a:stCxn id="1011" idx="6"/>
                <a:endCxn id="1012"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8"/>
              <p:cNvCxnSpPr>
                <a:stCxn id="1012" idx="6"/>
                <a:endCxn id="1008"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8"/>
              <p:cNvCxnSpPr>
                <a:stCxn id="1010" idx="6"/>
                <a:endCxn id="1008"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8"/>
              <p:cNvCxnSpPr>
                <a:stCxn id="1007" idx="6"/>
                <a:endCxn id="1013"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8"/>
              <p:cNvCxnSpPr>
                <a:stCxn id="1007" idx="7"/>
                <a:endCxn id="1010"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8"/>
              <p:cNvCxnSpPr>
                <a:stCxn id="1013" idx="7"/>
                <a:endCxn id="1009"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8"/>
              <p:cNvCxnSpPr>
                <a:stCxn id="1009" idx="0"/>
                <a:endCxn id="1010"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8"/>
              <p:cNvCxnSpPr>
                <a:stCxn id="1014" idx="2"/>
                <a:endCxn id="1008"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8"/>
              <p:cNvCxnSpPr>
                <a:stCxn id="1012" idx="7"/>
                <a:endCxn id="1014"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027" name="Google Shape;1027;p18"/>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28" name="Google Shape;1028;p18"/>
              <p:cNvCxnSpPr>
                <a:stCxn id="1014" idx="3"/>
                <a:endCxn id="1027"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8"/>
              <p:cNvCxnSpPr>
                <a:stCxn id="1027" idx="2"/>
                <a:endCxn id="1009"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8"/>
              <p:cNvCxnSpPr>
                <a:stCxn id="1027" idx="0"/>
                <a:endCxn id="1008"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8"/>
              <p:cNvCxnSpPr>
                <a:stCxn id="1027" idx="1"/>
                <a:endCxn id="1010"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032" name="Google Shape;1032;p18"/>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3" name="Google Shape;1033;p18"/>
              <p:cNvCxnSpPr>
                <a:stCxn id="1009" idx="2"/>
                <a:endCxn id="1032"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8"/>
              <p:cNvCxnSpPr>
                <a:stCxn id="1032" idx="3"/>
                <a:endCxn id="1007"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8"/>
              <p:cNvCxnSpPr>
                <a:stCxn id="1010" idx="4"/>
                <a:endCxn id="1032"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036" name="Google Shape;1036;p18"/>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7" name="Google Shape;1037;p18"/>
              <p:cNvCxnSpPr>
                <a:stCxn id="1010" idx="0"/>
                <a:endCxn id="1036"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8"/>
              <p:cNvCxnSpPr>
                <a:stCxn id="1011" idx="7"/>
                <a:endCxn id="1036"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039" name="Google Shape;1039;p18"/>
            <p:cNvGrpSpPr/>
            <p:nvPr/>
          </p:nvGrpSpPr>
          <p:grpSpPr>
            <a:xfrm>
              <a:off x="4731484" y="3997585"/>
              <a:ext cx="4355179" cy="3513764"/>
              <a:chOff x="720009" y="3852908"/>
              <a:chExt cx="4355179" cy="3513764"/>
            </a:xfrm>
          </p:grpSpPr>
          <p:sp>
            <p:nvSpPr>
              <p:cNvPr id="1040" name="Google Shape;1040;p18"/>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1" name="Google Shape;1041;p18"/>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8"/>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8"/>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8"/>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8"/>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8"/>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8"/>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48" name="Google Shape;1048;p18"/>
              <p:cNvCxnSpPr>
                <a:stCxn id="1045" idx="4"/>
                <a:endCxn id="1043"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8"/>
              <p:cNvCxnSpPr>
                <a:stCxn id="1040" idx="7"/>
                <a:endCxn id="1044"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a:stCxn id="1044" idx="7"/>
                <a:endCxn id="1045"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a:stCxn id="1045" idx="6"/>
                <a:endCxn id="1041"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8"/>
              <p:cNvCxnSpPr>
                <a:stCxn id="1043" idx="7"/>
                <a:endCxn id="1041"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8"/>
              <p:cNvCxnSpPr>
                <a:stCxn id="1040" idx="6"/>
                <a:endCxn id="1046"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8"/>
              <p:cNvCxnSpPr>
                <a:stCxn id="1046" idx="0"/>
                <a:endCxn id="1043"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8"/>
              <p:cNvCxnSpPr>
                <a:stCxn id="1046" idx="5"/>
                <a:endCxn id="1042"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8"/>
              <p:cNvCxnSpPr>
                <a:stCxn id="1042" idx="0"/>
                <a:endCxn id="1043"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8"/>
              <p:cNvCxnSpPr>
                <a:stCxn id="1042" idx="7"/>
                <a:endCxn id="1047"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8"/>
              <p:cNvCxnSpPr>
                <a:stCxn id="1043" idx="6"/>
                <a:endCxn id="1047"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8"/>
              <p:cNvCxnSpPr>
                <a:stCxn id="1047" idx="0"/>
                <a:endCxn id="1041"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8"/>
              <p:cNvCxnSpPr>
                <a:stCxn id="1045" idx="5"/>
                <a:endCxn id="1047"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8"/>
              <p:cNvCxnSpPr>
                <a:stCxn id="1044" idx="6"/>
                <a:endCxn id="1047"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8"/>
              <p:cNvCxnSpPr>
                <a:stCxn id="1044" idx="5"/>
                <a:endCxn id="1046"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8"/>
              <p:cNvCxnSpPr>
                <a:stCxn id="1041" idx="4"/>
                <a:endCxn id="1042"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064" name="Google Shape;1064;p18"/>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5" name="Google Shape;1065;p18"/>
              <p:cNvCxnSpPr>
                <a:stCxn id="1047" idx="4"/>
                <a:endCxn id="1064"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8"/>
              <p:cNvCxnSpPr>
                <a:stCxn id="1064" idx="1"/>
                <a:endCxn id="1042"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067" name="Google Shape;1067;p18"/>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8" name="Google Shape;1068;p18"/>
              <p:cNvCxnSpPr>
                <a:stCxn id="1064" idx="2"/>
                <a:endCxn id="1067"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8"/>
              <p:cNvCxnSpPr>
                <a:stCxn id="1067" idx="1"/>
                <a:endCxn id="1046"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8"/>
              <p:cNvCxnSpPr>
                <a:stCxn id="1067" idx="7"/>
                <a:endCxn id="1042"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1" name="Shape 1071"/>
        <p:cNvGrpSpPr/>
        <p:nvPr/>
      </p:nvGrpSpPr>
      <p:grpSpPr>
        <a:xfrm>
          <a:off x="0" y="0"/>
          <a:ext cx="0" cy="0"/>
          <a:chOff x="0" y="0"/>
          <a:chExt cx="0" cy="0"/>
        </a:xfrm>
      </p:grpSpPr>
      <p:sp>
        <p:nvSpPr>
          <p:cNvPr id="1072" name="Google Shape;107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3" name="Google Shape;1073;p19"/>
          <p:cNvSpPr txBox="1"/>
          <p:nvPr>
            <p:ph idx="1" type="subTitle"/>
          </p:nvPr>
        </p:nvSpPr>
        <p:spPr>
          <a:xfrm>
            <a:off x="1574375"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4" name="Google Shape;1074;p19"/>
          <p:cNvSpPr txBox="1"/>
          <p:nvPr>
            <p:ph idx="2" type="subTitle"/>
          </p:nvPr>
        </p:nvSpPr>
        <p:spPr>
          <a:xfrm>
            <a:off x="5500976"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5" name="Google Shape;1075;p19"/>
          <p:cNvSpPr txBox="1"/>
          <p:nvPr>
            <p:ph idx="3" type="subTitle"/>
          </p:nvPr>
        </p:nvSpPr>
        <p:spPr>
          <a:xfrm>
            <a:off x="1574375"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6" name="Google Shape;1076;p19"/>
          <p:cNvSpPr txBox="1"/>
          <p:nvPr>
            <p:ph idx="4" type="subTitle"/>
          </p:nvPr>
        </p:nvSpPr>
        <p:spPr>
          <a:xfrm>
            <a:off x="5500976"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7" name="Google Shape;1077;p19"/>
          <p:cNvSpPr txBox="1"/>
          <p:nvPr>
            <p:ph hasCustomPrompt="1" idx="5" type="title"/>
          </p:nvPr>
        </p:nvSpPr>
        <p:spPr>
          <a:xfrm>
            <a:off x="7582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9"/>
          <p:cNvSpPr txBox="1"/>
          <p:nvPr>
            <p:ph hasCustomPrompt="1" idx="6" type="title"/>
          </p:nvPr>
        </p:nvSpPr>
        <p:spPr>
          <a:xfrm>
            <a:off x="7582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9" name="Google Shape;1079;p19"/>
          <p:cNvSpPr txBox="1"/>
          <p:nvPr>
            <p:ph hasCustomPrompt="1" idx="7" type="title"/>
          </p:nvPr>
        </p:nvSpPr>
        <p:spPr>
          <a:xfrm>
            <a:off x="46850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0" name="Google Shape;1080;p19"/>
          <p:cNvSpPr txBox="1"/>
          <p:nvPr>
            <p:ph hasCustomPrompt="1" idx="8" type="title"/>
          </p:nvPr>
        </p:nvSpPr>
        <p:spPr>
          <a:xfrm>
            <a:off x="46850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1" name="Google Shape;1081;p19"/>
          <p:cNvSpPr txBox="1"/>
          <p:nvPr>
            <p:ph idx="9" type="subTitle"/>
          </p:nvPr>
        </p:nvSpPr>
        <p:spPr>
          <a:xfrm>
            <a:off x="15743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2" name="Google Shape;1082;p19"/>
          <p:cNvSpPr txBox="1"/>
          <p:nvPr>
            <p:ph idx="13" type="subTitle"/>
          </p:nvPr>
        </p:nvSpPr>
        <p:spPr>
          <a:xfrm>
            <a:off x="55009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3" name="Google Shape;1083;p19"/>
          <p:cNvSpPr txBox="1"/>
          <p:nvPr>
            <p:ph idx="14" type="subTitle"/>
          </p:nvPr>
        </p:nvSpPr>
        <p:spPr>
          <a:xfrm>
            <a:off x="15743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4" name="Google Shape;1084;p19"/>
          <p:cNvSpPr txBox="1"/>
          <p:nvPr>
            <p:ph idx="15" type="subTitle"/>
          </p:nvPr>
        </p:nvSpPr>
        <p:spPr>
          <a:xfrm>
            <a:off x="55009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085" name="Google Shape;1085;p19"/>
          <p:cNvGrpSpPr/>
          <p:nvPr/>
        </p:nvGrpSpPr>
        <p:grpSpPr>
          <a:xfrm>
            <a:off x="119288" y="163238"/>
            <a:ext cx="8837200" cy="4388712"/>
            <a:chOff x="119288" y="163238"/>
            <a:chExt cx="8837200" cy="4388712"/>
          </a:xfrm>
        </p:grpSpPr>
        <p:grpSp>
          <p:nvGrpSpPr>
            <p:cNvPr id="1086" name="Google Shape;1086;p19"/>
            <p:cNvGrpSpPr/>
            <p:nvPr/>
          </p:nvGrpSpPr>
          <p:grpSpPr>
            <a:xfrm flipH="1" rot="10800000">
              <a:off x="8658213" y="4229275"/>
              <a:ext cx="298275" cy="322675"/>
              <a:chOff x="8667225" y="681525"/>
              <a:chExt cx="298275" cy="322675"/>
            </a:xfrm>
          </p:grpSpPr>
          <p:sp>
            <p:nvSpPr>
              <p:cNvPr id="1087" name="Google Shape;1087;p1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8" name="Google Shape;1088;p19"/>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9" name="Google Shape;1089;p1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90" name="Google Shape;1090;p19"/>
            <p:cNvGrpSpPr/>
            <p:nvPr/>
          </p:nvGrpSpPr>
          <p:grpSpPr>
            <a:xfrm flipH="1" rot="10800000">
              <a:off x="119288" y="163238"/>
              <a:ext cx="406275" cy="563575"/>
              <a:chOff x="140150" y="4340075"/>
              <a:chExt cx="406275" cy="563575"/>
            </a:xfrm>
          </p:grpSpPr>
          <p:sp>
            <p:nvSpPr>
              <p:cNvPr id="1091" name="Google Shape;1091;p19"/>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2" name="Google Shape;1092;p1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3" name="Google Shape;1093;p1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4" name="Google Shape;1094;p1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95" name="Google Shape;1095;p19"/>
          <p:cNvGrpSpPr/>
          <p:nvPr/>
        </p:nvGrpSpPr>
        <p:grpSpPr>
          <a:xfrm>
            <a:off x="-977947" y="-671217"/>
            <a:ext cx="10532835" cy="7946710"/>
            <a:chOff x="-977947" y="-671217"/>
            <a:chExt cx="10532835" cy="7946710"/>
          </a:xfrm>
        </p:grpSpPr>
        <p:grpSp>
          <p:nvGrpSpPr>
            <p:cNvPr id="1096" name="Google Shape;1096;p19"/>
            <p:cNvGrpSpPr/>
            <p:nvPr/>
          </p:nvGrpSpPr>
          <p:grpSpPr>
            <a:xfrm flipH="1">
              <a:off x="6491263" y="-671217"/>
              <a:ext cx="3063625" cy="3321711"/>
              <a:chOff x="-460575" y="-671217"/>
              <a:chExt cx="3063625" cy="3321711"/>
            </a:xfrm>
          </p:grpSpPr>
          <p:cxnSp>
            <p:nvCxnSpPr>
              <p:cNvPr id="1097" name="Google Shape;1097;p19"/>
              <p:cNvCxnSpPr>
                <a:stCxn id="1098" idx="6"/>
                <a:endCxn id="1099"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1099" name="Google Shape;1099;p19"/>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0" name="Google Shape;1100;p19"/>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1" name="Google Shape;1101;p19"/>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2" name="Google Shape;1102;p19"/>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3" name="Google Shape;1103;p19"/>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4" name="Google Shape;1104;p19"/>
              <p:cNvCxnSpPr>
                <a:stCxn id="1103" idx="4"/>
                <a:endCxn id="1101"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9"/>
              <p:cNvCxnSpPr>
                <a:stCxn id="1102" idx="4"/>
                <a:endCxn id="1101"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9"/>
              <p:cNvCxnSpPr>
                <a:stCxn id="1102" idx="5"/>
                <a:endCxn id="1103"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9"/>
              <p:cNvCxnSpPr>
                <a:stCxn id="1102" idx="0"/>
                <a:endCxn id="1100"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9"/>
              <p:cNvCxnSpPr>
                <a:stCxn id="1102" idx="7"/>
                <a:endCxn id="1098"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9"/>
              <p:cNvCxnSpPr>
                <a:stCxn id="1100" idx="5"/>
                <a:endCxn id="1098"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9"/>
              <p:cNvCxnSpPr>
                <a:stCxn id="1100" idx="6"/>
                <a:endCxn id="1099"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9"/>
              <p:cNvCxnSpPr>
                <a:stCxn id="1112" idx="1"/>
                <a:endCxn id="1100"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9"/>
              <p:cNvCxnSpPr>
                <a:stCxn id="1103" idx="0"/>
                <a:endCxn id="1098"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9"/>
              <p:cNvCxnSpPr>
                <a:stCxn id="1103" idx="0"/>
                <a:endCxn id="1112"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1115" name="Google Shape;1115;p19"/>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16" name="Google Shape;1116;p19"/>
              <p:cNvCxnSpPr>
                <a:stCxn id="1100" idx="5"/>
                <a:endCxn id="1115"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9"/>
              <p:cNvCxnSpPr>
                <a:stCxn id="1112" idx="7"/>
                <a:endCxn id="1115"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9"/>
              <p:cNvCxnSpPr>
                <a:stCxn id="1115" idx="6"/>
                <a:endCxn id="1099"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1119" name="Google Shape;1119;p19"/>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20" name="Google Shape;1120;p19"/>
              <p:cNvCxnSpPr>
                <a:stCxn id="1119" idx="0"/>
                <a:endCxn id="1100"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9"/>
              <p:cNvCxnSpPr>
                <a:stCxn id="1119" idx="6"/>
                <a:endCxn id="1098"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9"/>
              <p:cNvCxnSpPr>
                <a:stCxn id="1119" idx="5"/>
                <a:endCxn id="1102"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9"/>
              <p:cNvCxnSpPr>
                <a:stCxn id="1119" idx="5"/>
                <a:endCxn id="1101"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1112" name="Google Shape;1112;p19"/>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8" name="Google Shape;1098;p19"/>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24" name="Google Shape;1124;p19"/>
            <p:cNvGrpSpPr/>
            <p:nvPr/>
          </p:nvGrpSpPr>
          <p:grpSpPr>
            <a:xfrm rot="339523">
              <a:off x="-863991" y="4569268"/>
              <a:ext cx="4061023" cy="2512132"/>
              <a:chOff x="720013" y="4616655"/>
              <a:chExt cx="4061133" cy="2512200"/>
            </a:xfrm>
          </p:grpSpPr>
          <p:sp>
            <p:nvSpPr>
              <p:cNvPr id="1125" name="Google Shape;1125;p19"/>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9"/>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9"/>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9"/>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9" name="Google Shape;1129;p19"/>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0" name="Google Shape;1130;p19"/>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1" name="Google Shape;1131;p19"/>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9"/>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33" name="Google Shape;1133;p19"/>
              <p:cNvCxnSpPr>
                <a:stCxn id="1129" idx="5"/>
                <a:endCxn id="1128" idx="1"/>
              </p:cNvCxnSpPr>
              <p:nvPr/>
            </p:nvCxnSpPr>
            <p:spPr>
              <a:xfrm rot="10460456">
                <a:off x="3045371" y="6063279"/>
                <a:ext cx="365079" cy="832966"/>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19"/>
              <p:cNvCxnSpPr>
                <a:stCxn id="1130" idx="4"/>
                <a:endCxn id="1128" idx="7"/>
              </p:cNvCxnSpPr>
              <p:nvPr/>
            </p:nvCxnSpPr>
            <p:spPr>
              <a:xfrm flipH="1" rot="10460763">
                <a:off x="1865029" y="6113097"/>
                <a:ext cx="1087089" cy="9343"/>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9"/>
              <p:cNvCxnSpPr>
                <a:stCxn id="1125" idx="0"/>
                <a:endCxn id="1129" idx="3"/>
              </p:cNvCxnSpPr>
              <p:nvPr/>
            </p:nvCxnSpPr>
            <p:spPr>
              <a:xfrm flipH="1" rot="-339783">
                <a:off x="3393035" y="4884097"/>
                <a:ext cx="1295121" cy="1950801"/>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9"/>
              <p:cNvCxnSpPr>
                <a:stCxn id="1129" idx="7"/>
                <a:endCxn id="1130" idx="2"/>
              </p:cNvCxnSpPr>
              <p:nvPr/>
            </p:nvCxnSpPr>
            <p:spPr>
              <a:xfrm rot="10460582">
                <a:off x="1928581" y="6158259"/>
                <a:ext cx="1466944" cy="833861"/>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9"/>
              <p:cNvCxnSpPr>
                <a:stCxn id="1130" idx="6"/>
                <a:endCxn id="1126" idx="1"/>
              </p:cNvCxnSpPr>
              <p:nvPr/>
            </p:nvCxnSpPr>
            <p:spPr>
              <a:xfrm flipH="1" rot="10462833">
                <a:off x="1755412" y="5065169"/>
                <a:ext cx="150121" cy="11290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9"/>
              <p:cNvCxnSpPr>
                <a:stCxn id="1128" idx="5"/>
                <a:endCxn id="1126" idx="1"/>
              </p:cNvCxnSpPr>
              <p:nvPr/>
            </p:nvCxnSpPr>
            <p:spPr>
              <a:xfrm rot="10460368">
                <a:off x="1898704" y="5007487"/>
                <a:ext cx="1024998" cy="1048819"/>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9"/>
              <p:cNvCxnSpPr>
                <a:stCxn id="1125" idx="6"/>
                <a:endCxn id="1131" idx="3"/>
              </p:cNvCxnSpPr>
              <p:nvPr/>
            </p:nvCxnSpPr>
            <p:spPr>
              <a:xfrm rot="10459888">
                <a:off x="3818606" y="4656348"/>
                <a:ext cx="731979" cy="120599"/>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9"/>
              <p:cNvCxnSpPr>
                <a:stCxn id="1125" idx="7"/>
                <a:endCxn id="1128" idx="3"/>
              </p:cNvCxnSpPr>
              <p:nvPr/>
            </p:nvCxnSpPr>
            <p:spPr>
              <a:xfrm flipH="1" rot="-339569">
                <a:off x="2971884" y="4867995"/>
                <a:ext cx="1639693" cy="1081059"/>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9"/>
              <p:cNvCxnSpPr>
                <a:stCxn id="1131" idx="7"/>
                <a:endCxn id="1127" idx="3"/>
              </p:cNvCxnSpPr>
              <p:nvPr/>
            </p:nvCxnSpPr>
            <p:spPr>
              <a:xfrm flipH="1" rot="-339665">
                <a:off x="3259894" y="4748265"/>
                <a:ext cx="483558" cy="163106"/>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9"/>
              <p:cNvCxnSpPr>
                <a:stCxn id="1127" idx="0"/>
                <a:endCxn id="1128" idx="5"/>
              </p:cNvCxnSpPr>
              <p:nvPr/>
            </p:nvCxnSpPr>
            <p:spPr>
              <a:xfrm flipH="1" rot="-341652">
                <a:off x="2929081" y="5115280"/>
                <a:ext cx="208629" cy="879981"/>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9"/>
              <p:cNvCxnSpPr>
                <a:stCxn id="1132" idx="2"/>
                <a:endCxn id="1126" idx="6"/>
              </p:cNvCxnSpPr>
              <p:nvPr/>
            </p:nvCxnSpPr>
            <p:spPr>
              <a:xfrm rot="-339023">
                <a:off x="875824" y="4773316"/>
                <a:ext cx="880579" cy="246302"/>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9"/>
              <p:cNvCxnSpPr>
                <a:stCxn id="1129" idx="6"/>
                <a:endCxn id="1132" idx="1"/>
              </p:cNvCxnSpPr>
              <p:nvPr/>
            </p:nvCxnSpPr>
            <p:spPr>
              <a:xfrm rot="10460586">
                <a:off x="937128" y="4728830"/>
                <a:ext cx="2389135" cy="228785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19"/>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6" name="Google Shape;1146;p19"/>
              <p:cNvCxnSpPr>
                <a:stCxn id="1132" idx="3"/>
                <a:endCxn id="1145" idx="7"/>
              </p:cNvCxnSpPr>
              <p:nvPr/>
            </p:nvCxnSpPr>
            <p:spPr>
              <a:xfrm rot="-339173">
                <a:off x="866711" y="4713112"/>
                <a:ext cx="1096432" cy="64807"/>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9"/>
              <p:cNvCxnSpPr>
                <a:stCxn id="1145" idx="2"/>
                <a:endCxn id="1127" idx="6"/>
              </p:cNvCxnSpPr>
              <p:nvPr/>
            </p:nvCxnSpPr>
            <p:spPr>
              <a:xfrm rot="-339840">
                <a:off x="2056272" y="4676508"/>
                <a:ext cx="954460" cy="303884"/>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9"/>
              <p:cNvCxnSpPr>
                <a:stCxn id="1145" idx="0"/>
                <a:endCxn id="1126" idx="4"/>
              </p:cNvCxnSpPr>
              <p:nvPr/>
            </p:nvCxnSpPr>
            <p:spPr>
              <a:xfrm flipH="1" rot="-340645">
                <a:off x="1841473" y="4754364"/>
                <a:ext cx="154659" cy="179972"/>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9"/>
              <p:cNvCxnSpPr>
                <a:stCxn id="1145" idx="1"/>
                <a:endCxn id="1128" idx="5"/>
              </p:cNvCxnSpPr>
              <p:nvPr/>
            </p:nvCxnSpPr>
            <p:spPr>
              <a:xfrm rot="-339524">
                <a:off x="2084265" y="4703564"/>
                <a:ext cx="824518" cy="1343659"/>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19"/>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51" name="Google Shape;1151;p19"/>
              <p:cNvCxnSpPr>
                <a:stCxn id="1127" idx="2"/>
                <a:endCxn id="1150" idx="7"/>
              </p:cNvCxnSpPr>
              <p:nvPr/>
            </p:nvCxnSpPr>
            <p:spPr>
              <a:xfrm flipH="1" rot="10459800">
                <a:off x="3266347" y="5001756"/>
                <a:ext cx="674098" cy="153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9"/>
              <p:cNvCxnSpPr>
                <a:stCxn id="1150" idx="3"/>
                <a:endCxn id="1125" idx="7"/>
              </p:cNvCxnSpPr>
              <p:nvPr/>
            </p:nvCxnSpPr>
            <p:spPr>
              <a:xfrm flipH="1" rot="10459592">
                <a:off x="4052806" y="4814404"/>
                <a:ext cx="506782" cy="81105"/>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9"/>
              <p:cNvCxnSpPr>
                <a:stCxn id="1128" idx="4"/>
                <a:endCxn id="1150" idx="0"/>
              </p:cNvCxnSpPr>
              <p:nvPr/>
            </p:nvCxnSpPr>
            <p:spPr>
              <a:xfrm flipH="1" rot="10460266">
                <a:off x="2959037" y="5053792"/>
                <a:ext cx="1061178" cy="8995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54" name="Shape 1154"/>
        <p:cNvGrpSpPr/>
        <p:nvPr/>
      </p:nvGrpSpPr>
      <p:grpSpPr>
        <a:xfrm>
          <a:off x="0" y="0"/>
          <a:ext cx="0" cy="0"/>
          <a:chOff x="0" y="0"/>
          <a:chExt cx="0" cy="0"/>
        </a:xfrm>
      </p:grpSpPr>
      <p:sp>
        <p:nvSpPr>
          <p:cNvPr id="1155" name="Google Shape;1155;p20"/>
          <p:cNvSpPr txBox="1"/>
          <p:nvPr>
            <p:ph type="title"/>
          </p:nvPr>
        </p:nvSpPr>
        <p:spPr>
          <a:xfrm>
            <a:off x="720000" y="444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6" name="Google Shape;1156;p20"/>
          <p:cNvSpPr txBox="1"/>
          <p:nvPr>
            <p:ph idx="1" type="subTitle"/>
          </p:nvPr>
        </p:nvSpPr>
        <p:spPr>
          <a:xfrm>
            <a:off x="72000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7" name="Google Shape;1157;p20"/>
          <p:cNvSpPr txBox="1"/>
          <p:nvPr>
            <p:ph idx="2" type="subTitle"/>
          </p:nvPr>
        </p:nvSpPr>
        <p:spPr>
          <a:xfrm>
            <a:off x="3378225"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8" name="Google Shape;1158;p20"/>
          <p:cNvSpPr txBox="1"/>
          <p:nvPr>
            <p:ph idx="3" type="subTitle"/>
          </p:nvPr>
        </p:nvSpPr>
        <p:spPr>
          <a:xfrm>
            <a:off x="72000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9" name="Google Shape;1159;p20"/>
          <p:cNvSpPr txBox="1"/>
          <p:nvPr>
            <p:ph idx="4" type="subTitle"/>
          </p:nvPr>
        </p:nvSpPr>
        <p:spPr>
          <a:xfrm>
            <a:off x="3378225"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0" name="Google Shape;1160;p20"/>
          <p:cNvSpPr txBox="1"/>
          <p:nvPr>
            <p:ph idx="5" type="subTitle"/>
          </p:nvPr>
        </p:nvSpPr>
        <p:spPr>
          <a:xfrm>
            <a:off x="603645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1" name="Google Shape;1161;p20"/>
          <p:cNvSpPr txBox="1"/>
          <p:nvPr>
            <p:ph idx="6" type="subTitle"/>
          </p:nvPr>
        </p:nvSpPr>
        <p:spPr>
          <a:xfrm>
            <a:off x="603645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2" name="Google Shape;1162;p20"/>
          <p:cNvSpPr txBox="1"/>
          <p:nvPr>
            <p:ph idx="7" type="subTitle"/>
          </p:nvPr>
        </p:nvSpPr>
        <p:spPr>
          <a:xfrm>
            <a:off x="72107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3" name="Google Shape;1163;p20"/>
          <p:cNvSpPr txBox="1"/>
          <p:nvPr>
            <p:ph idx="8" type="subTitle"/>
          </p:nvPr>
        </p:nvSpPr>
        <p:spPr>
          <a:xfrm>
            <a:off x="3379300"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4" name="Google Shape;1164;p20"/>
          <p:cNvSpPr txBox="1"/>
          <p:nvPr>
            <p:ph idx="9" type="subTitle"/>
          </p:nvPr>
        </p:nvSpPr>
        <p:spPr>
          <a:xfrm>
            <a:off x="603752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5" name="Google Shape;1165;p20"/>
          <p:cNvSpPr txBox="1"/>
          <p:nvPr>
            <p:ph idx="13" type="subTitle"/>
          </p:nvPr>
        </p:nvSpPr>
        <p:spPr>
          <a:xfrm>
            <a:off x="72107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6" name="Google Shape;1166;p20"/>
          <p:cNvSpPr txBox="1"/>
          <p:nvPr>
            <p:ph idx="14" type="subTitle"/>
          </p:nvPr>
        </p:nvSpPr>
        <p:spPr>
          <a:xfrm>
            <a:off x="3379300"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7" name="Google Shape;1167;p20"/>
          <p:cNvSpPr txBox="1"/>
          <p:nvPr>
            <p:ph idx="15" type="subTitle"/>
          </p:nvPr>
        </p:nvSpPr>
        <p:spPr>
          <a:xfrm>
            <a:off x="603752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68" name="Google Shape;1168;p20"/>
          <p:cNvGrpSpPr/>
          <p:nvPr/>
        </p:nvGrpSpPr>
        <p:grpSpPr>
          <a:xfrm>
            <a:off x="-204864" y="-2449186"/>
            <a:ext cx="10500633" cy="8002629"/>
            <a:chOff x="-204864" y="-2449186"/>
            <a:chExt cx="10500633" cy="8002629"/>
          </a:xfrm>
        </p:grpSpPr>
        <p:grpSp>
          <p:nvGrpSpPr>
            <p:cNvPr id="1169" name="Google Shape;1169;p20"/>
            <p:cNvGrpSpPr/>
            <p:nvPr/>
          </p:nvGrpSpPr>
          <p:grpSpPr>
            <a:xfrm flipH="1" rot="10800000">
              <a:off x="-204864" y="-2449186"/>
              <a:ext cx="3687215" cy="3485542"/>
              <a:chOff x="80886" y="4084964"/>
              <a:chExt cx="3687215" cy="3485542"/>
            </a:xfrm>
          </p:grpSpPr>
          <p:sp>
            <p:nvSpPr>
              <p:cNvPr id="1170" name="Google Shape;1170;p20"/>
              <p:cNvSpPr/>
              <p:nvPr/>
            </p:nvSpPr>
            <p:spPr>
              <a:xfrm rot="-1101027">
                <a:off x="720342" y="7424885"/>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1" name="Google Shape;1171;p20"/>
              <p:cNvSpPr/>
              <p:nvPr/>
            </p:nvSpPr>
            <p:spPr>
              <a:xfrm rot="-1100132">
                <a:off x="2615973" y="5125770"/>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20"/>
              <p:cNvSpPr/>
              <p:nvPr/>
            </p:nvSpPr>
            <p:spPr>
              <a:xfrm rot="-1104870">
                <a:off x="1609040" y="6221539"/>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20"/>
              <p:cNvSpPr/>
              <p:nvPr/>
            </p:nvSpPr>
            <p:spPr>
              <a:xfrm rot="-1091019">
                <a:off x="1005158" y="526072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20"/>
              <p:cNvSpPr/>
              <p:nvPr/>
            </p:nvSpPr>
            <p:spPr>
              <a:xfrm rot="-1100623">
                <a:off x="96609" y="4792852"/>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20"/>
              <p:cNvSpPr/>
              <p:nvPr/>
            </p:nvSpPr>
            <p:spPr>
              <a:xfrm rot="1492351">
                <a:off x="1849708" y="4917709"/>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20"/>
              <p:cNvSpPr/>
              <p:nvPr/>
            </p:nvSpPr>
            <p:spPr>
              <a:xfrm rot="-1091019">
                <a:off x="1409399" y="693391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20"/>
              <p:cNvSpPr/>
              <p:nvPr/>
            </p:nvSpPr>
            <p:spPr>
              <a:xfrm rot="-1101100">
                <a:off x="3620332" y="4787157"/>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78" name="Google Shape;1178;p20"/>
              <p:cNvCxnSpPr>
                <a:stCxn id="1174" idx="5"/>
                <a:endCxn id="1173" idx="1"/>
              </p:cNvCxnSpPr>
              <p:nvPr/>
            </p:nvCxnSpPr>
            <p:spPr>
              <a:xfrm>
                <a:off x="209432" y="4879158"/>
                <a:ext cx="800400" cy="4053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0"/>
              <p:cNvCxnSpPr>
                <a:stCxn id="1175" idx="4"/>
                <a:endCxn id="1173" idx="6"/>
              </p:cNvCxnSpPr>
              <p:nvPr/>
            </p:nvCxnSpPr>
            <p:spPr>
              <a:xfrm flipH="1">
                <a:off x="1089610" y="500001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0"/>
              <p:cNvCxnSpPr>
                <a:stCxn id="1170" idx="0"/>
                <a:endCxn id="1174" idx="4"/>
              </p:cNvCxnSpPr>
              <p:nvPr/>
            </p:nvCxnSpPr>
            <p:spPr>
              <a:xfrm rot="10800000">
                <a:off x="174913" y="4909056"/>
                <a:ext cx="589500" cy="25191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0"/>
              <p:cNvCxnSpPr>
                <a:stCxn id="1174" idx="6"/>
                <a:endCxn id="1175" idx="2"/>
              </p:cNvCxnSpPr>
              <p:nvPr/>
            </p:nvCxnSpPr>
            <p:spPr>
              <a:xfrm>
                <a:off x="212736" y="4833679"/>
                <a:ext cx="1641000" cy="1089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0"/>
              <p:cNvCxnSpPr>
                <a:stCxn id="1175" idx="6"/>
                <a:endCxn id="1171" idx="1"/>
              </p:cNvCxnSpPr>
              <p:nvPr/>
            </p:nvCxnSpPr>
            <p:spPr>
              <a:xfrm>
                <a:off x="1932010" y="4979012"/>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0"/>
              <p:cNvCxnSpPr>
                <a:stCxn id="1173" idx="6"/>
                <a:endCxn id="1171" idx="1"/>
              </p:cNvCxnSpPr>
              <p:nvPr/>
            </p:nvCxnSpPr>
            <p:spPr>
              <a:xfrm flipH="1" rot="10800000">
                <a:off x="1089518" y="5171086"/>
                <a:ext cx="1535100" cy="119400"/>
              </a:xfrm>
              <a:prstGeom prst="straightConnector1">
                <a:avLst/>
              </a:prstGeom>
              <a:noFill/>
              <a:ln cap="flat" cmpd="sng" w="9525">
                <a:solidFill>
                  <a:srgbClr val="434343"/>
                </a:solidFill>
                <a:prstDash val="solid"/>
                <a:round/>
                <a:headEnd len="med" w="med" type="none"/>
                <a:tailEnd len="med" w="med" type="none"/>
              </a:ln>
            </p:spPr>
          </p:cxnSp>
          <p:cxnSp>
            <p:nvCxnSpPr>
              <p:cNvPr id="1184" name="Google Shape;1184;p20"/>
              <p:cNvCxnSpPr>
                <a:stCxn id="1170" idx="6"/>
                <a:endCxn id="1176" idx="3"/>
              </p:cNvCxnSpPr>
              <p:nvPr/>
            </p:nvCxnSpPr>
            <p:spPr>
              <a:xfrm flipH="1" rot="10800000">
                <a:off x="845713" y="701565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20"/>
              <p:cNvCxnSpPr>
                <a:stCxn id="1170" idx="7"/>
                <a:endCxn id="1173" idx="4"/>
              </p:cNvCxnSpPr>
              <p:nvPr/>
            </p:nvCxnSpPr>
            <p:spPr>
              <a:xfrm flipH="1" rot="10800000">
                <a:off x="813513" y="534521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20"/>
              <p:cNvCxnSpPr>
                <a:stCxn id="1176" idx="7"/>
                <a:endCxn id="1172" idx="3"/>
              </p:cNvCxnSpPr>
              <p:nvPr/>
            </p:nvCxnSpPr>
            <p:spPr>
              <a:xfrm flipH="1" rot="10800000">
                <a:off x="1472176" y="647326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20"/>
              <p:cNvCxnSpPr>
                <a:stCxn id="1172" idx="0"/>
                <a:endCxn id="1173" idx="4"/>
              </p:cNvCxnSpPr>
              <p:nvPr/>
            </p:nvCxnSpPr>
            <p:spPr>
              <a:xfrm rot="10800000">
                <a:off x="1061898" y="534514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20"/>
              <p:cNvCxnSpPr>
                <a:stCxn id="1177" idx="2"/>
                <a:endCxn id="1171" idx="6"/>
              </p:cNvCxnSpPr>
              <p:nvPr/>
            </p:nvCxnSpPr>
            <p:spPr>
              <a:xfrm flipH="1">
                <a:off x="2775852" y="4872976"/>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20"/>
              <p:cNvCxnSpPr>
                <a:stCxn id="1175" idx="7"/>
                <a:endCxn id="1177" idx="1"/>
              </p:cNvCxnSpPr>
              <p:nvPr/>
            </p:nvCxnSpPr>
            <p:spPr>
              <a:xfrm flipH="1" rot="10800000">
                <a:off x="1933378" y="4823012"/>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190" name="Google Shape;1190;p20"/>
              <p:cNvSpPr/>
              <p:nvPr/>
            </p:nvSpPr>
            <p:spPr>
              <a:xfrm rot="-1091019">
                <a:off x="2738925" y="5764844"/>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1" name="Google Shape;1191;p20"/>
              <p:cNvCxnSpPr>
                <a:stCxn id="1177" idx="3"/>
                <a:endCxn id="1190" idx="6"/>
              </p:cNvCxnSpPr>
              <p:nvPr/>
            </p:nvCxnSpPr>
            <p:spPr>
              <a:xfrm flipH="1">
                <a:off x="2823227" y="491076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20"/>
              <p:cNvCxnSpPr>
                <a:stCxn id="1190" idx="2"/>
                <a:endCxn id="1172" idx="6"/>
              </p:cNvCxnSpPr>
              <p:nvPr/>
            </p:nvCxnSpPr>
            <p:spPr>
              <a:xfrm flipH="1">
                <a:off x="1868085" y="582160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20"/>
              <p:cNvCxnSpPr>
                <a:stCxn id="1190" idx="0"/>
                <a:endCxn id="1171" idx="4"/>
              </p:cNvCxnSpPr>
              <p:nvPr/>
            </p:nvCxnSpPr>
            <p:spPr>
              <a:xfrm rot="10800000">
                <a:off x="2723685" y="528550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20"/>
              <p:cNvCxnSpPr>
                <a:stCxn id="1190" idx="1"/>
                <a:endCxn id="1173" idx="5"/>
              </p:cNvCxnSpPr>
              <p:nvPr/>
            </p:nvCxnSpPr>
            <p:spPr>
              <a:xfrm rot="10800000">
                <a:off x="1086977" y="532358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195" name="Google Shape;1195;p20"/>
              <p:cNvSpPr/>
              <p:nvPr/>
            </p:nvSpPr>
            <p:spPr>
              <a:xfrm rot="-1101027">
                <a:off x="1064264" y="6883862"/>
                <a:ext cx="128642" cy="12864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6" name="Google Shape;1196;p20"/>
              <p:cNvCxnSpPr>
                <a:stCxn id="1172" idx="2"/>
                <a:endCxn id="1195" idx="7"/>
              </p:cNvCxnSpPr>
              <p:nvPr/>
            </p:nvCxnSpPr>
            <p:spPr>
              <a:xfrm flipH="1">
                <a:off x="1157448" y="639649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20"/>
              <p:cNvCxnSpPr>
                <a:stCxn id="1195" idx="3"/>
                <a:endCxn id="1170" idx="7"/>
              </p:cNvCxnSpPr>
              <p:nvPr/>
            </p:nvCxnSpPr>
            <p:spPr>
              <a:xfrm flipH="1">
                <a:off x="813535" y="700567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20"/>
              <p:cNvCxnSpPr>
                <a:stCxn id="1173" idx="4"/>
                <a:endCxn id="1195" idx="0"/>
              </p:cNvCxnSpPr>
              <p:nvPr/>
            </p:nvCxnSpPr>
            <p:spPr>
              <a:xfrm>
                <a:off x="1061918" y="534508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199" name="Google Shape;1199;p20"/>
              <p:cNvSpPr/>
              <p:nvPr/>
            </p:nvSpPr>
            <p:spPr>
              <a:xfrm rot="-1099262">
                <a:off x="127866" y="4116417"/>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0" name="Google Shape;1200;p20"/>
              <p:cNvCxnSpPr>
                <a:stCxn id="1173" idx="0"/>
                <a:endCxn id="1199" idx="5"/>
              </p:cNvCxnSpPr>
              <p:nvPr/>
            </p:nvCxnSpPr>
            <p:spPr>
              <a:xfrm rot="10800000">
                <a:off x="353618" y="4289386"/>
                <a:ext cx="681300" cy="9735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20"/>
              <p:cNvCxnSpPr>
                <a:stCxn id="1199" idx="3"/>
                <a:endCxn id="1174" idx="7"/>
              </p:cNvCxnSpPr>
              <p:nvPr/>
            </p:nvCxnSpPr>
            <p:spPr>
              <a:xfrm flipH="1">
                <a:off x="182800" y="4342310"/>
                <a:ext cx="10800" cy="456900"/>
              </a:xfrm>
              <a:prstGeom prst="straightConnector1">
                <a:avLst/>
              </a:prstGeom>
              <a:noFill/>
              <a:ln cap="flat" cmpd="sng" w="9525">
                <a:solidFill>
                  <a:schemeClr val="dk2"/>
                </a:solidFill>
                <a:prstDash val="solid"/>
                <a:round/>
                <a:headEnd len="med" w="med" type="none"/>
                <a:tailEnd len="med" w="med" type="none"/>
              </a:ln>
            </p:spPr>
          </p:cxnSp>
        </p:grpSp>
        <p:grpSp>
          <p:nvGrpSpPr>
            <p:cNvPr id="1202" name="Google Shape;1202;p20"/>
            <p:cNvGrpSpPr/>
            <p:nvPr/>
          </p:nvGrpSpPr>
          <p:grpSpPr>
            <a:xfrm rot="-421830">
              <a:off x="8598623" y="3360541"/>
              <a:ext cx="1574274" cy="2104471"/>
              <a:chOff x="9029676" y="1522075"/>
              <a:chExt cx="1574244" cy="2104431"/>
            </a:xfrm>
          </p:grpSpPr>
          <p:sp>
            <p:nvSpPr>
              <p:cNvPr id="1203" name="Google Shape;1203;p20"/>
              <p:cNvSpPr/>
              <p:nvPr/>
            </p:nvSpPr>
            <p:spPr>
              <a:xfrm rot="-7641847">
                <a:off x="10370037" y="3392622"/>
                <a:ext cx="194767" cy="19476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20"/>
              <p:cNvSpPr/>
              <p:nvPr/>
            </p:nvSpPr>
            <p:spPr>
              <a:xfrm rot="-7638918">
                <a:off x="9590149" y="1602649"/>
                <a:ext cx="401352" cy="40135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20"/>
              <p:cNvSpPr/>
              <p:nvPr/>
            </p:nvSpPr>
            <p:spPr>
              <a:xfrm rot="-7645431">
                <a:off x="9064532" y="1872415"/>
                <a:ext cx="130326" cy="1303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20"/>
              <p:cNvSpPr/>
              <p:nvPr/>
            </p:nvSpPr>
            <p:spPr>
              <a:xfrm rot="-7642235">
                <a:off x="9124887" y="2772190"/>
                <a:ext cx="254050" cy="25405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20"/>
              <p:cNvSpPr/>
              <p:nvPr/>
            </p:nvSpPr>
            <p:spPr>
              <a:xfrm rot="-8032821">
                <a:off x="10277840" y="2872634"/>
                <a:ext cx="130274" cy="13027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8" name="Google Shape;1208;p20"/>
              <p:cNvCxnSpPr>
                <a:stCxn id="1206" idx="5"/>
                <a:endCxn id="1205" idx="1"/>
              </p:cNvCxnSpPr>
              <p:nvPr/>
            </p:nvCxnSpPr>
            <p:spPr>
              <a:xfrm rot="-10379402">
                <a:off x="9074526" y="2014202"/>
                <a:ext cx="240901" cy="747223"/>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0"/>
              <p:cNvCxnSpPr>
                <a:stCxn id="1203" idx="6"/>
                <a:endCxn id="1206" idx="3"/>
              </p:cNvCxnSpPr>
              <p:nvPr/>
            </p:nvCxnSpPr>
            <p:spPr>
              <a:xfrm rot="-10378283">
                <a:off x="9351249" y="2981020"/>
                <a:ext cx="1083643" cy="366672"/>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0"/>
              <p:cNvCxnSpPr>
                <a:stCxn id="1203" idx="6"/>
                <a:endCxn id="1207" idx="1"/>
              </p:cNvCxnSpPr>
              <p:nvPr/>
            </p:nvCxnSpPr>
            <p:spPr>
              <a:xfrm rot="-10382393">
                <a:off x="10316842" y="3008650"/>
                <a:ext cx="116357" cy="398412"/>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0"/>
              <p:cNvCxnSpPr>
                <a:stCxn id="1207" idx="6"/>
                <a:endCxn id="1205" idx="2"/>
              </p:cNvCxnSpPr>
              <p:nvPr/>
            </p:nvCxnSpPr>
            <p:spPr>
              <a:xfrm rot="-10378114">
                <a:off x="9118550" y="2061771"/>
                <a:ext cx="1230253" cy="7566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0"/>
              <p:cNvCxnSpPr>
                <a:stCxn id="1207" idx="6"/>
                <a:endCxn id="1204" idx="2"/>
              </p:cNvCxnSpPr>
              <p:nvPr/>
            </p:nvCxnSpPr>
            <p:spPr>
              <a:xfrm rot="-10378946">
                <a:off x="9857069" y="1989946"/>
                <a:ext cx="496016" cy="873851"/>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0"/>
              <p:cNvCxnSpPr>
                <a:stCxn id="1206" idx="4"/>
                <a:endCxn id="1204" idx="1"/>
              </p:cNvCxnSpPr>
              <p:nvPr/>
            </p:nvCxnSpPr>
            <p:spPr>
              <a:xfrm flipH="1" rot="-10376656">
                <a:off x="9404647" y="1980058"/>
                <a:ext cx="307730" cy="864213"/>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0"/>
              <p:cNvCxnSpPr>
                <a:stCxn id="1204" idx="7"/>
                <a:endCxn id="1205" idx="4"/>
              </p:cNvCxnSpPr>
              <p:nvPr/>
            </p:nvCxnSpPr>
            <p:spPr>
              <a:xfrm flipH="1" rot="421311">
                <a:off x="9190279" y="1751843"/>
                <a:ext cx="392645" cy="170796"/>
              </a:xfrm>
              <a:prstGeom prst="straightConnector1">
                <a:avLst/>
              </a:prstGeom>
              <a:noFill/>
              <a:ln cap="flat" cmpd="sng" w="9525">
                <a:solidFill>
                  <a:schemeClr val="dk2"/>
                </a:solidFill>
                <a:prstDash val="solid"/>
                <a:round/>
                <a:headEnd len="med" w="med" type="none"/>
                <a:tailEnd len="med" w="med" type="none"/>
              </a:ln>
            </p:spPr>
          </p:cxnSp>
        </p:grpSp>
      </p:grpSp>
      <p:grpSp>
        <p:nvGrpSpPr>
          <p:cNvPr id="1215" name="Google Shape;1215;p20"/>
          <p:cNvGrpSpPr/>
          <p:nvPr/>
        </p:nvGrpSpPr>
        <p:grpSpPr>
          <a:xfrm>
            <a:off x="1055213" y="2247839"/>
            <a:ext cx="7966392" cy="2919030"/>
            <a:chOff x="1055213" y="2247839"/>
            <a:chExt cx="7966392" cy="2919030"/>
          </a:xfrm>
        </p:grpSpPr>
        <p:grpSp>
          <p:nvGrpSpPr>
            <p:cNvPr id="1216" name="Google Shape;1216;p20"/>
            <p:cNvGrpSpPr/>
            <p:nvPr/>
          </p:nvGrpSpPr>
          <p:grpSpPr>
            <a:xfrm rot="6922716">
              <a:off x="8564424" y="2352598"/>
              <a:ext cx="435969" cy="322677"/>
              <a:chOff x="8529533" y="681525"/>
              <a:chExt cx="435967" cy="322675"/>
            </a:xfrm>
          </p:grpSpPr>
          <p:sp>
            <p:nvSpPr>
              <p:cNvPr id="1217" name="Google Shape;1217;p20"/>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20"/>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20"/>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0" name="Google Shape;1220;p20"/>
            <p:cNvGrpSpPr/>
            <p:nvPr/>
          </p:nvGrpSpPr>
          <p:grpSpPr>
            <a:xfrm rot="-4339891">
              <a:off x="1182221" y="4606017"/>
              <a:ext cx="406263" cy="563558"/>
              <a:chOff x="-4893474" y="4104039"/>
              <a:chExt cx="406275" cy="563575"/>
            </a:xfrm>
          </p:grpSpPr>
          <p:sp>
            <p:nvSpPr>
              <p:cNvPr id="1221" name="Google Shape;1221;p20"/>
              <p:cNvSpPr/>
              <p:nvPr/>
            </p:nvSpPr>
            <p:spPr>
              <a:xfrm rot="10800000">
                <a:off x="-4893474" y="4104039"/>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20"/>
              <p:cNvSpPr/>
              <p:nvPr/>
            </p:nvSpPr>
            <p:spPr>
              <a:xfrm rot="10800000">
                <a:off x="-4735299" y="4421139"/>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20"/>
              <p:cNvSpPr/>
              <p:nvPr/>
            </p:nvSpPr>
            <p:spPr>
              <a:xfrm rot="10800000">
                <a:off x="-4538499" y="4616314"/>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20"/>
              <p:cNvSpPr/>
              <p:nvPr/>
            </p:nvSpPr>
            <p:spPr>
              <a:xfrm rot="10800000">
                <a:off x="-4868574" y="4421139"/>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a:off x="3745950" y="809625"/>
            <a:ext cx="1652100" cy="112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3" name="Google Shape;83;p3"/>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4" name="Google Shape;84;p3"/>
          <p:cNvGrpSpPr/>
          <p:nvPr/>
        </p:nvGrpSpPr>
        <p:grpSpPr>
          <a:xfrm>
            <a:off x="-1196147" y="-548842"/>
            <a:ext cx="13880920" cy="6874700"/>
            <a:chOff x="-1196147" y="-548842"/>
            <a:chExt cx="13880920" cy="6874700"/>
          </a:xfrm>
        </p:grpSpPr>
        <p:grpSp>
          <p:nvGrpSpPr>
            <p:cNvPr id="85" name="Google Shape;85;p3"/>
            <p:cNvGrpSpPr/>
            <p:nvPr/>
          </p:nvGrpSpPr>
          <p:grpSpPr>
            <a:xfrm>
              <a:off x="-1196147" y="-548842"/>
              <a:ext cx="3657841" cy="4417628"/>
              <a:chOff x="-1196147" y="-548842"/>
              <a:chExt cx="3657841" cy="4417628"/>
            </a:xfrm>
          </p:grpSpPr>
          <p:sp>
            <p:nvSpPr>
              <p:cNvPr id="86" name="Google Shape;86;p3"/>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3"/>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3"/>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3"/>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3"/>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3"/>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3"/>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 name="Google Shape;93;p3"/>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 name="Google Shape;94;p3"/>
              <p:cNvCxnSpPr>
                <a:stCxn id="90" idx="5"/>
                <a:endCxn id="8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a:stCxn id="91" idx="4"/>
                <a:endCxn id="8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a:stCxn id="86" idx="6"/>
                <a:endCxn id="9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a:stCxn id="90" idx="7"/>
                <a:endCxn id="9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a:stCxn id="91" idx="6"/>
                <a:endCxn id="8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a:stCxn id="89" idx="7"/>
                <a:endCxn id="8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a:stCxn id="86" idx="6"/>
                <a:endCxn id="9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a:stCxn id="92" idx="6"/>
                <a:endCxn id="8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a:stCxn id="92" idx="6"/>
                <a:endCxn id="8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a:stCxn id="88" idx="7"/>
                <a:endCxn id="9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a:stCxn id="89" idx="6"/>
                <a:endCxn id="9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a:stCxn id="93" idx="0"/>
                <a:endCxn id="8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a:stCxn id="91" idx="5"/>
                <a:endCxn id="9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3"/>
              <p:cNvCxnSpPr>
                <a:stCxn id="90" idx="6"/>
                <a:endCxn id="9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3"/>
              <p:cNvCxnSpPr>
                <a:stCxn id="90" idx="4"/>
                <a:endCxn id="8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3"/>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 name="Google Shape;110;p3"/>
              <p:cNvCxnSpPr>
                <a:stCxn id="93" idx="4"/>
                <a:endCxn id="10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3"/>
              <p:cNvCxnSpPr>
                <a:stCxn id="109" idx="1"/>
                <a:endCxn id="8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a:stCxn id="109" idx="1"/>
                <a:endCxn id="8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3"/>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 name="Google Shape;114;p3"/>
              <p:cNvCxnSpPr>
                <a:stCxn id="91" idx="0"/>
                <a:endCxn id="11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3"/>
              <p:cNvCxnSpPr>
                <a:stCxn id="87" idx="0"/>
                <a:endCxn id="11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16" name="Google Shape;116;p3"/>
            <p:cNvGrpSpPr/>
            <p:nvPr/>
          </p:nvGrpSpPr>
          <p:grpSpPr>
            <a:xfrm>
              <a:off x="6988759" y="2308882"/>
              <a:ext cx="5696014" cy="4016976"/>
              <a:chOff x="6988759" y="2308882"/>
              <a:chExt cx="5696014" cy="4016976"/>
            </a:xfrm>
          </p:grpSpPr>
          <p:sp>
            <p:nvSpPr>
              <p:cNvPr id="117" name="Google Shape;117;p3"/>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3"/>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3"/>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3"/>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3"/>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3"/>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 name="Google Shape;123;p3"/>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 name="Google Shape;124;p3"/>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 name="Google Shape;125;p3"/>
              <p:cNvCxnSpPr>
                <a:stCxn id="121" idx="5"/>
                <a:endCxn id="12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3"/>
              <p:cNvCxnSpPr>
                <a:stCxn id="122" idx="4"/>
                <a:endCxn id="12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3"/>
              <p:cNvCxnSpPr>
                <a:stCxn id="117" idx="6"/>
                <a:endCxn id="12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3"/>
              <p:cNvCxnSpPr>
                <a:stCxn id="117" idx="0"/>
                <a:endCxn id="12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3"/>
              <p:cNvCxnSpPr>
                <a:stCxn id="121" idx="7"/>
                <a:endCxn id="12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3"/>
              <p:cNvCxnSpPr>
                <a:stCxn id="122" idx="6"/>
                <a:endCxn id="11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3"/>
              <p:cNvCxnSpPr>
                <a:stCxn id="120" idx="7"/>
                <a:endCxn id="11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3"/>
              <p:cNvCxnSpPr>
                <a:stCxn id="117" idx="5"/>
                <a:endCxn id="12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3"/>
              <p:cNvCxnSpPr>
                <a:stCxn id="123" idx="7"/>
                <a:endCxn id="12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3"/>
              <p:cNvCxnSpPr>
                <a:stCxn id="123" idx="7"/>
                <a:endCxn id="11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3"/>
              <p:cNvCxnSpPr>
                <a:stCxn id="119" idx="0"/>
                <a:endCxn id="12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3"/>
              <p:cNvCxnSpPr>
                <a:stCxn id="124" idx="1"/>
                <a:endCxn id="11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3"/>
              <p:cNvCxnSpPr>
                <a:stCxn id="121" idx="6"/>
                <a:endCxn id="12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3"/>
              <p:cNvCxnSpPr>
                <a:stCxn id="118" idx="4"/>
                <a:endCxn id="11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3"/>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 name="Google Shape;140;p3"/>
              <p:cNvCxnSpPr>
                <a:stCxn id="124" idx="2"/>
                <a:endCxn id="139" idx="7"/>
              </p:cNvCxnSpPr>
              <p:nvPr/>
            </p:nvCxnSpPr>
            <p:spPr>
              <a:xfrm rot="10800000">
                <a:off x="11116973" y="3873115"/>
                <a:ext cx="1471500" cy="550800"/>
              </a:xfrm>
              <a:prstGeom prst="straightConnector1">
                <a:avLst/>
              </a:prstGeom>
              <a:noFill/>
              <a:ln cap="flat" cmpd="sng" w="9525">
                <a:solidFill>
                  <a:srgbClr val="434343"/>
                </a:solidFill>
                <a:prstDash val="solid"/>
                <a:round/>
                <a:headEnd len="med" w="med" type="none"/>
                <a:tailEnd len="med" w="med" type="none"/>
              </a:ln>
            </p:spPr>
          </p:cxnSp>
          <p:cxnSp>
            <p:nvCxnSpPr>
              <p:cNvPr id="141" name="Google Shape;141;p3"/>
              <p:cNvCxnSpPr>
                <a:stCxn id="139" idx="2"/>
                <a:endCxn id="11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3"/>
              <p:cNvCxnSpPr>
                <a:stCxn id="139" idx="0"/>
                <a:endCxn id="11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3"/>
              <p:cNvCxnSpPr>
                <a:stCxn id="139" idx="1"/>
                <a:endCxn id="12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3"/>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5" name="Google Shape;145;p3"/>
              <p:cNvCxnSpPr>
                <a:stCxn id="119" idx="3"/>
                <a:endCxn id="14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3"/>
              <p:cNvCxnSpPr>
                <a:stCxn id="144" idx="0"/>
                <a:endCxn id="12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3"/>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8" name="Google Shape;148;p3"/>
              <p:cNvCxnSpPr>
                <a:stCxn id="117" idx="6"/>
                <a:endCxn id="14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3"/>
              <p:cNvCxnSpPr>
                <a:stCxn id="123" idx="0"/>
                <a:endCxn id="14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
              <p:cNvCxnSpPr>
                <a:stCxn id="147" idx="6"/>
                <a:endCxn id="12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3"/>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2" name="Google Shape;152;p3"/>
              <p:cNvCxnSpPr>
                <a:stCxn id="144" idx="5"/>
                <a:endCxn id="15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3"/>
              <p:cNvCxnSpPr>
                <a:stCxn id="151" idx="7"/>
                <a:endCxn id="11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3"/>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5" name="Google Shape;155;p3"/>
              <p:cNvCxnSpPr>
                <a:stCxn id="144" idx="0"/>
                <a:endCxn id="15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3"/>
              <p:cNvCxnSpPr>
                <a:stCxn id="154" idx="1"/>
                <a:endCxn id="12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3"/>
              <p:cNvCxnSpPr>
                <a:stCxn id="154" idx="6"/>
                <a:endCxn id="11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25" name="Shape 1225"/>
        <p:cNvGrpSpPr/>
        <p:nvPr/>
      </p:nvGrpSpPr>
      <p:grpSpPr>
        <a:xfrm>
          <a:off x="0" y="0"/>
          <a:ext cx="0" cy="0"/>
          <a:chOff x="0" y="0"/>
          <a:chExt cx="0" cy="0"/>
        </a:xfrm>
      </p:grpSpPr>
      <p:sp>
        <p:nvSpPr>
          <p:cNvPr id="1226" name="Google Shape;1226;p21"/>
          <p:cNvSpPr txBox="1"/>
          <p:nvPr>
            <p:ph type="title"/>
          </p:nvPr>
        </p:nvSpPr>
        <p:spPr>
          <a:xfrm>
            <a:off x="2347938" y="5646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7" name="Google Shape;1227;p21"/>
          <p:cNvSpPr txBox="1"/>
          <p:nvPr>
            <p:ph idx="1" type="subTitle"/>
          </p:nvPr>
        </p:nvSpPr>
        <p:spPr>
          <a:xfrm>
            <a:off x="2347900" y="16523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8" name="Google Shape;1228;p21"/>
          <p:cNvSpPr txBox="1"/>
          <p:nvPr/>
        </p:nvSpPr>
        <p:spPr>
          <a:xfrm>
            <a:off x="2741050" y="3413130"/>
            <a:ext cx="3661800" cy="789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Mulish"/>
                <a:ea typeface="Mulish"/>
                <a:cs typeface="Mulish"/>
                <a:sym typeface="Mulish"/>
              </a:rPr>
              <a:t>CREDITS:</a:t>
            </a:r>
            <a:r>
              <a:rPr lang="en" sz="1200">
                <a:solidFill>
                  <a:schemeClr val="dk1"/>
                </a:solidFill>
                <a:latin typeface="Mulish"/>
                <a:ea typeface="Mulish"/>
                <a:cs typeface="Mulish"/>
                <a:sym typeface="Mulish"/>
              </a:rPr>
              <a:t>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200">
                <a:solidFill>
                  <a:schemeClr val="dk1"/>
                </a:solidFill>
                <a:latin typeface="Mulish"/>
                <a:ea typeface="Mulish"/>
                <a:cs typeface="Mulish"/>
                <a:sym typeface="Mulish"/>
              </a:rPr>
              <a:t>, and includes icons by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grpSp>
        <p:nvGrpSpPr>
          <p:cNvPr id="1229" name="Google Shape;1229;p21"/>
          <p:cNvGrpSpPr/>
          <p:nvPr/>
        </p:nvGrpSpPr>
        <p:grpSpPr>
          <a:xfrm>
            <a:off x="-1196147" y="-548842"/>
            <a:ext cx="13880920" cy="6874700"/>
            <a:chOff x="-1196147" y="-548842"/>
            <a:chExt cx="13880920" cy="6874700"/>
          </a:xfrm>
        </p:grpSpPr>
        <p:grpSp>
          <p:nvGrpSpPr>
            <p:cNvPr id="1230" name="Google Shape;1230;p21"/>
            <p:cNvGrpSpPr/>
            <p:nvPr/>
          </p:nvGrpSpPr>
          <p:grpSpPr>
            <a:xfrm>
              <a:off x="-1196147" y="-548842"/>
              <a:ext cx="3657841" cy="4417628"/>
              <a:chOff x="-1196147" y="-548842"/>
              <a:chExt cx="3657841" cy="4417628"/>
            </a:xfrm>
          </p:grpSpPr>
          <p:sp>
            <p:nvSpPr>
              <p:cNvPr id="1231" name="Google Shape;1231;p2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2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2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2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2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2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2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2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39" name="Google Shape;1239;p21"/>
              <p:cNvCxnSpPr>
                <a:stCxn id="1235" idx="5"/>
                <a:endCxn id="1234"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21"/>
              <p:cNvCxnSpPr>
                <a:stCxn id="1236" idx="4"/>
                <a:endCxn id="1234"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1"/>
              <p:cNvCxnSpPr>
                <a:stCxn id="1231" idx="6"/>
                <a:endCxn id="1235"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1"/>
              <p:cNvCxnSpPr>
                <a:stCxn id="1235" idx="7"/>
                <a:endCxn id="1236"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1"/>
              <p:cNvCxnSpPr>
                <a:stCxn id="1236" idx="6"/>
                <a:endCxn id="1232"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21"/>
              <p:cNvCxnSpPr>
                <a:stCxn id="1234" idx="7"/>
                <a:endCxn id="1232"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a:stCxn id="1231" idx="6"/>
                <a:endCxn id="1237"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a:stCxn id="1237" idx="6"/>
                <a:endCxn id="1234"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21"/>
              <p:cNvCxnSpPr>
                <a:stCxn id="1237" idx="6"/>
                <a:endCxn id="1233"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21"/>
              <p:cNvCxnSpPr>
                <a:stCxn id="1233" idx="7"/>
                <a:endCxn id="1238"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a:stCxn id="1234" idx="6"/>
                <a:endCxn id="1238"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a:stCxn id="1238" idx="0"/>
                <a:endCxn id="1232"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21"/>
              <p:cNvCxnSpPr>
                <a:stCxn id="1236" idx="5"/>
                <a:endCxn id="1238"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1"/>
              <p:cNvCxnSpPr>
                <a:stCxn id="1235" idx="6"/>
                <a:endCxn id="1238"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1"/>
              <p:cNvCxnSpPr>
                <a:stCxn id="1235" idx="4"/>
                <a:endCxn id="1233"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254" name="Google Shape;1254;p2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5" name="Google Shape;1255;p21"/>
              <p:cNvCxnSpPr>
                <a:stCxn id="1238" idx="4"/>
                <a:endCxn id="1254"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21"/>
              <p:cNvCxnSpPr>
                <a:stCxn id="1254" idx="1"/>
                <a:endCxn id="1233"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21"/>
              <p:cNvCxnSpPr>
                <a:stCxn id="1254" idx="1"/>
                <a:endCxn id="1234"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258" name="Google Shape;1258;p2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9" name="Google Shape;1259;p21"/>
              <p:cNvCxnSpPr>
                <a:stCxn id="1236" idx="0"/>
                <a:endCxn id="1258"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21"/>
              <p:cNvCxnSpPr>
                <a:stCxn id="1232" idx="0"/>
                <a:endCxn id="1258"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261" name="Google Shape;1261;p21"/>
            <p:cNvGrpSpPr/>
            <p:nvPr/>
          </p:nvGrpSpPr>
          <p:grpSpPr>
            <a:xfrm>
              <a:off x="6988759" y="2308882"/>
              <a:ext cx="5696014" cy="4016976"/>
              <a:chOff x="6988759" y="2308882"/>
              <a:chExt cx="5696014" cy="4016976"/>
            </a:xfrm>
          </p:grpSpPr>
          <p:sp>
            <p:nvSpPr>
              <p:cNvPr id="1262" name="Google Shape;1262;p2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2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2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2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2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7" name="Google Shape;1267;p21"/>
              <p:cNvSpPr/>
              <p:nvPr/>
            </p:nvSpPr>
            <p:spPr>
              <a:xfrm flipH="1" rot="10800000">
                <a:off x="8847429" y="6195358"/>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8" name="Google Shape;1268;p2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9" name="Google Shape;1269;p2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70" name="Google Shape;1270;p21"/>
              <p:cNvCxnSpPr>
                <a:stCxn id="1266" idx="5"/>
                <a:endCxn id="1265"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1"/>
              <p:cNvCxnSpPr>
                <a:stCxn id="1267" idx="4"/>
                <a:endCxn id="1265"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1"/>
              <p:cNvCxnSpPr>
                <a:stCxn id="1262" idx="6"/>
                <a:endCxn id="1265"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1"/>
              <p:cNvCxnSpPr>
                <a:stCxn id="1262" idx="0"/>
                <a:endCxn id="1266"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1"/>
              <p:cNvCxnSpPr>
                <a:stCxn id="1266" idx="7"/>
                <a:endCxn id="1267"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1"/>
              <p:cNvCxnSpPr>
                <a:stCxn id="1267" idx="6"/>
                <a:endCxn id="1263"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1"/>
              <p:cNvCxnSpPr>
                <a:stCxn id="1265" idx="7"/>
                <a:endCxn id="1263"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1"/>
              <p:cNvCxnSpPr>
                <a:stCxn id="1262" idx="5"/>
                <a:endCxn id="1268"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1"/>
              <p:cNvCxnSpPr>
                <a:stCxn id="1268" idx="7"/>
                <a:endCxn id="1265"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1"/>
              <p:cNvCxnSpPr>
                <a:stCxn id="1268" idx="7"/>
                <a:endCxn id="1264"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1"/>
              <p:cNvCxnSpPr>
                <a:stCxn id="1264" idx="0"/>
                <a:endCxn id="1265"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1"/>
              <p:cNvCxnSpPr>
                <a:stCxn id="1269" idx="1"/>
                <a:endCxn id="1263"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1"/>
              <p:cNvCxnSpPr>
                <a:stCxn id="1266" idx="6"/>
                <a:endCxn id="1269"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1"/>
              <p:cNvCxnSpPr>
                <a:stCxn id="1263" idx="4"/>
                <a:endCxn id="1264"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284" name="Google Shape;1284;p2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85" name="Google Shape;1285;p21"/>
              <p:cNvCxnSpPr>
                <a:stCxn id="1269" idx="2"/>
                <a:endCxn id="1284"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1"/>
              <p:cNvCxnSpPr>
                <a:stCxn id="1284" idx="2"/>
                <a:endCxn id="1264"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1"/>
              <p:cNvCxnSpPr>
                <a:stCxn id="1284" idx="0"/>
                <a:endCxn id="1263"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1"/>
              <p:cNvCxnSpPr>
                <a:stCxn id="1284" idx="1"/>
                <a:endCxn id="1265"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289" name="Google Shape;1289;p2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0" name="Google Shape;1290;p21"/>
              <p:cNvCxnSpPr>
                <a:stCxn id="1264" idx="3"/>
                <a:endCxn id="1289"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1"/>
              <p:cNvCxnSpPr>
                <a:stCxn id="1289" idx="0"/>
                <a:endCxn id="1268"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292" name="Google Shape;1292;p2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3" name="Google Shape;1293;p21"/>
              <p:cNvCxnSpPr>
                <a:stCxn id="1262" idx="6"/>
                <a:endCxn id="1292"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1"/>
              <p:cNvCxnSpPr>
                <a:stCxn id="1268" idx="0"/>
                <a:endCxn id="1292"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1"/>
              <p:cNvCxnSpPr>
                <a:stCxn id="1292" idx="6"/>
                <a:endCxn id="1265"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296" name="Google Shape;1296;p2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7" name="Google Shape;1297;p21"/>
              <p:cNvCxnSpPr>
                <a:stCxn id="1289" idx="5"/>
                <a:endCxn id="1296"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1"/>
              <p:cNvCxnSpPr>
                <a:stCxn id="1296" idx="7"/>
                <a:endCxn id="1264"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299" name="Google Shape;1299;p2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00" name="Google Shape;1300;p21"/>
              <p:cNvCxnSpPr>
                <a:stCxn id="1289" idx="0"/>
                <a:endCxn id="1299"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1"/>
              <p:cNvCxnSpPr>
                <a:stCxn id="1299" idx="1"/>
                <a:endCxn id="1268"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1"/>
              <p:cNvCxnSpPr>
                <a:stCxn id="1299" idx="6"/>
                <a:endCxn id="1264"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3" name="Shape 1303"/>
        <p:cNvGrpSpPr/>
        <p:nvPr/>
      </p:nvGrpSpPr>
      <p:grpSpPr>
        <a:xfrm>
          <a:off x="0" y="0"/>
          <a:ext cx="0" cy="0"/>
          <a:chOff x="0" y="0"/>
          <a:chExt cx="0" cy="0"/>
        </a:xfrm>
      </p:grpSpPr>
      <p:grpSp>
        <p:nvGrpSpPr>
          <p:cNvPr id="1304" name="Google Shape;1304;p22"/>
          <p:cNvGrpSpPr/>
          <p:nvPr/>
        </p:nvGrpSpPr>
        <p:grpSpPr>
          <a:xfrm>
            <a:off x="119476" y="1141150"/>
            <a:ext cx="7318880" cy="3862644"/>
            <a:chOff x="119476" y="1141150"/>
            <a:chExt cx="7318880" cy="3862644"/>
          </a:xfrm>
        </p:grpSpPr>
        <p:grpSp>
          <p:nvGrpSpPr>
            <p:cNvPr id="1305" name="Google Shape;1305;p22"/>
            <p:cNvGrpSpPr/>
            <p:nvPr/>
          </p:nvGrpSpPr>
          <p:grpSpPr>
            <a:xfrm rot="10800000">
              <a:off x="119476" y="1141150"/>
              <a:ext cx="298275" cy="322675"/>
              <a:chOff x="8667225" y="681525"/>
              <a:chExt cx="298275" cy="322675"/>
            </a:xfrm>
          </p:grpSpPr>
          <p:sp>
            <p:nvSpPr>
              <p:cNvPr id="1306" name="Google Shape;1306;p22"/>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22"/>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8" name="Google Shape;1308;p22"/>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9" name="Google Shape;1309;p22"/>
            <p:cNvGrpSpPr/>
            <p:nvPr/>
          </p:nvGrpSpPr>
          <p:grpSpPr>
            <a:xfrm rot="-5139163">
              <a:off x="6960991" y="4509560"/>
              <a:ext cx="254304" cy="683114"/>
              <a:chOff x="140150" y="4353245"/>
              <a:chExt cx="254310" cy="683130"/>
            </a:xfrm>
          </p:grpSpPr>
          <p:sp>
            <p:nvSpPr>
              <p:cNvPr id="1310" name="Google Shape;1310;p22"/>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22"/>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22"/>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22"/>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14" name="Google Shape;1314;p22"/>
          <p:cNvGrpSpPr/>
          <p:nvPr/>
        </p:nvGrpSpPr>
        <p:grpSpPr>
          <a:xfrm>
            <a:off x="-3264108" y="1062527"/>
            <a:ext cx="12699758" cy="5125916"/>
            <a:chOff x="-3264108" y="1062527"/>
            <a:chExt cx="12699758" cy="5125916"/>
          </a:xfrm>
        </p:grpSpPr>
        <p:grpSp>
          <p:nvGrpSpPr>
            <p:cNvPr id="1315" name="Google Shape;1315;p22"/>
            <p:cNvGrpSpPr/>
            <p:nvPr/>
          </p:nvGrpSpPr>
          <p:grpSpPr>
            <a:xfrm rot="10800000">
              <a:off x="7825876" y="2716263"/>
              <a:ext cx="1609774" cy="2641456"/>
              <a:chOff x="-225924" y="-192037"/>
              <a:chExt cx="1609774" cy="2641456"/>
            </a:xfrm>
          </p:grpSpPr>
          <p:cxnSp>
            <p:nvCxnSpPr>
              <p:cNvPr id="1316" name="Google Shape;1316;p22"/>
              <p:cNvCxnSpPr>
                <a:stCxn id="1317" idx="7"/>
                <a:endCxn id="1318"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1318" name="Google Shape;1318;p22"/>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22"/>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22"/>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1" name="Google Shape;1321;p22"/>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2" name="Google Shape;1322;p22"/>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3" name="Google Shape;1323;p22"/>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24" name="Google Shape;1324;p22"/>
              <p:cNvCxnSpPr>
                <a:stCxn id="1323" idx="4"/>
                <a:endCxn id="1320"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22"/>
              <p:cNvCxnSpPr>
                <a:stCxn id="1322" idx="4"/>
                <a:endCxn id="1320"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22"/>
              <p:cNvCxnSpPr>
                <a:stCxn id="1322" idx="5"/>
                <a:endCxn id="1323"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22"/>
              <p:cNvCxnSpPr>
                <a:stCxn id="1322" idx="0"/>
                <a:endCxn id="1319"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22"/>
              <p:cNvCxnSpPr>
                <a:stCxn id="1322" idx="7"/>
                <a:endCxn id="1317"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22"/>
              <p:cNvCxnSpPr>
                <a:stCxn id="1319" idx="5"/>
                <a:endCxn id="1317"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22"/>
              <p:cNvCxnSpPr>
                <a:stCxn id="1319" idx="6"/>
                <a:endCxn id="1318"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22"/>
              <p:cNvCxnSpPr>
                <a:stCxn id="1321" idx="2"/>
                <a:endCxn id="1319"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22"/>
              <p:cNvCxnSpPr>
                <a:stCxn id="1323" idx="0"/>
                <a:endCxn id="1317"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22"/>
              <p:cNvCxnSpPr>
                <a:stCxn id="1323" idx="0"/>
                <a:endCxn id="1321"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1317" name="Google Shape;1317;p22"/>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4" name="Google Shape;1334;p22"/>
            <p:cNvGrpSpPr/>
            <p:nvPr/>
          </p:nvGrpSpPr>
          <p:grpSpPr>
            <a:xfrm rot="2030497">
              <a:off x="-2581586" y="1819329"/>
              <a:ext cx="3816850" cy="3612312"/>
              <a:chOff x="-100549" y="47919"/>
              <a:chExt cx="4607849" cy="4360923"/>
            </a:xfrm>
          </p:grpSpPr>
          <p:sp>
            <p:nvSpPr>
              <p:cNvPr id="1335" name="Google Shape;1335;p22"/>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22"/>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22"/>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8" name="Google Shape;1338;p22"/>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9" name="Google Shape;1339;p22"/>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22"/>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22"/>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22"/>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43" name="Google Shape;1343;p22"/>
              <p:cNvCxnSpPr>
                <a:stCxn id="1339" idx="5"/>
                <a:endCxn id="1338"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2"/>
              <p:cNvCxnSpPr>
                <a:stCxn id="1340" idx="4"/>
                <a:endCxn id="1338"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a:stCxn id="1335" idx="6"/>
                <a:endCxn id="1338"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a:stCxn id="1335" idx="0"/>
                <a:endCxn id="1339"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22"/>
              <p:cNvCxnSpPr>
                <a:stCxn id="1339" idx="7"/>
                <a:endCxn id="1340"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22"/>
              <p:cNvCxnSpPr>
                <a:stCxn id="1340" idx="6"/>
                <a:endCxn id="1336"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22"/>
              <p:cNvCxnSpPr>
                <a:stCxn id="1338" idx="7"/>
                <a:endCxn id="1336"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22"/>
              <p:cNvCxnSpPr>
                <a:stCxn id="1335" idx="5"/>
                <a:endCxn id="1341"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2"/>
              <p:cNvCxnSpPr>
                <a:stCxn id="1341" idx="7"/>
                <a:endCxn id="1338"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22"/>
              <p:cNvCxnSpPr>
                <a:stCxn id="1341" idx="5"/>
                <a:endCxn id="1337"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22"/>
              <p:cNvCxnSpPr>
                <a:stCxn id="1337" idx="0"/>
                <a:endCxn id="1338"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2"/>
              <p:cNvCxnSpPr>
                <a:stCxn id="1337" idx="7"/>
                <a:endCxn id="1342"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2"/>
              <p:cNvCxnSpPr>
                <a:stCxn id="1338" idx="6"/>
                <a:endCxn id="1342"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2"/>
              <p:cNvCxnSpPr>
                <a:stCxn id="1342" idx="0"/>
                <a:endCxn id="1336"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2"/>
              <p:cNvCxnSpPr>
                <a:stCxn id="1339" idx="4"/>
                <a:endCxn id="1337"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2"/>
              <p:cNvCxnSpPr>
                <a:stCxn id="1336" idx="4"/>
                <a:endCxn id="1337"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2"/>
              <p:cNvCxnSpPr>
                <a:stCxn id="1335" idx="5"/>
                <a:endCxn id="1337"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1360" name="Google Shape;1360;p22"/>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1" name="Google Shape;1361;p22"/>
              <p:cNvCxnSpPr>
                <a:stCxn id="1342" idx="4"/>
                <a:endCxn id="1360"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22"/>
              <p:cNvCxnSpPr>
                <a:stCxn id="1360" idx="2"/>
                <a:endCxn id="1337"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22"/>
              <p:cNvCxnSpPr>
                <a:stCxn id="1360" idx="0"/>
                <a:endCxn id="1336"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2"/>
              <p:cNvCxnSpPr>
                <a:stCxn id="1360" idx="1"/>
                <a:endCxn id="1338"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1365" name="Google Shape;1365;p22"/>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6" name="Google Shape;1366;p22"/>
              <p:cNvCxnSpPr>
                <a:stCxn id="1360" idx="2"/>
                <a:endCxn id="1365"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2"/>
              <p:cNvCxnSpPr>
                <a:stCxn id="1365" idx="1"/>
                <a:endCxn id="1341"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68" name="Shape 1368"/>
        <p:cNvGrpSpPr/>
        <p:nvPr/>
      </p:nvGrpSpPr>
      <p:grpSpPr>
        <a:xfrm>
          <a:off x="0" y="0"/>
          <a:ext cx="0" cy="0"/>
          <a:chOff x="0" y="0"/>
          <a:chExt cx="0" cy="0"/>
        </a:xfrm>
      </p:grpSpPr>
      <p:grpSp>
        <p:nvGrpSpPr>
          <p:cNvPr id="1369" name="Google Shape;1369;p23"/>
          <p:cNvGrpSpPr/>
          <p:nvPr/>
        </p:nvGrpSpPr>
        <p:grpSpPr>
          <a:xfrm>
            <a:off x="190301" y="174004"/>
            <a:ext cx="8808974" cy="4007621"/>
            <a:chOff x="190301" y="174004"/>
            <a:chExt cx="8808974" cy="4007621"/>
          </a:xfrm>
        </p:grpSpPr>
        <p:grpSp>
          <p:nvGrpSpPr>
            <p:cNvPr id="1370" name="Google Shape;1370;p23"/>
            <p:cNvGrpSpPr/>
            <p:nvPr/>
          </p:nvGrpSpPr>
          <p:grpSpPr>
            <a:xfrm rot="10800000">
              <a:off x="190301" y="3858950"/>
              <a:ext cx="298275" cy="322675"/>
              <a:chOff x="8667225" y="681525"/>
              <a:chExt cx="298275" cy="322675"/>
            </a:xfrm>
          </p:grpSpPr>
          <p:sp>
            <p:nvSpPr>
              <p:cNvPr id="1371" name="Google Shape;1371;p2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23"/>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2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74" name="Google Shape;1374;p23"/>
            <p:cNvGrpSpPr/>
            <p:nvPr/>
          </p:nvGrpSpPr>
          <p:grpSpPr>
            <a:xfrm rot="-5139163">
              <a:off x="8591694" y="201328"/>
              <a:ext cx="406266" cy="379191"/>
              <a:chOff x="140150" y="4657175"/>
              <a:chExt cx="406275" cy="379200"/>
            </a:xfrm>
          </p:grpSpPr>
          <p:sp>
            <p:nvSpPr>
              <p:cNvPr id="1375" name="Google Shape;1375;p23"/>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2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2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8" name="Google Shape;1378;p2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9" name="Google Shape;1379;p23"/>
          <p:cNvGrpSpPr/>
          <p:nvPr/>
        </p:nvGrpSpPr>
        <p:grpSpPr>
          <a:xfrm>
            <a:off x="115024" y="-2374836"/>
            <a:ext cx="8971639" cy="9886184"/>
            <a:chOff x="115024" y="-2374836"/>
            <a:chExt cx="8971639" cy="9886184"/>
          </a:xfrm>
        </p:grpSpPr>
        <p:grpSp>
          <p:nvGrpSpPr>
            <p:cNvPr id="1380" name="Google Shape;1380;p23"/>
            <p:cNvGrpSpPr/>
            <p:nvPr/>
          </p:nvGrpSpPr>
          <p:grpSpPr>
            <a:xfrm flipH="1">
              <a:off x="115024" y="-2374836"/>
              <a:ext cx="3687215" cy="3485542"/>
              <a:chOff x="5337386" y="-2374836"/>
              <a:chExt cx="3687215" cy="3485542"/>
            </a:xfrm>
          </p:grpSpPr>
          <p:sp>
            <p:nvSpPr>
              <p:cNvPr id="1381" name="Google Shape;1381;p23"/>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23"/>
              <p:cNvSpPr/>
              <p:nvPr/>
            </p:nvSpPr>
            <p:spPr>
              <a:xfrm rot="9699868">
                <a:off x="6325487" y="-94127"/>
                <a:ext cx="164028" cy="164028"/>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23"/>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23"/>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23"/>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23"/>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23"/>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23"/>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89" name="Google Shape;1389;p23"/>
              <p:cNvCxnSpPr>
                <a:stCxn id="1385" idx="5"/>
                <a:endCxn id="1384"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23"/>
              <p:cNvCxnSpPr>
                <a:stCxn id="1386" idx="4"/>
                <a:endCxn id="1384"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23"/>
              <p:cNvCxnSpPr>
                <a:stCxn id="1381" idx="0"/>
                <a:endCxn id="1385"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23"/>
              <p:cNvCxnSpPr>
                <a:stCxn id="1385" idx="6"/>
                <a:endCxn id="1386"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23"/>
              <p:cNvCxnSpPr>
                <a:stCxn id="1386" idx="6"/>
                <a:endCxn id="1382"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23"/>
              <p:cNvCxnSpPr>
                <a:stCxn id="1384" idx="6"/>
                <a:endCxn id="1382"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a:stCxn id="1381" idx="6"/>
                <a:endCxn id="1387"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a:stCxn id="1381" idx="7"/>
                <a:endCxn id="1384"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23"/>
              <p:cNvCxnSpPr>
                <a:stCxn id="1387" idx="7"/>
                <a:endCxn id="1383"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23"/>
              <p:cNvCxnSpPr>
                <a:stCxn id="1383" idx="0"/>
                <a:endCxn id="1384"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a:stCxn id="1388" idx="2"/>
                <a:endCxn id="1382"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a:stCxn id="1386" idx="7"/>
                <a:endCxn id="1388"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401" name="Google Shape;1401;p23"/>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2" name="Google Shape;1402;p23"/>
              <p:cNvCxnSpPr>
                <a:stCxn id="1388" idx="3"/>
                <a:endCxn id="1401"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23"/>
              <p:cNvCxnSpPr>
                <a:stCxn id="1401" idx="2"/>
                <a:endCxn id="1383"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23"/>
              <p:cNvCxnSpPr>
                <a:stCxn id="1401" idx="0"/>
                <a:endCxn id="1382"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23"/>
              <p:cNvCxnSpPr>
                <a:stCxn id="1401" idx="1"/>
                <a:endCxn id="1384"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406" name="Google Shape;1406;p23"/>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7" name="Google Shape;1407;p23"/>
              <p:cNvCxnSpPr>
                <a:stCxn id="1383" idx="2"/>
                <a:endCxn id="1406"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23"/>
              <p:cNvCxnSpPr>
                <a:stCxn id="1406" idx="3"/>
                <a:endCxn id="1381"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23"/>
              <p:cNvCxnSpPr>
                <a:stCxn id="1384" idx="4"/>
                <a:endCxn id="1406"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410" name="Google Shape;1410;p23"/>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11" name="Google Shape;1411;p23"/>
              <p:cNvCxnSpPr>
                <a:stCxn id="1384" idx="0"/>
                <a:endCxn id="1410"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23"/>
              <p:cNvCxnSpPr>
                <a:stCxn id="1385" idx="7"/>
                <a:endCxn id="1410"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413" name="Google Shape;1413;p23"/>
            <p:cNvGrpSpPr/>
            <p:nvPr/>
          </p:nvGrpSpPr>
          <p:grpSpPr>
            <a:xfrm>
              <a:off x="4731484" y="3997585"/>
              <a:ext cx="4355179" cy="3513764"/>
              <a:chOff x="720009" y="3852908"/>
              <a:chExt cx="4355179" cy="3513764"/>
            </a:xfrm>
          </p:grpSpPr>
          <p:sp>
            <p:nvSpPr>
              <p:cNvPr id="1414" name="Google Shape;1414;p23"/>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23"/>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23"/>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23"/>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23"/>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9" name="Google Shape;1419;p23"/>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0" name="Google Shape;1420;p23"/>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23"/>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22" name="Google Shape;1422;p23"/>
              <p:cNvCxnSpPr>
                <a:stCxn id="1419" idx="4"/>
                <a:endCxn id="1417"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a:stCxn id="1414" idx="7"/>
                <a:endCxn id="1418"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23"/>
              <p:cNvCxnSpPr>
                <a:stCxn id="1418" idx="7"/>
                <a:endCxn id="1419"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23"/>
              <p:cNvCxnSpPr>
                <a:stCxn id="1419" idx="6"/>
                <a:endCxn id="1415"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23"/>
              <p:cNvCxnSpPr>
                <a:stCxn id="1417" idx="7"/>
                <a:endCxn id="1415"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23"/>
              <p:cNvCxnSpPr>
                <a:stCxn id="1414" idx="6"/>
                <a:endCxn id="1420"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23"/>
              <p:cNvCxnSpPr>
                <a:stCxn id="1420" idx="0"/>
                <a:endCxn id="1417"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23"/>
              <p:cNvCxnSpPr>
                <a:stCxn id="1420" idx="5"/>
                <a:endCxn id="1416"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23"/>
              <p:cNvCxnSpPr>
                <a:stCxn id="1416" idx="0"/>
                <a:endCxn id="1417"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23"/>
              <p:cNvCxnSpPr>
                <a:stCxn id="1416" idx="7"/>
                <a:endCxn id="1421"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23"/>
              <p:cNvCxnSpPr>
                <a:stCxn id="1417" idx="6"/>
                <a:endCxn id="1421"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23"/>
              <p:cNvCxnSpPr>
                <a:stCxn id="1421" idx="0"/>
                <a:endCxn id="1415"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23"/>
              <p:cNvCxnSpPr>
                <a:stCxn id="1419" idx="5"/>
                <a:endCxn id="1421"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23"/>
              <p:cNvCxnSpPr>
                <a:stCxn id="1418" idx="6"/>
                <a:endCxn id="1421"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23"/>
              <p:cNvCxnSpPr>
                <a:stCxn id="1418" idx="5"/>
                <a:endCxn id="1420"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23"/>
              <p:cNvCxnSpPr>
                <a:stCxn id="1415" idx="4"/>
                <a:endCxn id="1416"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438" name="Google Shape;1438;p23"/>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39" name="Google Shape;1439;p23"/>
              <p:cNvCxnSpPr>
                <a:stCxn id="1421" idx="4"/>
                <a:endCxn id="1438"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23"/>
              <p:cNvCxnSpPr>
                <a:stCxn id="1438" idx="1"/>
                <a:endCxn id="1416"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441" name="Google Shape;1441;p23"/>
              <p:cNvSpPr/>
              <p:nvPr/>
            </p:nvSpPr>
            <p:spPr>
              <a:xfrm rot="8759498">
                <a:off x="1785083" y="4514433"/>
                <a:ext cx="194703" cy="194703"/>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42" name="Google Shape;1442;p23"/>
              <p:cNvCxnSpPr>
                <a:stCxn id="1438" idx="2"/>
                <a:endCxn id="1441"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23"/>
              <p:cNvCxnSpPr>
                <a:stCxn id="1441" idx="1"/>
                <a:endCxn id="1420"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23"/>
              <p:cNvCxnSpPr>
                <a:stCxn id="1441" idx="7"/>
                <a:endCxn id="1416"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4"/>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61" name="Google Shape;161;p4"/>
          <p:cNvGrpSpPr/>
          <p:nvPr/>
        </p:nvGrpSpPr>
        <p:grpSpPr>
          <a:xfrm>
            <a:off x="-497962" y="-2402532"/>
            <a:ext cx="9442425" cy="8210276"/>
            <a:chOff x="-497962" y="-2402532"/>
            <a:chExt cx="9442425" cy="8210276"/>
          </a:xfrm>
        </p:grpSpPr>
        <p:grpSp>
          <p:nvGrpSpPr>
            <p:cNvPr id="162" name="Google Shape;162;p4"/>
            <p:cNvGrpSpPr/>
            <p:nvPr/>
          </p:nvGrpSpPr>
          <p:grpSpPr>
            <a:xfrm>
              <a:off x="4589284" y="-2402532"/>
              <a:ext cx="4355179" cy="2890037"/>
              <a:chOff x="4589284" y="-2402532"/>
              <a:chExt cx="4355179" cy="2890037"/>
            </a:xfrm>
          </p:grpSpPr>
          <p:sp>
            <p:nvSpPr>
              <p:cNvPr id="163" name="Google Shape;163;p4"/>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4"/>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4"/>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4"/>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4"/>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4"/>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4"/>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4"/>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71" name="Google Shape;171;p4"/>
              <p:cNvCxnSpPr>
                <a:stCxn id="167" idx="5"/>
                <a:endCxn id="166"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4"/>
              <p:cNvCxnSpPr>
                <a:stCxn id="168" idx="4"/>
                <a:endCxn id="166"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a:stCxn id="163" idx="6"/>
                <a:endCxn id="167"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a:stCxn id="167" idx="7"/>
                <a:endCxn id="168"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a:stCxn id="168" idx="6"/>
                <a:endCxn id="164"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a:stCxn id="166" idx="7"/>
                <a:endCxn id="164"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a:stCxn id="163" idx="6"/>
                <a:endCxn id="169"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4"/>
              <p:cNvCxnSpPr>
                <a:stCxn id="169" idx="6"/>
                <a:endCxn id="166"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4"/>
              <p:cNvCxnSpPr>
                <a:stCxn id="169" idx="5"/>
                <a:endCxn id="165"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4"/>
              <p:cNvCxnSpPr>
                <a:stCxn id="165" idx="0"/>
                <a:endCxn id="166"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4"/>
              <p:cNvCxnSpPr>
                <a:stCxn id="165" idx="7"/>
                <a:endCxn id="170"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4"/>
              <p:cNvCxnSpPr>
                <a:stCxn id="166" idx="6"/>
                <a:endCxn id="170"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4"/>
              <p:cNvCxnSpPr>
                <a:stCxn id="170" idx="0"/>
                <a:endCxn id="164"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4"/>
              <p:cNvCxnSpPr>
                <a:stCxn id="168" idx="5"/>
                <a:endCxn id="170"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4"/>
              <p:cNvCxnSpPr>
                <a:stCxn id="167" idx="6"/>
                <a:endCxn id="170"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4"/>
              <p:cNvCxnSpPr>
                <a:stCxn id="167" idx="4"/>
                <a:endCxn id="165"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4"/>
              <p:cNvCxnSpPr>
                <a:stCxn id="164" idx="4"/>
                <a:endCxn id="165"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4"/>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9" name="Google Shape;189;p4"/>
              <p:cNvCxnSpPr>
                <a:stCxn id="170" idx="4"/>
                <a:endCxn id="188"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4"/>
              <p:cNvCxnSpPr>
                <a:stCxn id="188" idx="1"/>
                <a:endCxn id="165"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4"/>
              <p:cNvCxnSpPr>
                <a:stCxn id="188" idx="0"/>
                <a:endCxn id="164"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4"/>
              <p:cNvCxnSpPr>
                <a:stCxn id="188" idx="1"/>
                <a:endCxn id="166"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4"/>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4" name="Google Shape;194;p4"/>
              <p:cNvCxnSpPr>
                <a:stCxn id="188" idx="2"/>
                <a:endCxn id="193"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4"/>
              <p:cNvCxnSpPr>
                <a:stCxn id="193" idx="1"/>
                <a:endCxn id="169"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4"/>
              <p:cNvCxnSpPr>
                <a:stCxn id="193" idx="7"/>
                <a:endCxn id="165"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197" name="Google Shape;197;p4"/>
            <p:cNvGrpSpPr/>
            <p:nvPr/>
          </p:nvGrpSpPr>
          <p:grpSpPr>
            <a:xfrm flipH="1" rot="10800000">
              <a:off x="-497962" y="2486033"/>
              <a:ext cx="3063625" cy="3321711"/>
              <a:chOff x="-460575" y="-671217"/>
              <a:chExt cx="3063625" cy="3321711"/>
            </a:xfrm>
          </p:grpSpPr>
          <p:cxnSp>
            <p:nvCxnSpPr>
              <p:cNvPr id="198" name="Google Shape;198;p4"/>
              <p:cNvCxnSpPr>
                <a:stCxn id="199" idx="6"/>
                <a:endCxn id="200"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4"/>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4"/>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4"/>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4"/>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4"/>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05" name="Google Shape;205;p4"/>
              <p:cNvCxnSpPr>
                <a:stCxn id="204" idx="4"/>
                <a:endCxn id="202"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4"/>
              <p:cNvCxnSpPr>
                <a:stCxn id="203" idx="4"/>
                <a:endCxn id="202"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4"/>
              <p:cNvCxnSpPr>
                <a:stCxn id="203" idx="5"/>
                <a:endCxn id="204"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4"/>
              <p:cNvCxnSpPr>
                <a:stCxn id="203" idx="0"/>
                <a:endCxn id="201"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4"/>
              <p:cNvCxnSpPr>
                <a:stCxn id="203" idx="7"/>
                <a:endCxn id="199"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4"/>
              <p:cNvCxnSpPr>
                <a:stCxn id="201" idx="5"/>
                <a:endCxn id="199"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4"/>
              <p:cNvCxnSpPr>
                <a:stCxn id="201" idx="6"/>
                <a:endCxn id="200"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4"/>
              <p:cNvCxnSpPr>
                <a:stCxn id="213" idx="1"/>
                <a:endCxn id="201"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4"/>
              <p:cNvCxnSpPr>
                <a:stCxn id="204" idx="0"/>
                <a:endCxn id="199"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
              <p:cNvCxnSpPr>
                <a:stCxn id="204" idx="0"/>
                <a:endCxn id="213"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4"/>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7" name="Google Shape;217;p4"/>
              <p:cNvCxnSpPr>
                <a:stCxn id="201" idx="5"/>
                <a:endCxn id="216"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4"/>
              <p:cNvCxnSpPr>
                <a:stCxn id="213" idx="7"/>
                <a:endCxn id="216"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4"/>
              <p:cNvCxnSpPr>
                <a:stCxn id="216" idx="6"/>
                <a:endCxn id="200"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4"/>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21" name="Google Shape;221;p4"/>
              <p:cNvCxnSpPr>
                <a:stCxn id="220" idx="0"/>
                <a:endCxn id="201"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4"/>
              <p:cNvCxnSpPr>
                <a:stCxn id="220" idx="6"/>
                <a:endCxn id="199"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4"/>
              <p:cNvCxnSpPr>
                <a:stCxn id="220" idx="5"/>
                <a:endCxn id="203"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4"/>
              <p:cNvCxnSpPr>
                <a:stCxn id="220" idx="5"/>
                <a:endCxn id="202"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4"/>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4"/>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5" name="Google Shape;225;p4"/>
          <p:cNvGrpSpPr/>
          <p:nvPr/>
        </p:nvGrpSpPr>
        <p:grpSpPr>
          <a:xfrm flipH="1" rot="10800000">
            <a:off x="144013" y="213488"/>
            <a:ext cx="406275" cy="563575"/>
            <a:chOff x="140150" y="4340075"/>
            <a:chExt cx="406275" cy="563575"/>
          </a:xfrm>
        </p:grpSpPr>
        <p:sp>
          <p:nvSpPr>
            <p:cNvPr id="226" name="Google Shape;226;p4"/>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5"/>
          <p:cNvSpPr txBox="1"/>
          <p:nvPr>
            <p:ph idx="1" type="subTitle"/>
          </p:nvPr>
        </p:nvSpPr>
        <p:spPr>
          <a:xfrm>
            <a:off x="4951702"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5"/>
          <p:cNvSpPr txBox="1"/>
          <p:nvPr>
            <p:ph idx="2" type="subTitle"/>
          </p:nvPr>
        </p:nvSpPr>
        <p:spPr>
          <a:xfrm>
            <a:off x="1050400"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4" name="Google Shape;234;p5"/>
          <p:cNvSpPr txBox="1"/>
          <p:nvPr>
            <p:ph idx="3" type="subTitle"/>
          </p:nvPr>
        </p:nvSpPr>
        <p:spPr>
          <a:xfrm>
            <a:off x="1050400"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5" name="Google Shape;235;p5"/>
          <p:cNvSpPr txBox="1"/>
          <p:nvPr>
            <p:ph idx="4" type="subTitle"/>
          </p:nvPr>
        </p:nvSpPr>
        <p:spPr>
          <a:xfrm>
            <a:off x="4951707"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36" name="Google Shape;236;p5"/>
          <p:cNvGrpSpPr/>
          <p:nvPr/>
        </p:nvGrpSpPr>
        <p:grpSpPr>
          <a:xfrm>
            <a:off x="-497962" y="-2402532"/>
            <a:ext cx="9442425" cy="7984626"/>
            <a:chOff x="-497962" y="-2402532"/>
            <a:chExt cx="9442425" cy="7984626"/>
          </a:xfrm>
        </p:grpSpPr>
        <p:grpSp>
          <p:nvGrpSpPr>
            <p:cNvPr id="237" name="Google Shape;237;p5"/>
            <p:cNvGrpSpPr/>
            <p:nvPr/>
          </p:nvGrpSpPr>
          <p:grpSpPr>
            <a:xfrm>
              <a:off x="4589284" y="-2402532"/>
              <a:ext cx="4355179" cy="2890037"/>
              <a:chOff x="4589284" y="-2402532"/>
              <a:chExt cx="4355179" cy="2890037"/>
            </a:xfrm>
          </p:grpSpPr>
          <p:sp>
            <p:nvSpPr>
              <p:cNvPr id="238" name="Google Shape;238;p5"/>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5"/>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5"/>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5"/>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5"/>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5"/>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5"/>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5"/>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46" name="Google Shape;246;p5"/>
              <p:cNvCxnSpPr>
                <a:stCxn id="242" idx="5"/>
                <a:endCxn id="24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5"/>
              <p:cNvCxnSpPr>
                <a:stCxn id="243" idx="4"/>
                <a:endCxn id="24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5"/>
              <p:cNvCxnSpPr>
                <a:stCxn id="238" idx="6"/>
                <a:endCxn id="24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5"/>
              <p:cNvCxnSpPr>
                <a:stCxn id="242" idx="7"/>
                <a:endCxn id="24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5"/>
              <p:cNvCxnSpPr>
                <a:stCxn id="243" idx="6"/>
                <a:endCxn id="23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5"/>
              <p:cNvCxnSpPr>
                <a:stCxn id="241" idx="7"/>
                <a:endCxn id="23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5"/>
              <p:cNvCxnSpPr>
                <a:stCxn id="238" idx="6"/>
                <a:endCxn id="24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5"/>
              <p:cNvCxnSpPr>
                <a:stCxn id="244" idx="6"/>
                <a:endCxn id="24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5"/>
              <p:cNvCxnSpPr>
                <a:stCxn id="244" idx="5"/>
                <a:endCxn id="24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5"/>
              <p:cNvCxnSpPr>
                <a:stCxn id="240" idx="0"/>
                <a:endCxn id="24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5"/>
              <p:cNvCxnSpPr>
                <a:stCxn id="240" idx="7"/>
                <a:endCxn id="24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5"/>
              <p:cNvCxnSpPr>
                <a:stCxn id="241" idx="6"/>
                <a:endCxn id="24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5"/>
              <p:cNvCxnSpPr>
                <a:stCxn id="245" idx="0"/>
                <a:endCxn id="23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5"/>
              <p:cNvCxnSpPr>
                <a:stCxn id="243" idx="5"/>
                <a:endCxn id="24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5"/>
              <p:cNvCxnSpPr>
                <a:stCxn id="242" idx="6"/>
                <a:endCxn id="24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5"/>
              <p:cNvCxnSpPr>
                <a:stCxn id="242" idx="4"/>
                <a:endCxn id="24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5"/>
              <p:cNvCxnSpPr>
                <a:stCxn id="239" idx="4"/>
                <a:endCxn id="24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5"/>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4" name="Google Shape;264;p5"/>
              <p:cNvCxnSpPr>
                <a:stCxn id="245" idx="4"/>
                <a:endCxn id="26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5"/>
              <p:cNvCxnSpPr>
                <a:stCxn id="263" idx="1"/>
                <a:endCxn id="24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5"/>
              <p:cNvCxnSpPr>
                <a:stCxn id="263" idx="0"/>
                <a:endCxn id="23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5"/>
              <p:cNvCxnSpPr>
                <a:stCxn id="263" idx="1"/>
                <a:endCxn id="24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268" name="Google Shape;268;p5"/>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9" name="Google Shape;269;p5"/>
              <p:cNvCxnSpPr>
                <a:stCxn id="263" idx="2"/>
                <a:endCxn id="26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5"/>
              <p:cNvCxnSpPr>
                <a:stCxn id="268" idx="1"/>
                <a:endCxn id="24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5"/>
              <p:cNvCxnSpPr>
                <a:stCxn id="268" idx="7"/>
                <a:endCxn id="24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5"/>
            <p:cNvGrpSpPr/>
            <p:nvPr/>
          </p:nvGrpSpPr>
          <p:grpSpPr>
            <a:xfrm flipH="1" rot="10800000">
              <a:off x="-497962" y="2260383"/>
              <a:ext cx="3063625" cy="3321711"/>
              <a:chOff x="-460575" y="-671217"/>
              <a:chExt cx="3063625" cy="3321711"/>
            </a:xfrm>
          </p:grpSpPr>
          <p:cxnSp>
            <p:nvCxnSpPr>
              <p:cNvPr id="273" name="Google Shape;273;p5"/>
              <p:cNvCxnSpPr>
                <a:stCxn id="274" idx="6"/>
                <a:endCxn id="27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5"/>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5"/>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5"/>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5"/>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5"/>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80" name="Google Shape;280;p5"/>
              <p:cNvCxnSpPr>
                <a:stCxn id="279" idx="4"/>
                <a:endCxn id="27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5"/>
              <p:cNvCxnSpPr>
                <a:stCxn id="278" idx="4"/>
                <a:endCxn id="27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5"/>
              <p:cNvCxnSpPr>
                <a:stCxn id="278" idx="5"/>
                <a:endCxn id="27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5"/>
              <p:cNvCxnSpPr>
                <a:stCxn id="278" idx="0"/>
                <a:endCxn id="27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5"/>
              <p:cNvCxnSpPr>
                <a:stCxn id="278" idx="7"/>
                <a:endCxn id="27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5"/>
              <p:cNvCxnSpPr>
                <a:stCxn id="276" idx="5"/>
                <a:endCxn id="27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5"/>
              <p:cNvCxnSpPr>
                <a:stCxn id="276" idx="6"/>
                <a:endCxn id="27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5"/>
              <p:cNvCxnSpPr>
                <a:stCxn id="288" idx="1"/>
                <a:endCxn id="27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5"/>
              <p:cNvCxnSpPr>
                <a:stCxn id="279" idx="0"/>
                <a:endCxn id="27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5"/>
              <p:cNvCxnSpPr>
                <a:stCxn id="279" idx="0"/>
                <a:endCxn id="28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291" name="Google Shape;291;p5"/>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2" name="Google Shape;292;p5"/>
              <p:cNvCxnSpPr>
                <a:stCxn id="276" idx="5"/>
                <a:endCxn id="29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5"/>
              <p:cNvCxnSpPr>
                <a:stCxn id="288" idx="7"/>
                <a:endCxn id="29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5"/>
              <p:cNvCxnSpPr>
                <a:stCxn id="291" idx="6"/>
                <a:endCxn id="27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5"/>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6" name="Google Shape;296;p5"/>
              <p:cNvCxnSpPr>
                <a:stCxn id="295" idx="0"/>
                <a:endCxn id="27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5"/>
              <p:cNvCxnSpPr>
                <a:stCxn id="295" idx="6"/>
                <a:endCxn id="27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5"/>
              <p:cNvCxnSpPr>
                <a:stCxn id="295" idx="5"/>
                <a:endCxn id="27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5"/>
              <p:cNvCxnSpPr>
                <a:stCxn id="295" idx="5"/>
                <a:endCxn id="27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5"/>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5"/>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0" name="Google Shape;300;p5"/>
          <p:cNvGrpSpPr/>
          <p:nvPr/>
        </p:nvGrpSpPr>
        <p:grpSpPr>
          <a:xfrm>
            <a:off x="3132451" y="3639438"/>
            <a:ext cx="5812012" cy="1415987"/>
            <a:chOff x="3132451" y="3639438"/>
            <a:chExt cx="5812012" cy="1415987"/>
          </a:xfrm>
        </p:grpSpPr>
        <p:grpSp>
          <p:nvGrpSpPr>
            <p:cNvPr id="301" name="Google Shape;301;p5"/>
            <p:cNvGrpSpPr/>
            <p:nvPr/>
          </p:nvGrpSpPr>
          <p:grpSpPr>
            <a:xfrm flipH="1" rot="10800000">
              <a:off x="8538188" y="3639438"/>
              <a:ext cx="406275" cy="563575"/>
              <a:chOff x="140150" y="4340075"/>
              <a:chExt cx="406275" cy="563575"/>
            </a:xfrm>
          </p:grpSpPr>
          <p:sp>
            <p:nvSpPr>
              <p:cNvPr id="302" name="Google Shape;302;p5"/>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rot="10800000">
              <a:off x="3132451" y="4732750"/>
              <a:ext cx="298275" cy="322675"/>
              <a:chOff x="8667225" y="681525"/>
              <a:chExt cx="298275" cy="322675"/>
            </a:xfrm>
          </p:grpSpPr>
          <p:sp>
            <p:nvSpPr>
              <p:cNvPr id="307" name="Google Shape;307;p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0" name="Shape 310"/>
        <p:cNvGrpSpPr/>
        <p:nvPr/>
      </p:nvGrpSpPr>
      <p:grpSpPr>
        <a:xfrm>
          <a:off x="0" y="0"/>
          <a:ext cx="0" cy="0"/>
          <a:chOff x="0" y="0"/>
          <a:chExt cx="0" cy="0"/>
        </a:xfrm>
      </p:grpSpPr>
      <p:sp>
        <p:nvSpPr>
          <p:cNvPr id="311" name="Google Shape;3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12" name="Google Shape;312;p6"/>
          <p:cNvCxnSpPr>
            <a:stCxn id="313" idx="6"/>
            <a:endCxn id="314" idx="2"/>
          </p:cNvCxnSpPr>
          <p:nvPr/>
        </p:nvCxnSpPr>
        <p:spPr>
          <a:xfrm flipH="1" rot="10800000">
            <a:off x="193201" y="280868"/>
            <a:ext cx="388800" cy="117000"/>
          </a:xfrm>
          <a:prstGeom prst="straightConnector1">
            <a:avLst/>
          </a:prstGeom>
          <a:noFill/>
          <a:ln cap="flat" cmpd="sng" w="9525">
            <a:solidFill>
              <a:schemeClr val="dk2"/>
            </a:solidFill>
            <a:prstDash val="solid"/>
            <a:round/>
            <a:headEnd len="med" w="med" type="none"/>
            <a:tailEnd len="med" w="med" type="none"/>
          </a:ln>
        </p:spPr>
      </p:cxnSp>
      <p:grpSp>
        <p:nvGrpSpPr>
          <p:cNvPr id="315" name="Google Shape;315;p6"/>
          <p:cNvGrpSpPr/>
          <p:nvPr/>
        </p:nvGrpSpPr>
        <p:grpSpPr>
          <a:xfrm>
            <a:off x="-378324" y="-207277"/>
            <a:ext cx="9969999" cy="5712728"/>
            <a:chOff x="-378324" y="-207277"/>
            <a:chExt cx="9969999" cy="5712728"/>
          </a:xfrm>
        </p:grpSpPr>
        <p:grpSp>
          <p:nvGrpSpPr>
            <p:cNvPr id="316" name="Google Shape;316;p6"/>
            <p:cNvGrpSpPr/>
            <p:nvPr/>
          </p:nvGrpSpPr>
          <p:grpSpPr>
            <a:xfrm>
              <a:off x="-378324" y="-207277"/>
              <a:ext cx="1762174" cy="2641456"/>
              <a:chOff x="-149724" y="-192037"/>
              <a:chExt cx="1762174" cy="2641456"/>
            </a:xfrm>
          </p:grpSpPr>
          <p:cxnSp>
            <p:nvCxnSpPr>
              <p:cNvPr id="317" name="Google Shape;317;p6"/>
              <p:cNvCxnSpPr>
                <a:stCxn id="314" idx="7"/>
                <a:endCxn id="318" idx="2"/>
              </p:cNvCxnSpPr>
              <p:nvPr/>
            </p:nvCxnSpPr>
            <p:spPr>
              <a:xfrm flipH="1" rot="10800000">
                <a:off x="936740" y="3228"/>
                <a:ext cx="518100" cy="240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6"/>
              <p:cNvSpPr/>
              <p:nvPr/>
            </p:nvSpPr>
            <p:spPr>
              <a:xfrm>
                <a:off x="1454950" y="-75631"/>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 name="Google Shape;319;p6"/>
              <p:cNvSpPr/>
              <p:nvPr/>
            </p:nvSpPr>
            <p:spPr>
              <a:xfrm>
                <a:off x="-1497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 name="Google Shape;320;p6"/>
              <p:cNvSpPr/>
              <p:nvPr/>
            </p:nvSpPr>
            <p:spPr>
              <a:xfrm>
                <a:off x="2538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6"/>
              <p:cNvSpPr/>
              <p:nvPr/>
            </p:nvSpPr>
            <p:spPr>
              <a:xfrm>
                <a:off x="810500" y="222169"/>
                <a:ext cx="147900" cy="14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 name="Google Shape;321;p6"/>
              <p:cNvSpPr/>
              <p:nvPr/>
            </p:nvSpPr>
            <p:spPr>
              <a:xfrm>
                <a:off x="64625" y="886726"/>
                <a:ext cx="147900" cy="14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6"/>
              <p:cNvSpPr/>
              <p:nvPr/>
            </p:nvSpPr>
            <p:spPr>
              <a:xfrm>
                <a:off x="368276" y="1058087"/>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23" name="Google Shape;323;p6"/>
              <p:cNvCxnSpPr>
                <a:stCxn id="322" idx="4"/>
                <a:endCxn id="320" idx="0"/>
              </p:cNvCxnSpPr>
              <p:nvPr/>
            </p:nvCxnSpPr>
            <p:spPr>
              <a:xfrm flipH="1">
                <a:off x="332426" y="1144787"/>
                <a:ext cx="79200" cy="1147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6"/>
              <p:cNvCxnSpPr>
                <a:stCxn id="321" idx="4"/>
                <a:endCxn id="320" idx="0"/>
              </p:cNvCxnSpPr>
              <p:nvPr/>
            </p:nvCxnSpPr>
            <p:spPr>
              <a:xfrm>
                <a:off x="138575" y="1034626"/>
                <a:ext cx="194100" cy="12573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6"/>
              <p:cNvCxnSpPr>
                <a:stCxn id="321" idx="5"/>
                <a:endCxn id="322" idx="1"/>
              </p:cNvCxnSpPr>
              <p:nvPr/>
            </p:nvCxnSpPr>
            <p:spPr>
              <a:xfrm>
                <a:off x="190866" y="1012967"/>
                <a:ext cx="190200" cy="57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6"/>
              <p:cNvCxnSpPr>
                <a:stCxn id="321" idx="0"/>
                <a:endCxn id="319" idx="4"/>
              </p:cNvCxnSpPr>
              <p:nvPr/>
            </p:nvCxnSpPr>
            <p:spPr>
              <a:xfrm rot="10800000">
                <a:off x="-99625" y="-92174"/>
                <a:ext cx="238200" cy="9789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6"/>
              <p:cNvCxnSpPr>
                <a:stCxn id="321" idx="0"/>
                <a:endCxn id="313" idx="3"/>
              </p:cNvCxnSpPr>
              <p:nvPr/>
            </p:nvCxnSpPr>
            <p:spPr>
              <a:xfrm flipH="1" rot="10800000">
                <a:off x="138575" y="443626"/>
                <a:ext cx="209100" cy="44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6"/>
              <p:cNvCxnSpPr>
                <a:stCxn id="319" idx="5"/>
                <a:endCxn id="313" idx="1"/>
              </p:cNvCxnSpPr>
              <p:nvPr/>
            </p:nvCxnSpPr>
            <p:spPr>
              <a:xfrm>
                <a:off x="-644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6"/>
              <p:cNvCxnSpPr>
                <a:stCxn id="319" idx="6"/>
                <a:endCxn id="318" idx="2"/>
              </p:cNvCxnSpPr>
              <p:nvPr/>
            </p:nvCxnSpPr>
            <p:spPr>
              <a:xfrm>
                <a:off x="-49824" y="-142087"/>
                <a:ext cx="1504800" cy="1452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6"/>
              <p:cNvCxnSpPr>
                <a:stCxn id="314" idx="1"/>
                <a:endCxn id="319" idx="5"/>
              </p:cNvCxnSpPr>
              <p:nvPr/>
            </p:nvCxnSpPr>
            <p:spPr>
              <a:xfrm rot="10800000">
                <a:off x="-64541" y="-106872"/>
                <a:ext cx="896700" cy="350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6"/>
              <p:cNvCxnSpPr>
                <a:stCxn id="322" idx="0"/>
                <a:endCxn id="313" idx="4"/>
              </p:cNvCxnSpPr>
              <p:nvPr/>
            </p:nvCxnSpPr>
            <p:spPr>
              <a:xfrm rot="10800000">
                <a:off x="378326" y="456587"/>
                <a:ext cx="33300" cy="601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6"/>
              <p:cNvCxnSpPr>
                <a:stCxn id="322" idx="0"/>
                <a:endCxn id="314" idx="3"/>
              </p:cNvCxnSpPr>
              <p:nvPr/>
            </p:nvCxnSpPr>
            <p:spPr>
              <a:xfrm flipH="1" rot="10800000">
                <a:off x="411626" y="348287"/>
                <a:ext cx="420600" cy="7098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6"/>
              <p:cNvSpPr/>
              <p:nvPr/>
            </p:nvSpPr>
            <p:spPr>
              <a:xfrm>
                <a:off x="335101" y="369758"/>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6"/>
            <p:cNvGrpSpPr/>
            <p:nvPr/>
          </p:nvGrpSpPr>
          <p:grpSpPr>
            <a:xfrm>
              <a:off x="7337626" y="2995575"/>
              <a:ext cx="2254049" cy="2509875"/>
              <a:chOff x="7261426" y="2919375"/>
              <a:chExt cx="2254049" cy="2509875"/>
            </a:xfrm>
          </p:grpSpPr>
          <p:sp>
            <p:nvSpPr>
              <p:cNvPr id="334" name="Google Shape;334;p6"/>
              <p:cNvSpPr/>
              <p:nvPr/>
            </p:nvSpPr>
            <p:spPr>
              <a:xfrm rot="10800000">
                <a:off x="7261426" y="4782419"/>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6"/>
              <p:cNvSpPr/>
              <p:nvPr/>
            </p:nvSpPr>
            <p:spPr>
              <a:xfrm rot="10800000">
                <a:off x="8680175" y="3577975"/>
                <a:ext cx="99900" cy="9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6"/>
              <p:cNvSpPr/>
              <p:nvPr/>
            </p:nvSpPr>
            <p:spPr>
              <a:xfrm rot="10800000">
                <a:off x="8751276" y="4850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6"/>
              <p:cNvSpPr/>
              <p:nvPr/>
            </p:nvSpPr>
            <p:spPr>
              <a:xfrm rot="10800000">
                <a:off x="7746475" y="5224950"/>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6"/>
              <p:cNvSpPr/>
              <p:nvPr/>
            </p:nvSpPr>
            <p:spPr>
              <a:xfrm rot="10800000">
                <a:off x="8236400" y="4653675"/>
                <a:ext cx="137400" cy="13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6"/>
              <p:cNvSpPr/>
              <p:nvPr/>
            </p:nvSpPr>
            <p:spPr>
              <a:xfrm rot="10800000">
                <a:off x="8814525" y="4221650"/>
                <a:ext cx="129900" cy="13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6"/>
              <p:cNvSpPr/>
              <p:nvPr/>
            </p:nvSpPr>
            <p:spPr>
              <a:xfrm rot="10800000">
                <a:off x="8879025" y="2919375"/>
                <a:ext cx="141600" cy="14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41" name="Google Shape;341;p6"/>
              <p:cNvCxnSpPr>
                <a:stCxn id="340" idx="7"/>
                <a:endCxn id="335" idx="4"/>
              </p:cNvCxnSpPr>
              <p:nvPr/>
            </p:nvCxnSpPr>
            <p:spPr>
              <a:xfrm flipH="1">
                <a:off x="8730262" y="3040238"/>
                <a:ext cx="169500" cy="5376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6"/>
              <p:cNvCxnSpPr>
                <a:stCxn id="335" idx="0"/>
                <a:endCxn id="339" idx="5"/>
              </p:cNvCxnSpPr>
              <p:nvPr/>
            </p:nvCxnSpPr>
            <p:spPr>
              <a:xfrm>
                <a:off x="8730125" y="3677875"/>
                <a:ext cx="103500" cy="562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6"/>
              <p:cNvCxnSpPr>
                <a:stCxn id="340" idx="0"/>
                <a:endCxn id="339" idx="4"/>
              </p:cNvCxnSpPr>
              <p:nvPr/>
            </p:nvCxnSpPr>
            <p:spPr>
              <a:xfrm flipH="1">
                <a:off x="8879625" y="3060975"/>
                <a:ext cx="70200" cy="11607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6"/>
              <p:cNvCxnSpPr>
                <a:stCxn id="336" idx="4"/>
                <a:endCxn id="339" idx="0"/>
              </p:cNvCxnSpPr>
              <p:nvPr/>
            </p:nvCxnSpPr>
            <p:spPr>
              <a:xfrm flipH="1" rot="10800000">
                <a:off x="8830026" y="4351769"/>
                <a:ext cx="49500" cy="4992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6"/>
              <p:cNvCxnSpPr>
                <a:stCxn id="338" idx="2"/>
                <a:endCxn id="336" idx="6"/>
              </p:cNvCxnSpPr>
              <p:nvPr/>
            </p:nvCxnSpPr>
            <p:spPr>
              <a:xfrm>
                <a:off x="8373800" y="4722375"/>
                <a:ext cx="377400" cy="2073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6"/>
              <p:cNvCxnSpPr>
                <a:stCxn id="337" idx="2"/>
                <a:endCxn id="336" idx="6"/>
              </p:cNvCxnSpPr>
              <p:nvPr/>
            </p:nvCxnSpPr>
            <p:spPr>
              <a:xfrm flipH="1" rot="10800000">
                <a:off x="7833175" y="4929600"/>
                <a:ext cx="918000" cy="3387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6"/>
              <p:cNvCxnSpPr>
                <a:stCxn id="334" idx="1"/>
                <a:endCxn id="337" idx="5"/>
              </p:cNvCxnSpPr>
              <p:nvPr/>
            </p:nvCxnSpPr>
            <p:spPr>
              <a:xfrm>
                <a:off x="7395861" y="4916854"/>
                <a:ext cx="363300" cy="320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6"/>
              <p:cNvCxnSpPr>
                <a:stCxn id="334" idx="2"/>
                <a:endCxn id="338" idx="6"/>
              </p:cNvCxnSpPr>
              <p:nvPr/>
            </p:nvCxnSpPr>
            <p:spPr>
              <a:xfrm flipH="1" rot="10800000">
                <a:off x="7418926" y="4722269"/>
                <a:ext cx="817500" cy="1389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6"/>
              <p:cNvCxnSpPr>
                <a:stCxn id="337" idx="3"/>
                <a:endCxn id="338" idx="7"/>
              </p:cNvCxnSpPr>
              <p:nvPr/>
            </p:nvCxnSpPr>
            <p:spPr>
              <a:xfrm flipH="1" rot="10800000">
                <a:off x="7820478" y="4770847"/>
                <a:ext cx="435900" cy="4668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6"/>
              <p:cNvCxnSpPr>
                <a:stCxn id="338" idx="3"/>
                <a:endCxn id="335" idx="7"/>
              </p:cNvCxnSpPr>
              <p:nvPr/>
            </p:nvCxnSpPr>
            <p:spPr>
              <a:xfrm flipH="1" rot="10800000">
                <a:off x="8353678" y="3663097"/>
                <a:ext cx="341100" cy="10107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6"/>
              <p:cNvSpPr/>
              <p:nvPr/>
            </p:nvSpPr>
            <p:spPr>
              <a:xfrm rot="10800000">
                <a:off x="9220200" y="3517875"/>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2" name="Google Shape;352;p6"/>
              <p:cNvCxnSpPr>
                <a:endCxn id="351" idx="5"/>
              </p:cNvCxnSpPr>
              <p:nvPr/>
            </p:nvCxnSpPr>
            <p:spPr>
              <a:xfrm>
                <a:off x="9001130" y="3057605"/>
                <a:ext cx="233700" cy="474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6"/>
              <p:cNvCxnSpPr>
                <a:stCxn id="339" idx="3"/>
                <a:endCxn id="351" idx="7"/>
              </p:cNvCxnSpPr>
              <p:nvPr/>
            </p:nvCxnSpPr>
            <p:spPr>
              <a:xfrm flipH="1" rot="10800000">
                <a:off x="8925402" y="3603217"/>
                <a:ext cx="309300" cy="6375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6"/>
              <p:cNvSpPr/>
              <p:nvPr/>
            </p:nvSpPr>
            <p:spPr>
              <a:xfrm rot="10800000">
                <a:off x="9334875" y="5218350"/>
                <a:ext cx="180600" cy="21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5" name="Google Shape;355;p6"/>
              <p:cNvCxnSpPr>
                <a:stCxn id="339" idx="1"/>
                <a:endCxn id="354" idx="5"/>
              </p:cNvCxnSpPr>
              <p:nvPr/>
            </p:nvCxnSpPr>
            <p:spPr>
              <a:xfrm>
                <a:off x="8925402" y="4332783"/>
                <a:ext cx="435900" cy="916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6"/>
              <p:cNvCxnSpPr>
                <a:stCxn id="351" idx="0"/>
                <a:endCxn id="354" idx="4"/>
              </p:cNvCxnSpPr>
              <p:nvPr/>
            </p:nvCxnSpPr>
            <p:spPr>
              <a:xfrm>
                <a:off x="9270150" y="3617775"/>
                <a:ext cx="155100" cy="160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6"/>
              <p:cNvCxnSpPr>
                <a:stCxn id="336" idx="2"/>
                <a:endCxn id="354" idx="6"/>
              </p:cNvCxnSpPr>
              <p:nvPr/>
            </p:nvCxnSpPr>
            <p:spPr>
              <a:xfrm>
                <a:off x="8908776" y="4929719"/>
                <a:ext cx="426000" cy="3942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6"/>
              <p:cNvCxnSpPr>
                <a:stCxn id="337" idx="2"/>
                <a:endCxn id="354" idx="6"/>
              </p:cNvCxnSpPr>
              <p:nvPr/>
            </p:nvCxnSpPr>
            <p:spPr>
              <a:xfrm>
                <a:off x="7833175" y="5268300"/>
                <a:ext cx="1501800" cy="55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6"/>
              <p:cNvCxnSpPr>
                <a:stCxn id="334" idx="2"/>
                <a:endCxn id="336" idx="6"/>
              </p:cNvCxnSpPr>
              <p:nvPr/>
            </p:nvCxnSpPr>
            <p:spPr>
              <a:xfrm>
                <a:off x="7418926" y="4861169"/>
                <a:ext cx="1332300" cy="68700"/>
              </a:xfrm>
              <a:prstGeom prst="straightConnector1">
                <a:avLst/>
              </a:prstGeom>
              <a:noFill/>
              <a:ln cap="flat" cmpd="sng" w="9525">
                <a:solidFill>
                  <a:schemeClr val="dk2"/>
                </a:solidFill>
                <a:prstDash val="solid"/>
                <a:round/>
                <a:headEnd len="med" w="med" type="none"/>
                <a:tailEnd len="med" w="med" type="none"/>
              </a:ln>
            </p:spPr>
          </p:cxnSp>
        </p:grpSp>
      </p:grpSp>
      <p:grpSp>
        <p:nvGrpSpPr>
          <p:cNvPr id="360" name="Google Shape;360;p6"/>
          <p:cNvGrpSpPr/>
          <p:nvPr/>
        </p:nvGrpSpPr>
        <p:grpSpPr>
          <a:xfrm>
            <a:off x="194975" y="681525"/>
            <a:ext cx="8770525" cy="4318100"/>
            <a:chOff x="194975" y="681525"/>
            <a:chExt cx="8770525" cy="4318100"/>
          </a:xfrm>
        </p:grpSpPr>
        <p:grpSp>
          <p:nvGrpSpPr>
            <p:cNvPr id="361" name="Google Shape;361;p6"/>
            <p:cNvGrpSpPr/>
            <p:nvPr/>
          </p:nvGrpSpPr>
          <p:grpSpPr>
            <a:xfrm>
              <a:off x="194975" y="4436050"/>
              <a:ext cx="462250" cy="563575"/>
              <a:chOff x="140150" y="4340075"/>
              <a:chExt cx="462250" cy="563575"/>
            </a:xfrm>
          </p:grpSpPr>
          <p:sp>
            <p:nvSpPr>
              <p:cNvPr id="362" name="Google Shape;362;p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6"/>
              <p:cNvSpPr/>
              <p:nvPr/>
            </p:nvSpPr>
            <p:spPr>
              <a:xfrm rot="10800000">
                <a:off x="298325" y="465717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6"/>
              <p:cNvSpPr/>
              <p:nvPr/>
            </p:nvSpPr>
            <p:spPr>
              <a:xfrm rot="10800000">
                <a:off x="495000" y="4796250"/>
                <a:ext cx="107400" cy="1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6"/>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6" name="Google Shape;366;p6"/>
            <p:cNvGrpSpPr/>
            <p:nvPr/>
          </p:nvGrpSpPr>
          <p:grpSpPr>
            <a:xfrm>
              <a:off x="8667225" y="681525"/>
              <a:ext cx="298275" cy="322675"/>
              <a:chOff x="8667225" y="681525"/>
              <a:chExt cx="298275" cy="322675"/>
            </a:xfrm>
          </p:grpSpPr>
          <p:sp>
            <p:nvSpPr>
              <p:cNvPr id="367" name="Google Shape;367;p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0" name="Shape 370"/>
        <p:cNvGrpSpPr/>
        <p:nvPr/>
      </p:nvGrpSpPr>
      <p:grpSpPr>
        <a:xfrm>
          <a:off x="0" y="0"/>
          <a:ext cx="0" cy="0"/>
          <a:chOff x="0" y="0"/>
          <a:chExt cx="0" cy="0"/>
        </a:xfrm>
      </p:grpSpPr>
      <p:sp>
        <p:nvSpPr>
          <p:cNvPr id="371" name="Google Shape;371;p7"/>
          <p:cNvSpPr txBox="1"/>
          <p:nvPr>
            <p:ph type="title"/>
          </p:nvPr>
        </p:nvSpPr>
        <p:spPr>
          <a:xfrm>
            <a:off x="865625" y="539500"/>
            <a:ext cx="3668400" cy="109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2" name="Google Shape;372;p7"/>
          <p:cNvSpPr txBox="1"/>
          <p:nvPr>
            <p:ph idx="1" type="subTitle"/>
          </p:nvPr>
        </p:nvSpPr>
        <p:spPr>
          <a:xfrm>
            <a:off x="865625" y="1621843"/>
            <a:ext cx="3668400" cy="298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73" name="Google Shape;373;p7"/>
          <p:cNvSpPr/>
          <p:nvPr>
            <p:ph idx="2" type="pic"/>
          </p:nvPr>
        </p:nvSpPr>
        <p:spPr>
          <a:xfrm>
            <a:off x="5029325" y="833500"/>
            <a:ext cx="3476400" cy="3476400"/>
          </a:xfrm>
          <a:prstGeom prst="ellipse">
            <a:avLst/>
          </a:prstGeom>
          <a:noFill/>
          <a:ln>
            <a:noFill/>
          </a:ln>
        </p:spPr>
      </p:sp>
      <p:grpSp>
        <p:nvGrpSpPr>
          <p:cNvPr id="374" name="Google Shape;374;p7"/>
          <p:cNvGrpSpPr/>
          <p:nvPr/>
        </p:nvGrpSpPr>
        <p:grpSpPr>
          <a:xfrm>
            <a:off x="-225924" y="-192037"/>
            <a:ext cx="1609774" cy="2641456"/>
            <a:chOff x="-225924" y="-192037"/>
            <a:chExt cx="1609774" cy="2641456"/>
          </a:xfrm>
        </p:grpSpPr>
        <p:cxnSp>
          <p:nvCxnSpPr>
            <p:cNvPr id="375" name="Google Shape;375;p7"/>
            <p:cNvCxnSpPr>
              <a:stCxn id="376" idx="7"/>
              <a:endCxn id="37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3" name="Google Shape;383;p7"/>
            <p:cNvCxnSpPr>
              <a:stCxn id="382" idx="4"/>
              <a:endCxn id="37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7"/>
            <p:cNvCxnSpPr>
              <a:stCxn id="381" idx="4"/>
              <a:endCxn id="37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7"/>
            <p:cNvCxnSpPr>
              <a:stCxn id="381" idx="5"/>
              <a:endCxn id="38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7"/>
            <p:cNvCxnSpPr>
              <a:stCxn id="381" idx="0"/>
              <a:endCxn id="37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7"/>
            <p:cNvCxnSpPr>
              <a:stCxn id="381" idx="7"/>
              <a:endCxn id="37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7"/>
            <p:cNvCxnSpPr>
              <a:stCxn id="378" idx="5"/>
              <a:endCxn id="37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7"/>
            <p:cNvCxnSpPr>
              <a:stCxn id="378" idx="6"/>
              <a:endCxn id="37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7"/>
            <p:cNvCxnSpPr>
              <a:stCxn id="380" idx="2"/>
              <a:endCxn id="37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7"/>
            <p:cNvCxnSpPr>
              <a:stCxn id="382" idx="0"/>
              <a:endCxn id="37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7"/>
            <p:cNvCxnSpPr>
              <a:stCxn id="382" idx="0"/>
              <a:endCxn id="38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3" name="Google Shape;393;p7"/>
          <p:cNvGrpSpPr/>
          <p:nvPr/>
        </p:nvGrpSpPr>
        <p:grpSpPr>
          <a:xfrm>
            <a:off x="194975" y="4436050"/>
            <a:ext cx="406275" cy="563575"/>
            <a:chOff x="140150" y="4340075"/>
            <a:chExt cx="406275" cy="563575"/>
          </a:xfrm>
        </p:grpSpPr>
        <p:sp>
          <p:nvSpPr>
            <p:cNvPr id="394" name="Google Shape;394;p7"/>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7"/>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7"/>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7"/>
            <p:cNvSpPr/>
            <p:nvPr/>
          </p:nvSpPr>
          <p:spPr>
            <a:xfrm rot="10800000">
              <a:off x="165050" y="4657175"/>
              <a:ext cx="51300" cy="5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8" name="Shape 398"/>
        <p:cNvGrpSpPr/>
        <p:nvPr/>
      </p:nvGrpSpPr>
      <p:grpSpPr>
        <a:xfrm>
          <a:off x="0" y="0"/>
          <a:ext cx="0" cy="0"/>
          <a:chOff x="0" y="0"/>
          <a:chExt cx="0" cy="0"/>
        </a:xfrm>
      </p:grpSpPr>
      <p:sp>
        <p:nvSpPr>
          <p:cNvPr id="399" name="Google Shape;399;p8"/>
          <p:cNvSpPr txBox="1"/>
          <p:nvPr>
            <p:ph type="title"/>
          </p:nvPr>
        </p:nvSpPr>
        <p:spPr>
          <a:xfrm>
            <a:off x="713325" y="1485796"/>
            <a:ext cx="7717500" cy="217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00" name="Google Shape;400;p8"/>
          <p:cNvGrpSpPr/>
          <p:nvPr/>
        </p:nvGrpSpPr>
        <p:grpSpPr>
          <a:xfrm>
            <a:off x="-626841" y="-1892623"/>
            <a:ext cx="9741411" cy="8805493"/>
            <a:chOff x="-626841" y="-1892623"/>
            <a:chExt cx="9741411" cy="8805493"/>
          </a:xfrm>
        </p:grpSpPr>
        <p:grpSp>
          <p:nvGrpSpPr>
            <p:cNvPr id="401" name="Google Shape;401;p8"/>
            <p:cNvGrpSpPr/>
            <p:nvPr/>
          </p:nvGrpSpPr>
          <p:grpSpPr>
            <a:xfrm>
              <a:off x="-626841" y="3469144"/>
              <a:ext cx="5410264" cy="3443726"/>
              <a:chOff x="-436341" y="3418344"/>
              <a:chExt cx="5410264" cy="3443726"/>
            </a:xfrm>
          </p:grpSpPr>
          <p:sp>
            <p:nvSpPr>
              <p:cNvPr id="402" name="Google Shape;402;p8"/>
              <p:cNvSpPr/>
              <p:nvPr/>
            </p:nvSpPr>
            <p:spPr>
              <a:xfrm flipH="1" rot="10800000">
                <a:off x="-436341" y="5541596"/>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8"/>
              <p:cNvSpPr/>
              <p:nvPr/>
            </p:nvSpPr>
            <p:spPr>
              <a:xfrm flipH="1" rot="10800000">
                <a:off x="1998031" y="64609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8"/>
              <p:cNvSpPr/>
              <p:nvPr/>
            </p:nvSpPr>
            <p:spPr>
              <a:xfrm flipH="1" rot="10800000">
                <a:off x="1331188" y="39798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 name="Google Shape;405;p8"/>
              <p:cNvSpPr/>
              <p:nvPr/>
            </p:nvSpPr>
            <p:spPr>
              <a:xfrm flipH="1" rot="10800000">
                <a:off x="1136579" y="55735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 name="Google Shape;406;p8"/>
              <p:cNvSpPr/>
              <p:nvPr/>
            </p:nvSpPr>
            <p:spPr>
              <a:xfrm flipH="1" rot="10800000">
                <a:off x="-13908" y="6509971"/>
                <a:ext cx="96300" cy="96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 name="Google Shape;407;p8"/>
              <p:cNvSpPr/>
              <p:nvPr/>
            </p:nvSpPr>
            <p:spPr>
              <a:xfrm flipH="1" rot="10800000">
                <a:off x="1136579" y="67315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 name="Google Shape;408;p8"/>
              <p:cNvSpPr/>
              <p:nvPr/>
            </p:nvSpPr>
            <p:spPr>
              <a:xfrm flipH="1" rot="10800000">
                <a:off x="248148" y="4631902"/>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 name="Google Shape;409;p8"/>
              <p:cNvSpPr/>
              <p:nvPr/>
            </p:nvSpPr>
            <p:spPr>
              <a:xfrm flipH="1" rot="10800000">
                <a:off x="4877623" y="49119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10" name="Google Shape;410;p8"/>
              <p:cNvCxnSpPr>
                <a:stCxn id="406" idx="5"/>
                <a:endCxn id="405" idx="1"/>
              </p:cNvCxnSpPr>
              <p:nvPr/>
            </p:nvCxnSpPr>
            <p:spPr>
              <a:xfrm flipH="1" rot="10800000">
                <a:off x="68289" y="56849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8"/>
              <p:cNvCxnSpPr>
                <a:stCxn id="407" idx="4"/>
                <a:endCxn id="405" idx="0"/>
              </p:cNvCxnSpPr>
              <p:nvPr/>
            </p:nvCxnSpPr>
            <p:spPr>
              <a:xfrm rot="10800000">
                <a:off x="1201829" y="57040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8"/>
              <p:cNvCxnSpPr>
                <a:stCxn id="402" idx="6"/>
                <a:endCxn id="405" idx="2"/>
              </p:cNvCxnSpPr>
              <p:nvPr/>
            </p:nvCxnSpPr>
            <p:spPr>
              <a:xfrm>
                <a:off x="-241941" y="56387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8"/>
              <p:cNvCxnSpPr>
                <a:stCxn id="402" idx="0"/>
                <a:endCxn id="406" idx="3"/>
              </p:cNvCxnSpPr>
              <p:nvPr/>
            </p:nvCxnSpPr>
            <p:spPr>
              <a:xfrm>
                <a:off x="-339141" y="57359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8"/>
              <p:cNvCxnSpPr>
                <a:stCxn id="406" idx="7"/>
                <a:endCxn id="407" idx="2"/>
              </p:cNvCxnSpPr>
              <p:nvPr/>
            </p:nvCxnSpPr>
            <p:spPr>
              <a:xfrm>
                <a:off x="68289" y="65921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8"/>
              <p:cNvCxnSpPr>
                <a:stCxn id="407" idx="6"/>
                <a:endCxn id="403" idx="2"/>
              </p:cNvCxnSpPr>
              <p:nvPr/>
            </p:nvCxnSpPr>
            <p:spPr>
              <a:xfrm flipH="1" rot="10800000">
                <a:off x="1267079" y="65580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8"/>
              <p:cNvCxnSpPr>
                <a:stCxn id="405" idx="7"/>
                <a:endCxn id="403" idx="3"/>
              </p:cNvCxnSpPr>
              <p:nvPr/>
            </p:nvCxnSpPr>
            <p:spPr>
              <a:xfrm>
                <a:off x="1247968" y="56849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8"/>
              <p:cNvCxnSpPr>
                <a:stCxn id="402" idx="5"/>
                <a:endCxn id="408" idx="1"/>
              </p:cNvCxnSpPr>
              <p:nvPr/>
            </p:nvCxnSpPr>
            <p:spPr>
              <a:xfrm flipH="1" rot="10800000">
                <a:off x="-270410" y="47432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8"/>
              <p:cNvCxnSpPr>
                <a:stCxn id="408" idx="7"/>
                <a:endCxn id="405" idx="3"/>
              </p:cNvCxnSpPr>
              <p:nvPr/>
            </p:nvCxnSpPr>
            <p:spPr>
              <a:xfrm>
                <a:off x="359537" y="47432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8"/>
              <p:cNvCxnSpPr>
                <a:stCxn id="408" idx="6"/>
                <a:endCxn id="404" idx="2"/>
              </p:cNvCxnSpPr>
              <p:nvPr/>
            </p:nvCxnSpPr>
            <p:spPr>
              <a:xfrm flipH="1" rot="10800000">
                <a:off x="378648" y="4180552"/>
                <a:ext cx="952500" cy="516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8"/>
              <p:cNvCxnSpPr>
                <a:stCxn id="404" idx="1"/>
                <a:endCxn id="405" idx="4"/>
              </p:cNvCxnSpPr>
              <p:nvPr/>
            </p:nvCxnSpPr>
            <p:spPr>
              <a:xfrm flipH="1">
                <a:off x="1201872" y="4322457"/>
                <a:ext cx="188100" cy="12510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8"/>
              <p:cNvCxnSpPr>
                <a:stCxn id="409" idx="1"/>
                <a:endCxn id="403" idx="5"/>
              </p:cNvCxnSpPr>
              <p:nvPr/>
            </p:nvCxnSpPr>
            <p:spPr>
              <a:xfrm flipH="1">
                <a:off x="2163826" y="49941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8"/>
              <p:cNvCxnSpPr>
                <a:stCxn id="406" idx="6"/>
                <a:endCxn id="409" idx="1"/>
              </p:cNvCxnSpPr>
              <p:nvPr/>
            </p:nvCxnSpPr>
            <p:spPr>
              <a:xfrm flipH="1" rot="10800000">
                <a:off x="82392" y="49942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8"/>
              <p:cNvCxnSpPr>
                <a:stCxn id="403" idx="4"/>
                <a:endCxn id="404" idx="0"/>
              </p:cNvCxnSpPr>
              <p:nvPr/>
            </p:nvCxnSpPr>
            <p:spPr>
              <a:xfrm rot="10800000">
                <a:off x="1531831" y="4381348"/>
                <a:ext cx="563400" cy="20796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8"/>
              <p:cNvCxnSpPr>
                <a:stCxn id="402" idx="5"/>
                <a:endCxn id="404" idx="1"/>
              </p:cNvCxnSpPr>
              <p:nvPr/>
            </p:nvCxnSpPr>
            <p:spPr>
              <a:xfrm flipH="1" rot="10800000">
                <a:off x="-270410" y="4322365"/>
                <a:ext cx="1660500" cy="124770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8"/>
              <p:cNvSpPr/>
              <p:nvPr/>
            </p:nvSpPr>
            <p:spPr>
              <a:xfrm flipH="1" rot="10800000">
                <a:off x="3294598" y="42980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26" name="Google Shape;426;p8"/>
              <p:cNvCxnSpPr>
                <a:stCxn id="409" idx="2"/>
                <a:endCxn id="425" idx="7"/>
              </p:cNvCxnSpPr>
              <p:nvPr/>
            </p:nvCxnSpPr>
            <p:spPr>
              <a:xfrm rot="10800000">
                <a:off x="3406123" y="44093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8"/>
              <p:cNvCxnSpPr>
                <a:stCxn id="425" idx="2"/>
                <a:endCxn id="404" idx="6"/>
              </p:cNvCxnSpPr>
              <p:nvPr/>
            </p:nvCxnSpPr>
            <p:spPr>
              <a:xfrm rot="10800000">
                <a:off x="1732498" y="4180613"/>
                <a:ext cx="1562100" cy="1827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8"/>
              <p:cNvCxnSpPr>
                <a:stCxn id="425" idx="0"/>
                <a:endCxn id="403" idx="4"/>
              </p:cNvCxnSpPr>
              <p:nvPr/>
            </p:nvCxnSpPr>
            <p:spPr>
              <a:xfrm flipH="1">
                <a:off x="2095348" y="44285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8"/>
              <p:cNvCxnSpPr>
                <a:stCxn id="425" idx="1"/>
                <a:endCxn id="405" idx="5"/>
              </p:cNvCxnSpPr>
              <p:nvPr/>
            </p:nvCxnSpPr>
            <p:spPr>
              <a:xfrm flipH="1">
                <a:off x="1247909" y="44094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8"/>
              <p:cNvSpPr/>
              <p:nvPr/>
            </p:nvSpPr>
            <p:spPr>
              <a:xfrm flipH="1" rot="10800000">
                <a:off x="350141" y="34183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1" name="Google Shape;431;p8"/>
              <p:cNvCxnSpPr>
                <a:stCxn id="404" idx="3"/>
                <a:endCxn id="430" idx="6"/>
              </p:cNvCxnSpPr>
              <p:nvPr/>
            </p:nvCxnSpPr>
            <p:spPr>
              <a:xfrm rot="10800000">
                <a:off x="544572" y="3515424"/>
                <a:ext cx="845400" cy="5232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8"/>
              <p:cNvCxnSpPr>
                <a:stCxn id="430" idx="1"/>
                <a:endCxn id="408" idx="4"/>
              </p:cNvCxnSpPr>
              <p:nvPr/>
            </p:nvCxnSpPr>
            <p:spPr>
              <a:xfrm flipH="1">
                <a:off x="313510" y="3584275"/>
                <a:ext cx="65100" cy="1047600"/>
              </a:xfrm>
              <a:prstGeom prst="straightConnector1">
                <a:avLst/>
              </a:prstGeom>
              <a:noFill/>
              <a:ln cap="flat" cmpd="sng" w="9525">
                <a:solidFill>
                  <a:schemeClr val="dk2"/>
                </a:solidFill>
                <a:prstDash val="solid"/>
                <a:round/>
                <a:headEnd len="med" w="med" type="none"/>
                <a:tailEnd len="med" w="med" type="none"/>
              </a:ln>
            </p:spPr>
          </p:cxnSp>
        </p:grpSp>
        <p:grpSp>
          <p:nvGrpSpPr>
            <p:cNvPr id="433" name="Google Shape;433;p8"/>
            <p:cNvGrpSpPr/>
            <p:nvPr/>
          </p:nvGrpSpPr>
          <p:grpSpPr>
            <a:xfrm>
              <a:off x="5071007" y="-1892623"/>
              <a:ext cx="4043564" cy="3673594"/>
              <a:chOff x="5071007" y="-1892623"/>
              <a:chExt cx="4043564" cy="3673594"/>
            </a:xfrm>
          </p:grpSpPr>
          <p:sp>
            <p:nvSpPr>
              <p:cNvPr id="434" name="Google Shape;434;p8"/>
              <p:cNvSpPr/>
              <p:nvPr/>
            </p:nvSpPr>
            <p:spPr>
              <a:xfrm flipH="1" rot="9591490">
                <a:off x="5098516" y="540093"/>
                <a:ext cx="194282" cy="19428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5" name="Google Shape;435;p8"/>
              <p:cNvSpPr/>
              <p:nvPr/>
            </p:nvSpPr>
            <p:spPr>
              <a:xfrm flipH="1" rot="9591490">
                <a:off x="8892779" y="453876"/>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6" name="Google Shape;436;p8"/>
              <p:cNvSpPr/>
              <p:nvPr/>
            </p:nvSpPr>
            <p:spPr>
              <a:xfrm flipH="1" rot="9590696">
                <a:off x="7529429" y="-1352882"/>
                <a:ext cx="401379" cy="40137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7" name="Google Shape;437;p8"/>
              <p:cNvSpPr/>
              <p:nvPr/>
            </p:nvSpPr>
            <p:spPr>
              <a:xfrm flipH="1" rot="9588852">
                <a:off x="7769090" y="-69319"/>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8"/>
              <p:cNvSpPr/>
              <p:nvPr/>
            </p:nvSpPr>
            <p:spPr>
              <a:xfrm flipH="1" rot="9585450">
                <a:off x="7304847" y="697939"/>
                <a:ext cx="96244" cy="9624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8"/>
              <p:cNvSpPr/>
              <p:nvPr/>
            </p:nvSpPr>
            <p:spPr>
              <a:xfrm flipH="1" rot="9588852">
                <a:off x="8485536" y="1632066"/>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8"/>
              <p:cNvSpPr/>
              <p:nvPr/>
            </p:nvSpPr>
            <p:spPr>
              <a:xfrm flipH="1" rot="9588852">
                <a:off x="6653615" y="27813"/>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8"/>
              <p:cNvSpPr/>
              <p:nvPr/>
            </p:nvSpPr>
            <p:spPr>
              <a:xfrm flipH="1" rot="9585450">
                <a:off x="8871292" y="-605485"/>
                <a:ext cx="96244" cy="9624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42" name="Google Shape;442;p8"/>
              <p:cNvCxnSpPr>
                <a:stCxn id="438" idx="5"/>
                <a:endCxn id="437" idx="1"/>
              </p:cNvCxnSpPr>
              <p:nvPr/>
            </p:nvCxnSpPr>
            <p:spPr>
              <a:xfrm flipH="1" rot="10800000">
                <a:off x="7373121" y="54962"/>
                <a:ext cx="433800" cy="6474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8"/>
              <p:cNvCxnSpPr>
                <a:stCxn id="439" idx="4"/>
                <a:endCxn id="437" idx="0"/>
              </p:cNvCxnSpPr>
              <p:nvPr/>
            </p:nvCxnSpPr>
            <p:spPr>
              <a:xfrm rot="10800000">
                <a:off x="7856841" y="57171"/>
                <a:ext cx="671400" cy="15789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8"/>
              <p:cNvCxnSpPr>
                <a:stCxn id="434" idx="6"/>
                <a:endCxn id="438" idx="3"/>
              </p:cNvCxnSpPr>
              <p:nvPr/>
            </p:nvCxnSpPr>
            <p:spPr>
              <a:xfrm>
                <a:off x="5286857" y="603783"/>
                <a:ext cx="2022300" cy="1221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8"/>
              <p:cNvCxnSpPr>
                <a:stCxn id="438" idx="7"/>
                <a:endCxn id="439" idx="2"/>
              </p:cNvCxnSpPr>
              <p:nvPr/>
            </p:nvCxnSpPr>
            <p:spPr>
              <a:xfrm>
                <a:off x="7396668" y="766214"/>
                <a:ext cx="1092900" cy="9537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8"/>
              <p:cNvCxnSpPr>
                <a:stCxn id="439" idx="6"/>
                <a:endCxn id="435" idx="1"/>
              </p:cNvCxnSpPr>
              <p:nvPr/>
            </p:nvCxnSpPr>
            <p:spPr>
              <a:xfrm flipH="1" rot="10800000">
                <a:off x="8611941" y="639171"/>
                <a:ext cx="337200" cy="10356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8"/>
              <p:cNvCxnSpPr>
                <a:stCxn id="437" idx="7"/>
                <a:endCxn id="435" idx="3"/>
              </p:cNvCxnSpPr>
              <p:nvPr/>
            </p:nvCxnSpPr>
            <p:spPr>
              <a:xfrm>
                <a:off x="7893480" y="23251"/>
                <a:ext cx="1008300" cy="4869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8"/>
              <p:cNvCxnSpPr>
                <a:stCxn id="434" idx="6"/>
                <a:endCxn id="440" idx="1"/>
              </p:cNvCxnSpPr>
              <p:nvPr/>
            </p:nvCxnSpPr>
            <p:spPr>
              <a:xfrm flipH="1" rot="10800000">
                <a:off x="5286857" y="152283"/>
                <a:ext cx="1404600" cy="451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8"/>
              <p:cNvCxnSpPr>
                <a:stCxn id="440" idx="7"/>
                <a:endCxn id="437" idx="2"/>
              </p:cNvCxnSpPr>
              <p:nvPr/>
            </p:nvCxnSpPr>
            <p:spPr>
              <a:xfrm flipH="1" rot="10800000">
                <a:off x="6778004" y="18383"/>
                <a:ext cx="995100" cy="102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8"/>
              <p:cNvCxnSpPr>
                <a:stCxn id="440" idx="5"/>
                <a:endCxn id="436" idx="2"/>
              </p:cNvCxnSpPr>
              <p:nvPr/>
            </p:nvCxnSpPr>
            <p:spPr>
              <a:xfrm flipH="1" rot="10800000">
                <a:off x="6746185" y="-1083067"/>
                <a:ext cx="795600" cy="11169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8"/>
              <p:cNvCxnSpPr>
                <a:stCxn id="436" idx="0"/>
                <a:endCxn id="437" idx="5"/>
              </p:cNvCxnSpPr>
              <p:nvPr/>
            </p:nvCxnSpPr>
            <p:spPr>
              <a:xfrm>
                <a:off x="7799269" y="-963792"/>
                <a:ext cx="62400" cy="9006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8"/>
              <p:cNvCxnSpPr>
                <a:stCxn id="436" idx="7"/>
                <a:endCxn id="441" idx="3"/>
              </p:cNvCxnSpPr>
              <p:nvPr/>
            </p:nvCxnSpPr>
            <p:spPr>
              <a:xfrm>
                <a:off x="7912234" y="-1067870"/>
                <a:ext cx="963600" cy="49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8"/>
              <p:cNvCxnSpPr>
                <a:stCxn id="437" idx="6"/>
                <a:endCxn id="441" idx="2"/>
              </p:cNvCxnSpPr>
              <p:nvPr/>
            </p:nvCxnSpPr>
            <p:spPr>
              <a:xfrm flipH="1" rot="10800000">
                <a:off x="7895495" y="-540814"/>
                <a:ext cx="978900" cy="5142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8"/>
              <p:cNvCxnSpPr>
                <a:stCxn id="441" idx="0"/>
                <a:endCxn id="435" idx="5"/>
              </p:cNvCxnSpPr>
              <p:nvPr/>
            </p:nvCxnSpPr>
            <p:spPr>
              <a:xfrm>
                <a:off x="8936064" y="-512213"/>
                <a:ext cx="94800" cy="975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8"/>
              <p:cNvCxnSpPr>
                <a:stCxn id="439" idx="5"/>
                <a:endCxn id="441" idx="1"/>
              </p:cNvCxnSpPr>
              <p:nvPr/>
            </p:nvCxnSpPr>
            <p:spPr>
              <a:xfrm flipH="1" rot="10800000">
                <a:off x="8578106" y="-513814"/>
                <a:ext cx="321300" cy="21519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8"/>
              <p:cNvCxnSpPr>
                <a:stCxn id="438" idx="6"/>
                <a:endCxn id="441" idx="1"/>
              </p:cNvCxnSpPr>
              <p:nvPr/>
            </p:nvCxnSpPr>
            <p:spPr>
              <a:xfrm flipH="1" rot="10800000">
                <a:off x="7398119" y="-513788"/>
                <a:ext cx="1501200" cy="12432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8"/>
              <p:cNvCxnSpPr>
                <a:stCxn id="438" idx="4"/>
                <a:endCxn id="436" idx="1"/>
              </p:cNvCxnSpPr>
              <p:nvPr/>
            </p:nvCxnSpPr>
            <p:spPr>
              <a:xfrm flipH="1" rot="10800000">
                <a:off x="7336319" y="-970088"/>
                <a:ext cx="309600" cy="1671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8"/>
              <p:cNvCxnSpPr>
                <a:stCxn id="435" idx="4"/>
                <a:endCxn id="436" idx="7"/>
              </p:cNvCxnSpPr>
              <p:nvPr/>
            </p:nvCxnSpPr>
            <p:spPr>
              <a:xfrm rot="10800000">
                <a:off x="7912170" y="-1067784"/>
                <a:ext cx="1044300" cy="1527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8"/>
              <p:cNvCxnSpPr>
                <a:stCxn id="434" idx="6"/>
                <a:endCxn id="436" idx="1"/>
              </p:cNvCxnSpPr>
              <p:nvPr/>
            </p:nvCxnSpPr>
            <p:spPr>
              <a:xfrm flipH="1" rot="10800000">
                <a:off x="5286857" y="-970017"/>
                <a:ext cx="2358900" cy="15738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8"/>
              <p:cNvSpPr/>
              <p:nvPr/>
            </p:nvSpPr>
            <p:spPr>
              <a:xfrm flipH="1" rot="9588852">
                <a:off x="8325123" y="-1874128"/>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1" name="Google Shape;461;p8"/>
              <p:cNvCxnSpPr>
                <a:stCxn id="441" idx="4"/>
                <a:endCxn id="460" idx="7"/>
              </p:cNvCxnSpPr>
              <p:nvPr/>
            </p:nvCxnSpPr>
            <p:spPr>
              <a:xfrm rot="10800000">
                <a:off x="8449464" y="-1781513"/>
                <a:ext cx="453300" cy="1179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8"/>
              <p:cNvCxnSpPr>
                <a:stCxn id="460" idx="2"/>
                <a:endCxn id="436" idx="5"/>
              </p:cNvCxnSpPr>
              <p:nvPr/>
            </p:nvCxnSpPr>
            <p:spPr>
              <a:xfrm flipH="1">
                <a:off x="7814328" y="-1786423"/>
                <a:ext cx="514800" cy="4521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8"/>
              <p:cNvCxnSpPr>
                <a:stCxn id="460" idx="0"/>
                <a:endCxn id="435" idx="4"/>
              </p:cNvCxnSpPr>
              <p:nvPr/>
            </p:nvCxnSpPr>
            <p:spPr>
              <a:xfrm>
                <a:off x="8412828" y="-1747723"/>
                <a:ext cx="543600" cy="22074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8"/>
              <p:cNvCxnSpPr>
                <a:stCxn id="460" idx="1"/>
                <a:endCxn id="437" idx="5"/>
              </p:cNvCxnSpPr>
              <p:nvPr/>
            </p:nvCxnSpPr>
            <p:spPr>
              <a:xfrm flipH="1">
                <a:off x="7861663" y="-1749738"/>
                <a:ext cx="501300" cy="1686300"/>
              </a:xfrm>
              <a:prstGeom prst="straightConnector1">
                <a:avLst/>
              </a:prstGeom>
              <a:noFill/>
              <a:ln cap="flat" cmpd="sng" w="9525">
                <a:solidFill>
                  <a:schemeClr val="dk2"/>
                </a:solidFill>
                <a:prstDash val="solid"/>
                <a:round/>
                <a:headEnd len="med" w="med" type="none"/>
                <a:tailEnd len="med" w="med" type="none"/>
              </a:ln>
            </p:spPr>
          </p:cxnSp>
          <p:sp>
            <p:nvSpPr>
              <p:cNvPr id="465" name="Google Shape;465;p8"/>
              <p:cNvSpPr/>
              <p:nvPr/>
            </p:nvSpPr>
            <p:spPr>
              <a:xfrm flipH="1" rot="9591490">
                <a:off x="7189341" y="-1500669"/>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6" name="Google Shape;466;p8"/>
              <p:cNvCxnSpPr>
                <a:stCxn id="460" idx="2"/>
                <a:endCxn id="465" idx="6"/>
              </p:cNvCxnSpPr>
              <p:nvPr/>
            </p:nvCxnSpPr>
            <p:spPr>
              <a:xfrm flipH="1">
                <a:off x="7377828" y="-1786423"/>
                <a:ext cx="951300" cy="3495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8"/>
              <p:cNvCxnSpPr>
                <a:stCxn id="465" idx="1"/>
                <a:endCxn id="440" idx="5"/>
              </p:cNvCxnSpPr>
              <p:nvPr/>
            </p:nvCxnSpPr>
            <p:spPr>
              <a:xfrm flipH="1">
                <a:off x="6746147" y="-1315387"/>
                <a:ext cx="499500" cy="1349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8" name="Shape 468"/>
        <p:cNvGrpSpPr/>
        <p:nvPr/>
      </p:nvGrpSpPr>
      <p:grpSpPr>
        <a:xfrm>
          <a:off x="0" y="0"/>
          <a:ext cx="0" cy="0"/>
          <a:chOff x="0" y="0"/>
          <a:chExt cx="0" cy="0"/>
        </a:xfrm>
      </p:grpSpPr>
      <p:sp>
        <p:nvSpPr>
          <p:cNvPr id="469" name="Google Shape;469;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0" name="Google Shape;470;p9"/>
          <p:cNvSpPr txBox="1"/>
          <p:nvPr>
            <p:ph idx="1" type="subTitle"/>
          </p:nvPr>
        </p:nvSpPr>
        <p:spPr>
          <a:xfrm>
            <a:off x="4731475"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9"/>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2" name="Google Shape;472;p9"/>
          <p:cNvGrpSpPr/>
          <p:nvPr/>
        </p:nvGrpSpPr>
        <p:grpSpPr>
          <a:xfrm>
            <a:off x="190301" y="174004"/>
            <a:ext cx="8808974" cy="4007621"/>
            <a:chOff x="190301" y="174004"/>
            <a:chExt cx="8808974" cy="4007621"/>
          </a:xfrm>
        </p:grpSpPr>
        <p:grpSp>
          <p:nvGrpSpPr>
            <p:cNvPr id="473" name="Google Shape;473;p9"/>
            <p:cNvGrpSpPr/>
            <p:nvPr/>
          </p:nvGrpSpPr>
          <p:grpSpPr>
            <a:xfrm rot="10800000">
              <a:off x="190301" y="3858950"/>
              <a:ext cx="298275" cy="322675"/>
              <a:chOff x="8667225" y="681525"/>
              <a:chExt cx="298275" cy="322675"/>
            </a:xfrm>
          </p:grpSpPr>
          <p:sp>
            <p:nvSpPr>
              <p:cNvPr id="474" name="Google Shape;474;p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9"/>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6" name="Google Shape;476;p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7" name="Google Shape;477;p9"/>
            <p:cNvGrpSpPr/>
            <p:nvPr/>
          </p:nvGrpSpPr>
          <p:grpSpPr>
            <a:xfrm rot="-5139163">
              <a:off x="8591694" y="201328"/>
              <a:ext cx="406266" cy="379191"/>
              <a:chOff x="140150" y="4657175"/>
              <a:chExt cx="406275" cy="379200"/>
            </a:xfrm>
          </p:grpSpPr>
          <p:sp>
            <p:nvSpPr>
              <p:cNvPr id="478" name="Google Shape;478;p9"/>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82" name="Google Shape;482;p9"/>
          <p:cNvGrpSpPr/>
          <p:nvPr/>
        </p:nvGrpSpPr>
        <p:grpSpPr>
          <a:xfrm>
            <a:off x="115024" y="-2374836"/>
            <a:ext cx="8971639" cy="9741507"/>
            <a:chOff x="115024" y="-2374836"/>
            <a:chExt cx="8971639" cy="9741507"/>
          </a:xfrm>
        </p:grpSpPr>
        <p:grpSp>
          <p:nvGrpSpPr>
            <p:cNvPr id="483" name="Google Shape;483;p9"/>
            <p:cNvGrpSpPr/>
            <p:nvPr/>
          </p:nvGrpSpPr>
          <p:grpSpPr>
            <a:xfrm flipH="1">
              <a:off x="115024" y="-2374836"/>
              <a:ext cx="3687215" cy="3485542"/>
              <a:chOff x="5337386" y="-2374836"/>
              <a:chExt cx="3687215" cy="3485542"/>
            </a:xfrm>
          </p:grpSpPr>
          <p:sp>
            <p:nvSpPr>
              <p:cNvPr id="484" name="Google Shape;484;p9"/>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9"/>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9"/>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9"/>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9"/>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9" name="Google Shape;489;p9"/>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0" name="Google Shape;490;p9"/>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1" name="Google Shape;491;p9"/>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92" name="Google Shape;492;p9"/>
              <p:cNvCxnSpPr>
                <a:stCxn id="488" idx="5"/>
                <a:endCxn id="48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9"/>
              <p:cNvCxnSpPr>
                <a:stCxn id="489" idx="4"/>
                <a:endCxn id="48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9"/>
              <p:cNvCxnSpPr>
                <a:stCxn id="484" idx="0"/>
                <a:endCxn id="48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9"/>
              <p:cNvCxnSpPr>
                <a:stCxn id="488" idx="6"/>
                <a:endCxn id="48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9"/>
              <p:cNvCxnSpPr>
                <a:stCxn id="489" idx="6"/>
                <a:endCxn id="48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9"/>
              <p:cNvCxnSpPr>
                <a:stCxn id="487" idx="6"/>
                <a:endCxn id="48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9"/>
              <p:cNvCxnSpPr>
                <a:stCxn id="484" idx="6"/>
                <a:endCxn id="49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9"/>
              <p:cNvCxnSpPr>
                <a:stCxn id="484" idx="7"/>
                <a:endCxn id="48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9"/>
              <p:cNvCxnSpPr>
                <a:stCxn id="490" idx="7"/>
                <a:endCxn id="48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9"/>
              <p:cNvCxnSpPr>
                <a:stCxn id="486" idx="0"/>
                <a:endCxn id="48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9"/>
              <p:cNvCxnSpPr>
                <a:stCxn id="491" idx="2"/>
                <a:endCxn id="48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9"/>
              <p:cNvCxnSpPr>
                <a:stCxn id="489" idx="7"/>
                <a:endCxn id="49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9"/>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05" name="Google Shape;505;p9"/>
              <p:cNvCxnSpPr>
                <a:stCxn id="491" idx="3"/>
                <a:endCxn id="50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9"/>
              <p:cNvCxnSpPr>
                <a:stCxn id="504" idx="2"/>
                <a:endCxn id="48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9"/>
              <p:cNvCxnSpPr>
                <a:stCxn id="504" idx="0"/>
                <a:endCxn id="48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9"/>
              <p:cNvCxnSpPr>
                <a:stCxn id="504" idx="1"/>
                <a:endCxn id="48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9"/>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0" name="Google Shape;510;p9"/>
              <p:cNvCxnSpPr>
                <a:stCxn id="486" idx="2"/>
                <a:endCxn id="50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9"/>
              <p:cNvCxnSpPr>
                <a:stCxn id="509" idx="3"/>
                <a:endCxn id="48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9"/>
              <p:cNvCxnSpPr>
                <a:stCxn id="487" idx="4"/>
                <a:endCxn id="50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513" name="Google Shape;513;p9"/>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4" name="Google Shape;514;p9"/>
              <p:cNvCxnSpPr>
                <a:stCxn id="487" idx="0"/>
                <a:endCxn id="51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9"/>
              <p:cNvCxnSpPr>
                <a:stCxn id="488" idx="7"/>
                <a:endCxn id="51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516" name="Google Shape;516;p9"/>
            <p:cNvGrpSpPr/>
            <p:nvPr/>
          </p:nvGrpSpPr>
          <p:grpSpPr>
            <a:xfrm>
              <a:off x="4731484" y="3852908"/>
              <a:ext cx="4355179" cy="3513764"/>
              <a:chOff x="720009" y="3852908"/>
              <a:chExt cx="4355179" cy="3513764"/>
            </a:xfrm>
          </p:grpSpPr>
          <p:sp>
            <p:nvSpPr>
              <p:cNvPr id="517" name="Google Shape;517;p9"/>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9"/>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9"/>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0" name="Google Shape;520;p9"/>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1" name="Google Shape;521;p9"/>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2" name="Google Shape;522;p9"/>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9"/>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9"/>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25" name="Google Shape;525;p9"/>
              <p:cNvCxnSpPr>
                <a:stCxn id="522" idx="4"/>
                <a:endCxn id="52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9"/>
              <p:cNvCxnSpPr>
                <a:stCxn id="517" idx="7"/>
                <a:endCxn id="52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9"/>
              <p:cNvCxnSpPr>
                <a:stCxn id="521" idx="7"/>
                <a:endCxn id="52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9"/>
              <p:cNvCxnSpPr>
                <a:stCxn id="522" idx="6"/>
                <a:endCxn id="51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9"/>
              <p:cNvCxnSpPr>
                <a:stCxn id="520" idx="7"/>
                <a:endCxn id="51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9"/>
              <p:cNvCxnSpPr>
                <a:stCxn id="517" idx="6"/>
                <a:endCxn id="52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9"/>
              <p:cNvCxnSpPr>
                <a:stCxn id="523" idx="0"/>
                <a:endCxn id="52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9"/>
              <p:cNvCxnSpPr>
                <a:stCxn id="523" idx="5"/>
                <a:endCxn id="51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9"/>
              <p:cNvCxnSpPr>
                <a:stCxn id="519" idx="0"/>
                <a:endCxn id="52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9"/>
              <p:cNvCxnSpPr>
                <a:stCxn id="519" idx="7"/>
                <a:endCxn id="52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9"/>
              <p:cNvCxnSpPr>
                <a:stCxn id="520" idx="6"/>
                <a:endCxn id="52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9"/>
              <p:cNvCxnSpPr>
                <a:stCxn id="524" idx="0"/>
                <a:endCxn id="51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9"/>
              <p:cNvCxnSpPr>
                <a:stCxn id="522" idx="5"/>
                <a:endCxn id="52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9"/>
              <p:cNvCxnSpPr>
                <a:stCxn id="521" idx="6"/>
                <a:endCxn id="52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9"/>
              <p:cNvCxnSpPr>
                <a:stCxn id="521" idx="5"/>
                <a:endCxn id="52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9"/>
              <p:cNvCxnSpPr>
                <a:stCxn id="518" idx="4"/>
                <a:endCxn id="51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9"/>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2" name="Google Shape;542;p9"/>
              <p:cNvCxnSpPr>
                <a:stCxn id="524" idx="4"/>
                <a:endCxn id="54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9"/>
              <p:cNvCxnSpPr>
                <a:stCxn id="541" idx="1"/>
                <a:endCxn id="51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9"/>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5" name="Google Shape;545;p9"/>
              <p:cNvCxnSpPr>
                <a:stCxn id="541" idx="2"/>
                <a:endCxn id="54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9"/>
              <p:cNvCxnSpPr>
                <a:stCxn id="544" idx="1"/>
                <a:endCxn id="52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9"/>
              <p:cNvCxnSpPr>
                <a:stCxn id="544" idx="7"/>
                <a:endCxn id="51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8" name="Shape 548"/>
        <p:cNvGrpSpPr/>
        <p:nvPr/>
      </p:nvGrpSpPr>
      <p:grpSpPr>
        <a:xfrm>
          <a:off x="0" y="0"/>
          <a:ext cx="0" cy="0"/>
          <a:chOff x="0" y="0"/>
          <a:chExt cx="0" cy="0"/>
        </a:xfrm>
      </p:grpSpPr>
      <p:sp>
        <p:nvSpPr>
          <p:cNvPr id="549" name="Google Shape;549;p10"/>
          <p:cNvSpPr/>
          <p:nvPr>
            <p:ph idx="2" type="pic"/>
          </p:nvPr>
        </p:nvSpPr>
        <p:spPr>
          <a:xfrm>
            <a:off x="-25" y="-13725"/>
            <a:ext cx="9144000" cy="5157300"/>
          </a:xfrm>
          <a:prstGeom prst="rect">
            <a:avLst/>
          </a:prstGeom>
          <a:noFill/>
          <a:ln>
            <a:noFill/>
          </a:ln>
        </p:spPr>
      </p:sp>
      <p:sp>
        <p:nvSpPr>
          <p:cNvPr id="550" name="Google Shape;55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yaroslavvb.blogspot.com/2011/03/linear-programming-for-maximum.html" TargetMode="External"/><Relationship Id="rId4" Type="http://schemas.openxmlformats.org/officeDocument/2006/relationships/hyperlink" Target="https://doi.org/10.48550/arXiv.1808.07102" TargetMode="External"/><Relationship Id="rId5" Type="http://schemas.openxmlformats.org/officeDocument/2006/relationships/hyperlink" Target="https://www.geeksforgeeks.org/maximal-clique-problem-recursive-solution/" TargetMode="External"/><Relationship Id="rId6" Type="http://schemas.openxmlformats.org/officeDocument/2006/relationships/hyperlink" Target="https://graphonline.top/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4"/>
          <p:cNvSpPr txBox="1"/>
          <p:nvPr>
            <p:ph type="ctrTitle"/>
          </p:nvPr>
        </p:nvSpPr>
        <p:spPr>
          <a:xfrm>
            <a:off x="800325" y="1468875"/>
            <a:ext cx="75438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Max Clique</a:t>
            </a:r>
            <a:endParaRPr/>
          </a:p>
          <a:p>
            <a:pPr indent="0" lvl="0" marL="0" rtl="0" algn="ctr">
              <a:spcBef>
                <a:spcPts val="0"/>
              </a:spcBef>
              <a:spcAft>
                <a:spcPts val="0"/>
              </a:spcAft>
              <a:buNone/>
            </a:pPr>
            <a:r>
              <a:t/>
            </a:r>
            <a:endParaRPr/>
          </a:p>
        </p:txBody>
      </p:sp>
      <p:sp>
        <p:nvSpPr>
          <p:cNvPr id="1450" name="Google Shape;1450;p24"/>
          <p:cNvSpPr txBox="1"/>
          <p:nvPr>
            <p:ph idx="1" type="subTitle"/>
          </p:nvPr>
        </p:nvSpPr>
        <p:spPr>
          <a:xfrm>
            <a:off x="2275875" y="3198825"/>
            <a:ext cx="4592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Cole Determan and Gavin Barro</a:t>
            </a:r>
            <a:endParaRPr/>
          </a:p>
        </p:txBody>
      </p:sp>
      <p:grpSp>
        <p:nvGrpSpPr>
          <p:cNvPr id="1451" name="Google Shape;1451;p24"/>
          <p:cNvGrpSpPr/>
          <p:nvPr/>
        </p:nvGrpSpPr>
        <p:grpSpPr>
          <a:xfrm>
            <a:off x="5381216" y="943141"/>
            <a:ext cx="401329" cy="434127"/>
            <a:chOff x="8667225" y="681525"/>
            <a:chExt cx="298275" cy="322675"/>
          </a:xfrm>
        </p:grpSpPr>
        <p:sp>
          <p:nvSpPr>
            <p:cNvPr id="1452" name="Google Shape;1452;p2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24"/>
            <p:cNvSpPr/>
            <p:nvPr/>
          </p:nvSpPr>
          <p:spPr>
            <a:xfrm rot="10800000">
              <a:off x="8825400" y="68152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24"/>
            <p:cNvSpPr/>
            <p:nvPr/>
          </p:nvSpPr>
          <p:spPr>
            <a:xfrm rot="10800000">
              <a:off x="8869800" y="952900"/>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5" name="Google Shape;1455;p24"/>
          <p:cNvGrpSpPr/>
          <p:nvPr/>
        </p:nvGrpSpPr>
        <p:grpSpPr>
          <a:xfrm rot="-2214200">
            <a:off x="1270062" y="3832191"/>
            <a:ext cx="501360" cy="695474"/>
            <a:chOff x="140150" y="4340075"/>
            <a:chExt cx="406275" cy="563575"/>
          </a:xfrm>
        </p:grpSpPr>
        <p:sp>
          <p:nvSpPr>
            <p:cNvPr id="1456" name="Google Shape;1456;p24"/>
            <p:cNvSpPr/>
            <p:nvPr/>
          </p:nvSpPr>
          <p:spPr>
            <a:xfrm rot="10800000">
              <a:off x="140150" y="4340075"/>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24"/>
            <p:cNvSpPr/>
            <p:nvPr/>
          </p:nvSpPr>
          <p:spPr>
            <a:xfrm rot="10800000">
              <a:off x="298325" y="465717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24"/>
            <p:cNvSpPr/>
            <p:nvPr/>
          </p:nvSpPr>
          <p:spPr>
            <a:xfrm rot="10800000">
              <a:off x="495125" y="4852350"/>
              <a:ext cx="51300" cy="5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24"/>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460" name="Google Shape;1460;p24"/>
          <p:cNvSpPr txBox="1"/>
          <p:nvPr/>
        </p:nvSpPr>
        <p:spPr>
          <a:xfrm>
            <a:off x="6686775" y="743550"/>
            <a:ext cx="17439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Albert Sans"/>
                <a:ea typeface="Albert Sans"/>
                <a:cs typeface="Albert Sans"/>
                <a:sym typeface="Albert Sans"/>
              </a:rPr>
              <a:t>CS452</a:t>
            </a:r>
            <a:endParaRPr b="1" sz="2000">
              <a:solidFill>
                <a:schemeClr val="dk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 Solution - Code</a:t>
            </a:r>
            <a:endParaRPr/>
          </a:p>
        </p:txBody>
      </p:sp>
      <p:sp>
        <p:nvSpPr>
          <p:cNvPr id="1567" name="Google Shape;1567;p33"/>
          <p:cNvSpPr txBox="1"/>
          <p:nvPr/>
        </p:nvSpPr>
        <p:spPr>
          <a:xfrm>
            <a:off x="847175" y="1017725"/>
            <a:ext cx="7449600" cy="329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0000FF"/>
                </a:solidFill>
                <a:latin typeface="Mulish"/>
                <a:ea typeface="Mulish"/>
                <a:cs typeface="Mulish"/>
                <a:sym typeface="Mulish"/>
              </a:rPr>
              <a:t>def</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find_max_clique_approx</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 -&gt; </a:t>
            </a:r>
            <a:r>
              <a:rPr lang="en" sz="700">
                <a:solidFill>
                  <a:srgbClr val="267F99"/>
                </a:solidFill>
                <a:latin typeface="Mulish"/>
                <a:ea typeface="Mulish"/>
                <a:cs typeface="Mulish"/>
                <a:sym typeface="Mulish"/>
              </a:rPr>
              <a:t>list</a:t>
            </a:r>
            <a:r>
              <a:rPr lang="en" sz="700">
                <a:solidFill>
                  <a:srgbClr val="3B3B3B"/>
                </a:solidFill>
                <a:latin typeface="Mulish"/>
                <a:ea typeface="Mulish"/>
                <a:cs typeface="Mulish"/>
                <a:sym typeface="Mulish"/>
              </a:rPr>
              <a:t>[</a:t>
            </a:r>
            <a:r>
              <a:rPr lang="en" sz="700">
                <a:solidFill>
                  <a:srgbClr val="267F99"/>
                </a:solidFill>
                <a:latin typeface="Mulish"/>
                <a:ea typeface="Mulish"/>
                <a:cs typeface="Mulish"/>
                <a:sym typeface="Mulish"/>
              </a:rPr>
              <a:t>str</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if</a:t>
            </a:r>
            <a:r>
              <a:rPr lang="en" sz="700">
                <a:solidFill>
                  <a:srgbClr val="3B3B3B"/>
                </a:solidFill>
                <a:latin typeface="Mulish"/>
                <a:ea typeface="Mulish"/>
                <a:cs typeface="Mulish"/>
                <a:sym typeface="Mulish"/>
              </a:rPr>
              <a:t> </a:t>
            </a:r>
            <a:r>
              <a:rPr lang="en" sz="700">
                <a:solidFill>
                  <a:srgbClr val="0000FF"/>
                </a:solidFill>
                <a:latin typeface="Mulish"/>
                <a:ea typeface="Mulish"/>
                <a:cs typeface="Mulish"/>
                <a:sym typeface="Mulish"/>
              </a:rPr>
              <a:t>not</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return</a:t>
            </a:r>
            <a:r>
              <a:rPr lang="en" sz="700">
                <a:solidFill>
                  <a:srgbClr val="3B3B3B"/>
                </a:solidFill>
                <a:latin typeface="Mulish"/>
                <a:ea typeface="Mulish"/>
                <a:cs typeface="Mulish"/>
                <a:sym typeface="Mulish"/>
              </a:rPr>
              <a:t> []</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vertices</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sorted</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795E26"/>
                </a:solidFill>
                <a:latin typeface="Mulish"/>
                <a:ea typeface="Mulish"/>
                <a:cs typeface="Mulish"/>
                <a:sym typeface="Mulish"/>
              </a:rPr>
              <a:t>keys</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key</a:t>
            </a:r>
            <a:r>
              <a:rPr lang="en" sz="700">
                <a:latin typeface="Mulish"/>
                <a:ea typeface="Mulish"/>
                <a:cs typeface="Mulish"/>
                <a:sym typeface="Mulish"/>
              </a:rPr>
              <a:t>=</a:t>
            </a:r>
            <a:r>
              <a:rPr lang="en" sz="700">
                <a:solidFill>
                  <a:srgbClr val="0000FF"/>
                </a:solidFill>
                <a:latin typeface="Mulish"/>
                <a:ea typeface="Mulish"/>
                <a:cs typeface="Mulish"/>
                <a:sym typeface="Mulish"/>
              </a:rPr>
              <a:t>lambda</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v</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len</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v</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reverse</a:t>
            </a:r>
            <a:r>
              <a:rPr lang="en" sz="700">
                <a:latin typeface="Mulish"/>
                <a:ea typeface="Mulish"/>
                <a:cs typeface="Mulish"/>
                <a:sym typeface="Mulish"/>
              </a:rPr>
              <a:t>=</a:t>
            </a:r>
            <a:r>
              <a:rPr lang="en" sz="700">
                <a:solidFill>
                  <a:srgbClr val="0000FF"/>
                </a:solidFill>
                <a:latin typeface="Mulish"/>
                <a:ea typeface="Mulish"/>
                <a:cs typeface="Mulish"/>
                <a:sym typeface="Mulish"/>
              </a:rPr>
              <a:t>True</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best_clique</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for</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vertex</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vertices</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clique</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vertex</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267F99"/>
                </a:solidFill>
                <a:latin typeface="Mulish"/>
                <a:ea typeface="Mulish"/>
                <a:cs typeface="Mulish"/>
                <a:sym typeface="Mulish"/>
              </a:rPr>
              <a:t>list</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vertex</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while</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a:t>
            </a:r>
            <a:r>
              <a:rPr lang="en" sz="700">
                <a:solidFill>
                  <a:srgbClr val="795E26"/>
                </a:solidFill>
                <a:latin typeface="Mulish"/>
                <a:ea typeface="Mulish"/>
                <a:cs typeface="Mulish"/>
                <a:sym typeface="Mulish"/>
              </a:rPr>
              <a:t>sort</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key</a:t>
            </a:r>
            <a:r>
              <a:rPr lang="en" sz="700">
                <a:latin typeface="Mulish"/>
                <a:ea typeface="Mulish"/>
                <a:cs typeface="Mulish"/>
                <a:sym typeface="Mulish"/>
              </a:rPr>
              <a:t>=</a:t>
            </a:r>
            <a:r>
              <a:rPr lang="en" sz="700">
                <a:solidFill>
                  <a:srgbClr val="0000FF"/>
                </a:solidFill>
                <a:latin typeface="Mulish"/>
                <a:ea typeface="Mulish"/>
                <a:cs typeface="Mulish"/>
                <a:sym typeface="Mulish"/>
              </a:rPr>
              <a:t>lambda</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len</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c</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reverse</a:t>
            </a:r>
            <a:r>
              <a:rPr lang="en" sz="700">
                <a:latin typeface="Mulish"/>
                <a:ea typeface="Mulish"/>
                <a:cs typeface="Mulish"/>
                <a:sym typeface="Mulish"/>
              </a:rPr>
              <a:t>=</a:t>
            </a:r>
            <a:r>
              <a:rPr lang="en" sz="700">
                <a:solidFill>
                  <a:srgbClr val="0000FF"/>
                </a:solidFill>
                <a:latin typeface="Mulish"/>
                <a:ea typeface="Mulish"/>
                <a:cs typeface="Mulish"/>
                <a:sym typeface="Mulish"/>
              </a:rPr>
              <a:t>True</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0000FF"/>
                </a:solidFill>
                <a:latin typeface="Mulish"/>
                <a:ea typeface="Mulish"/>
                <a:cs typeface="Mulish"/>
                <a:sym typeface="Mulish"/>
              </a:rPr>
              <a:t>None</a:t>
            </a:r>
            <a:endParaRPr sz="700">
              <a:solidFill>
                <a:srgbClr val="0000FF"/>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for</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if</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all</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c</a:t>
            </a:r>
            <a:r>
              <a:rPr lang="en" sz="700">
                <a:solidFill>
                  <a:srgbClr val="3B3B3B"/>
                </a:solidFill>
                <a:latin typeface="Mulish"/>
                <a:ea typeface="Mulish"/>
                <a:cs typeface="Mulish"/>
                <a:sym typeface="Mulish"/>
              </a:rPr>
              <a:t> </a:t>
            </a:r>
            <a:r>
              <a:rPr lang="en" sz="700">
                <a:solidFill>
                  <a:srgbClr val="0000FF"/>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for</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clique</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t>
            </a:r>
            <a:endParaRPr sz="700">
              <a:solidFill>
                <a:srgbClr val="001080"/>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break</a:t>
            </a:r>
            <a:endParaRPr sz="700">
              <a:solidFill>
                <a:srgbClr val="AF00D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if</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clique</a:t>
            </a:r>
            <a:r>
              <a:rPr lang="en" sz="700">
                <a:solidFill>
                  <a:srgbClr val="3B3B3B"/>
                </a:solidFill>
                <a:latin typeface="Mulish"/>
                <a:ea typeface="Mulish"/>
                <a:cs typeface="Mulish"/>
                <a:sym typeface="Mulish"/>
              </a:rPr>
              <a:t>.</a:t>
            </a:r>
            <a:r>
              <a:rPr lang="en" sz="700">
                <a:solidFill>
                  <a:srgbClr val="795E26"/>
                </a:solidFill>
                <a:latin typeface="Mulish"/>
                <a:ea typeface="Mulish"/>
                <a:cs typeface="Mulish"/>
                <a:sym typeface="Mulish"/>
              </a:rPr>
              <a:t>append</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for</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candidates</a:t>
            </a: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if</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solidFill>
                  <a:srgbClr val="0000FF"/>
                </a:solidFill>
                <a:latin typeface="Mulish"/>
                <a:ea typeface="Mulish"/>
                <a:cs typeface="Mulish"/>
                <a:sym typeface="Mulish"/>
              </a:rPr>
              <a:t>in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graph</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 </a:t>
            </a:r>
            <a:r>
              <a:rPr lang="en" sz="700">
                <a:solidFill>
                  <a:srgbClr val="0000FF"/>
                </a:solidFill>
                <a:latin typeface="Mulish"/>
                <a:ea typeface="Mulish"/>
                <a:cs typeface="Mulish"/>
                <a:sym typeface="Mulish"/>
              </a:rPr>
              <a:t>and</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u</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chosen</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else</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break</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if</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len</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clique</a:t>
            </a:r>
            <a:r>
              <a:rPr lang="en" sz="700">
                <a:solidFill>
                  <a:srgbClr val="3B3B3B"/>
                </a:solidFill>
                <a:latin typeface="Mulish"/>
                <a:ea typeface="Mulish"/>
                <a:cs typeface="Mulish"/>
                <a:sym typeface="Mulish"/>
              </a:rPr>
              <a:t>) </a:t>
            </a:r>
            <a:r>
              <a:rPr lang="en" sz="700">
                <a:latin typeface="Mulish"/>
                <a:ea typeface="Mulish"/>
                <a:cs typeface="Mulish"/>
                <a:sym typeface="Mulish"/>
              </a:rPr>
              <a:t>&gt;</a:t>
            </a:r>
            <a:r>
              <a:rPr lang="en" sz="700">
                <a:solidFill>
                  <a:srgbClr val="3B3B3B"/>
                </a:solidFill>
                <a:latin typeface="Mulish"/>
                <a:ea typeface="Mulish"/>
                <a:cs typeface="Mulish"/>
                <a:sym typeface="Mulish"/>
              </a:rPr>
              <a:t> </a:t>
            </a:r>
            <a:r>
              <a:rPr lang="en" sz="700">
                <a:solidFill>
                  <a:srgbClr val="795E26"/>
                </a:solidFill>
                <a:latin typeface="Mulish"/>
                <a:ea typeface="Mulish"/>
                <a:cs typeface="Mulish"/>
                <a:sym typeface="Mulish"/>
              </a:rPr>
              <a:t>len</a:t>
            </a:r>
            <a:r>
              <a:rPr lang="en" sz="700">
                <a:solidFill>
                  <a:srgbClr val="3B3B3B"/>
                </a:solidFill>
                <a:latin typeface="Mulish"/>
                <a:ea typeface="Mulish"/>
                <a:cs typeface="Mulish"/>
                <a:sym typeface="Mulish"/>
              </a:rPr>
              <a:t>(</a:t>
            </a:r>
            <a:r>
              <a:rPr lang="en" sz="700">
                <a:solidFill>
                  <a:srgbClr val="001080"/>
                </a:solidFill>
                <a:latin typeface="Mulish"/>
                <a:ea typeface="Mulish"/>
                <a:cs typeface="Mulish"/>
                <a:sym typeface="Mulish"/>
              </a:rPr>
              <a:t>best_clique</a:t>
            </a:r>
            <a:r>
              <a:rPr lang="en" sz="700">
                <a:solidFill>
                  <a:srgbClr val="3B3B3B"/>
                </a:solidFill>
                <a:latin typeface="Mulish"/>
                <a:ea typeface="Mulish"/>
                <a:cs typeface="Mulish"/>
                <a:sym typeface="Mulish"/>
              </a:rPr>
              <a:t>):</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best_clique</a:t>
            </a:r>
            <a:r>
              <a:rPr lang="en" sz="700">
                <a:solidFill>
                  <a:srgbClr val="3B3B3B"/>
                </a:solidFill>
                <a:latin typeface="Mulish"/>
                <a:ea typeface="Mulish"/>
                <a:cs typeface="Mulish"/>
                <a:sym typeface="Mulish"/>
              </a:rPr>
              <a:t> </a:t>
            </a:r>
            <a:r>
              <a:rPr lang="en" sz="700">
                <a:latin typeface="Mulish"/>
                <a:ea typeface="Mulish"/>
                <a:cs typeface="Mulish"/>
                <a:sym typeface="Mulish"/>
              </a:rPr>
              <a:t>=</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clique</a:t>
            </a:r>
            <a:endParaRPr sz="700">
              <a:solidFill>
                <a:srgbClr val="3B3B3B"/>
              </a:solidFill>
              <a:latin typeface="Mulish"/>
              <a:ea typeface="Mulish"/>
              <a:cs typeface="Mulish"/>
              <a:sym typeface="Mulish"/>
            </a:endParaRPr>
          </a:p>
          <a:p>
            <a:pPr indent="0" lvl="0" marL="0" rtl="0" algn="l">
              <a:lnSpc>
                <a:spcPct val="135714"/>
              </a:lnSpc>
              <a:spcBef>
                <a:spcPts val="0"/>
              </a:spcBef>
              <a:spcAft>
                <a:spcPts val="0"/>
              </a:spcAft>
              <a:buNone/>
            </a:pPr>
            <a:r>
              <a:rPr lang="en" sz="700">
                <a:solidFill>
                  <a:srgbClr val="3B3B3B"/>
                </a:solidFill>
                <a:latin typeface="Mulish"/>
                <a:ea typeface="Mulish"/>
                <a:cs typeface="Mulish"/>
                <a:sym typeface="Mulish"/>
              </a:rPr>
              <a:t>    </a:t>
            </a:r>
            <a:r>
              <a:rPr lang="en" sz="700">
                <a:solidFill>
                  <a:srgbClr val="AF00DB"/>
                </a:solidFill>
                <a:latin typeface="Mulish"/>
                <a:ea typeface="Mulish"/>
                <a:cs typeface="Mulish"/>
                <a:sym typeface="Mulish"/>
              </a:rPr>
              <a:t>return</a:t>
            </a:r>
            <a:r>
              <a:rPr lang="en" sz="700">
                <a:solidFill>
                  <a:srgbClr val="3B3B3B"/>
                </a:solidFill>
                <a:latin typeface="Mulish"/>
                <a:ea typeface="Mulish"/>
                <a:cs typeface="Mulish"/>
                <a:sym typeface="Mulish"/>
              </a:rPr>
              <a:t> </a:t>
            </a:r>
            <a:r>
              <a:rPr lang="en" sz="700">
                <a:solidFill>
                  <a:srgbClr val="001080"/>
                </a:solidFill>
                <a:latin typeface="Mulish"/>
                <a:ea typeface="Mulish"/>
                <a:cs typeface="Mulish"/>
                <a:sym typeface="Mulish"/>
              </a:rPr>
              <a:t>best_clique</a:t>
            </a:r>
            <a:endParaRPr sz="700">
              <a:solidFill>
                <a:srgbClr val="001080"/>
              </a:solidFill>
              <a:latin typeface="Mulish"/>
              <a:ea typeface="Mulish"/>
              <a:cs typeface="Mulish"/>
              <a:sym typeface="Mulish"/>
            </a:endParaRPr>
          </a:p>
          <a:p>
            <a:pPr indent="0" lvl="0" marL="0" rtl="0" algn="l">
              <a:lnSpc>
                <a:spcPct val="135714"/>
              </a:lnSpc>
              <a:spcBef>
                <a:spcPts val="0"/>
              </a:spcBef>
              <a:spcAft>
                <a:spcPts val="0"/>
              </a:spcAft>
              <a:buNone/>
            </a:pPr>
            <a:r>
              <a:t/>
            </a:r>
            <a:endParaRPr sz="700">
              <a:solidFill>
                <a:srgbClr val="0000FF"/>
              </a:solidFill>
              <a:latin typeface="Mulish"/>
              <a:ea typeface="Mulish"/>
              <a:cs typeface="Mulish"/>
              <a:sym typeface="Mulish"/>
            </a:endParaRPr>
          </a:p>
          <a:p>
            <a:pPr indent="0" lvl="0" marL="0" rtl="0" algn="l">
              <a:lnSpc>
                <a:spcPct val="135714"/>
              </a:lnSpc>
              <a:spcBef>
                <a:spcPts val="0"/>
              </a:spcBef>
              <a:spcAft>
                <a:spcPts val="0"/>
              </a:spcAft>
              <a:buNone/>
            </a:pPr>
            <a:r>
              <a:t/>
            </a:r>
            <a:endParaRPr sz="700">
              <a:solidFill>
                <a:srgbClr val="0000FF"/>
              </a:solidFill>
              <a:latin typeface="Mulish"/>
              <a:ea typeface="Mulish"/>
              <a:cs typeface="Mulish"/>
              <a:sym typeface="Mulish"/>
            </a:endParaRPr>
          </a:p>
          <a:p>
            <a:pPr indent="0" lvl="0" marL="0" rtl="0" algn="l">
              <a:lnSpc>
                <a:spcPct val="135714"/>
              </a:lnSpc>
              <a:spcBef>
                <a:spcPts val="0"/>
              </a:spcBef>
              <a:spcAft>
                <a:spcPts val="0"/>
              </a:spcAft>
              <a:buNone/>
            </a:pPr>
            <a:r>
              <a:t/>
            </a:r>
            <a:endParaRPr sz="700">
              <a:solidFill>
                <a:srgbClr val="569CD6"/>
              </a:solidFill>
              <a:latin typeface="Mulish"/>
              <a:ea typeface="Mulish"/>
              <a:cs typeface="Mulish"/>
              <a:sym typeface="Mulish"/>
            </a:endParaRPr>
          </a:p>
          <a:p>
            <a:pPr indent="0" lvl="0" marL="0" rtl="0" algn="l">
              <a:lnSpc>
                <a:spcPct val="115000"/>
              </a:lnSpc>
              <a:spcBef>
                <a:spcPts val="0"/>
              </a:spcBef>
              <a:spcAft>
                <a:spcPts val="0"/>
              </a:spcAft>
              <a:buNone/>
            </a:pPr>
            <a:r>
              <a:t/>
            </a:r>
            <a:endParaRPr sz="700">
              <a:solidFill>
                <a:schemeClr val="dk1"/>
              </a:solidFill>
              <a:latin typeface="Mulish"/>
              <a:ea typeface="Mulish"/>
              <a:cs typeface="Mulish"/>
              <a:sym typeface="Mulis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Approximate </a:t>
            </a:r>
            <a:r>
              <a:rPr lang="en" sz="2800"/>
              <a:t>Solution - PseudoCode</a:t>
            </a:r>
            <a:endParaRPr sz="2800"/>
          </a:p>
        </p:txBody>
      </p:sp>
      <p:sp>
        <p:nvSpPr>
          <p:cNvPr id="1573" name="Google Shape;1573;p34"/>
          <p:cNvSpPr txBox="1"/>
          <p:nvPr/>
        </p:nvSpPr>
        <p:spPr>
          <a:xfrm>
            <a:off x="800225" y="1272550"/>
            <a:ext cx="7449600" cy="32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find_max_clique_approx(graph):</a:t>
            </a:r>
            <a:br>
              <a:rPr lang="en" sz="1100">
                <a:solidFill>
                  <a:schemeClr val="dk1"/>
                </a:solidFill>
                <a:latin typeface="Mulish"/>
                <a:ea typeface="Mulish"/>
                <a:cs typeface="Mulish"/>
                <a:sym typeface="Mulish"/>
              </a:rPr>
            </a:br>
            <a:r>
              <a:rPr lang="en" sz="1100">
                <a:solidFill>
                  <a:schemeClr val="dk1"/>
                </a:solidFill>
                <a:latin typeface="Mulish"/>
                <a:ea typeface="Mulish"/>
                <a:cs typeface="Mulish"/>
                <a:sym typeface="Mulish"/>
              </a:rPr>
              <a:t>	Start with an empty list to track the largest clique so far (biggest_clique)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Sort all vertices in the graph by the number of neighbors </a:t>
            </a:r>
            <a:r>
              <a:rPr lang="en" sz="1100">
                <a:solidFill>
                  <a:schemeClr val="dk1"/>
                </a:solidFill>
                <a:latin typeface="Mulish"/>
                <a:ea typeface="Mulish"/>
                <a:cs typeface="Mulish"/>
                <a:sym typeface="Mulish"/>
              </a:rPr>
              <a:t>they</a:t>
            </a:r>
            <a:r>
              <a:rPr lang="en" sz="1100">
                <a:solidFill>
                  <a:schemeClr val="dk1"/>
                </a:solidFill>
                <a:latin typeface="Mulish"/>
                <a:ea typeface="Mulish"/>
                <a:cs typeface="Mulish"/>
                <a:sym typeface="Mulish"/>
              </a:rPr>
              <a:t> have, in descending order (greedy)</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For each vertex in the sorted list:</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Get the neighbors of the vertex.</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Combine the vertex and its neighbors into a maybe 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Check if maybe_clique is a valid clique using the is_clique function.</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If it is a clique and is larger than the biggest clique so far:</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Replace biggest_clique with maybe_clique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Return the largest clique found (biggest_clique)</a:t>
            </a:r>
            <a:endParaRPr sz="1100">
              <a:solidFill>
                <a:schemeClr val="dk1"/>
              </a:solidFill>
              <a:latin typeface="Mulish"/>
              <a:ea typeface="Mulish"/>
              <a:cs typeface="Mulish"/>
              <a:sym typeface="Mulis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35"/>
          <p:cNvSpPr txBox="1"/>
          <p:nvPr>
            <p:ph type="title"/>
          </p:nvPr>
        </p:nvSpPr>
        <p:spPr>
          <a:xfrm>
            <a:off x="713250" y="3281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Runtime Comparison</a:t>
            </a:r>
            <a:endParaRPr sz="2800"/>
          </a:p>
        </p:txBody>
      </p:sp>
      <p:pic>
        <p:nvPicPr>
          <p:cNvPr id="1579" name="Google Shape;1579;p35"/>
          <p:cNvPicPr preferRelativeResize="0"/>
          <p:nvPr/>
        </p:nvPicPr>
        <p:blipFill>
          <a:blip r:embed="rId3">
            <a:alphaModFix/>
          </a:blip>
          <a:stretch>
            <a:fillRect/>
          </a:stretch>
        </p:blipFill>
        <p:spPr>
          <a:xfrm>
            <a:off x="981325" y="946950"/>
            <a:ext cx="6368292"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36"/>
          <p:cNvSpPr txBox="1"/>
          <p:nvPr>
            <p:ph type="title"/>
          </p:nvPr>
        </p:nvSpPr>
        <p:spPr>
          <a:xfrm>
            <a:off x="713250" y="3706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Output Comparison</a:t>
            </a:r>
            <a:endParaRPr sz="2800"/>
          </a:p>
        </p:txBody>
      </p:sp>
      <p:pic>
        <p:nvPicPr>
          <p:cNvPr id="1585" name="Google Shape;1585;p36"/>
          <p:cNvPicPr preferRelativeResize="0"/>
          <p:nvPr/>
        </p:nvPicPr>
        <p:blipFill>
          <a:blip r:embed="rId3">
            <a:alphaModFix/>
          </a:blip>
          <a:stretch>
            <a:fillRect/>
          </a:stretch>
        </p:blipFill>
        <p:spPr>
          <a:xfrm>
            <a:off x="1108850" y="943350"/>
            <a:ext cx="6160075" cy="369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37"/>
          <p:cNvSpPr txBox="1"/>
          <p:nvPr>
            <p:ph type="title"/>
          </p:nvPr>
        </p:nvSpPr>
        <p:spPr>
          <a:xfrm>
            <a:off x="713250" y="168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a:t>
            </a:r>
            <a:endParaRPr/>
          </a:p>
        </p:txBody>
      </p:sp>
      <p:sp>
        <p:nvSpPr>
          <p:cNvPr id="1591" name="Google Shape;1591;p37"/>
          <p:cNvSpPr txBox="1"/>
          <p:nvPr/>
        </p:nvSpPr>
        <p:spPr>
          <a:xfrm>
            <a:off x="170050" y="741425"/>
            <a:ext cx="5047800" cy="331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267F99"/>
                </a:solidFill>
                <a:highlight>
                  <a:srgbClr val="FFFFFF"/>
                </a:highlight>
                <a:latin typeface="Courier New"/>
                <a:ea typeface="Courier New"/>
                <a:cs typeface="Courier New"/>
                <a:sym typeface="Courier New"/>
              </a:rPr>
              <a:t>sys</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setrecursionlimit</a:t>
            </a:r>
            <a:r>
              <a:rPr lang="en" sz="900">
                <a:solidFill>
                  <a:srgbClr val="3B3B3B"/>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5000</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def</a:t>
            </a:r>
            <a:r>
              <a:rPr lang="en" sz="900">
                <a:solidFill>
                  <a:srgbClr val="3B3B3B"/>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generate_worst_case_graph</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int</a:t>
            </a:r>
            <a:r>
              <a:rPr lang="en" sz="900">
                <a:solidFill>
                  <a:srgbClr val="3B3B3B"/>
                </a:solidFill>
                <a:highlight>
                  <a:srgbClr val="FFFFFF"/>
                </a:highlight>
                <a:latin typeface="Courier New"/>
                <a:ea typeface="Courier New"/>
                <a:cs typeface="Courier New"/>
                <a:sym typeface="Courier New"/>
              </a:rPr>
              <a:t>) -&gt; </a:t>
            </a:r>
            <a:r>
              <a:rPr lang="en" sz="900">
                <a:solidFill>
                  <a:srgbClr val="001080"/>
                </a:solidFill>
                <a:highlight>
                  <a:srgbClr val="FFFFFF"/>
                </a:highlight>
                <a:latin typeface="Courier New"/>
                <a:ea typeface="Courier New"/>
                <a:cs typeface="Courier New"/>
                <a:sym typeface="Courier New"/>
              </a:rPr>
              <a:t>Graph</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graph</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str</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 [] </a:t>
            </a:r>
            <a:r>
              <a:rPr lang="en" sz="900">
                <a:solidFill>
                  <a:srgbClr val="AF00DB"/>
                </a:solidFill>
                <a:highlight>
                  <a:srgbClr val="FFFFFF"/>
                </a:highlight>
                <a:latin typeface="Courier New"/>
                <a:ea typeface="Courier New"/>
                <a:cs typeface="Courier New"/>
                <a:sym typeface="Courier New"/>
              </a:rPr>
              <a:t>for</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in</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range</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Create        # vertices labeled 0, 1, 2, ..., num_vertices-1</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for</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in</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range</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for</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j</a:t>
            </a: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in</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range</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1</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Avoid self-loops</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graph</a:t>
            </a:r>
            <a:r>
              <a:rPr lang="en" sz="900">
                <a:solidFill>
                  <a:srgbClr val="3B3B3B"/>
                </a:solidFill>
                <a:highlight>
                  <a:srgbClr val="FFFFFF"/>
                </a:highlight>
                <a:latin typeface="Courier New"/>
                <a:ea typeface="Courier New"/>
                <a:cs typeface="Courier New"/>
                <a:sym typeface="Courier New"/>
              </a:rPr>
              <a:t>[</a:t>
            </a:r>
            <a:r>
              <a:rPr lang="en" sz="900">
                <a:solidFill>
                  <a:srgbClr val="267F99"/>
                </a:solidFill>
                <a:highlight>
                  <a:srgbClr val="FFFFFF"/>
                </a:highlight>
                <a:latin typeface="Courier New"/>
                <a:ea typeface="Courier New"/>
                <a:cs typeface="Courier New"/>
                <a:sym typeface="Courier New"/>
              </a:rPr>
              <a:t>str</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append</a:t>
            </a:r>
            <a:r>
              <a:rPr lang="en" sz="900">
                <a:solidFill>
                  <a:srgbClr val="3B3B3B"/>
                </a:solidFill>
                <a:highlight>
                  <a:srgbClr val="FFFFFF"/>
                </a:highlight>
                <a:latin typeface="Courier New"/>
                <a:ea typeface="Courier New"/>
                <a:cs typeface="Courier New"/>
                <a:sym typeface="Courier New"/>
              </a:rPr>
              <a:t>(</a:t>
            </a:r>
            <a:r>
              <a:rPr lang="en" sz="900">
                <a:solidFill>
                  <a:srgbClr val="267F99"/>
                </a:solidFill>
                <a:highlight>
                  <a:srgbClr val="FFFFFF"/>
                </a:highlight>
                <a:latin typeface="Courier New"/>
                <a:ea typeface="Courier New"/>
                <a:cs typeface="Courier New"/>
                <a:sym typeface="Courier New"/>
              </a:rPr>
              <a:t>str</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j</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graph</a:t>
            </a:r>
            <a:r>
              <a:rPr lang="en" sz="900">
                <a:solidFill>
                  <a:srgbClr val="3B3B3B"/>
                </a:solidFill>
                <a:highlight>
                  <a:srgbClr val="FFFFFF"/>
                </a:highlight>
                <a:latin typeface="Courier New"/>
                <a:ea typeface="Courier New"/>
                <a:cs typeface="Courier New"/>
                <a:sym typeface="Courier New"/>
              </a:rPr>
              <a:t>[</a:t>
            </a:r>
            <a:r>
              <a:rPr lang="en" sz="900">
                <a:solidFill>
                  <a:srgbClr val="267F99"/>
                </a:solidFill>
                <a:highlight>
                  <a:srgbClr val="FFFFFF"/>
                </a:highlight>
                <a:latin typeface="Courier New"/>
                <a:ea typeface="Courier New"/>
                <a:cs typeface="Courier New"/>
                <a:sym typeface="Courier New"/>
              </a:rPr>
              <a:t>str</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j</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append</a:t>
            </a:r>
            <a:r>
              <a:rPr lang="en" sz="900">
                <a:solidFill>
                  <a:srgbClr val="3B3B3B"/>
                </a:solidFill>
                <a:highlight>
                  <a:srgbClr val="FFFFFF"/>
                </a:highlight>
                <a:latin typeface="Courier New"/>
                <a:ea typeface="Courier New"/>
                <a:cs typeface="Courier New"/>
                <a:sym typeface="Courier New"/>
              </a:rPr>
              <a:t>(</a:t>
            </a:r>
            <a:r>
              <a:rPr lang="en" sz="900">
                <a:solidFill>
                  <a:srgbClr val="267F99"/>
                </a:solidFill>
                <a:highlight>
                  <a:srgbClr val="FFFFFF"/>
                </a:highlight>
                <a:latin typeface="Courier New"/>
                <a:ea typeface="Courier New"/>
                <a:cs typeface="Courier New"/>
                <a:sym typeface="Courier New"/>
              </a:rPr>
              <a:t>str</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i</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AF00DB"/>
                </a:solidFill>
                <a:highlight>
                  <a:srgbClr val="FFFFFF"/>
                </a:highlight>
                <a:latin typeface="Courier New"/>
                <a:ea typeface="Courier New"/>
                <a:cs typeface="Courier New"/>
                <a:sym typeface="Courier New"/>
              </a:rPr>
              <a:t>return</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graph</a:t>
            </a:r>
            <a:endParaRPr sz="900">
              <a:solidFill>
                <a:srgbClr val="00108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p:txBody>
      </p:sp>
      <p:sp>
        <p:nvSpPr>
          <p:cNvPr id="1592" name="Google Shape;1592;p37"/>
          <p:cNvSpPr txBox="1"/>
          <p:nvPr/>
        </p:nvSpPr>
        <p:spPr>
          <a:xfrm>
            <a:off x="4845950" y="531350"/>
            <a:ext cx="4250700" cy="331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def</a:t>
            </a:r>
            <a:r>
              <a:rPr lang="en" sz="900">
                <a:solidFill>
                  <a:srgbClr val="3B3B3B"/>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worst_case_graph</a:t>
            </a:r>
            <a:r>
              <a:rPr lang="en" sz="900">
                <a:solidFill>
                  <a:srgbClr val="3B3B3B"/>
                </a:solidFill>
                <a:highlight>
                  <a:srgbClr val="FFFFFF"/>
                </a:highlight>
                <a:latin typeface="Courier New"/>
                <a:ea typeface="Courier New"/>
                <a:cs typeface="Courier New"/>
                <a:sym typeface="Courier New"/>
              </a:rPr>
              <a:t>() -&gt; </a:t>
            </a:r>
            <a:r>
              <a:rPr lang="en" sz="900">
                <a:solidFill>
                  <a:srgbClr val="0070C1"/>
                </a:solidFill>
                <a:highlight>
                  <a:srgbClr val="FFFFFF"/>
                </a:highlight>
                <a:latin typeface="Courier New"/>
                <a:ea typeface="Courier New"/>
                <a:cs typeface="Courier New"/>
                <a:sym typeface="Courier New"/>
              </a:rPr>
              <a:t>None</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1200</a:t>
            </a:r>
            <a:endParaRPr sz="9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start_time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time</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time</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Generate large graph and find max clique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large_graph</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generate_worst_case_graph</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num_vertices</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max_clique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exact</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find_max_clique_exact</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large_graph</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end_time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time</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time</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8000"/>
                </a:solidFill>
                <a:highlight>
                  <a:srgbClr val="FFFFFF"/>
                </a:highlight>
                <a:latin typeface="Courier New"/>
                <a:ea typeface="Courier New"/>
                <a:cs typeface="Courier New"/>
                <a:sym typeface="Courier New"/>
              </a:rPr>
              <a:t># Calculate the time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elapsed_time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end_time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start_time</a:t>
            </a:r>
            <a:endParaRPr sz="900">
              <a:solidFill>
                <a:srgbClr val="00108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minutes</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int</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elapsed_time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60</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seconds</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int</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elapsed_time</a:t>
            </a:r>
            <a:r>
              <a:rPr lang="en" sz="900">
                <a:solidFill>
                  <a:srgbClr val="3B3B3B"/>
                </a:solidFill>
                <a:highlight>
                  <a:srgbClr val="FFFFFF"/>
                </a:highlight>
                <a:latin typeface="Courier New"/>
                <a:ea typeface="Courier New"/>
                <a:cs typeface="Courier New"/>
                <a:sym typeface="Courier New"/>
              </a:rPr>
              <a:t> </a:t>
            </a:r>
            <a:r>
              <a:rPr lang="en" sz="900">
                <a:highlight>
                  <a:srgbClr val="FFFFFF"/>
                </a:highlight>
                <a:latin typeface="Courier New"/>
                <a:ea typeface="Courier New"/>
                <a:cs typeface="Courier New"/>
                <a:sym typeface="Courier New"/>
              </a:rPr>
              <a:t>%</a:t>
            </a:r>
            <a:r>
              <a:rPr lang="en" sz="900">
                <a:solidFill>
                  <a:srgbClr val="3B3B3B"/>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60</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print</a:t>
            </a:r>
            <a:r>
              <a:rPr lang="en" sz="900">
                <a:solidFill>
                  <a:srgbClr val="3B3B3B"/>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"Max clique:"</a:t>
            </a:r>
            <a:r>
              <a:rPr lang="en" sz="900">
                <a:solidFill>
                  <a:srgbClr val="3B3B3B"/>
                </a:solidFill>
                <a:highlight>
                  <a:srgbClr val="FFFFFF"/>
                </a:highlight>
                <a:latin typeface="Courier New"/>
                <a:ea typeface="Courier New"/>
                <a:cs typeface="Courier New"/>
                <a:sym typeface="Courier New"/>
              </a:rPr>
              <a:t>, </a:t>
            </a:r>
            <a:r>
              <a:rPr lang="en" sz="900">
                <a:solidFill>
                  <a:srgbClr val="267F99"/>
                </a:solidFill>
                <a:highlight>
                  <a:srgbClr val="FFFFFF"/>
                </a:highlight>
                <a:latin typeface="Courier New"/>
                <a:ea typeface="Courier New"/>
                <a:cs typeface="Courier New"/>
                <a:sym typeface="Courier New"/>
              </a:rPr>
              <a:t>exact</a:t>
            </a:r>
            <a:r>
              <a:rPr lang="en" sz="900">
                <a:solidFill>
                  <a:srgbClr val="3B3B3B"/>
                </a:solidFill>
                <a:highlight>
                  <a:srgbClr val="FFFFFF"/>
                </a:highlight>
                <a:latin typeface="Courier New"/>
                <a:ea typeface="Courier New"/>
                <a:cs typeface="Courier New"/>
                <a:sym typeface="Courier New"/>
              </a:rPr>
              <a:t>.</a:t>
            </a:r>
            <a:r>
              <a:rPr lang="en" sz="900">
                <a:solidFill>
                  <a:srgbClr val="795E26"/>
                </a:solidFill>
                <a:highlight>
                  <a:srgbClr val="FFFFFF"/>
                </a:highlight>
                <a:latin typeface="Courier New"/>
                <a:ea typeface="Courier New"/>
                <a:cs typeface="Courier New"/>
                <a:sym typeface="Courier New"/>
              </a:rPr>
              <a:t>format_graph</a:t>
            </a:r>
            <a:r>
              <a:rPr lang="en" sz="900">
                <a:solidFill>
                  <a:srgbClr val="3B3B3B"/>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max_clique</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3B3B3B"/>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print</a:t>
            </a:r>
            <a:r>
              <a:rPr lang="en" sz="900">
                <a:solidFill>
                  <a:srgbClr val="3B3B3B"/>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f</a:t>
            </a:r>
            <a:r>
              <a:rPr lang="en" sz="900">
                <a:solidFill>
                  <a:srgbClr val="A31515"/>
                </a:solidFill>
                <a:highlight>
                  <a:srgbClr val="FFFFFF"/>
                </a:highlight>
                <a:latin typeface="Courier New"/>
                <a:ea typeface="Courier New"/>
                <a:cs typeface="Courier New"/>
                <a:sym typeface="Courier New"/>
              </a:rPr>
              <a:t>"Time taken: </a:t>
            </a:r>
            <a:r>
              <a:rPr lang="en" sz="900">
                <a:solidFill>
                  <a:srgbClr val="0000FF"/>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minutes</a:t>
            </a:r>
            <a:r>
              <a:rPr lang="en" sz="900">
                <a:solidFill>
                  <a:srgbClr val="0000FF"/>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 minutes and </a:t>
            </a:r>
            <a:r>
              <a:rPr lang="en" sz="900">
                <a:solidFill>
                  <a:srgbClr val="0000FF"/>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seconds</a:t>
            </a:r>
            <a:r>
              <a:rPr lang="en" sz="900">
                <a:solidFill>
                  <a:srgbClr val="0000FF"/>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 seconds"</a:t>
            </a:r>
            <a:r>
              <a:rPr lang="en" sz="900">
                <a:solidFill>
                  <a:srgbClr val="3B3B3B"/>
                </a:solidFill>
                <a:highlight>
                  <a:srgbClr val="FFFFFF"/>
                </a:highlight>
                <a:latin typeface="Courier New"/>
                <a:ea typeface="Courier New"/>
                <a:cs typeface="Courier New"/>
                <a:sym typeface="Courier New"/>
              </a:rPr>
              <a:t>)</a:t>
            </a:r>
            <a:endParaRPr sz="9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p:txBody>
      </p:sp>
      <p:sp>
        <p:nvSpPr>
          <p:cNvPr id="1593" name="Google Shape;1593;p37"/>
          <p:cNvSpPr txBox="1"/>
          <p:nvPr/>
        </p:nvSpPr>
        <p:spPr>
          <a:xfrm>
            <a:off x="743950" y="2943700"/>
            <a:ext cx="3900000" cy="14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sh"/>
                <a:ea typeface="Mulish"/>
                <a:cs typeface="Mulish"/>
                <a:sym typeface="Mulish"/>
              </a:rPr>
              <a:t>Why this is the worst case:</a:t>
            </a:r>
            <a:endParaRPr>
              <a:solidFill>
                <a:schemeClr val="dk1"/>
              </a:solidFill>
              <a:latin typeface="Mulish"/>
              <a:ea typeface="Mulish"/>
              <a:cs typeface="Mulish"/>
              <a:sym typeface="Mulish"/>
            </a:endParaRPr>
          </a:p>
          <a:p>
            <a:pPr indent="-317500" lvl="0" marL="4572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In a complete graph, every subset forms a clique</a:t>
            </a:r>
            <a:endParaRPr>
              <a:solidFill>
                <a:schemeClr val="dk1"/>
              </a:solidFill>
              <a:latin typeface="Mulish"/>
              <a:ea typeface="Mulish"/>
              <a:cs typeface="Mulish"/>
              <a:sym typeface="Mulish"/>
            </a:endParaRPr>
          </a:p>
          <a:p>
            <a:pPr indent="-317500" lvl="0" marL="4572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The algorithm must evaluate all 2</a:t>
            </a:r>
            <a:r>
              <a:rPr baseline="30000" lang="en">
                <a:solidFill>
                  <a:schemeClr val="dk1"/>
                </a:solidFill>
                <a:latin typeface="Mulish"/>
                <a:ea typeface="Mulish"/>
                <a:cs typeface="Mulish"/>
                <a:sym typeface="Mulish"/>
              </a:rPr>
              <a:t>n</a:t>
            </a:r>
            <a:r>
              <a:rPr lang="en">
                <a:solidFill>
                  <a:schemeClr val="dk1"/>
                </a:solidFill>
                <a:latin typeface="Mulish"/>
                <a:ea typeface="Mulish"/>
                <a:cs typeface="Mulish"/>
                <a:sym typeface="Mulish"/>
              </a:rPr>
              <a:t> subsets to find the largest clique</a:t>
            </a:r>
            <a:endParaRPr>
              <a:solidFill>
                <a:schemeClr val="dk1"/>
              </a:solidFill>
              <a:latin typeface="Mulish"/>
              <a:ea typeface="Mulish"/>
              <a:cs typeface="Mulish"/>
              <a:sym typeface="Mulish"/>
            </a:endParaRPr>
          </a:p>
          <a:p>
            <a:pPr indent="-317500" lvl="0" marL="4572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No pruning opportunities because every edge exists in the graph, so any optimizations become obsolete</a:t>
            </a:r>
            <a:endParaRPr>
              <a:solidFill>
                <a:schemeClr val="dk1"/>
              </a:solidFill>
              <a:latin typeface="Mulish"/>
              <a:ea typeface="Mulish"/>
              <a:cs typeface="Mulish"/>
              <a:sym typeface="Mulish"/>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38"/>
          <p:cNvSpPr txBox="1"/>
          <p:nvPr>
            <p:ph type="title"/>
          </p:nvPr>
        </p:nvSpPr>
        <p:spPr>
          <a:xfrm>
            <a:off x="713250" y="3281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599" name="Google Shape;1599;p38"/>
          <p:cNvSpPr txBox="1"/>
          <p:nvPr/>
        </p:nvSpPr>
        <p:spPr>
          <a:xfrm>
            <a:off x="1115850" y="945775"/>
            <a:ext cx="7481400" cy="37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Max clique: 1199 1198 1197 1196 1195 1194 1193 1192 1191 1190 1189 1188 1187 1186 1185 1184 1183 1182 1181 1180 1179 1178 1177 1176 1175 1174 1173 1172 1171 1170 1169 1168 1167 1166 1165 1164 1163 1162 1161 1160 1159 1158 1157 1156 1155 1154 1153 1152 1151 1150 1149 1148 1147 1146 1145 1144 1143 1142 1141 1140 1139 1138 1137 1136 1135 1134 1133 1132 1131 1130 1129 1128 1127 1126 1125 1124 1123 1122 1121 1120 1119 1118 1117 1116 1115 1114 1113 1112 1111 1110 1109 1108 1107 1106 1105 1104 1103 1102 1101 1100 1099 1098 1097 1096 1095 1094 1093 1092 1091 1090 1089 1088 1087 1086 1085 1084 1083 1082 1081 1080 1079 1078 1077 1076 1075 1074 1073 1072 1071 1070 1069 1068 1067 1066 1065 1064 1063 1062 1061 1060 1059 1058 1057 1056 1055 1054 1053 1052 1051 1050 1049 1048 1047 1046 1045 1044 1043 1042 1041 1040 1039 1038 1037 1036 1035 1034 1033 1032 1031 1030 1029 1028 1027 1026 1025 1024 1023 1022 1021 1020 1019 1018 1017 1016 1015 1014 1013 1012 1011 1010 1009 1008 1007 1006 1005 1004 1003 1002 1001 1000 999 998 997 996 995 994 993 992 991 990 989 988 987 986 985 984 983 982 981 980 979 978 977 976 975 974 973 972 971 970 969 968 967 966 965 964 963 962 961 960 959 958 957 956 955 954 953 952 951 950 949 948 947 946 945 944 943 942 941 940 939 938 937 936 935 934 933 932 931 930 929 928 927 926 925 924 923 922 921 920 919 918 917 916 915 914 913 912 911 910 909 908 907 906 905 904 903 902 901 900 899 898 897 896 895 894 893 892 891 890 889 888 887 886 885 884 883 882 881 880 879 878 877 876 875 874 873 872 871 870 869 868 867 866 865 864 863 862 861 860 859 858 857 856 855 854 853 852 851 850 849 848 847 846 845 844 843 842 841 840 839 838 837 836 835 834 833 832 831 830 829 828 827 826 825 824 823 822 821 820 819 818 817 816 815 814 813 812 811 810 809 808 807 806 805 804 803 802 801 800 799 798 797 796 795 794 793 792 791 790 789 788 787 786 785 784 783 782 781 780 779 778 777….</a:t>
            </a:r>
            <a:endParaRPr sz="1100"/>
          </a:p>
          <a:p>
            <a:pPr indent="0" lvl="0" marL="2286000" rtl="0" algn="l">
              <a:lnSpc>
                <a:spcPct val="115000"/>
              </a:lnSpc>
              <a:spcBef>
                <a:spcPts val="0"/>
              </a:spcBef>
              <a:spcAft>
                <a:spcPts val="0"/>
              </a:spcAft>
              <a:buNone/>
            </a:pPr>
            <a:r>
              <a:rPr lang="en" sz="1100"/>
              <a:t>Time taken: 36 minutes and 0 seconds</a:t>
            </a:r>
            <a:endParaRPr sz="1100"/>
          </a:p>
          <a:p>
            <a:pPr indent="0" lvl="0" marL="0" rtl="0" algn="l">
              <a:spcBef>
                <a:spcPts val="0"/>
              </a:spcBef>
              <a:spcAft>
                <a:spcPts val="0"/>
              </a:spcAft>
              <a:buNone/>
            </a:pPr>
            <a:r>
              <a:t/>
            </a:r>
            <a:endParaRPr>
              <a:solidFill>
                <a:schemeClr val="dk1"/>
              </a:solidFill>
              <a:latin typeface="Mulish"/>
              <a:ea typeface="Mulish"/>
              <a:cs typeface="Mulish"/>
              <a:sym typeface="Mulis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605" name="Google Shape;1605;p39"/>
          <p:cNvSpPr txBox="1"/>
          <p:nvPr/>
        </p:nvSpPr>
        <p:spPr>
          <a:xfrm>
            <a:off x="1062700" y="1445275"/>
            <a:ext cx="7024500" cy="31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2200CC"/>
                </a:solidFill>
                <a:hlinkClick r:id="rId3">
                  <a:extLst>
                    <a:ext uri="{A12FA001-AC4F-418D-AE19-62706E023703}">
                      <ahyp:hlinkClr val="tx"/>
                    </a:ext>
                  </a:extLst>
                </a:hlinkClick>
              </a:rPr>
              <a:t>https://yaroslavvb.blogspot.com/2011/03/linear-programming-for-maximum.html</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sz="1100" u="sng">
                <a:solidFill>
                  <a:srgbClr val="2200CC"/>
                </a:solidFill>
                <a:hlinkClick r:id="rId4">
                  <a:extLst>
                    <a:ext uri="{A12FA001-AC4F-418D-AE19-62706E023703}">
                      <ahyp:hlinkClr val="tx"/>
                    </a:ext>
                  </a:extLst>
                </a:hlinkClick>
              </a:rPr>
              <a:t>https://doi.org/10.48550/arXiv.1808.07102</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a:p>
            <a:pPr indent="0" lvl="0" marL="0" rtl="0" algn="l">
              <a:spcBef>
                <a:spcPts val="0"/>
              </a:spcBef>
              <a:spcAft>
                <a:spcPts val="0"/>
              </a:spcAft>
              <a:buNone/>
            </a:pPr>
            <a:r>
              <a:rPr lang="en" sz="1100" u="sng">
                <a:solidFill>
                  <a:srgbClr val="2200CC"/>
                </a:solidFill>
                <a:hlinkClick r:id="rId5">
                  <a:extLst>
                    <a:ext uri="{A12FA001-AC4F-418D-AE19-62706E023703}">
                      <ahyp:hlinkClr val="tx"/>
                    </a:ext>
                  </a:extLst>
                </a:hlinkClick>
              </a:rPr>
              <a:t>https://www.geeksforgeeks.org/maximal-clique-problem-recursive-solution/</a:t>
            </a:r>
            <a:endParaRPr sz="1100"/>
          </a:p>
          <a:p>
            <a:pPr indent="0" lvl="0" marL="0" rtl="0" algn="l">
              <a:spcBef>
                <a:spcPts val="0"/>
              </a:spcBef>
              <a:spcAft>
                <a:spcPts val="0"/>
              </a:spcAft>
              <a:buNone/>
            </a:pPr>
            <a:br>
              <a:rPr lang="en" sz="1100"/>
            </a:br>
            <a:r>
              <a:rPr lang="en" sz="1100" u="sng">
                <a:solidFill>
                  <a:srgbClr val="2200CC"/>
                </a:solidFill>
                <a:hlinkClick r:id="rId6">
                  <a:extLst>
                    <a:ext uri="{A12FA001-AC4F-418D-AE19-62706E023703}">
                      <ahyp:hlinkClr val="tx"/>
                    </a:ext>
                  </a:extLst>
                </a:hlinkClick>
              </a:rPr>
              <a:t>https://graphonline.top/en/</a:t>
            </a:r>
            <a:endParaRPr>
              <a:solidFill>
                <a:schemeClr val="dk1"/>
              </a:solidFill>
              <a:latin typeface="Mulish"/>
              <a:ea typeface="Mulish"/>
              <a:cs typeface="Mulish"/>
              <a:sym typeface="Mulis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The Problem</a:t>
            </a:r>
            <a:endParaRPr sz="2800"/>
          </a:p>
        </p:txBody>
      </p:sp>
      <p:sp>
        <p:nvSpPr>
          <p:cNvPr id="1466" name="Google Shape;1466;p25"/>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small graph with N nodes and E edges, the task is to find the </a:t>
            </a:r>
            <a:r>
              <a:rPr b="1" lang="en"/>
              <a:t>maximum clique</a:t>
            </a:r>
            <a:r>
              <a:rPr lang="en"/>
              <a:t> in the given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clique </a:t>
            </a:r>
            <a:r>
              <a:rPr lang="en"/>
              <a:t>is a complete subgraph of a given graph. This means that all nodes in the said subgraph are directly connected to each other, or there is an edge between any two nodes in the subgraph.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maximal clique</a:t>
            </a:r>
            <a:r>
              <a:rPr lang="en"/>
              <a:t> is the complete subgraph of a given graph which contains the maximum number of nodes.</a:t>
            </a:r>
            <a:endParaRPr/>
          </a:p>
        </p:txBody>
      </p:sp>
      <p:pic>
        <p:nvPicPr>
          <p:cNvPr id="1467" name="Google Shape;1467;p25"/>
          <p:cNvPicPr preferRelativeResize="0"/>
          <p:nvPr/>
        </p:nvPicPr>
        <p:blipFill>
          <a:blip r:embed="rId3">
            <a:alphaModFix/>
          </a:blip>
          <a:stretch>
            <a:fillRect/>
          </a:stretch>
        </p:blipFill>
        <p:spPr>
          <a:xfrm>
            <a:off x="5377163" y="640625"/>
            <a:ext cx="2818500" cy="1220125"/>
          </a:xfrm>
          <a:prstGeom prst="rect">
            <a:avLst/>
          </a:prstGeom>
          <a:noFill/>
          <a:ln>
            <a:noFill/>
          </a:ln>
        </p:spPr>
      </p:pic>
      <p:pic>
        <p:nvPicPr>
          <p:cNvPr id="1468" name="Google Shape;1468;p25"/>
          <p:cNvPicPr preferRelativeResize="0"/>
          <p:nvPr/>
        </p:nvPicPr>
        <p:blipFill>
          <a:blip r:embed="rId4">
            <a:alphaModFix/>
          </a:blip>
          <a:stretch>
            <a:fillRect/>
          </a:stretch>
        </p:blipFill>
        <p:spPr>
          <a:xfrm>
            <a:off x="5600400" y="2086725"/>
            <a:ext cx="2372025" cy="1764750"/>
          </a:xfrm>
          <a:prstGeom prst="rect">
            <a:avLst/>
          </a:prstGeom>
          <a:noFill/>
          <a:ln>
            <a:noFill/>
          </a:ln>
        </p:spPr>
      </p:pic>
      <p:sp>
        <p:nvSpPr>
          <p:cNvPr id="1469" name="Google Shape;1469;p25"/>
          <p:cNvSpPr txBox="1"/>
          <p:nvPr/>
        </p:nvSpPr>
        <p:spPr>
          <a:xfrm flipH="1">
            <a:off x="5403825" y="1860750"/>
            <a:ext cx="2818500" cy="1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00">
                <a:solidFill>
                  <a:schemeClr val="dk1"/>
                </a:solidFill>
                <a:latin typeface="Mulish"/>
                <a:ea typeface="Mulish"/>
                <a:cs typeface="Mulish"/>
                <a:sym typeface="Mulish"/>
              </a:rPr>
              <a:t>Figure 1: Examples of a clique ranging from 1 - 3 vertices.</a:t>
            </a:r>
            <a:endParaRPr sz="700">
              <a:solidFill>
                <a:schemeClr val="dk1"/>
              </a:solidFill>
              <a:latin typeface="Mulish"/>
              <a:ea typeface="Mulish"/>
              <a:cs typeface="Mulish"/>
              <a:sym typeface="Mulish"/>
            </a:endParaRPr>
          </a:p>
        </p:txBody>
      </p:sp>
      <p:sp>
        <p:nvSpPr>
          <p:cNvPr id="1470" name="Google Shape;1470;p25"/>
          <p:cNvSpPr txBox="1"/>
          <p:nvPr/>
        </p:nvSpPr>
        <p:spPr>
          <a:xfrm flipH="1">
            <a:off x="5377175" y="3884550"/>
            <a:ext cx="2818500" cy="1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00">
                <a:solidFill>
                  <a:schemeClr val="dk1"/>
                </a:solidFill>
                <a:latin typeface="Mulish"/>
                <a:ea typeface="Mulish"/>
                <a:cs typeface="Mulish"/>
                <a:sym typeface="Mulish"/>
              </a:rPr>
              <a:t>Figure 2: Example of a max clique (5 vertices) in a graph.</a:t>
            </a:r>
            <a:endParaRPr sz="700">
              <a:solidFill>
                <a:schemeClr val="dk1"/>
              </a:solidFill>
              <a:latin typeface="Mulish"/>
              <a:ea typeface="Mulish"/>
              <a:cs typeface="Mulish"/>
              <a:sym typeface="Mulis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grpSp>
        <p:nvGrpSpPr>
          <p:cNvPr id="1475" name="Google Shape;1475;p26"/>
          <p:cNvGrpSpPr/>
          <p:nvPr/>
        </p:nvGrpSpPr>
        <p:grpSpPr>
          <a:xfrm flipH="1" rot="2214200">
            <a:off x="7044735" y="3647241"/>
            <a:ext cx="501360" cy="695474"/>
            <a:chOff x="140150" y="4340075"/>
            <a:chExt cx="406275" cy="563575"/>
          </a:xfrm>
        </p:grpSpPr>
        <p:sp>
          <p:nvSpPr>
            <p:cNvPr id="1476" name="Google Shape;1476;p26"/>
            <p:cNvSpPr/>
            <p:nvPr/>
          </p:nvSpPr>
          <p:spPr>
            <a:xfrm rot="10800000">
              <a:off x="140150" y="4340075"/>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7" name="Google Shape;1477;p26"/>
            <p:cNvSpPr/>
            <p:nvPr/>
          </p:nvSpPr>
          <p:spPr>
            <a:xfrm rot="10800000">
              <a:off x="298325" y="465717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8" name="Google Shape;1478;p26"/>
            <p:cNvSpPr/>
            <p:nvPr/>
          </p:nvSpPr>
          <p:spPr>
            <a:xfrm rot="10800000">
              <a:off x="495125" y="4852350"/>
              <a:ext cx="51300" cy="5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26"/>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480" name="Google Shape;1480;p26"/>
          <p:cNvSpPr txBox="1"/>
          <p:nvPr>
            <p:ph type="title"/>
          </p:nvPr>
        </p:nvSpPr>
        <p:spPr>
          <a:xfrm>
            <a:off x="230875" y="2836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Why it’s important</a:t>
            </a:r>
            <a:endParaRPr sz="2800"/>
          </a:p>
        </p:txBody>
      </p:sp>
      <p:sp>
        <p:nvSpPr>
          <p:cNvPr id="1481" name="Google Shape;1481;p26"/>
          <p:cNvSpPr txBox="1"/>
          <p:nvPr>
            <p:ph idx="4294967295" type="subTitle"/>
          </p:nvPr>
        </p:nvSpPr>
        <p:spPr>
          <a:xfrm>
            <a:off x="588900" y="1366950"/>
            <a:ext cx="39798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max clique algorithm is used in different fields like;</a:t>
            </a:r>
            <a:endParaRPr sz="1300"/>
          </a:p>
          <a:p>
            <a:pPr indent="0" lvl="0" marL="0" rtl="0" algn="l">
              <a:spcBef>
                <a:spcPts val="0"/>
              </a:spcBef>
              <a:spcAft>
                <a:spcPts val="0"/>
              </a:spcAft>
              <a:buNone/>
            </a:pPr>
            <a:r>
              <a:rPr b="1" lang="en"/>
              <a:t>Bioinformatics</a:t>
            </a:r>
            <a:r>
              <a:rPr lang="en"/>
              <a:t>: </a:t>
            </a:r>
            <a:r>
              <a:rPr lang="en" sz="1300"/>
              <a:t>The algorithm compares protein structures by finding common subgraphs.</a:t>
            </a:r>
            <a:endParaRPr sz="1300"/>
          </a:p>
          <a:p>
            <a:pPr indent="0" lvl="0" marL="0" rtl="0" algn="l">
              <a:spcBef>
                <a:spcPts val="0"/>
              </a:spcBef>
              <a:spcAft>
                <a:spcPts val="0"/>
              </a:spcAft>
              <a:buNone/>
            </a:pPr>
            <a:r>
              <a:rPr b="1" lang="en"/>
              <a:t>Communications &amp; Signal Processing:</a:t>
            </a:r>
            <a:r>
              <a:rPr lang="en"/>
              <a:t> </a:t>
            </a:r>
            <a:r>
              <a:rPr lang="en" sz="1300"/>
              <a:t>The algorithm optimizes resource allocation in networks.</a:t>
            </a:r>
            <a:endParaRPr sz="1300"/>
          </a:p>
          <a:p>
            <a:pPr indent="0" lvl="0" marL="0" rtl="0" algn="l">
              <a:spcBef>
                <a:spcPts val="0"/>
              </a:spcBef>
              <a:spcAft>
                <a:spcPts val="0"/>
              </a:spcAft>
              <a:buNone/>
            </a:pPr>
            <a:r>
              <a:rPr b="1" lang="en"/>
              <a:t>Information Retrieval:</a:t>
            </a:r>
            <a:r>
              <a:rPr b="1" lang="en" sz="1300"/>
              <a:t> </a:t>
            </a:r>
            <a:r>
              <a:rPr lang="en" sz="1300"/>
              <a:t>The algorithm clusters similar data items, improving organization and efficiency.</a:t>
            </a:r>
            <a:endParaRPr sz="1300"/>
          </a:p>
        </p:txBody>
      </p:sp>
      <p:sp>
        <p:nvSpPr>
          <p:cNvPr id="1482" name="Google Shape;1482;p26"/>
          <p:cNvSpPr txBox="1"/>
          <p:nvPr/>
        </p:nvSpPr>
        <p:spPr>
          <a:xfrm flipH="1">
            <a:off x="4893088" y="2607050"/>
            <a:ext cx="2818500" cy="1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00">
                <a:solidFill>
                  <a:schemeClr val="dk1"/>
                </a:solidFill>
                <a:latin typeface="Mulish"/>
                <a:ea typeface="Mulish"/>
                <a:cs typeface="Mulish"/>
                <a:sym typeface="Mulish"/>
              </a:rPr>
              <a:t>Figure 3:  Example of max clique in multiple access networks.</a:t>
            </a:r>
            <a:endParaRPr sz="700">
              <a:solidFill>
                <a:schemeClr val="dk1"/>
              </a:solidFill>
              <a:latin typeface="Mulish"/>
              <a:ea typeface="Mulish"/>
              <a:cs typeface="Mulish"/>
              <a:sym typeface="Mulish"/>
            </a:endParaRPr>
          </a:p>
        </p:txBody>
      </p:sp>
      <p:pic>
        <p:nvPicPr>
          <p:cNvPr id="1483" name="Google Shape;1483;p26"/>
          <p:cNvPicPr preferRelativeResize="0"/>
          <p:nvPr/>
        </p:nvPicPr>
        <p:blipFill rotWithShape="1">
          <a:blip r:embed="rId3">
            <a:alphaModFix/>
          </a:blip>
          <a:srcRect b="26589" l="0" r="0" t="0"/>
          <a:stretch/>
        </p:blipFill>
        <p:spPr>
          <a:xfrm>
            <a:off x="5082463" y="1577425"/>
            <a:ext cx="2439775" cy="93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27"/>
          <p:cNvSpPr txBox="1"/>
          <p:nvPr>
            <p:ph type="title"/>
          </p:nvPr>
        </p:nvSpPr>
        <p:spPr>
          <a:xfrm>
            <a:off x="865625" y="539500"/>
            <a:ext cx="7359000" cy="10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Problem &amp; Optimization Problem</a:t>
            </a:r>
            <a:endParaRPr sz="2800"/>
          </a:p>
        </p:txBody>
      </p:sp>
      <p:sp>
        <p:nvSpPr>
          <p:cNvPr id="1489" name="Google Shape;1489;p27"/>
          <p:cNvSpPr txBox="1"/>
          <p:nvPr>
            <p:ph idx="1" type="subTitle"/>
          </p:nvPr>
        </p:nvSpPr>
        <p:spPr>
          <a:xfrm>
            <a:off x="865625" y="1621843"/>
            <a:ext cx="3668400" cy="2982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t>Decision Problem:</a:t>
            </a:r>
            <a:r>
              <a:rPr lang="en"/>
              <a:t> Does a clique of size </a:t>
            </a:r>
            <a:r>
              <a:rPr i="1" lang="en"/>
              <a:t>k</a:t>
            </a:r>
            <a:r>
              <a:rPr lang="en"/>
              <a:t> exist in the graph?</a:t>
            </a:r>
            <a:endParaRPr/>
          </a:p>
          <a:p>
            <a:pPr indent="0" lvl="0" marL="0" rtl="0" algn="l">
              <a:spcBef>
                <a:spcPts val="1000"/>
              </a:spcBef>
              <a:spcAft>
                <a:spcPts val="0"/>
              </a:spcAft>
              <a:buNone/>
            </a:pPr>
            <a:r>
              <a:rPr b="1" lang="en"/>
              <a:t>Output</a:t>
            </a:r>
            <a:r>
              <a:rPr lang="en"/>
              <a:t>: True if there is a clique of at least </a:t>
            </a:r>
            <a:r>
              <a:rPr i="1" lang="en"/>
              <a:t>k</a:t>
            </a:r>
            <a:r>
              <a:rPr lang="en"/>
              <a:t> vertices in the graph, else False.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t>Optimization Problem:</a:t>
            </a:r>
            <a:r>
              <a:rPr lang="en"/>
              <a:t> What is the max size of a clique in the graph?</a:t>
            </a:r>
            <a:endParaRPr/>
          </a:p>
          <a:p>
            <a:pPr indent="0" lvl="0" marL="0" rtl="0" algn="l">
              <a:spcBef>
                <a:spcPts val="1000"/>
              </a:spcBef>
              <a:spcAft>
                <a:spcPts val="0"/>
              </a:spcAft>
              <a:buNone/>
            </a:pPr>
            <a:r>
              <a:rPr b="1" lang="en"/>
              <a:t>Output</a:t>
            </a:r>
            <a:r>
              <a:rPr lang="en"/>
              <a:t>: The largest clique.</a:t>
            </a:r>
            <a:endParaRPr/>
          </a:p>
        </p:txBody>
      </p:sp>
      <p:grpSp>
        <p:nvGrpSpPr>
          <p:cNvPr id="1490" name="Google Shape;1490;p27"/>
          <p:cNvGrpSpPr/>
          <p:nvPr/>
        </p:nvGrpSpPr>
        <p:grpSpPr>
          <a:xfrm>
            <a:off x="7236194" y="3378584"/>
            <a:ext cx="2752523" cy="2702578"/>
            <a:chOff x="447667" y="285337"/>
            <a:chExt cx="3863732" cy="3776132"/>
          </a:xfrm>
        </p:grpSpPr>
        <p:sp>
          <p:nvSpPr>
            <p:cNvPr id="1491" name="Google Shape;1491;p27"/>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2" name="Google Shape;1492;p27"/>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3" name="Google Shape;1493;p27"/>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27"/>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27"/>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27"/>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27"/>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27"/>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99" name="Google Shape;1499;p27"/>
            <p:cNvCxnSpPr>
              <a:stCxn id="1495" idx="5"/>
              <a:endCxn id="1494" idx="1"/>
            </p:cNvCxnSpPr>
            <p:nvPr/>
          </p:nvCxnSpPr>
          <p:spPr>
            <a:xfrm rot="10800000">
              <a:off x="2389502" y="2640447"/>
              <a:ext cx="1312800" cy="10131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27"/>
            <p:cNvCxnSpPr>
              <a:stCxn id="1496" idx="4"/>
              <a:endCxn id="1494" idx="0"/>
            </p:cNvCxnSpPr>
            <p:nvPr/>
          </p:nvCxnSpPr>
          <p:spPr>
            <a:xfrm rot="10800000">
              <a:off x="2333676" y="2663469"/>
              <a:ext cx="0" cy="12405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27"/>
            <p:cNvCxnSpPr>
              <a:stCxn id="1491" idx="6"/>
              <a:endCxn id="1494" idx="2"/>
            </p:cNvCxnSpPr>
            <p:nvPr/>
          </p:nvCxnSpPr>
          <p:spPr>
            <a:xfrm rot="10800000">
              <a:off x="2412400" y="2584668"/>
              <a:ext cx="1664400" cy="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27"/>
            <p:cNvCxnSpPr>
              <a:stCxn id="1491" idx="0"/>
              <a:endCxn id="1495" idx="3"/>
            </p:cNvCxnSpPr>
            <p:nvPr/>
          </p:nvCxnSpPr>
          <p:spPr>
            <a:xfrm flipH="1">
              <a:off x="3784300" y="2701968"/>
              <a:ext cx="409800" cy="9516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27"/>
            <p:cNvCxnSpPr>
              <a:stCxn id="1495" idx="7"/>
              <a:endCxn id="1496" idx="2"/>
            </p:cNvCxnSpPr>
            <p:nvPr/>
          </p:nvCxnSpPr>
          <p:spPr>
            <a:xfrm flipH="1">
              <a:off x="2412302" y="3735642"/>
              <a:ext cx="1290000" cy="2472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27"/>
            <p:cNvCxnSpPr>
              <a:stCxn id="1496" idx="6"/>
              <a:endCxn id="1492" idx="1"/>
            </p:cNvCxnSpPr>
            <p:nvPr/>
          </p:nvCxnSpPr>
          <p:spPr>
            <a:xfrm rot="10800000">
              <a:off x="1338126" y="3777519"/>
              <a:ext cx="916800" cy="2052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27"/>
            <p:cNvCxnSpPr>
              <a:stCxn id="1494" idx="7"/>
              <a:endCxn id="1492" idx="3"/>
            </p:cNvCxnSpPr>
            <p:nvPr/>
          </p:nvCxnSpPr>
          <p:spPr>
            <a:xfrm flipH="1">
              <a:off x="1338091" y="2640304"/>
              <a:ext cx="939900" cy="9714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27"/>
            <p:cNvCxnSpPr>
              <a:stCxn id="1491" idx="5"/>
              <a:endCxn id="1497" idx="1"/>
            </p:cNvCxnSpPr>
            <p:nvPr/>
          </p:nvCxnSpPr>
          <p:spPr>
            <a:xfrm rot="10800000">
              <a:off x="3259756" y="1571124"/>
              <a:ext cx="851400" cy="9306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27"/>
            <p:cNvCxnSpPr>
              <a:stCxn id="1497" idx="7"/>
              <a:endCxn id="1494" idx="3"/>
            </p:cNvCxnSpPr>
            <p:nvPr/>
          </p:nvCxnSpPr>
          <p:spPr>
            <a:xfrm flipH="1">
              <a:off x="2389216" y="1570979"/>
              <a:ext cx="759300" cy="9579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27"/>
            <p:cNvCxnSpPr>
              <a:stCxn id="1497" idx="5"/>
              <a:endCxn id="1493" idx="2"/>
            </p:cNvCxnSpPr>
            <p:nvPr/>
          </p:nvCxnSpPr>
          <p:spPr>
            <a:xfrm rot="10800000">
              <a:off x="2216416" y="1240009"/>
              <a:ext cx="932100" cy="2196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27"/>
            <p:cNvCxnSpPr>
              <a:stCxn id="1493" idx="0"/>
              <a:endCxn id="1494" idx="5"/>
            </p:cNvCxnSpPr>
            <p:nvPr/>
          </p:nvCxnSpPr>
          <p:spPr>
            <a:xfrm>
              <a:off x="1974101" y="1482400"/>
              <a:ext cx="303900" cy="10464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27"/>
            <p:cNvCxnSpPr>
              <a:stCxn id="1493" idx="7"/>
              <a:endCxn id="1498" idx="3"/>
            </p:cNvCxnSpPr>
            <p:nvPr/>
          </p:nvCxnSpPr>
          <p:spPr>
            <a:xfrm flipH="1">
              <a:off x="546704" y="1411447"/>
              <a:ext cx="1256100" cy="9567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27"/>
            <p:cNvCxnSpPr>
              <a:stCxn id="1494" idx="6"/>
              <a:endCxn id="1498" idx="2"/>
            </p:cNvCxnSpPr>
            <p:nvPr/>
          </p:nvCxnSpPr>
          <p:spPr>
            <a:xfrm rot="10800000">
              <a:off x="563826" y="2409419"/>
              <a:ext cx="1691100" cy="1752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27"/>
            <p:cNvCxnSpPr>
              <a:stCxn id="1498" idx="0"/>
              <a:endCxn id="1492" idx="5"/>
            </p:cNvCxnSpPr>
            <p:nvPr/>
          </p:nvCxnSpPr>
          <p:spPr>
            <a:xfrm>
              <a:off x="505717" y="2467369"/>
              <a:ext cx="666300" cy="11442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27"/>
            <p:cNvCxnSpPr>
              <a:stCxn id="1495" idx="4"/>
              <a:endCxn id="1493" idx="1"/>
            </p:cNvCxnSpPr>
            <p:nvPr/>
          </p:nvCxnSpPr>
          <p:spPr>
            <a:xfrm rot="10800000">
              <a:off x="2145250" y="1411444"/>
              <a:ext cx="1598100" cy="22251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27"/>
            <p:cNvCxnSpPr>
              <a:stCxn id="1492" idx="4"/>
              <a:endCxn id="1493" idx="7"/>
            </p:cNvCxnSpPr>
            <p:nvPr/>
          </p:nvCxnSpPr>
          <p:spPr>
            <a:xfrm flipH="1" rot="10800000">
              <a:off x="1255102" y="1411594"/>
              <a:ext cx="547800" cy="21657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27"/>
            <p:cNvCxnSpPr>
              <a:stCxn id="1491" idx="5"/>
              <a:endCxn id="1493" idx="1"/>
            </p:cNvCxnSpPr>
            <p:nvPr/>
          </p:nvCxnSpPr>
          <p:spPr>
            <a:xfrm rot="10800000">
              <a:off x="2145256" y="1411524"/>
              <a:ext cx="1965900" cy="1090200"/>
            </a:xfrm>
            <a:prstGeom prst="straightConnector1">
              <a:avLst/>
            </a:prstGeom>
            <a:noFill/>
            <a:ln cap="flat" cmpd="sng" w="9525">
              <a:solidFill>
                <a:schemeClr val="dk2"/>
              </a:solidFill>
              <a:prstDash val="solid"/>
              <a:round/>
              <a:headEnd len="med" w="med" type="none"/>
              <a:tailEnd len="med" w="med" type="none"/>
            </a:ln>
          </p:spPr>
        </p:cxnSp>
        <p:sp>
          <p:nvSpPr>
            <p:cNvPr id="1516" name="Google Shape;1516;p27"/>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17" name="Google Shape;1517;p27"/>
            <p:cNvCxnSpPr>
              <a:stCxn id="1498" idx="4"/>
              <a:endCxn id="1516" idx="7"/>
            </p:cNvCxnSpPr>
            <p:nvPr/>
          </p:nvCxnSpPr>
          <p:spPr>
            <a:xfrm flipH="1" rot="10800000">
              <a:off x="505717" y="826369"/>
              <a:ext cx="390900" cy="15249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27"/>
            <p:cNvCxnSpPr>
              <a:stCxn id="1516" idx="2"/>
              <a:endCxn id="1493" idx="5"/>
            </p:cNvCxnSpPr>
            <p:nvPr/>
          </p:nvCxnSpPr>
          <p:spPr>
            <a:xfrm>
              <a:off x="1031201" y="770619"/>
              <a:ext cx="771600" cy="2982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27"/>
            <p:cNvCxnSpPr>
              <a:stCxn id="1516" idx="0"/>
              <a:endCxn id="1492" idx="4"/>
            </p:cNvCxnSpPr>
            <p:nvPr/>
          </p:nvCxnSpPr>
          <p:spPr>
            <a:xfrm>
              <a:off x="952451" y="849369"/>
              <a:ext cx="302700" cy="27279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27"/>
            <p:cNvCxnSpPr>
              <a:stCxn id="1516" idx="1"/>
              <a:endCxn id="1494" idx="5"/>
            </p:cNvCxnSpPr>
            <p:nvPr/>
          </p:nvCxnSpPr>
          <p:spPr>
            <a:xfrm>
              <a:off x="1008136" y="826304"/>
              <a:ext cx="1269900" cy="1702500"/>
            </a:xfrm>
            <a:prstGeom prst="straightConnector1">
              <a:avLst/>
            </a:prstGeom>
            <a:noFill/>
            <a:ln cap="flat" cmpd="sng" w="9525">
              <a:solidFill>
                <a:schemeClr val="dk2"/>
              </a:solidFill>
              <a:prstDash val="solid"/>
              <a:round/>
              <a:headEnd len="med" w="med" type="none"/>
              <a:tailEnd len="med" w="med" type="none"/>
            </a:ln>
          </p:spPr>
        </p:cxnSp>
        <p:sp>
          <p:nvSpPr>
            <p:cNvPr id="1521" name="Google Shape;1521;p27"/>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22" name="Google Shape;1522;p27"/>
            <p:cNvCxnSpPr>
              <a:stCxn id="1516" idx="2"/>
              <a:endCxn id="1521" idx="6"/>
            </p:cNvCxnSpPr>
            <p:nvPr/>
          </p:nvCxnSpPr>
          <p:spPr>
            <a:xfrm flipH="1" rot="10800000">
              <a:off x="1031201" y="402519"/>
              <a:ext cx="1315800" cy="3681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27"/>
            <p:cNvCxnSpPr>
              <a:stCxn id="1521" idx="1"/>
              <a:endCxn id="1497" idx="5"/>
            </p:cNvCxnSpPr>
            <p:nvPr/>
          </p:nvCxnSpPr>
          <p:spPr>
            <a:xfrm>
              <a:off x="2547166" y="485580"/>
              <a:ext cx="601200" cy="974100"/>
            </a:xfrm>
            <a:prstGeom prst="straightConnector1">
              <a:avLst/>
            </a:prstGeom>
            <a:noFill/>
            <a:ln cap="flat" cmpd="sng" w="9525">
              <a:solidFill>
                <a:schemeClr val="dk2"/>
              </a:solidFill>
              <a:prstDash val="solid"/>
              <a:round/>
              <a:headEnd len="med" w="med" type="none"/>
              <a:tailEnd len="med" w="med" type="none"/>
            </a:ln>
          </p:spPr>
        </p:cxnSp>
      </p:grpSp>
      <p:sp>
        <p:nvSpPr>
          <p:cNvPr id="1524" name="Google Shape;1524;p27"/>
          <p:cNvSpPr txBox="1"/>
          <p:nvPr/>
        </p:nvSpPr>
        <p:spPr>
          <a:xfrm>
            <a:off x="5304875" y="1255600"/>
            <a:ext cx="3000000" cy="10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200">
                <a:solidFill>
                  <a:srgbClr val="2D3B45"/>
                </a:solidFill>
                <a:highlight>
                  <a:srgbClr val="FFFFFF"/>
                </a:highlight>
                <a:latin typeface="Lato"/>
                <a:ea typeface="Lato"/>
                <a:cs typeface="Lato"/>
                <a:sym typeface="Lato"/>
              </a:rPr>
              <a:t>Sample Max Clique input:</a:t>
            </a:r>
            <a:endParaRPr sz="1200">
              <a:solidFill>
                <a:srgbClr val="2D3B45"/>
              </a:solidFill>
              <a:highlight>
                <a:srgbClr val="FFFFFF"/>
              </a:highlight>
              <a:latin typeface="Lato"/>
              <a:ea typeface="Lato"/>
              <a:cs typeface="Lato"/>
              <a:sym typeface="Lato"/>
            </a:endParaRPr>
          </a:p>
          <a:p>
            <a:pPr indent="0" lvl="0" marL="0" rtl="0" algn="l">
              <a:spcBef>
                <a:spcPts val="900"/>
              </a:spcBef>
              <a:spcAft>
                <a:spcPts val="0"/>
              </a:spcAft>
              <a:buNone/>
            </a:pPr>
            <a:r>
              <a:rPr lang="en" sz="1200">
                <a:solidFill>
                  <a:srgbClr val="2D3B45"/>
                </a:solidFill>
                <a:highlight>
                  <a:srgbClr val="F5F5F5"/>
                </a:highlight>
                <a:latin typeface="Courier New"/>
                <a:ea typeface="Courier New"/>
                <a:cs typeface="Courier New"/>
                <a:sym typeface="Courier New"/>
              </a:rPr>
              <a:t>2</a:t>
            </a:r>
            <a:endParaRPr sz="1200">
              <a:solidFill>
                <a:srgbClr val="2D3B45"/>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2D3B45"/>
                </a:solidFill>
                <a:highlight>
                  <a:srgbClr val="F5F5F5"/>
                </a:highlight>
                <a:latin typeface="Courier New"/>
                <a:ea typeface="Courier New"/>
                <a:cs typeface="Courier New"/>
                <a:sym typeface="Courier New"/>
              </a:rPr>
              <a:t>a b</a:t>
            </a:r>
            <a:endParaRPr sz="1200">
              <a:solidFill>
                <a:srgbClr val="2D3B45"/>
              </a:solidFill>
              <a:highlight>
                <a:srgbClr val="F5F5F5"/>
              </a:highlight>
              <a:latin typeface="Courier New"/>
              <a:ea typeface="Courier New"/>
              <a:cs typeface="Courier New"/>
              <a:sym typeface="Courier New"/>
            </a:endParaRPr>
          </a:p>
          <a:p>
            <a:pPr indent="0" lvl="0" marL="0" marR="88900" rtl="0" algn="l">
              <a:lnSpc>
                <a:spcPct val="120000"/>
              </a:lnSpc>
              <a:spcBef>
                <a:spcPts val="0"/>
              </a:spcBef>
              <a:spcAft>
                <a:spcPts val="900"/>
              </a:spcAft>
              <a:buNone/>
            </a:pPr>
            <a:r>
              <a:rPr lang="en" sz="1200">
                <a:solidFill>
                  <a:srgbClr val="2D3B45"/>
                </a:solidFill>
                <a:highlight>
                  <a:srgbClr val="F5F5F5"/>
                </a:highlight>
                <a:latin typeface="Courier New"/>
                <a:ea typeface="Courier New"/>
                <a:cs typeface="Courier New"/>
                <a:sym typeface="Courier New"/>
              </a:rPr>
              <a:t>b c</a:t>
            </a:r>
            <a:endParaRPr sz="1200">
              <a:solidFill>
                <a:srgbClr val="2D3B45"/>
              </a:solidFill>
              <a:highlight>
                <a:srgbClr val="F5F5F5"/>
              </a:highlight>
              <a:latin typeface="Courier New"/>
              <a:ea typeface="Courier New"/>
              <a:cs typeface="Courier New"/>
              <a:sym typeface="Courier New"/>
            </a:endParaRPr>
          </a:p>
        </p:txBody>
      </p:sp>
      <p:sp>
        <p:nvSpPr>
          <p:cNvPr id="1525" name="Google Shape;1525;p27"/>
          <p:cNvSpPr txBox="1"/>
          <p:nvPr/>
        </p:nvSpPr>
        <p:spPr>
          <a:xfrm>
            <a:off x="5304875" y="2681363"/>
            <a:ext cx="3000000" cy="6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200">
                <a:solidFill>
                  <a:srgbClr val="2D3B45"/>
                </a:solidFill>
                <a:highlight>
                  <a:srgbClr val="FFFFFF"/>
                </a:highlight>
                <a:latin typeface="Lato"/>
                <a:ea typeface="Lato"/>
                <a:cs typeface="Lato"/>
                <a:sym typeface="Lato"/>
              </a:rPr>
              <a:t>Sample Max Clique output:</a:t>
            </a:r>
            <a:endParaRPr sz="1200">
              <a:solidFill>
                <a:srgbClr val="2D3B45"/>
              </a:solidFill>
              <a:highlight>
                <a:srgbClr val="FFFFFF"/>
              </a:highlight>
              <a:latin typeface="Lato"/>
              <a:ea typeface="Lato"/>
              <a:cs typeface="Lato"/>
              <a:sym typeface="Lato"/>
            </a:endParaRPr>
          </a:p>
          <a:p>
            <a:pPr indent="0" lvl="0" marL="0" marR="88900" rtl="0" algn="l">
              <a:lnSpc>
                <a:spcPct val="120000"/>
              </a:lnSpc>
              <a:spcBef>
                <a:spcPts val="900"/>
              </a:spcBef>
              <a:spcAft>
                <a:spcPts val="900"/>
              </a:spcAft>
              <a:buNone/>
            </a:pPr>
            <a:r>
              <a:rPr lang="en" sz="1200">
                <a:solidFill>
                  <a:srgbClr val="2D3B45"/>
                </a:solidFill>
                <a:highlight>
                  <a:srgbClr val="F5F5F5"/>
                </a:highlight>
                <a:latin typeface="Courier New"/>
                <a:ea typeface="Courier New"/>
                <a:cs typeface="Courier New"/>
                <a:sym typeface="Courier New"/>
              </a:rPr>
              <a:t>a b</a:t>
            </a:r>
            <a:endParaRPr sz="1200">
              <a:solidFill>
                <a:srgbClr val="2D3B45"/>
              </a:solidFill>
              <a:highlight>
                <a:srgbClr val="F5F5F5"/>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Certifier Process is polynomial:</a:t>
            </a:r>
            <a:endParaRPr sz="2800"/>
          </a:p>
        </p:txBody>
      </p:sp>
      <p:sp>
        <p:nvSpPr>
          <p:cNvPr id="1531" name="Google Shape;1531;p28"/>
          <p:cNvSpPr txBox="1"/>
          <p:nvPr>
            <p:ph idx="1" type="subTitle"/>
          </p:nvPr>
        </p:nvSpPr>
        <p:spPr>
          <a:xfrm>
            <a:off x="5219700" y="1882923"/>
            <a:ext cx="31419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Iterate through each pair in the graph, which takes </a:t>
            </a:r>
            <a:r>
              <a:rPr b="1" lang="en"/>
              <a:t>O(</a:t>
            </a:r>
            <a:r>
              <a:rPr b="1" i="1" lang="en"/>
              <a:t>k</a:t>
            </a:r>
            <a:r>
              <a:rPr b="1" baseline="30000" lang="en"/>
              <a:t>2</a:t>
            </a:r>
            <a:r>
              <a:rPr b="1" lang="en"/>
              <a:t>)</a:t>
            </a:r>
            <a:r>
              <a:rPr lang="en"/>
              <a:t> time and verifies that all corresponding edges exist. Since </a:t>
            </a:r>
            <a:r>
              <a:rPr b="1" i="1" lang="en"/>
              <a:t>k</a:t>
            </a:r>
            <a:r>
              <a:rPr b="1" lang="en"/>
              <a:t> ≤ |V|</a:t>
            </a:r>
            <a:r>
              <a:rPr lang="en"/>
              <a:t> and </a:t>
            </a:r>
            <a:r>
              <a:rPr b="1" lang="en"/>
              <a:t>|V|</a:t>
            </a:r>
            <a:r>
              <a:rPr lang="en"/>
              <a:t> is polynomial in the size of the input, the checking procedure is a polynomial-time certifier.</a:t>
            </a:r>
            <a:endParaRPr/>
          </a:p>
        </p:txBody>
      </p:sp>
      <p:sp>
        <p:nvSpPr>
          <p:cNvPr id="1532" name="Google Shape;1532;p28"/>
          <p:cNvSpPr txBox="1"/>
          <p:nvPr>
            <p:ph idx="2" type="subTitle"/>
          </p:nvPr>
        </p:nvSpPr>
        <p:spPr>
          <a:xfrm>
            <a:off x="318800" y="1882925"/>
            <a:ext cx="4601400" cy="20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Mono"/>
                <a:ea typeface="Roboto Mono"/>
                <a:cs typeface="Roboto Mono"/>
                <a:sym typeface="Roboto Mono"/>
              </a:rPr>
              <a:t>def is_clique(graph, vertices):</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    for v in vertices:</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        for u in vertices:</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            if u != v and u not in graph[v]:</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                return False</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    return True</a:t>
            </a:r>
            <a:endParaRPr sz="13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33" name="Google Shape;1533;p28"/>
          <p:cNvSpPr txBox="1"/>
          <p:nvPr>
            <p:ph idx="4" type="subTitle"/>
          </p:nvPr>
        </p:nvSpPr>
        <p:spPr>
          <a:xfrm>
            <a:off x="483932" y="1017725"/>
            <a:ext cx="3141900" cy="86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Certifier: is_clique</a:t>
            </a:r>
            <a:endParaRPr/>
          </a:p>
        </p:txBody>
      </p:sp>
      <p:sp>
        <p:nvSpPr>
          <p:cNvPr id="1534" name="Google Shape;1534;p28"/>
          <p:cNvSpPr txBox="1"/>
          <p:nvPr>
            <p:ph idx="4" type="subTitle"/>
          </p:nvPr>
        </p:nvSpPr>
        <p:spPr>
          <a:xfrm>
            <a:off x="5282107" y="1017725"/>
            <a:ext cx="3141900" cy="86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Explanation: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29"/>
          <p:cNvSpPr txBox="1"/>
          <p:nvPr>
            <p:ph type="title"/>
          </p:nvPr>
        </p:nvSpPr>
        <p:spPr>
          <a:xfrm>
            <a:off x="720000" y="444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Analytical (Big-O) Runtime Analysis</a:t>
            </a:r>
            <a:endParaRPr sz="2800"/>
          </a:p>
        </p:txBody>
      </p:sp>
      <p:sp>
        <p:nvSpPr>
          <p:cNvPr id="1540" name="Google Shape;1540;p29"/>
          <p:cNvSpPr txBox="1"/>
          <p:nvPr>
            <p:ph idx="5" type="subTitle"/>
          </p:nvPr>
        </p:nvSpPr>
        <p:spPr>
          <a:xfrm>
            <a:off x="324250" y="1263525"/>
            <a:ext cx="3861300" cy="3390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rPr>
              <a:t>Branching on Candidates</a:t>
            </a:r>
            <a:r>
              <a:rPr lang="en" sz="1100">
                <a:solidFill>
                  <a:srgbClr val="000000"/>
                </a:solidFill>
              </a:rPr>
              <a:t>: At each step of recursion, it chooses a candidate vertex to either include or exclude.</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rPr>
              <a:t>Pruning</a:t>
            </a:r>
            <a:r>
              <a:rPr lang="en" sz="1100">
                <a:solidFill>
                  <a:srgbClr val="000000"/>
                </a:solidFill>
              </a:rPr>
              <a:t>: Some branches can be cut early if they don’t lead to a larger clique than one that’s already been found, but this doesn’t change the worst-case complexity.</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rPr>
              <a:t>Worst Case</a:t>
            </a:r>
            <a:r>
              <a:rPr lang="en" sz="1100">
                <a:solidFill>
                  <a:srgbClr val="000000"/>
                </a:solidFill>
              </a:rPr>
              <a:t>: For a sufficiently large graph without effective pruning (like a complete graph), the algorithm would explore a </a:t>
            </a:r>
            <a:r>
              <a:rPr lang="en" sz="1100">
                <a:solidFill>
                  <a:srgbClr val="000000"/>
                </a:solidFill>
              </a:rPr>
              <a:t>large</a:t>
            </a:r>
            <a:r>
              <a:rPr lang="en" sz="1100">
                <a:solidFill>
                  <a:srgbClr val="000000"/>
                </a:solidFill>
              </a:rPr>
              <a:t> number of subsets.</a:t>
            </a:r>
            <a:endParaRPr sz="1100">
              <a:solidFill>
                <a:srgbClr val="000000"/>
              </a:solidFill>
            </a:endParaRPr>
          </a:p>
          <a:p>
            <a:pPr indent="0" lvl="0" marL="0" rtl="0" algn="l">
              <a:spcBef>
                <a:spcPts val="1200"/>
              </a:spcBef>
              <a:spcAft>
                <a:spcPts val="0"/>
              </a:spcAft>
              <a:buNone/>
            </a:pPr>
            <a:r>
              <a:rPr lang="en" sz="1100">
                <a:solidFill>
                  <a:srgbClr val="000000"/>
                </a:solidFill>
              </a:rPr>
              <a:t>Time complexity can be approximated by </a:t>
            </a:r>
            <a:r>
              <a:rPr b="1" lang="en" sz="1100">
                <a:solidFill>
                  <a:srgbClr val="000000"/>
                </a:solidFill>
              </a:rPr>
              <a:t>O(2</a:t>
            </a:r>
            <a:r>
              <a:rPr b="1" baseline="30000" lang="en" sz="1100">
                <a:solidFill>
                  <a:srgbClr val="000000"/>
                </a:solidFill>
              </a:rPr>
              <a:t>|</a:t>
            </a:r>
            <a:r>
              <a:rPr b="1" baseline="30000" i="1" lang="en" sz="1100">
                <a:solidFill>
                  <a:srgbClr val="000000"/>
                </a:solidFill>
              </a:rPr>
              <a:t>v</a:t>
            </a:r>
            <a:r>
              <a:rPr b="1" baseline="30000" lang="en" sz="1100">
                <a:solidFill>
                  <a:srgbClr val="000000"/>
                </a:solidFill>
              </a:rPr>
              <a:t>|</a:t>
            </a:r>
            <a:r>
              <a:rPr b="1" lang="en" sz="1100">
                <a:solidFill>
                  <a:srgbClr val="000000"/>
                </a:solidFill>
              </a:rPr>
              <a:t>)</a:t>
            </a:r>
            <a:r>
              <a:rPr lang="en" sz="1100">
                <a:solidFill>
                  <a:srgbClr val="000000"/>
                </a:solidFill>
              </a:rPr>
              <a:t> in the worst case.</a:t>
            </a:r>
            <a:endParaRPr sz="1100">
              <a:solidFill>
                <a:srgbClr val="000000"/>
              </a:solidFill>
            </a:endParaRPr>
          </a:p>
          <a:p>
            <a:pPr indent="0" lvl="0" marL="0" rtl="0" algn="l">
              <a:spcBef>
                <a:spcPts val="1200"/>
              </a:spcBef>
              <a:spcAft>
                <a:spcPts val="0"/>
              </a:spcAft>
              <a:buNone/>
            </a:pPr>
            <a:r>
              <a:t/>
            </a:r>
            <a:endParaRPr/>
          </a:p>
        </p:txBody>
      </p:sp>
      <p:sp>
        <p:nvSpPr>
          <p:cNvPr id="1541" name="Google Shape;1541;p29"/>
          <p:cNvSpPr txBox="1"/>
          <p:nvPr>
            <p:ph idx="5" type="subTitle"/>
          </p:nvPr>
        </p:nvSpPr>
        <p:spPr>
          <a:xfrm>
            <a:off x="4349425" y="1426000"/>
            <a:ext cx="3861300" cy="33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000000"/>
                </a:solidFill>
                <a:latin typeface="Roboto"/>
                <a:ea typeface="Roboto"/>
                <a:cs typeface="Roboto"/>
                <a:sym typeface="Roboto"/>
              </a:rPr>
              <a:t>new_candidates = [u for u in candidates if u in graph[v]]</a:t>
            </a:r>
            <a:endParaRPr sz="1000">
              <a:solidFill>
                <a:srgbClr val="000000"/>
              </a:solidFill>
              <a:latin typeface="Roboto"/>
              <a:ea typeface="Roboto"/>
              <a:cs typeface="Roboto"/>
              <a:sym typeface="Roboto"/>
            </a:endParaRPr>
          </a:p>
          <a:p>
            <a:pPr indent="0" lvl="0" marL="0" rtl="0" algn="l">
              <a:spcBef>
                <a:spcPts val="1200"/>
              </a:spcBef>
              <a:spcAft>
                <a:spcPts val="0"/>
              </a:spcAft>
              <a:buNone/>
            </a:pPr>
            <a:r>
              <a:rPr lang="en" sz="1000">
                <a:solidFill>
                  <a:srgbClr val="000000"/>
                </a:solidFill>
                <a:latin typeface="Roboto"/>
                <a:ea typeface="Roboto"/>
                <a:cs typeface="Roboto"/>
                <a:sym typeface="Roboto"/>
              </a:rPr>
              <a:t>backtrack_max_clique(graph, new_candidates, current_clique, best_clique)</a:t>
            </a:r>
            <a:endParaRPr sz="1000">
              <a:solidFill>
                <a:srgbClr val="000000"/>
              </a:solidFill>
              <a:latin typeface="Roboto"/>
              <a:ea typeface="Roboto"/>
              <a:cs typeface="Roboto"/>
              <a:sym typeface="Roboto"/>
            </a:endParaRPr>
          </a:p>
          <a:p>
            <a:pPr indent="0" lvl="0" marL="0" rtl="0" algn="l">
              <a:spcBef>
                <a:spcPts val="1200"/>
              </a:spcBef>
              <a:spcAft>
                <a:spcPts val="0"/>
              </a:spcAft>
              <a:buNone/>
            </a:pPr>
            <a:r>
              <a:rPr lang="en" sz="1100"/>
              <a:t>For each candidate vertex </a:t>
            </a:r>
            <a:r>
              <a:rPr b="1" lang="en" sz="1100"/>
              <a:t>v</a:t>
            </a:r>
            <a:r>
              <a:rPr lang="en" sz="1100"/>
              <a:t>, it generates a new candidate list </a:t>
            </a:r>
            <a:r>
              <a:rPr b="1" lang="en" sz="1100"/>
              <a:t>new_candidates </a:t>
            </a:r>
            <a:r>
              <a:rPr lang="en" sz="1100"/>
              <a:t>(which can be up to </a:t>
            </a:r>
            <a:r>
              <a:rPr b="1" lang="en" sz="1100"/>
              <a:t>O(|</a:t>
            </a:r>
            <a:r>
              <a:rPr b="1" i="1" lang="en" sz="1100"/>
              <a:t>V</a:t>
            </a:r>
            <a:r>
              <a:rPr b="1" lang="en" sz="1100"/>
              <a:t>|)</a:t>
            </a:r>
            <a:r>
              <a:rPr lang="en" sz="1100"/>
              <a:t> and then recurse. This can lead to an exponential number of subsets.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Reduction from a known NP-Hard</a:t>
            </a:r>
            <a:endParaRPr sz="2800"/>
          </a:p>
        </p:txBody>
      </p:sp>
      <p:sp>
        <p:nvSpPr>
          <p:cNvPr id="1547" name="Google Shape;1547;p30"/>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max-clique problem is a reduction from the </a:t>
            </a:r>
            <a:r>
              <a:rPr b="1" lang="en"/>
              <a:t>Maximum Independent Set</a:t>
            </a:r>
            <a:r>
              <a:rPr lang="en"/>
              <a:t> problem, which is known to be NP-hard.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an instance of the </a:t>
            </a:r>
            <a:r>
              <a:rPr b="1" lang="en"/>
              <a:t>Max Ind Set</a:t>
            </a:r>
            <a:r>
              <a:rPr lang="en"/>
              <a:t> problem, construct the complement graph using the same vertex set.</a:t>
            </a:r>
            <a:endParaRPr/>
          </a:p>
        </p:txBody>
      </p:sp>
      <p:pic>
        <p:nvPicPr>
          <p:cNvPr id="1548" name="Google Shape;1548;p30"/>
          <p:cNvPicPr preferRelativeResize="0"/>
          <p:nvPr/>
        </p:nvPicPr>
        <p:blipFill>
          <a:blip r:embed="rId3">
            <a:alphaModFix/>
          </a:blip>
          <a:stretch>
            <a:fillRect/>
          </a:stretch>
        </p:blipFill>
        <p:spPr>
          <a:xfrm>
            <a:off x="4508946" y="1132946"/>
            <a:ext cx="3915050" cy="1327050"/>
          </a:xfrm>
          <a:prstGeom prst="rect">
            <a:avLst/>
          </a:prstGeom>
          <a:noFill/>
          <a:ln>
            <a:noFill/>
          </a:ln>
        </p:spPr>
      </p:pic>
      <p:pic>
        <p:nvPicPr>
          <p:cNvPr id="1549" name="Google Shape;1549;p30"/>
          <p:cNvPicPr preferRelativeResize="0"/>
          <p:nvPr/>
        </p:nvPicPr>
        <p:blipFill>
          <a:blip r:embed="rId4">
            <a:alphaModFix/>
          </a:blip>
          <a:stretch>
            <a:fillRect/>
          </a:stretch>
        </p:blipFill>
        <p:spPr>
          <a:xfrm>
            <a:off x="4508950" y="2691950"/>
            <a:ext cx="3915050" cy="1327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Exact Solution - Code</a:t>
            </a:r>
            <a:endParaRPr/>
          </a:p>
        </p:txBody>
      </p:sp>
      <p:sp>
        <p:nvSpPr>
          <p:cNvPr id="1555" name="Google Shape;1555;p31"/>
          <p:cNvSpPr txBox="1"/>
          <p:nvPr/>
        </p:nvSpPr>
        <p:spPr>
          <a:xfrm>
            <a:off x="1012000" y="1146500"/>
            <a:ext cx="7449600" cy="329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00">
                <a:solidFill>
                  <a:srgbClr val="0000FF"/>
                </a:solidFill>
                <a:highlight>
                  <a:srgbClr val="FFFFFF"/>
                </a:highlight>
                <a:latin typeface="Mulish"/>
                <a:ea typeface="Mulish"/>
                <a:cs typeface="Mulish"/>
                <a:sym typeface="Mulish"/>
              </a:rPr>
              <a:t>def</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backtrack_max_clique</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graph</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Graph</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 </a:t>
            </a:r>
            <a:r>
              <a:rPr lang="en" sz="800">
                <a:solidFill>
                  <a:srgbClr val="267F99"/>
                </a:solidFill>
                <a:highlight>
                  <a:srgbClr val="FFFFFF"/>
                </a:highlight>
                <a:latin typeface="Mulish"/>
                <a:ea typeface="Mulish"/>
                <a:cs typeface="Mulish"/>
                <a:sym typeface="Mulish"/>
              </a:rPr>
              <a:t>list</a:t>
            </a:r>
            <a:r>
              <a:rPr lang="en" sz="800">
                <a:solidFill>
                  <a:srgbClr val="3B3B3B"/>
                </a:solidFill>
                <a:highlight>
                  <a:srgbClr val="FFFFFF"/>
                </a:highlight>
                <a:latin typeface="Mulish"/>
                <a:ea typeface="Mulish"/>
                <a:cs typeface="Mulish"/>
                <a:sym typeface="Mulish"/>
              </a:rPr>
              <a:t>[</a:t>
            </a:r>
            <a:r>
              <a:rPr lang="en" sz="800">
                <a:solidFill>
                  <a:srgbClr val="267F99"/>
                </a:solidFill>
                <a:highlight>
                  <a:srgbClr val="FFFFFF"/>
                </a:highlight>
                <a:latin typeface="Mulish"/>
                <a:ea typeface="Mulish"/>
                <a:cs typeface="Mulish"/>
                <a:sym typeface="Mulish"/>
              </a:rPr>
              <a:t>str</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 </a:t>
            </a:r>
            <a:r>
              <a:rPr lang="en" sz="800">
                <a:solidFill>
                  <a:srgbClr val="267F99"/>
                </a:solidFill>
                <a:highlight>
                  <a:srgbClr val="FFFFFF"/>
                </a:highlight>
                <a:latin typeface="Mulish"/>
                <a:ea typeface="Mulish"/>
                <a:cs typeface="Mulish"/>
                <a:sym typeface="Mulish"/>
              </a:rPr>
              <a:t>list</a:t>
            </a:r>
            <a:r>
              <a:rPr lang="en" sz="800">
                <a:solidFill>
                  <a:srgbClr val="3B3B3B"/>
                </a:solidFill>
                <a:highlight>
                  <a:srgbClr val="FFFFFF"/>
                </a:highlight>
                <a:latin typeface="Mulish"/>
                <a:ea typeface="Mulish"/>
                <a:cs typeface="Mulish"/>
                <a:sym typeface="Mulish"/>
              </a:rPr>
              <a:t>[</a:t>
            </a:r>
            <a:r>
              <a:rPr lang="en" sz="800">
                <a:solidFill>
                  <a:srgbClr val="267F99"/>
                </a:solidFill>
                <a:highlight>
                  <a:srgbClr val="FFFFFF"/>
                </a:highlight>
                <a:latin typeface="Mulish"/>
                <a:ea typeface="Mulish"/>
                <a:cs typeface="Mulish"/>
                <a:sym typeface="Mulish"/>
              </a:rPr>
              <a:t>str</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best_clique</a:t>
            </a:r>
            <a:r>
              <a:rPr lang="en" sz="800">
                <a:solidFill>
                  <a:srgbClr val="3B3B3B"/>
                </a:solidFill>
                <a:highlight>
                  <a:srgbClr val="FFFFFF"/>
                </a:highlight>
                <a:latin typeface="Mulish"/>
                <a:ea typeface="Mulish"/>
                <a:cs typeface="Mulish"/>
                <a:sym typeface="Mulish"/>
              </a:rPr>
              <a:t>: </a:t>
            </a:r>
            <a:r>
              <a:rPr lang="en" sz="800">
                <a:solidFill>
                  <a:srgbClr val="267F99"/>
                </a:solidFill>
                <a:highlight>
                  <a:srgbClr val="FFFFFF"/>
                </a:highlight>
                <a:latin typeface="Mulish"/>
                <a:ea typeface="Mulish"/>
                <a:cs typeface="Mulish"/>
                <a:sym typeface="Mulish"/>
              </a:rPr>
              <a:t>list</a:t>
            </a:r>
            <a:r>
              <a:rPr lang="en" sz="800">
                <a:solidFill>
                  <a:srgbClr val="3B3B3B"/>
                </a:solidFill>
                <a:highlight>
                  <a:srgbClr val="FFFFFF"/>
                </a:highlight>
                <a:latin typeface="Mulish"/>
                <a:ea typeface="Mulish"/>
                <a:cs typeface="Mulish"/>
                <a:sym typeface="Mulish"/>
              </a:rPr>
              <a:t>[</a:t>
            </a:r>
            <a:r>
              <a:rPr lang="en" sz="800">
                <a:solidFill>
                  <a:srgbClr val="267F99"/>
                </a:solidFill>
                <a:highlight>
                  <a:srgbClr val="FFFFFF"/>
                </a:highlight>
                <a:latin typeface="Mulish"/>
                <a:ea typeface="Mulish"/>
                <a:cs typeface="Mulish"/>
                <a:sym typeface="Mulish"/>
              </a:rPr>
              <a:t>list</a:t>
            </a:r>
            <a:r>
              <a:rPr lang="en" sz="800">
                <a:solidFill>
                  <a:srgbClr val="3B3B3B"/>
                </a:solidFill>
                <a:highlight>
                  <a:srgbClr val="FFFFFF"/>
                </a:highlight>
                <a:latin typeface="Mulish"/>
                <a:ea typeface="Mulish"/>
                <a:cs typeface="Mulish"/>
                <a:sym typeface="Mulish"/>
              </a:rPr>
              <a:t>]) -&gt; </a:t>
            </a:r>
            <a:r>
              <a:rPr lang="en" sz="800">
                <a:solidFill>
                  <a:srgbClr val="0000FF"/>
                </a:solidFill>
                <a:highlight>
                  <a:srgbClr val="FFFFFF"/>
                </a:highlight>
                <a:latin typeface="Mulish"/>
                <a:ea typeface="Mulish"/>
                <a:cs typeface="Mulish"/>
                <a:sym typeface="Mulish"/>
              </a:rPr>
              <a:t>None</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if</a:t>
            </a:r>
            <a:r>
              <a:rPr lang="en" sz="800">
                <a:solidFill>
                  <a:srgbClr val="3B3B3B"/>
                </a:solidFill>
                <a:highlight>
                  <a:srgbClr val="FFFFFF"/>
                </a:highlight>
                <a:latin typeface="Mulish"/>
                <a:ea typeface="Mulish"/>
                <a:cs typeface="Mulish"/>
                <a:sym typeface="Mulish"/>
              </a:rPr>
              <a:t> </a:t>
            </a:r>
            <a:r>
              <a:rPr lang="en" sz="800">
                <a:solidFill>
                  <a:srgbClr val="0000FF"/>
                </a:solidFill>
                <a:highlight>
                  <a:srgbClr val="FFFFFF"/>
                </a:highlight>
                <a:latin typeface="Mulish"/>
                <a:ea typeface="Mulish"/>
                <a:cs typeface="Mulish"/>
                <a:sym typeface="Mulish"/>
              </a:rPr>
              <a:t>not</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8000"/>
                </a:solidFill>
                <a:highlight>
                  <a:srgbClr val="FFFFFF"/>
                </a:highlight>
                <a:latin typeface="Mulish"/>
                <a:ea typeface="Mulish"/>
                <a:cs typeface="Mulish"/>
                <a:sym typeface="Mulish"/>
              </a:rPr>
              <a:t># Check if current_clique is the largest so far</a:t>
            </a:r>
            <a:endParaRPr sz="800">
              <a:solidFill>
                <a:srgbClr val="008000"/>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if</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len</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&gt;</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len</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best_clique</a:t>
            </a:r>
            <a:r>
              <a:rPr lang="en" sz="800">
                <a:solidFill>
                  <a:srgbClr val="3B3B3B"/>
                </a:solidFill>
                <a:highlight>
                  <a:srgbClr val="FFFFFF"/>
                </a:highlight>
                <a:latin typeface="Mulish"/>
                <a:ea typeface="Mulish"/>
                <a:cs typeface="Mulish"/>
                <a:sym typeface="Mulish"/>
              </a:rPr>
              <a:t>[</a:t>
            </a:r>
            <a:r>
              <a:rPr lang="en" sz="800">
                <a:solidFill>
                  <a:srgbClr val="098658"/>
                </a:solidFill>
                <a:highlight>
                  <a:srgbClr val="FFFFFF"/>
                </a:highlight>
                <a:latin typeface="Mulish"/>
                <a:ea typeface="Mulish"/>
                <a:cs typeface="Mulish"/>
                <a:sym typeface="Mulish"/>
              </a:rPr>
              <a:t>0</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best_clique</a:t>
            </a:r>
            <a:r>
              <a:rPr lang="en" sz="800">
                <a:solidFill>
                  <a:srgbClr val="3B3B3B"/>
                </a:solidFill>
                <a:highlight>
                  <a:srgbClr val="FFFFFF"/>
                </a:highlight>
                <a:latin typeface="Mulish"/>
                <a:ea typeface="Mulish"/>
                <a:cs typeface="Mulish"/>
                <a:sym typeface="Mulish"/>
              </a:rPr>
              <a:t>[</a:t>
            </a:r>
            <a:r>
              <a:rPr lang="en" sz="800">
                <a:solidFill>
                  <a:srgbClr val="098658"/>
                </a:solidFill>
                <a:highlight>
                  <a:srgbClr val="FFFFFF"/>
                </a:highlight>
                <a:latin typeface="Mulish"/>
                <a:ea typeface="Mulish"/>
                <a:cs typeface="Mulish"/>
                <a:sym typeface="Mulish"/>
              </a:rPr>
              <a:t>0</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return</a:t>
            </a:r>
            <a:endParaRPr sz="800">
              <a:solidFill>
                <a:srgbClr val="AF00D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if</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len</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len</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&lt;=</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len</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best_clique</a:t>
            </a:r>
            <a:r>
              <a:rPr lang="en" sz="800">
                <a:solidFill>
                  <a:srgbClr val="3B3B3B"/>
                </a:solidFill>
                <a:highlight>
                  <a:srgbClr val="FFFFFF"/>
                </a:highlight>
                <a:latin typeface="Mulish"/>
                <a:ea typeface="Mulish"/>
                <a:cs typeface="Mulish"/>
                <a:sym typeface="Mulish"/>
              </a:rPr>
              <a:t>[</a:t>
            </a:r>
            <a:r>
              <a:rPr lang="en" sz="800">
                <a:solidFill>
                  <a:srgbClr val="098658"/>
                </a:solidFill>
                <a:highlight>
                  <a:srgbClr val="FFFFFF"/>
                </a:highlight>
                <a:latin typeface="Mulish"/>
                <a:ea typeface="Mulish"/>
                <a:cs typeface="Mulish"/>
                <a:sym typeface="Mulish"/>
              </a:rPr>
              <a:t>0</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return</a:t>
            </a:r>
            <a:endParaRPr sz="800">
              <a:solidFill>
                <a:srgbClr val="AF00D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while</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v</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a:t>
            </a:r>
            <a:r>
              <a:rPr lang="en" sz="800">
                <a:solidFill>
                  <a:srgbClr val="795E26"/>
                </a:solidFill>
                <a:highlight>
                  <a:srgbClr val="FFFFFF"/>
                </a:highlight>
                <a:latin typeface="Mulish"/>
                <a:ea typeface="Mulish"/>
                <a:cs typeface="Mulish"/>
                <a:sym typeface="Mulish"/>
              </a:rPr>
              <a:t>pop</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if</a:t>
            </a: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all</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u</a:t>
            </a:r>
            <a:r>
              <a:rPr lang="en" sz="800">
                <a:solidFill>
                  <a:srgbClr val="3B3B3B"/>
                </a:solidFill>
                <a:highlight>
                  <a:srgbClr val="FFFFFF"/>
                </a:highlight>
                <a:latin typeface="Mulish"/>
                <a:ea typeface="Mulish"/>
                <a:cs typeface="Mulish"/>
                <a:sym typeface="Mulish"/>
              </a:rPr>
              <a:t> </a:t>
            </a:r>
            <a:r>
              <a:rPr lang="en" sz="800">
                <a:solidFill>
                  <a:srgbClr val="0000FF"/>
                </a:solidFill>
                <a:highlight>
                  <a:srgbClr val="FFFFFF"/>
                </a:highlight>
                <a:latin typeface="Mulish"/>
                <a:ea typeface="Mulish"/>
                <a:cs typeface="Mulish"/>
                <a:sym typeface="Mulish"/>
              </a:rPr>
              <a:t>in</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graph</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v</a:t>
            </a: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for</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u</a:t>
            </a: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in</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new_candidates</a:t>
            </a:r>
            <a:r>
              <a:rPr lang="en" sz="800">
                <a:solidFill>
                  <a:srgbClr val="3B3B3B"/>
                </a:solidFill>
                <a:highlight>
                  <a:srgbClr val="FFFFFF"/>
                </a:highlight>
                <a:latin typeface="Mulish"/>
                <a:ea typeface="Mulish"/>
                <a:cs typeface="Mulish"/>
                <a:sym typeface="Mulish"/>
              </a:rPr>
              <a:t> </a:t>
            </a:r>
            <a:r>
              <a:rPr lang="en" sz="800">
                <a:highlight>
                  <a:srgbClr val="FFFFFF"/>
                </a:highlight>
                <a:latin typeface="Mulish"/>
                <a:ea typeface="Mulish"/>
                <a:cs typeface="Mulish"/>
                <a:sym typeface="Mulish"/>
              </a:rPr>
              <a:t>=</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u</a:t>
            </a: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for</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u</a:t>
            </a: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in</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candidates</a:t>
            </a:r>
            <a:r>
              <a:rPr lang="en" sz="800">
                <a:solidFill>
                  <a:srgbClr val="3B3B3B"/>
                </a:solidFill>
                <a:highlight>
                  <a:srgbClr val="FFFFFF"/>
                </a:highlight>
                <a:latin typeface="Mulish"/>
                <a:ea typeface="Mulish"/>
                <a:cs typeface="Mulish"/>
                <a:sym typeface="Mulish"/>
              </a:rPr>
              <a:t> </a:t>
            </a:r>
            <a:r>
              <a:rPr lang="en" sz="800">
                <a:solidFill>
                  <a:srgbClr val="AF00DB"/>
                </a:solidFill>
                <a:highlight>
                  <a:srgbClr val="FFFFFF"/>
                </a:highlight>
                <a:latin typeface="Mulish"/>
                <a:ea typeface="Mulish"/>
                <a:cs typeface="Mulish"/>
                <a:sym typeface="Mulish"/>
              </a:rPr>
              <a:t>if</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u</a:t>
            </a:r>
            <a:r>
              <a:rPr lang="en" sz="800">
                <a:solidFill>
                  <a:srgbClr val="3B3B3B"/>
                </a:solidFill>
                <a:highlight>
                  <a:srgbClr val="FFFFFF"/>
                </a:highlight>
                <a:latin typeface="Mulish"/>
                <a:ea typeface="Mulish"/>
                <a:cs typeface="Mulish"/>
                <a:sym typeface="Mulish"/>
              </a:rPr>
              <a:t> </a:t>
            </a:r>
            <a:r>
              <a:rPr lang="en" sz="800">
                <a:solidFill>
                  <a:srgbClr val="0000FF"/>
                </a:solidFill>
                <a:highlight>
                  <a:srgbClr val="FFFFFF"/>
                </a:highlight>
                <a:latin typeface="Mulish"/>
                <a:ea typeface="Mulish"/>
                <a:cs typeface="Mulish"/>
                <a:sym typeface="Mulish"/>
              </a:rPr>
              <a:t>in</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graph</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v</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a:t>
            </a:r>
            <a:r>
              <a:rPr lang="en" sz="800">
                <a:solidFill>
                  <a:srgbClr val="795E26"/>
                </a:solidFill>
                <a:highlight>
                  <a:srgbClr val="FFFFFF"/>
                </a:highlight>
                <a:latin typeface="Mulish"/>
                <a:ea typeface="Mulish"/>
                <a:cs typeface="Mulish"/>
                <a:sym typeface="Mulish"/>
              </a:rPr>
              <a:t>append</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v</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795E26"/>
                </a:solidFill>
                <a:highlight>
                  <a:srgbClr val="FFFFFF"/>
                </a:highlight>
                <a:latin typeface="Mulish"/>
                <a:ea typeface="Mulish"/>
                <a:cs typeface="Mulish"/>
                <a:sym typeface="Mulish"/>
              </a:rPr>
              <a:t>backtrack_max_clique</a:t>
            </a:r>
            <a:r>
              <a:rPr lang="en" sz="800">
                <a:solidFill>
                  <a:srgbClr val="3B3B3B"/>
                </a:solidFill>
                <a:highlight>
                  <a:srgbClr val="FFFFFF"/>
                </a:highlight>
                <a:latin typeface="Mulish"/>
                <a:ea typeface="Mulish"/>
                <a:cs typeface="Mulish"/>
                <a:sym typeface="Mulish"/>
              </a:rPr>
              <a:t>(</a:t>
            </a:r>
            <a:r>
              <a:rPr lang="en" sz="800">
                <a:solidFill>
                  <a:srgbClr val="001080"/>
                </a:solidFill>
                <a:highlight>
                  <a:srgbClr val="FFFFFF"/>
                </a:highlight>
                <a:latin typeface="Mulish"/>
                <a:ea typeface="Mulish"/>
                <a:cs typeface="Mulish"/>
                <a:sym typeface="Mulish"/>
              </a:rPr>
              <a:t>graph</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new_candidates</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best_clique</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rPr lang="en" sz="800">
                <a:solidFill>
                  <a:srgbClr val="3B3B3B"/>
                </a:solidFill>
                <a:highlight>
                  <a:srgbClr val="FFFFFF"/>
                </a:highlight>
                <a:latin typeface="Mulish"/>
                <a:ea typeface="Mulish"/>
                <a:cs typeface="Mulish"/>
                <a:sym typeface="Mulish"/>
              </a:rPr>
              <a:t>            </a:t>
            </a:r>
            <a:r>
              <a:rPr lang="en" sz="800">
                <a:solidFill>
                  <a:srgbClr val="001080"/>
                </a:solidFill>
                <a:highlight>
                  <a:srgbClr val="FFFFFF"/>
                </a:highlight>
                <a:latin typeface="Mulish"/>
                <a:ea typeface="Mulish"/>
                <a:cs typeface="Mulish"/>
                <a:sym typeface="Mulish"/>
              </a:rPr>
              <a:t>current_clique</a:t>
            </a:r>
            <a:r>
              <a:rPr lang="en" sz="800">
                <a:solidFill>
                  <a:srgbClr val="3B3B3B"/>
                </a:solidFill>
                <a:highlight>
                  <a:srgbClr val="FFFFFF"/>
                </a:highlight>
                <a:latin typeface="Mulish"/>
                <a:ea typeface="Mulish"/>
                <a:cs typeface="Mulish"/>
                <a:sym typeface="Mulish"/>
              </a:rPr>
              <a:t>.</a:t>
            </a:r>
            <a:r>
              <a:rPr lang="en" sz="800">
                <a:solidFill>
                  <a:srgbClr val="795E26"/>
                </a:solidFill>
                <a:highlight>
                  <a:srgbClr val="FFFFFF"/>
                </a:highlight>
                <a:latin typeface="Mulish"/>
                <a:ea typeface="Mulish"/>
                <a:cs typeface="Mulish"/>
                <a:sym typeface="Mulish"/>
              </a:rPr>
              <a:t>pop</a:t>
            </a:r>
            <a:r>
              <a:rPr lang="en" sz="800">
                <a:solidFill>
                  <a:srgbClr val="3B3B3B"/>
                </a:solidFill>
                <a:highlight>
                  <a:srgbClr val="FFFFFF"/>
                </a:highlight>
                <a:latin typeface="Mulish"/>
                <a:ea typeface="Mulish"/>
                <a:cs typeface="Mulish"/>
                <a:sym typeface="Mulish"/>
              </a:rPr>
              <a:t>()</a:t>
            </a:r>
            <a:endParaRPr sz="800">
              <a:solidFill>
                <a:srgbClr val="3B3B3B"/>
              </a:solidFill>
              <a:highlight>
                <a:srgbClr val="FFFFFF"/>
              </a:highlight>
              <a:latin typeface="Mulish"/>
              <a:ea typeface="Mulish"/>
              <a:cs typeface="Mulish"/>
              <a:sym typeface="Mulish"/>
            </a:endParaRPr>
          </a:p>
          <a:p>
            <a:pPr indent="0" lvl="0" marL="0" rtl="0" algn="l">
              <a:lnSpc>
                <a:spcPct val="135714"/>
              </a:lnSpc>
              <a:spcBef>
                <a:spcPts val="0"/>
              </a:spcBef>
              <a:spcAft>
                <a:spcPts val="0"/>
              </a:spcAft>
              <a:buNone/>
            </a:pPr>
            <a:r>
              <a:t/>
            </a:r>
            <a:endParaRPr sz="800">
              <a:solidFill>
                <a:srgbClr val="569CD6"/>
              </a:solidFill>
              <a:latin typeface="Mulish"/>
              <a:ea typeface="Mulish"/>
              <a:cs typeface="Mulish"/>
              <a:sym typeface="Mulish"/>
            </a:endParaRPr>
          </a:p>
          <a:p>
            <a:pPr indent="0" lvl="0" marL="0" rtl="0" algn="l">
              <a:lnSpc>
                <a:spcPct val="115000"/>
              </a:lnSpc>
              <a:spcBef>
                <a:spcPts val="0"/>
              </a:spcBef>
              <a:spcAft>
                <a:spcPts val="0"/>
              </a:spcAft>
              <a:buNone/>
            </a:pPr>
            <a:r>
              <a:t/>
            </a:r>
            <a:endParaRPr sz="800">
              <a:solidFill>
                <a:schemeClr val="dk1"/>
              </a:solidFill>
              <a:latin typeface="Mulish"/>
              <a:ea typeface="Mulish"/>
              <a:cs typeface="Mulish"/>
              <a:sym typeface="Mulis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Exact Solution</a:t>
            </a:r>
            <a:r>
              <a:rPr lang="en" sz="2800"/>
              <a:t> - PseudoCode</a:t>
            </a:r>
            <a:endParaRPr sz="2800"/>
          </a:p>
        </p:txBody>
      </p:sp>
      <p:sp>
        <p:nvSpPr>
          <p:cNvPr id="1561" name="Google Shape;1561;p32"/>
          <p:cNvSpPr txBox="1"/>
          <p:nvPr/>
        </p:nvSpPr>
        <p:spPr>
          <a:xfrm>
            <a:off x="800225" y="1272550"/>
            <a:ext cx="7449600" cy="32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backtrack_max_clique(graph, candidates, current_clique, best_clique):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If no </a:t>
            </a:r>
            <a:r>
              <a:rPr lang="en" sz="1100">
                <a:solidFill>
                  <a:schemeClr val="dk1"/>
                </a:solidFill>
                <a:latin typeface="Mulish"/>
                <a:ea typeface="Mulish"/>
                <a:cs typeface="Mulish"/>
                <a:sym typeface="Mulish"/>
              </a:rPr>
              <a:t>candidates</a:t>
            </a:r>
            <a:r>
              <a:rPr lang="en" sz="1100">
                <a:solidFill>
                  <a:schemeClr val="dk1"/>
                </a:solidFill>
                <a:latin typeface="Mulish"/>
                <a:ea typeface="Mulish"/>
                <a:cs typeface="Mulish"/>
                <a:sym typeface="Mulish"/>
              </a:rPr>
              <a:t> left:</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Check if current_clique is bigger than best_clique so far:</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If yes, replace best_clique with a copy of current_clique.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Return.</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If size of current_clique + size of remaining candidates is &lt;= size of best_clique: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There isn’t a larger clique possible, so return.</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While there are candidates left:</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Take the last candidate (v) from the list.</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Check if that candidate (v) connects to every node in current_clique: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If yes, then create a new list of candidates only connected to v,</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Then add v to the current_clique. Then, recursively call this function</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With the updated values and after returning, remove v from current_clique.</a:t>
            </a:r>
            <a:endParaRPr sz="1100">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 sz="1100">
                <a:solidFill>
                  <a:schemeClr val="dk1"/>
                </a:solidFill>
                <a:latin typeface="Mulish"/>
                <a:ea typeface="Mulish"/>
                <a:cs typeface="Mulish"/>
                <a:sym typeface="Mulish"/>
              </a:rPr>
              <a:t>		Move to the next candidate even if v doesn’t fit.</a:t>
            </a:r>
            <a:endParaRPr sz="1100">
              <a:solidFill>
                <a:schemeClr val="dk1"/>
              </a:solidFill>
              <a:latin typeface="Mulish"/>
              <a:ea typeface="Mulish"/>
              <a:cs typeface="Mulish"/>
              <a:sym typeface="Mulish"/>
            </a:endParaRPr>
          </a:p>
        </p:txBody>
      </p:sp>
    </p:spTree>
  </p:cSld>
  <p:clrMapOvr>
    <a:masterClrMapping/>
  </p:clrMapOvr>
</p:sld>
</file>

<file path=ppt/theme/theme1.xml><?xml version="1.0" encoding="utf-8"?>
<a:theme xmlns:a="http://schemas.openxmlformats.org/drawingml/2006/main" xmlns:r="http://schemas.openxmlformats.org/officeDocument/2006/relationships" name="Discrete Mathematics: Graph Theory and Networks - 12th Grade by Slidesgo">
  <a:themeElements>
    <a:clrScheme name="Simple Light">
      <a:dk1>
        <a:srgbClr val="1A1A1A"/>
      </a:dk1>
      <a:lt1>
        <a:srgbClr val="FEFDFA"/>
      </a:lt1>
      <a:dk2>
        <a:srgbClr val="434343"/>
      </a:dk2>
      <a:lt2>
        <a:srgbClr val="FF2E20"/>
      </a:lt2>
      <a:accent1>
        <a:srgbClr val="FFD966"/>
      </a:accent1>
      <a:accent2>
        <a:srgbClr val="86CF64"/>
      </a:accent2>
      <a:accent3>
        <a:srgbClr val="04B4D8"/>
      </a:accent3>
      <a:accent4>
        <a:srgbClr val="FFFFFF"/>
      </a:accent4>
      <a:accent5>
        <a:srgbClr val="FFFFFF"/>
      </a:accent5>
      <a:accent6>
        <a:srgbClr val="FFFFFF"/>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