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71" r:id="rId4"/>
    <p:sldId id="265" r:id="rId5"/>
    <p:sldId id="272" r:id="rId6"/>
    <p:sldId id="27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A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2/11/2020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227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2/11/2020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591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2/11/2020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254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2/11/2020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758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2/11/2020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228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2/11/2020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694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2/11/2020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898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2/11/2020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873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2/11/2020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030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2/11/2020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409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73E7-7282-4351-9F91-87F864E8CE89}" type="datetimeFigureOut">
              <a:rPr lang="en-AU" smtClean="0"/>
              <a:t>2/11/2020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6CCF-C86B-4F43-B1F5-6D4C0FCE27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542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A1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E73E7-7282-4351-9F91-87F864E8CE89}" type="datetimeFigureOut">
              <a:rPr lang="en-AU" smtClean="0"/>
              <a:t>2/11/2020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B6CCF-C86B-4F43-B1F5-6D4C0FCE27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2770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ourier New" panose="02070309020205020404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loudcraft.c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818" y="841173"/>
            <a:ext cx="384095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cap="sm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‘Cloud Tweeter’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707365"/>
            <a:ext cx="5092194" cy="24571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Gavin Smith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n10138196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CAB432 Cloud Computing, 2020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Queensland University of Technology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1B9F86-4FC2-43CB-B0C5-D8236B2BBD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40" r="1" b="1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4533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54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App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51952"/>
            <a:ext cx="5181600" cy="1841306"/>
          </a:xfrm>
        </p:spPr>
        <p:txBody>
          <a:bodyPr>
            <a:normAutofit/>
          </a:bodyPr>
          <a:lstStyle/>
          <a:p>
            <a:r>
              <a:rPr lang="en-AU" sz="1800" dirty="0"/>
              <a:t>Twitter feed generator</a:t>
            </a:r>
          </a:p>
          <a:p>
            <a:r>
              <a:rPr lang="en-AU" sz="1800" dirty="0"/>
              <a:t>User searches for a hashtag, and the application pulls all the tweets corresponding to the query!</a:t>
            </a:r>
          </a:p>
          <a:p>
            <a:r>
              <a:rPr lang="en-AU" sz="1800" dirty="0"/>
              <a:t>Provides a sentiment analysis for each tweet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5A9184-FAB6-4ACA-9183-6A71D6C98D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245"/>
          <a:stretch/>
        </p:blipFill>
        <p:spPr>
          <a:xfrm>
            <a:off x="6096000" y="1096133"/>
            <a:ext cx="5640389" cy="435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7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Architecture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5083600" y="5728917"/>
            <a:ext cx="2214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2"/>
              </a:rPr>
              <a:t>https://cloudcraft.co/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6560C5-85F5-4E43-9835-8E9004D37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50" y="1519237"/>
            <a:ext cx="65151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Scaling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9A3019EA-9007-485D-8223-BDD421558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845" y="4146437"/>
            <a:ext cx="5215059" cy="23464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0EC840-A527-494D-BA20-8F0D5E4B08D2}"/>
              </a:ext>
            </a:extLst>
          </p:cNvPr>
          <p:cNvSpPr txBox="1"/>
          <p:nvPr/>
        </p:nvSpPr>
        <p:spPr>
          <a:xfrm>
            <a:off x="567004" y="2357909"/>
            <a:ext cx="4359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Utilized Postman to send request to our DNS provided from AWS.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triggered the scaling.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1D9D20-A0F4-4931-8D9D-77403CD3DB97}"/>
              </a:ext>
            </a:extLst>
          </p:cNvPr>
          <p:cNvSpPr txBox="1"/>
          <p:nvPr/>
        </p:nvSpPr>
        <p:spPr>
          <a:xfrm>
            <a:off x="567003" y="4525721"/>
            <a:ext cx="4359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Evidence of scaling shown.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Screenshots were captured on 24/10/2020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F0F02C-256C-4117-88B0-26633D61F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022" y="1448858"/>
            <a:ext cx="3634706" cy="274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73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CE62-6288-4D2C-83F1-F5D97C49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31893C-C458-4B2E-B556-2D89DC838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889" y="1921068"/>
            <a:ext cx="4603514" cy="35489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7E841C-0B99-43D6-80AE-D7A2696047A4}"/>
              </a:ext>
            </a:extLst>
          </p:cNvPr>
          <p:cNvSpPr txBox="1"/>
          <p:nvPr/>
        </p:nvSpPr>
        <p:spPr>
          <a:xfrm>
            <a:off x="1408922" y="3163078"/>
            <a:ext cx="4422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Utilized Redis to store search query and the corresponding tweets for a session.</a:t>
            </a:r>
          </a:p>
          <a:p>
            <a:r>
              <a:rPr lang="en-US" dirty="0"/>
              <a:t>Pulling all information corresponding to ‘#Trump’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9565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cording #10">
            <a:hlinkClick r:id="" action="ppaction://media"/>
            <a:extLst>
              <a:ext uri="{FF2B5EF4-FFF2-40B4-BE49-F238E27FC236}">
                <a16:creationId xmlns:a16="http://schemas.microsoft.com/office/drawing/2014/main" id="{0636DD84-116A-4728-B176-53E23737591C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32136" y="307910"/>
            <a:ext cx="11095179" cy="5999584"/>
          </a:xfrm>
        </p:spPr>
      </p:pic>
    </p:spTree>
    <p:extLst>
      <p:ext uri="{BB962C8B-B14F-4D97-AF65-F5344CB8AC3E}">
        <p14:creationId xmlns:p14="http://schemas.microsoft.com/office/powerpoint/2010/main" val="48773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106</Words>
  <Application>Microsoft Office PowerPoint</Application>
  <PresentationFormat>Widescreen</PresentationFormat>
  <Paragraphs>19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Times New Roman</vt:lpstr>
      <vt:lpstr>Office Theme</vt:lpstr>
      <vt:lpstr>‘Cloud Tweeter’</vt:lpstr>
      <vt:lpstr>The App </vt:lpstr>
      <vt:lpstr>The Architecture</vt:lpstr>
      <vt:lpstr>Scaling</vt:lpstr>
      <vt:lpstr>Persistence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‘Cloud Tweeter’</dc:title>
  <dc:creator>Gavin Smith</dc:creator>
  <cp:lastModifiedBy>Gavin Smith</cp:lastModifiedBy>
  <cp:revision>9</cp:revision>
  <dcterms:created xsi:type="dcterms:W3CDTF">2020-11-01T00:04:08Z</dcterms:created>
  <dcterms:modified xsi:type="dcterms:W3CDTF">2020-11-02T09:33:02Z</dcterms:modified>
</cp:coreProperties>
</file>