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4" autoAdjust="0"/>
    <p:restoredTop sz="94660"/>
  </p:normalViewPr>
  <p:slideViewPr>
    <p:cSldViewPr snapToGrid="0">
      <p:cViewPr>
        <p:scale>
          <a:sx n="50" d="100"/>
          <a:sy n="50" d="100"/>
        </p:scale>
        <p:origin x="24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C8827-0581-4719-9438-E9A558853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EE20-FEC5-4DAC-99C2-0DB73B8837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54945" y="1441169"/>
            <a:ext cx="205232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Franklin Gothic Book" panose="020B0503020102020204" charset="0"/>
                <a:ea typeface="思源宋体 CN Heavy" panose="02020900000000000000" pitchFamily="18" charset="-122"/>
                <a:cs typeface="Franklin Gothic Book" panose="020B0503020102020204" charset="0"/>
              </a:rPr>
              <a:t>关于我们</a:t>
            </a:r>
            <a:endParaRPr lang="zh-CN" altLang="en-US" sz="3200" dirty="0">
              <a:solidFill>
                <a:prstClr val="black"/>
              </a:solidFill>
              <a:latin typeface="Franklin Gothic Book" panose="020B0503020102020204" charset="0"/>
              <a:ea typeface="思源宋体 CN Heavy" panose="02020900000000000000" pitchFamily="18" charset="-122"/>
              <a:cs typeface="Franklin Gothic Book" panose="020B050302010202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05755" y="2463800"/>
            <a:ext cx="6064250" cy="36734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</a:rPr>
              <a:t>怀揣着成为</a:t>
            </a:r>
            <a:r>
              <a:rPr lang="zh-CN" altLang="en-US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  <a:sym typeface="+mn-ea"/>
              </a:rPr>
              <a:t>服务工业工程的</a:t>
            </a:r>
            <a:r>
              <a:rPr lang="en-US" altLang="zh-CN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  <a:sym typeface="+mn-ea"/>
              </a:rPr>
              <a:t>EPC</a:t>
            </a:r>
            <a:r>
              <a:rPr lang="zh-CN" altLang="en-US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  <a:sym typeface="+mn-ea"/>
              </a:rPr>
              <a:t>领域</a:t>
            </a:r>
            <a:r>
              <a:rPr lang="zh-CN" altLang="en-US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</a:rPr>
              <a:t>专业的钢格栅、钢护栏、舾装件等轻钢结构供应商的梦想，三个老同事于</a:t>
            </a:r>
            <a:r>
              <a:rPr lang="en-US" altLang="zh-CN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</a:rPr>
              <a:t>2019</a:t>
            </a:r>
            <a:r>
              <a:rPr lang="zh-CN" altLang="en-US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</a:rPr>
              <a:t>年创立了烟台众昇金属结构有限公司。</a:t>
            </a:r>
            <a:endParaRPr lang="en-US" altLang="zh-CN" sz="1400" dirty="0">
              <a:latin typeface="Franklin Gothic Book" panose="020B0503020102020204" charset="0"/>
              <a:ea typeface="思源宋体 CN Light" panose="02020300000000000000" pitchFamily="18" charset="-122"/>
              <a:cs typeface="Franklin Gothic Book" panose="020B0503020102020204" charset="0"/>
            </a:endParaRPr>
          </a:p>
          <a:p>
            <a:pPr algn="l">
              <a:lnSpc>
                <a:spcPct val="150000"/>
              </a:lnSpc>
            </a:pPr>
            <a:endParaRPr lang="en-US" altLang="zh-CN" sz="500" dirty="0">
              <a:latin typeface="Franklin Gothic Book" panose="020B0503020102020204" charset="0"/>
              <a:ea typeface="思源宋体 CN Light" panose="02020300000000000000" pitchFamily="18" charset="-122"/>
              <a:cs typeface="Franklin Gothic Book" panose="020B0503020102020204" charset="0"/>
            </a:endParaRPr>
          </a:p>
          <a:p>
            <a:pPr algn="l">
              <a:lnSpc>
                <a:spcPct val="150000"/>
              </a:lnSpc>
            </a:pPr>
            <a:endParaRPr lang="en-US" altLang="zh-CN" sz="500" dirty="0">
              <a:latin typeface="Franklin Gothic Book" panose="020B0503020102020204" charset="0"/>
              <a:ea typeface="思源宋体 CN Light" panose="02020300000000000000" pitchFamily="18" charset="-122"/>
              <a:cs typeface="Franklin Gothic Book" panose="020B05030201020202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  <a:sym typeface="+mn-ea"/>
              </a:rPr>
              <a:t>创立伊始，我们即把</a:t>
            </a:r>
            <a:r>
              <a:rPr lang="en-US" altLang="zh-CN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  <a:sym typeface="+mn-ea"/>
              </a:rPr>
              <a:t>“</a:t>
            </a:r>
            <a:r>
              <a:rPr lang="zh-CN" altLang="en-US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  <a:sym typeface="+mn-ea"/>
              </a:rPr>
              <a:t>人</a:t>
            </a:r>
            <a:r>
              <a:rPr lang="en-US" altLang="zh-CN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  <a:sym typeface="+mn-ea"/>
              </a:rPr>
              <a:t>”</a:t>
            </a:r>
            <a:r>
              <a:rPr lang="zh-CN" altLang="en-US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  <a:sym typeface="+mn-ea"/>
              </a:rPr>
              <a:t>作为公司最重要的资产。因此，我们在工作中不遗余力的培养和训练员工队伍，并会重点关注能让团队学习并持续提升的项目。</a:t>
            </a:r>
            <a:endParaRPr lang="zh-CN" altLang="en-US" sz="1400" dirty="0">
              <a:latin typeface="Franklin Gothic Book" panose="020B0503020102020204" charset="0"/>
              <a:ea typeface="思源宋体 CN Light" panose="02020300000000000000" pitchFamily="18" charset="-122"/>
              <a:cs typeface="Franklin Gothic Book" panose="020B050302010202020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400" dirty="0">
              <a:latin typeface="Franklin Gothic Book" panose="020B0503020102020204" charset="0"/>
              <a:ea typeface="思源宋体 CN Light" panose="02020300000000000000" pitchFamily="18" charset="-122"/>
              <a:cs typeface="Franklin Gothic Book" panose="020B050302010202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Franklin Gothic Book" panose="020B0503020102020204" charset="0"/>
                <a:ea typeface="思源宋体 CN Light" panose="02020300000000000000" pitchFamily="18" charset="-122"/>
                <a:cs typeface="Franklin Gothic Book" panose="020B0503020102020204" charset="0"/>
                <a:sym typeface="+mn-ea"/>
              </a:rPr>
              <a:t>得益于团队的努力，作为市场中的新进入者，烟台众昇已经在中国和澳大利亚的若干项目中成功完成供货，基于这些良好业绩，我们也有幸得到客户越来越多的认可。</a:t>
            </a:r>
            <a:endParaRPr lang="en-US" altLang="zh-CN" sz="500" dirty="0">
              <a:latin typeface="Franklin Gothic Book" panose="020B0503020102020204" charset="0"/>
              <a:ea typeface="思源宋体 CN Light" panose="02020300000000000000" pitchFamily="18" charset="-122"/>
              <a:cs typeface="Franklin Gothic Book" panose="020B0503020102020204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latin typeface="Franklin Gothic Book" panose="020B0503020102020204" charset="0"/>
              <a:ea typeface="思源宋体 CN Light" panose="02020300000000000000" pitchFamily="18" charset="-122"/>
              <a:cs typeface="Franklin Gothic Book" panose="020B050302010202020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Franklin Gothic Book" panose="020B0503020102020204" charset="0"/>
              <a:ea typeface="思源宋体 CN Light" panose="02020300000000000000" pitchFamily="18" charset="-122"/>
              <a:cs typeface="Franklin Gothic Book" panose="020B0503020102020204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Franklin Gothic Book" panose="020B0503020102020204" charset="0"/>
              <a:ea typeface="思源宋体 CN Light" panose="02020300000000000000" pitchFamily="18" charset="-122"/>
              <a:cs typeface="Franklin Gothic Book" panose="020B050302010202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45945" y="5821587"/>
            <a:ext cx="1646055" cy="7445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E:\STON\产品照片打印-贴墙上-办公室\船上现场拍的图片.jpg船上现场拍的图片"/>
          <p:cNvPicPr>
            <a:picLocks noChangeAspect="1" noChangeArrowheads="1"/>
          </p:cNvPicPr>
          <p:nvPr/>
        </p:nvPicPr>
        <p:blipFill rotWithShape="1">
          <a:blip r:embed="rId1"/>
          <a:srcRect/>
          <a:stretch>
            <a:fillRect/>
          </a:stretch>
        </p:blipFill>
        <p:spPr bwMode="auto">
          <a:xfrm>
            <a:off x="0" y="0"/>
            <a:ext cx="5158105" cy="687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439374" y="1572330"/>
            <a:ext cx="133862" cy="3808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演示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站酷快乐体2016修订版</vt:lpstr>
      <vt:lpstr>思源宋体 CN Heavy</vt:lpstr>
      <vt:lpstr>Franklin Gothic Book</vt:lpstr>
      <vt:lpstr>思源宋体 CN Light</vt:lpstr>
      <vt:lpstr>微软雅黑</vt:lpstr>
      <vt:lpstr>Arial Unicode MS</vt:lpstr>
      <vt:lpstr>等线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77</cp:revision>
  <dcterms:created xsi:type="dcterms:W3CDTF">2020-01-02T08:02:00Z</dcterms:created>
  <dcterms:modified xsi:type="dcterms:W3CDTF">2023-07-15T16:19:51Z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B32BBE45FB304F9DA8AAABB592BB7E98</vt:lpwstr>
  </property>
  <property fmtid="{D5CDD505-2E9C-101B-9397-08002B2CF9AE}" pid="3" name="KSOProductBuildVer">
    <vt:lpwstr>2052-11.8.2.8276</vt:lpwstr>
  </property>
  <property fmtid="{D5CDD505-2E9C-101B-9397-08002B2CF9AE}" pid="4" name="KSOTemplateUUID">
    <vt:lpwstr>v1.0_mb_RN+VeRdt7Du3TdMthRC/Tg==</vt:lpwstr>
  </property>
</Properties>
</file>