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94" autoAdjust="0"/>
    <p:restoredTop sz="94660"/>
  </p:normalViewPr>
  <p:slideViewPr>
    <p:cSldViewPr snapToGrid="0">
      <p:cViewPr>
        <p:scale>
          <a:sx n="50" d="100"/>
          <a:sy n="50" d="100"/>
        </p:scale>
        <p:origin x="2472" y="12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C8827-0581-4719-9438-E9A55885348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0DEE20-FEC5-4DAC-99C2-0DB73B8837C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38485" y="6024245"/>
            <a:ext cx="1453515" cy="542290"/>
          </a:xfrm>
          <a:prstGeom prst="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矩形 3"/>
          <p:cNvSpPr/>
          <p:nvPr/>
        </p:nvSpPr>
        <p:spPr>
          <a:xfrm>
            <a:off x="6554945" y="1441169"/>
            <a:ext cx="2052320" cy="583565"/>
          </a:xfrm>
          <a:prstGeom prst="rect">
            <a:avLst/>
          </a:prstGeom>
        </p:spPr>
        <p:txBody>
          <a:bodyPr wrap="square">
            <a:spAutoFit/>
          </a:bodyPr>
          <a:lstStyle/>
          <a:p>
            <a:r>
              <a:rPr lang="en-US" altLang="zh-CN" sz="3200" dirty="0">
                <a:solidFill>
                  <a:prstClr val="black"/>
                </a:solidFill>
                <a:latin typeface="Franklin Gothic Book" panose="020B0503020102020204" charset="0"/>
                <a:ea typeface="思源宋体 CN Heavy" panose="02020900000000000000" pitchFamily="18" charset="-122"/>
                <a:cs typeface="Franklin Gothic Book" panose="020B0503020102020204" charset="0"/>
              </a:rPr>
              <a:t>About Us</a:t>
            </a:r>
            <a:endParaRPr lang="en-US" altLang="zh-CN" sz="3200" dirty="0">
              <a:solidFill>
                <a:prstClr val="black"/>
              </a:solidFill>
              <a:latin typeface="Franklin Gothic Book" panose="020B0503020102020204" charset="0"/>
              <a:ea typeface="思源宋体 CN Heavy" panose="02020900000000000000" pitchFamily="18" charset="-122"/>
              <a:cs typeface="Franklin Gothic Book" panose="020B0503020102020204" charset="0"/>
            </a:endParaRPr>
          </a:p>
        </p:txBody>
      </p:sp>
      <p:sp>
        <p:nvSpPr>
          <p:cNvPr id="6" name="矩形 5"/>
          <p:cNvSpPr/>
          <p:nvPr/>
        </p:nvSpPr>
        <p:spPr>
          <a:xfrm>
            <a:off x="5405755" y="2463800"/>
            <a:ext cx="6357620" cy="3673475"/>
          </a:xfrm>
          <a:prstGeom prst="rect">
            <a:avLst/>
          </a:prstGeom>
        </p:spPr>
        <p:txBody>
          <a:bodyPr wrap="square">
            <a:noAutofit/>
          </a:bodyPr>
          <a:lstStyle/>
          <a:p>
            <a:pPr algn="l">
              <a:lnSpc>
                <a:spcPct val="150000"/>
              </a:lnSpc>
            </a:pPr>
            <a:r>
              <a:rPr lang="en-US" altLang="zh-CN" sz="1400" dirty="0">
                <a:latin typeface="Franklin Gothic Book" panose="020B0503020102020204" charset="0"/>
                <a:ea typeface="思源宋体 CN Light" panose="02020300000000000000" pitchFamily="18" charset="-122"/>
                <a:cs typeface="Franklin Gothic Book" panose="020B0503020102020204" charset="0"/>
              </a:rPr>
              <a:t>Bearing the dream of being a professional </a:t>
            </a:r>
            <a:r>
              <a:rPr lang="en-US" altLang="zh-CN" sz="1400" dirty="0">
                <a:latin typeface="Franklin Gothic Book" panose="020B0503020102020204" charset="0"/>
                <a:ea typeface="思源宋体 CN Light" panose="02020300000000000000" pitchFamily="18" charset="-122"/>
                <a:cs typeface="Franklin Gothic Book" panose="020B0503020102020204" charset="0"/>
                <a:sym typeface="+mn-ea"/>
              </a:rPr>
              <a:t> supplier of </a:t>
            </a:r>
            <a:r>
              <a:rPr lang="en-US" altLang="zh-CN" sz="1400" dirty="0">
                <a:latin typeface="Franklin Gothic Book" panose="020B0503020102020204" charset="0"/>
                <a:ea typeface="思源宋体 CN Light" panose="02020300000000000000" pitchFamily="18" charset="-122"/>
                <a:cs typeface="Franklin Gothic Book" panose="020B0503020102020204" charset="0"/>
              </a:rPr>
              <a:t>steel grating, handrails, ladders and related light steel structure in serving industry engineering projects, three colleagues founded Yantai Ston Metal Co., Ltd. in the city of Yantai, China in 2019. </a:t>
            </a:r>
            <a:endParaRPr lang="en-US" altLang="zh-CN" sz="1400" dirty="0">
              <a:latin typeface="Franklin Gothic Book" panose="020B0503020102020204" charset="0"/>
              <a:ea typeface="思源宋体 CN Light" panose="02020300000000000000" pitchFamily="18" charset="-122"/>
              <a:cs typeface="Franklin Gothic Book" panose="020B0503020102020204" charset="0"/>
            </a:endParaRPr>
          </a:p>
          <a:p>
            <a:pPr algn="l">
              <a:lnSpc>
                <a:spcPct val="150000"/>
              </a:lnSpc>
            </a:pPr>
            <a:endParaRPr lang="en-US" altLang="zh-CN" sz="500" dirty="0">
              <a:latin typeface="Franklin Gothic Book" panose="020B0503020102020204" charset="0"/>
              <a:ea typeface="思源宋体 CN Light" panose="02020300000000000000" pitchFamily="18" charset="-122"/>
              <a:cs typeface="Franklin Gothic Book" panose="020B0503020102020204" charset="0"/>
            </a:endParaRPr>
          </a:p>
          <a:p>
            <a:pPr algn="l">
              <a:lnSpc>
                <a:spcPct val="150000"/>
              </a:lnSpc>
            </a:pPr>
            <a:r>
              <a:rPr lang="en-US" altLang="zh-CN" sz="1400" dirty="0">
                <a:latin typeface="Franklin Gothic Book" panose="020B0503020102020204" charset="0"/>
                <a:ea typeface="思源宋体 CN Light" panose="02020300000000000000" pitchFamily="18" charset="-122"/>
                <a:cs typeface="Franklin Gothic Book" panose="020B0503020102020204" charset="0"/>
                <a:sym typeface="+mn-ea"/>
              </a:rPr>
              <a:t>From the beginning, we regard “people” as the top important asset of the company. Therefore, we are dedicated to projects  which the team can learn and improve continously. </a:t>
            </a:r>
            <a:endParaRPr lang="en-US" altLang="zh-CN" sz="1400" dirty="0">
              <a:latin typeface="Franklin Gothic Book" panose="020B0503020102020204" charset="0"/>
              <a:ea typeface="思源宋体 CN Light" panose="02020300000000000000" pitchFamily="18" charset="-122"/>
              <a:cs typeface="Franklin Gothic Book" panose="020B0503020102020204" charset="0"/>
              <a:sym typeface="+mn-ea"/>
            </a:endParaRPr>
          </a:p>
          <a:p>
            <a:pPr algn="l">
              <a:lnSpc>
                <a:spcPct val="150000"/>
              </a:lnSpc>
            </a:pPr>
            <a:endParaRPr lang="en-US" altLang="zh-CN" sz="500" dirty="0">
              <a:latin typeface="Franklin Gothic Book" panose="020B0503020102020204" charset="0"/>
              <a:ea typeface="思源宋体 CN Light" panose="02020300000000000000" pitchFamily="18" charset="-122"/>
              <a:cs typeface="Franklin Gothic Book" panose="020B0503020102020204" charset="0"/>
            </a:endParaRPr>
          </a:p>
          <a:p>
            <a:pPr algn="l">
              <a:lnSpc>
                <a:spcPct val="150000"/>
              </a:lnSpc>
            </a:pPr>
            <a:r>
              <a:rPr lang="en-US" altLang="zh-CN" sz="1400" dirty="0">
                <a:latin typeface="Franklin Gothic Book" panose="020B0503020102020204" charset="0"/>
                <a:ea typeface="思源宋体 CN Light" panose="02020300000000000000" pitchFamily="18" charset="-122"/>
                <a:cs typeface="Franklin Gothic Book" panose="020B0503020102020204" charset="0"/>
              </a:rPr>
              <a:t>Thanks to the efforts of our team, as a new player in the markert, we have sucessfully  fulfilled the supply in several projects both in China and Australia. Through these records,  the company is getting more and more recognition from our customers.</a:t>
            </a:r>
            <a:endParaRPr lang="en-US" altLang="zh-CN" sz="1400" dirty="0">
              <a:latin typeface="Franklin Gothic Book" panose="020B0503020102020204" charset="0"/>
              <a:ea typeface="思源宋体 CN Light" panose="02020300000000000000" pitchFamily="18" charset="-122"/>
              <a:cs typeface="Franklin Gothic Book" panose="020B0503020102020204" charset="0"/>
            </a:endParaRPr>
          </a:p>
          <a:p>
            <a:pPr algn="just">
              <a:lnSpc>
                <a:spcPct val="150000"/>
              </a:lnSpc>
            </a:pPr>
            <a:endParaRPr lang="en-US" altLang="zh-CN" sz="1400" dirty="0">
              <a:latin typeface="Franklin Gothic Book" panose="020B0503020102020204" charset="0"/>
              <a:ea typeface="思源宋体 CN Light" panose="02020300000000000000" pitchFamily="18" charset="-122"/>
              <a:cs typeface="Franklin Gothic Book" panose="020B0503020102020204" charset="0"/>
            </a:endParaRPr>
          </a:p>
          <a:p>
            <a:pPr algn="just">
              <a:lnSpc>
                <a:spcPct val="150000"/>
              </a:lnSpc>
            </a:pPr>
            <a:endParaRPr lang="en-US" altLang="zh-CN" sz="1400" dirty="0">
              <a:latin typeface="Franklin Gothic Book" panose="020B0503020102020204" charset="0"/>
              <a:ea typeface="思源宋体 CN Light" panose="02020300000000000000" pitchFamily="18" charset="-122"/>
              <a:cs typeface="Franklin Gothic Book" panose="020B0503020102020204" charset="0"/>
            </a:endParaRPr>
          </a:p>
          <a:p>
            <a:pPr>
              <a:lnSpc>
                <a:spcPct val="150000"/>
              </a:lnSpc>
            </a:pPr>
            <a:endParaRPr lang="en-US" altLang="zh-CN" sz="1400" dirty="0">
              <a:latin typeface="Franklin Gothic Book" panose="020B0503020102020204" charset="0"/>
              <a:ea typeface="思源宋体 CN Light" panose="02020300000000000000" pitchFamily="18" charset="-122"/>
              <a:cs typeface="Franklin Gothic Book" panose="020B0503020102020204" charset="0"/>
            </a:endParaRPr>
          </a:p>
          <a:p>
            <a:pPr>
              <a:lnSpc>
                <a:spcPct val="150000"/>
              </a:lnSpc>
            </a:pPr>
            <a:endParaRPr lang="en-US" altLang="zh-CN" sz="1400" dirty="0">
              <a:latin typeface="Franklin Gothic Book" panose="020B0503020102020204" charset="0"/>
              <a:ea typeface="思源宋体 CN Light" panose="02020300000000000000" pitchFamily="18" charset="-122"/>
              <a:cs typeface="Franklin Gothic Book" panose="020B0503020102020204" charset="0"/>
            </a:endParaRPr>
          </a:p>
        </p:txBody>
      </p:sp>
      <p:pic>
        <p:nvPicPr>
          <p:cNvPr id="2050" name="Picture 2" descr="E:\STON\产品照片打印-贴墙上-办公室\船上现场拍的图片.jpg船上现场拍的图片"/>
          <p:cNvPicPr>
            <a:picLocks noChangeAspect="1" noChangeArrowheads="1"/>
          </p:cNvPicPr>
          <p:nvPr/>
        </p:nvPicPr>
        <p:blipFill rotWithShape="1">
          <a:blip r:embed="rId1"/>
          <a:srcRect/>
          <a:stretch>
            <a:fillRect/>
          </a:stretch>
        </p:blipFill>
        <p:spPr bwMode="auto">
          <a:xfrm>
            <a:off x="0" y="0"/>
            <a:ext cx="5158105" cy="6877685"/>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439374" y="1572330"/>
            <a:ext cx="133862" cy="380819"/>
          </a:xfrm>
          <a:prstGeom prst="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687</Words>
  <Application>WPS 演示</Application>
  <PresentationFormat>宽屏</PresentationFormat>
  <Paragraphs>12</Paragraphs>
  <Slides>1</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vt:i4>
      </vt:variant>
    </vt:vector>
  </HeadingPairs>
  <TitlesOfParts>
    <vt:vector size="13" baseType="lpstr">
      <vt:lpstr>Arial</vt:lpstr>
      <vt:lpstr>宋体</vt:lpstr>
      <vt:lpstr>Wingdings</vt:lpstr>
      <vt:lpstr>Calibri</vt:lpstr>
      <vt:lpstr>站酷快乐体2016修订版</vt:lpstr>
      <vt:lpstr>思源宋体 CN Heavy</vt:lpstr>
      <vt:lpstr>Franklin Gothic Book</vt:lpstr>
      <vt:lpstr>思源宋体 CN Light</vt:lpstr>
      <vt:lpstr>微软雅黑</vt:lpstr>
      <vt:lpstr>Arial Unicode MS</vt:lpstr>
      <vt:lpstr>等线</vt:lpstr>
      <vt:lpstr>Office 主题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67</cp:revision>
  <dcterms:created xsi:type="dcterms:W3CDTF">2020-01-02T08:02:00Z</dcterms:created>
  <dcterms:modified xsi:type="dcterms:W3CDTF">2023-07-15T16:20:24Z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B32BBE45FB304F9DA8AAABB592BB7E98</vt:lpwstr>
  </property>
  <property fmtid="{D5CDD505-2E9C-101B-9397-08002B2CF9AE}" pid="3" name="KSOProductBuildVer">
    <vt:lpwstr>2052-11.8.2.8276</vt:lpwstr>
  </property>
  <property fmtid="{D5CDD505-2E9C-101B-9397-08002B2CF9AE}" pid="4" name="KSOTemplateUUID">
    <vt:lpwstr>v1.0_mb_RN+VeRdt7Du3TdMthRC/Tg==</vt:lpwstr>
  </property>
</Properties>
</file>