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Montserrat" panose="020B0604020202020204" charset="0"/>
      <p:regular r:id="rId21"/>
      <p:bold r:id="rId22"/>
      <p:italic r:id="rId23"/>
      <p:boldItalic r:id="rId24"/>
    </p:embeddedFont>
    <p:embeddedFont>
      <p:font typeface="Nuni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58b57c35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58b57c35b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58b57c35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58b57c35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5aa3f60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5aa3f606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58b57c35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58b57c35b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58b57c35b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58b57c35b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58b57c35b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58b57c35b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5aa3f606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5aa3f606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58b57c35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58b57c35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58b57c35b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58b57c35b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Calories</a:t>
            </a:r>
            <a:endParaRPr sz="6000" b="1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Team 25 - 4 PTC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732675" y="1198925"/>
            <a:ext cx="7341600" cy="3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/>
              <a:t>Thanks for watching!</a:t>
            </a:r>
            <a:endParaRPr sz="8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Appreciate your time!!:D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28700" y="658675"/>
            <a:ext cx="72963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About us</a:t>
            </a:r>
            <a:endParaRPr b="1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819150" y="1147100"/>
            <a:ext cx="7505700" cy="3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Jiabin Xiong				jiabinx@uci.edu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Major:	Computer Science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Year: 	Senior Student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Experience with Android before: 	Lab5 in ICS45J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Jiawen Ye				jiaweny7@uci.edu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Major: 	Computer Science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Year:	Senior Student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Experience with Android before: 	No experience before.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Xinjin Hua				xinjinh1@uci.edu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Major: 	Data science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Year:	Senior Student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Experience with Android before: 	Do not have Android development experience before.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Yingchen Zhou			 yingcz1@uci.edu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Major: 	Computer Science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Year: 	Senior Student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Experience with Android before:	Calorie is the first app that I’ve ever made.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057875" y="717425"/>
            <a:ext cx="72786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057800" y="1307825"/>
            <a:ext cx="7278600" cy="31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 cannot walk outside due to the global pandemic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time of exercise is reduced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Cause a negative impact on their bodies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 people stay healthy while spending less time on working out?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Reducing calories intake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Wise food choices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028700" y="845600"/>
            <a:ext cx="72963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Problem</a:t>
            </a:r>
            <a:endParaRPr b="1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819150" y="1339400"/>
            <a:ext cx="7505700" cy="30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Different people have different body parameters</a:t>
            </a:r>
            <a:endParaRPr sz="1500"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lt2"/>
                </a:solidFill>
              </a:rPr>
              <a:t>Different needs</a:t>
            </a:r>
            <a:r>
              <a:rPr lang="en">
                <a:solidFill>
                  <a:srgbClr val="38761D"/>
                </a:solidFill>
              </a:rPr>
              <a:t> </a:t>
            </a:r>
            <a:r>
              <a:rPr lang="en"/>
              <a:t>of nutrition consumptions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Nutrition facts may not be available</a:t>
            </a:r>
            <a:endParaRPr sz="1500"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lt2"/>
                </a:solidFill>
              </a:rPr>
              <a:t>Some</a:t>
            </a:r>
            <a:r>
              <a:rPr lang="en"/>
              <a:t> foods </a:t>
            </a:r>
            <a:r>
              <a:rPr lang="en">
                <a:solidFill>
                  <a:schemeClr val="lt2"/>
                </a:solidFill>
              </a:rPr>
              <a:t>have </a:t>
            </a:r>
            <a:r>
              <a:rPr lang="en"/>
              <a:t>nutrition </a:t>
            </a:r>
            <a:r>
              <a:rPr lang="en">
                <a:solidFill>
                  <a:schemeClr val="lt2"/>
                </a:solidFill>
              </a:rPr>
              <a:t>facts</a:t>
            </a:r>
            <a:endParaRPr>
              <a:solidFill>
                <a:schemeClr val="lt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about other foods?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>
                <a:solidFill>
                  <a:srgbClr val="FFFFFF"/>
                </a:solidFill>
              </a:rPr>
              <a:t>Tracking process </a:t>
            </a:r>
            <a:r>
              <a:rPr lang="en" sz="1500" b="1"/>
              <a:t>is </a:t>
            </a:r>
            <a:r>
              <a:rPr lang="en" sz="1500" b="1">
                <a:solidFill>
                  <a:srgbClr val="FFFFFF"/>
                </a:solidFill>
              </a:rPr>
              <a:t>tedious</a:t>
            </a:r>
            <a:endParaRPr sz="1500" b="1">
              <a:solidFill>
                <a:srgbClr val="FFFFFF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Find the nutrition facts of each food is </a:t>
            </a:r>
            <a:r>
              <a:rPr lang="en">
                <a:solidFill>
                  <a:schemeClr val="lt2"/>
                </a:solidFill>
              </a:rPr>
              <a:t>time-consuming</a:t>
            </a:r>
            <a:endParaRPr>
              <a:solidFill>
                <a:schemeClr val="lt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 math whenever having a meal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Extra time on deciding what can eat</a:t>
            </a:r>
            <a:endParaRPr sz="1500"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should we eat may become a tough question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can we eat without eating too much?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Some Health Apps are not easy to use</a:t>
            </a:r>
            <a:endParaRPr sz="1500"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Require too many inputs for users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043625" y="845600"/>
            <a:ext cx="5047500" cy="4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 dirty="0"/>
              <a:t>What is Calories?</a:t>
            </a:r>
            <a:endParaRPr b="1" dirty="0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043500" y="1287800"/>
            <a:ext cx="5047500" cy="31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Android App (Smartphone)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it can do?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Provide </a:t>
            </a:r>
            <a:r>
              <a:rPr lang="en">
                <a:solidFill>
                  <a:schemeClr val="lt2"/>
                </a:solidFill>
              </a:rPr>
              <a:t>suggested amount</a:t>
            </a:r>
            <a:r>
              <a:rPr lang="en"/>
              <a:t> of each nutrition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Provide </a:t>
            </a:r>
            <a:r>
              <a:rPr lang="en">
                <a:solidFill>
                  <a:schemeClr val="lt2"/>
                </a:solidFill>
              </a:rPr>
              <a:t>nutrition facts</a:t>
            </a:r>
            <a:r>
              <a:rPr lang="en"/>
              <a:t> of each food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Help users </a:t>
            </a:r>
            <a:r>
              <a:rPr lang="en">
                <a:solidFill>
                  <a:schemeClr val="lt2"/>
                </a:solidFill>
              </a:rPr>
              <a:t>tracking </a:t>
            </a:r>
            <a:r>
              <a:rPr lang="en"/>
              <a:t> their food </a:t>
            </a:r>
            <a:r>
              <a:rPr lang="en">
                <a:solidFill>
                  <a:schemeClr val="lt2"/>
                </a:solidFill>
              </a:rPr>
              <a:t>intakes</a:t>
            </a:r>
            <a:endParaRPr>
              <a:solidFill>
                <a:schemeClr val="lt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Provide an array of </a:t>
            </a:r>
            <a:r>
              <a:rPr lang="en">
                <a:solidFill>
                  <a:schemeClr val="lt2"/>
                </a:solidFill>
              </a:rPr>
              <a:t>recommendations</a:t>
            </a:r>
            <a:r>
              <a:rPr lang="en"/>
              <a:t> of foods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it works?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Enter </a:t>
            </a:r>
            <a:r>
              <a:rPr lang="en">
                <a:solidFill>
                  <a:schemeClr val="lt2"/>
                </a:solidFill>
              </a:rPr>
              <a:t>body parameters</a:t>
            </a:r>
            <a:endParaRPr>
              <a:solidFill>
                <a:schemeClr val="lt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lt2"/>
                </a:solidFill>
              </a:rPr>
              <a:t>Add/Delete</a:t>
            </a:r>
            <a:r>
              <a:rPr lang="en"/>
              <a:t> food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 recommendations &amp; Suggestions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Enjoy :)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625" y="0"/>
            <a:ext cx="26313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028700" y="845600"/>
            <a:ext cx="72963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Technical Approach</a:t>
            </a:r>
            <a:endParaRPr b="1"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819150" y="1435700"/>
            <a:ext cx="7505700" cy="30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Build Personal Model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Personal Information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Daily Weight Update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Use API as nutrition fact library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Edamam API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Add/Delete Meal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/>
              <a:t>Tap to add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/>
              <a:t>Swipe to delete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/>
              <a:t>Gesture is much easier</a:t>
            </a:r>
            <a:endParaRPr lang="en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Recommendation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Spoonacular API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Do the math for user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Recommend food based on current intakes.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Not just for one meal.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052550" y="756375"/>
            <a:ext cx="70389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Others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052550" y="1339575"/>
            <a:ext cx="7284000" cy="31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Bmob</a:t>
            </a:r>
            <a:r>
              <a:rPr lang="en"/>
              <a:t> - Store and retrieve some heavy data (Eg. Nutrition facts)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Shared Preference</a:t>
            </a:r>
            <a:r>
              <a:rPr lang="en"/>
              <a:t> - Store and retrieve some light data (Eg. User’s age, name, etc.)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Connecting with API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Okhttp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Weight Trend Plot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GraphViews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Present the image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Glide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043500" y="845600"/>
            <a:ext cx="7281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Demo</a:t>
            </a:r>
            <a:endParaRPr b="1"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1043600" y="1383800"/>
            <a:ext cx="72813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Jiawen will give a five-minute demo here :)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043500" y="845600"/>
            <a:ext cx="7281300" cy="5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What’s Coming Next</a:t>
            </a:r>
            <a:endParaRPr b="1"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819150" y="1485000"/>
            <a:ext cx="5539500" cy="15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Loading page</a:t>
            </a:r>
            <a:r>
              <a:rPr lang="en" sz="1500"/>
              <a:t> and  </a:t>
            </a:r>
            <a:r>
              <a:rPr lang="en" sz="1500">
                <a:solidFill>
                  <a:schemeClr val="lt2"/>
                </a:solidFill>
              </a:rPr>
              <a:t>login page </a:t>
            </a:r>
            <a:r>
              <a:rPr lang="en" sz="1500">
                <a:solidFill>
                  <a:srgbClr val="FFFFFF"/>
                </a:solidFill>
              </a:rPr>
              <a:t>for the App</a:t>
            </a:r>
            <a:endParaRPr sz="1700">
              <a:solidFill>
                <a:srgbClr val="FFFFFF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Improve the </a:t>
            </a:r>
            <a:r>
              <a:rPr lang="en" sz="1500">
                <a:solidFill>
                  <a:schemeClr val="lt2"/>
                </a:solidFill>
              </a:rPr>
              <a:t>speed</a:t>
            </a:r>
            <a:r>
              <a:rPr lang="en" sz="1500">
                <a:solidFill>
                  <a:srgbClr val="FFFFFF"/>
                </a:solidFill>
              </a:rPr>
              <a:t> of retrieving data from the backend.</a:t>
            </a:r>
            <a:endParaRPr sz="1500">
              <a:solidFill>
                <a:srgbClr val="FFFFFF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Connect to </a:t>
            </a:r>
            <a:r>
              <a:rPr lang="en" sz="1500">
                <a:solidFill>
                  <a:schemeClr val="lt2"/>
                </a:solidFill>
              </a:rPr>
              <a:t>Google Fit</a:t>
            </a:r>
            <a:r>
              <a:rPr lang="en" sz="1500">
                <a:solidFill>
                  <a:srgbClr val="FFFFFF"/>
                </a:solidFill>
              </a:rPr>
              <a:t> API.</a:t>
            </a:r>
            <a:endParaRPr sz="1500">
              <a:solidFill>
                <a:srgbClr val="FFFFFF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Add more parameters to </a:t>
            </a:r>
            <a:r>
              <a:rPr lang="en" sz="1500">
                <a:solidFill>
                  <a:schemeClr val="lt2"/>
                </a:solidFill>
              </a:rPr>
              <a:t>personal models</a:t>
            </a:r>
            <a:r>
              <a:rPr lang="en" sz="1500">
                <a:solidFill>
                  <a:srgbClr val="FFFFFF"/>
                </a:solidFill>
              </a:rPr>
              <a:t> (Mealtime, sleeping, etc.)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Office PowerPoint</Application>
  <PresentationFormat>On-screen Show (16:9)</PresentationFormat>
  <Paragraphs>87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Times New Roman</vt:lpstr>
      <vt:lpstr>Calibri</vt:lpstr>
      <vt:lpstr>Lato</vt:lpstr>
      <vt:lpstr>Montserrat</vt:lpstr>
      <vt:lpstr>Arial</vt:lpstr>
      <vt:lpstr>Nunito</vt:lpstr>
      <vt:lpstr>Focus</vt:lpstr>
      <vt:lpstr>Calories</vt:lpstr>
      <vt:lpstr>About us</vt:lpstr>
      <vt:lpstr>Motivation</vt:lpstr>
      <vt:lpstr>Problem</vt:lpstr>
      <vt:lpstr>What is Calories?</vt:lpstr>
      <vt:lpstr>Technical Approach</vt:lpstr>
      <vt:lpstr>Others</vt:lpstr>
      <vt:lpstr>Demo</vt:lpstr>
      <vt:lpstr>What’s Coming Next</vt:lpstr>
      <vt:lpstr>Thanks for watching! Appreciate your time!!:D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Calorie</dc:title>
  <cp:lastModifiedBy>Yingchen Zhou</cp:lastModifiedBy>
  <cp:revision>2</cp:revision>
  <dcterms:modified xsi:type="dcterms:W3CDTF">2021-03-11T08:33:08Z</dcterms:modified>
</cp:coreProperties>
</file>