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ppt01-01.jpg">
            <a:extLst>
              <a:ext uri="{FF2B5EF4-FFF2-40B4-BE49-F238E27FC236}">
                <a16:creationId xmlns:a16="http://schemas.microsoft.com/office/drawing/2014/main" id="{7D04CD15-0B73-4B3F-A621-0EE1423998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" descr="课工场 333">
            <a:extLst>
              <a:ext uri="{FF2B5EF4-FFF2-40B4-BE49-F238E27FC236}">
                <a16:creationId xmlns:a16="http://schemas.microsoft.com/office/drawing/2014/main" id="{B37BB445-9AA1-48E3-8CEB-512699713B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018" y="4868333"/>
            <a:ext cx="3627967" cy="772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836292B-5DA2-49FD-AA98-5412F426F6F0}"/>
              </a:ext>
            </a:extLst>
          </p:cNvPr>
          <p:cNvSpPr/>
          <p:nvPr userDrawn="1"/>
        </p:nvSpPr>
        <p:spPr>
          <a:xfrm>
            <a:off x="6000751" y="4773084"/>
            <a:ext cx="2207683" cy="287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 noProof="1"/>
          </a:p>
        </p:txBody>
      </p:sp>
      <p:sp>
        <p:nvSpPr>
          <p:cNvPr id="2051" name="标题 1"/>
          <p:cNvSpPr>
            <a:spLocks noGrp="1"/>
          </p:cNvSpPr>
          <p:nvPr>
            <p:ph type="ctrTitle"/>
          </p:nvPr>
        </p:nvSpPr>
        <p:spPr>
          <a:xfrm>
            <a:off x="914400" y="1458807"/>
            <a:ext cx="10363200" cy="1473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6133" b="1" kern="1200">
                <a:solidFill>
                  <a:srgbClr val="009E64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</p:nvPr>
        </p:nvSpPr>
        <p:spPr>
          <a:xfrm>
            <a:off x="1828800" y="2914227"/>
            <a:ext cx="8534400" cy="6375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lvl="0" indent="0" algn="ctr">
              <a:buNone/>
              <a:defRPr sz="2667" b="1" kern="1200">
                <a:solidFill>
                  <a:srgbClr val="009E64"/>
                </a:solidFill>
              </a:defRPr>
            </a:lvl1pPr>
            <a:lvl2pPr marL="0" lvl="1" indent="609585" algn="l">
              <a:buNone/>
              <a:defRPr sz="3200" kern="1200">
                <a:solidFill>
                  <a:schemeClr val="tx1"/>
                </a:solidFill>
              </a:defRPr>
            </a:lvl2pPr>
            <a:lvl3pPr marL="0" lvl="2" indent="609585" algn="l">
              <a:buNone/>
              <a:defRPr sz="3200" kern="1200">
                <a:solidFill>
                  <a:schemeClr val="tx1"/>
                </a:solidFill>
              </a:defRPr>
            </a:lvl3pPr>
            <a:lvl4pPr marL="0" lvl="3" indent="609585" algn="l">
              <a:buNone/>
              <a:defRPr sz="3200" kern="1200">
                <a:solidFill>
                  <a:schemeClr val="tx1"/>
                </a:solidFill>
              </a:defRPr>
            </a:lvl4pPr>
            <a:lvl5pPr marL="0" lvl="4" indent="609585" algn="l">
              <a:buNone/>
              <a:defRPr sz="3200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74975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6014"/>
            <a:ext cx="10972800" cy="942340"/>
          </a:xfrm>
        </p:spPr>
        <p:txBody>
          <a:bodyPr/>
          <a:lstStyle>
            <a:lvl1pPr>
              <a:defRPr sz="3733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09585" indent="-609585">
              <a:buClr>
                <a:srgbClr val="009E64"/>
              </a:buClr>
              <a:buFont typeface="Wingdings" charset="0"/>
              <a:buChar char="n"/>
              <a:defRPr sz="3200" b="1"/>
            </a:lvl1pPr>
            <a:lvl2pPr marL="1066773" indent="-457189">
              <a:buClr>
                <a:srgbClr val="009E64"/>
              </a:buClr>
              <a:buSzPct val="90000"/>
              <a:buFont typeface="Wingdings" charset="0"/>
              <a:buChar char="n"/>
              <a:defRPr sz="2933"/>
            </a:lvl2pPr>
            <a:lvl3pPr marL="1600160" indent="-380990">
              <a:buClr>
                <a:srgbClr val="009E64"/>
              </a:buClr>
              <a:buSzPct val="85000"/>
              <a:buFont typeface="Wingdings" charset="0"/>
              <a:buChar char="u"/>
              <a:defRPr sz="2667"/>
            </a:lvl3pPr>
            <a:lvl4pPr marL="2209745" indent="-380990">
              <a:defRPr/>
            </a:lvl4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endParaRPr lang="zh-CN" altLang="en-US" noProof="1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851E1D21-B428-4DC8-B053-B41C32AEFD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5966DFC-C47D-406E-BD40-EB21CE1ABF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6D227809-0862-4D29-8485-DF600EBCCA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89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>
            <a:extLst>
              <a:ext uri="{FF2B5EF4-FFF2-40B4-BE49-F238E27FC236}">
                <a16:creationId xmlns:a16="http://schemas.microsoft.com/office/drawing/2014/main" id="{757FAB68-1CE7-4852-B0C8-528A5598A36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12584" y="1123951"/>
            <a:ext cx="5843266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4267">
                <a:latin typeface="微软雅黑" panose="020B0503020204020204" pitchFamily="34" charset="-122"/>
                <a:ea typeface="微软雅黑" panose="020B0503020204020204" pitchFamily="34" charset="-122"/>
              </a:rPr>
              <a:t>扫我有更多精彩课程呦</a:t>
            </a:r>
          </a:p>
        </p:txBody>
      </p:sp>
      <p:pic>
        <p:nvPicPr>
          <p:cNvPr id="3" name="图片 1" descr="课工场最终蓝绿色v1-3">
            <a:extLst>
              <a:ext uri="{FF2B5EF4-FFF2-40B4-BE49-F238E27FC236}">
                <a16:creationId xmlns:a16="http://schemas.microsoft.com/office/drawing/2014/main" id="{8F13F785-E980-4275-A78F-85DE784B7D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0" y="165101"/>
            <a:ext cx="1608667" cy="69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6" descr="ppt01-01.jpg">
            <a:extLst>
              <a:ext uri="{FF2B5EF4-FFF2-40B4-BE49-F238E27FC236}">
                <a16:creationId xmlns:a16="http://schemas.microsoft.com/office/drawing/2014/main" id="{24C9B4B7-C1A1-4698-BC0E-6CB248774C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页脚占位符 3">
            <a:extLst>
              <a:ext uri="{FF2B5EF4-FFF2-40B4-BE49-F238E27FC236}">
                <a16:creationId xmlns:a16="http://schemas.microsoft.com/office/drawing/2014/main" id="{1A0794FF-4339-4D22-A72A-010FCDA806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D12614A3-5526-416C-8B49-07FDD9F303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8454C5C0-194E-48CB-ADD7-F29504E553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7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>
            <a:extLst>
              <a:ext uri="{FF2B5EF4-FFF2-40B4-BE49-F238E27FC236}">
                <a16:creationId xmlns:a16="http://schemas.microsoft.com/office/drawing/2014/main" id="{19A21850-2264-4207-A297-3696FE9E35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48ECD724-51FE-4008-B366-7C900B2597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C8FEE07A-67DC-4145-9590-2B346210C7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47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671F6661-F3ED-4A8B-9BFF-34F1904CB11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C2BE8EAB-BFB0-4E7E-90D5-52AF24B498C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308100"/>
            <a:ext cx="10972800" cy="481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页脚占位符 4">
            <a:extLst>
              <a:ext uri="{FF2B5EF4-FFF2-40B4-BE49-F238E27FC236}">
                <a16:creationId xmlns:a16="http://schemas.microsoft.com/office/drawing/2014/main" id="{14074DBF-CE60-4772-9551-105FCFB77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 eaLnBrk="1" hangingPunct="1">
              <a:buFont typeface="Arial" panose="020B0604020202020204" pitchFamily="34" charset="0"/>
              <a:buNone/>
              <a:defRPr sz="1600" noProof="1">
                <a:solidFill>
                  <a:srgbClr val="898989"/>
                </a:solidFill>
                <a:latin typeface="微软雅黑" pitchFamily="2" charset="-122"/>
                <a:ea typeface="微软雅黑" pitchFamily="2" charset="-122"/>
                <a:sym typeface="微软雅黑" pitchFamily="2" charset="-12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29" name="灯片编号占位符 5">
            <a:extLst>
              <a:ext uri="{FF2B5EF4-FFF2-40B4-BE49-F238E27FC236}">
                <a16:creationId xmlns:a16="http://schemas.microsoft.com/office/drawing/2014/main" id="{8EE06A74-3489-4016-A6A3-887F932DB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r" eaLnBrk="1" hangingPunct="1">
              <a:buFont typeface="Arial" panose="020B0604020202020204" pitchFamily="34" charset="0"/>
              <a:buNone/>
              <a:defRPr sz="1600" noProof="1" dirty="0">
                <a:solidFill>
                  <a:srgbClr val="898989"/>
                </a:solidFill>
                <a:latin typeface="微软雅黑" pitchFamily="2" charset="-122"/>
                <a:ea typeface="微软雅黑" pitchFamily="2" charset="-122"/>
                <a:cs typeface="+mn-ea"/>
                <a:sym typeface="微软雅黑" pitchFamily="2" charset="-122"/>
              </a:defRPr>
            </a:lvl1pPr>
          </a:lstStyle>
          <a:p>
            <a:pPr>
              <a:defRPr/>
            </a:pPr>
            <a:fld id="{CF95A64F-6639-4A5B-87F3-0529C13E1CDB}" type="slidenum">
              <a:rPr lang="zh-CN" altLang="en-US"/>
              <a:pPr>
                <a:defRPr/>
              </a:pPr>
              <a:t>‹#›</a:t>
            </a:fld>
            <a:endParaRPr lang="zh-CN" altLang="en-US">
              <a:cs typeface="+mn-cs"/>
            </a:endParaRPr>
          </a:p>
        </p:txBody>
      </p:sp>
      <p:sp>
        <p:nvSpPr>
          <p:cNvPr id="1030" name="等腰三角形 6">
            <a:extLst>
              <a:ext uri="{FF2B5EF4-FFF2-40B4-BE49-F238E27FC236}">
                <a16:creationId xmlns:a16="http://schemas.microsoft.com/office/drawing/2014/main" id="{D30E878E-4124-4FC0-A1D7-738722AF650A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-45508" y="451909"/>
            <a:ext cx="662517" cy="571500"/>
          </a:xfrm>
          <a:prstGeom prst="triangle">
            <a:avLst>
              <a:gd name="adj" fmla="val 50000"/>
            </a:avLst>
          </a:prstGeom>
          <a:solidFill>
            <a:srgbClr val="00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1031" name="图片 1" descr="课工场最终蓝绿色v1-3">
            <a:extLst>
              <a:ext uri="{FF2B5EF4-FFF2-40B4-BE49-F238E27FC236}">
                <a16:creationId xmlns:a16="http://schemas.microsoft.com/office/drawing/2014/main" id="{324DEF84-A640-4CD1-BBBC-B94C0A275D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618" y="165100"/>
            <a:ext cx="1373716" cy="59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533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733" b="1" kern="1200">
          <a:solidFill>
            <a:schemeClr val="tx1"/>
          </a:solidFill>
          <a:latin typeface="微软雅黑" charset="0"/>
          <a:ea typeface="微软雅黑" charset="0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609585" algn="l" rtl="0" fontAlgn="base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1219170" algn="l" rtl="0" fontAlgn="base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1828754" algn="l" rtl="0" fontAlgn="base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2438339" algn="l" rtl="0" fontAlgn="base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609585" indent="-609585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Font typeface="Wingdings" panose="05000000000000000000" pitchFamily="2" charset="2"/>
        <a:buChar char="n"/>
        <a:defRPr sz="3200" b="1" kern="1200">
          <a:solidFill>
            <a:schemeClr val="tx1"/>
          </a:solidFill>
          <a:latin typeface="微软雅黑" charset="0"/>
          <a:ea typeface="微软雅黑" charset="0"/>
          <a:cs typeface="+mn-cs"/>
          <a:sym typeface="Calibri" panose="020F0502020204030204" pitchFamily="34" charset="0"/>
        </a:defRPr>
      </a:lvl1pPr>
      <a:lvl2pPr marL="1142971" lvl="1" indent="-457189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90000"/>
        <a:buFont typeface="Wingdings" panose="05000000000000000000" pitchFamily="2" charset="2"/>
        <a:buChar char="n"/>
        <a:defRPr sz="2933" b="1" kern="1200">
          <a:solidFill>
            <a:schemeClr val="tx1"/>
          </a:solidFill>
          <a:latin typeface="微软雅黑" charset="0"/>
          <a:ea typeface="微软雅黑" charset="0"/>
          <a:cs typeface="+mn-cs"/>
          <a:sym typeface="Calibri" panose="020F0502020204030204" pitchFamily="34" charset="0"/>
        </a:defRPr>
      </a:lvl2pPr>
      <a:lvl3pPr marL="1828754" lvl="2" indent="-457189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85000"/>
        <a:buFont typeface="Wingdings" panose="05000000000000000000" pitchFamily="2" charset="2"/>
        <a:buChar char="u"/>
        <a:defRPr sz="2667" b="1" kern="1200">
          <a:solidFill>
            <a:schemeClr val="tx1"/>
          </a:solidFill>
          <a:latin typeface="微软雅黑" charset="0"/>
          <a:ea typeface="微软雅黑" charset="0"/>
          <a:cs typeface="+mn-cs"/>
          <a:sym typeface="Calibri" panose="020F0502020204030204" pitchFamily="34" charset="0"/>
        </a:defRPr>
      </a:lvl3pPr>
      <a:lvl4pPr marL="2209745" lvl="3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33" kern="1200">
          <a:solidFill>
            <a:schemeClr val="tx1"/>
          </a:solidFill>
          <a:latin typeface="微软雅黑" charset="0"/>
          <a:ea typeface="微软雅黑" charset="0"/>
          <a:cs typeface="+mn-cs"/>
          <a:sym typeface="Calibri" panose="020F0502020204030204" pitchFamily="34" charset="0"/>
        </a:defRPr>
      </a:lvl4pPr>
      <a:lvl5pPr marL="2743131" lvl="4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33" kern="1200">
          <a:solidFill>
            <a:schemeClr val="tx1"/>
          </a:solidFill>
          <a:latin typeface="微软雅黑" charset="0"/>
          <a:ea typeface="微软雅黑" charset="0"/>
          <a:cs typeface="+mn-cs"/>
          <a:sym typeface="Calibri" panose="020F0502020204030204" pitchFamily="34" charset="0"/>
        </a:defRPr>
      </a:lvl5pPr>
      <a:lvl6pPr marL="3352716" lvl="5" indent="-304792" algn="l" defTabSz="1219170" eaLnBrk="1" fontAlgn="base" latinLnBrk="0" hangingPunct="1">
        <a:spcBef>
          <a:spcPct val="20000"/>
        </a:spcBef>
        <a:buFont typeface="Arial" charset="0"/>
        <a:buChar char="»"/>
        <a:defRPr sz="2133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3962301" lvl="6" indent="-304792" algn="l" defTabSz="1219170" eaLnBrk="1" fontAlgn="base" latinLnBrk="0" hangingPunct="1">
        <a:spcBef>
          <a:spcPct val="20000"/>
        </a:spcBef>
        <a:buFont typeface="Arial" charset="0"/>
        <a:buChar char="»"/>
        <a:defRPr sz="2133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4571886" lvl="7" indent="-304792" algn="l" defTabSz="1219170" eaLnBrk="1" fontAlgn="base" latinLnBrk="0" hangingPunct="1">
        <a:spcBef>
          <a:spcPct val="20000"/>
        </a:spcBef>
        <a:buFont typeface="Arial" charset="0"/>
        <a:buChar char="»"/>
        <a:defRPr sz="2133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5181470" lvl="8" indent="-304792" algn="l" defTabSz="1219170" eaLnBrk="1" fontAlgn="base" latinLnBrk="0" hangingPunct="1">
        <a:spcBef>
          <a:spcPct val="20000"/>
        </a:spcBef>
        <a:buFont typeface="Arial" charset="0"/>
        <a:buChar char="»"/>
        <a:defRPr sz="2133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lvl1pPr marL="0" lvl="0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585" lvl="1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19170" lvl="2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828754" lvl="3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38339" lvl="4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47924" lvl="5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657509" lvl="6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267093" lvl="7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876678" lvl="8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B4BC9-9CE0-4DA9-BECB-735D008F41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ED95D5-17B6-4D81-97F8-B326E7735D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94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79620587-8452-43D3-90D5-BF6F9EFA81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75168"/>
            <a:ext cx="10972800" cy="944033"/>
          </a:xfrm>
        </p:spPr>
        <p:txBody>
          <a:bodyPr/>
          <a:lstStyle/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823" name="图片 1" descr="课工场最终蓝绿色v1-3">
            <a:extLst>
              <a:ext uri="{FF2B5EF4-FFF2-40B4-BE49-F238E27FC236}">
                <a16:creationId xmlns:a16="http://schemas.microsoft.com/office/drawing/2014/main" id="{29A34371-A679-4EF8-951C-D1E21D4CC9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23500" y="165100"/>
            <a:ext cx="1608667" cy="694267"/>
          </a:xfrm>
        </p:spPr>
      </p:pic>
      <p:pic>
        <p:nvPicPr>
          <p:cNvPr id="34819" name="图片 6" descr="ppt01-01.jpg">
            <a:extLst>
              <a:ext uri="{FF2B5EF4-FFF2-40B4-BE49-F238E27FC236}">
                <a16:creationId xmlns:a16="http://schemas.microsoft.com/office/drawing/2014/main" id="{2672E313-08A3-4BB1-9A22-963113B9D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图片 2" descr="图片1">
            <a:extLst>
              <a:ext uri="{FF2B5EF4-FFF2-40B4-BE49-F238E27FC236}">
                <a16:creationId xmlns:a16="http://schemas.microsoft.com/office/drawing/2014/main" id="{5EB6097E-F475-449F-A05B-05216D574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734" y="2084917"/>
            <a:ext cx="2988733" cy="3926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 Box 5">
            <a:extLst>
              <a:ext uri="{FF2B5EF4-FFF2-40B4-BE49-F238E27FC236}">
                <a16:creationId xmlns:a16="http://schemas.microsoft.com/office/drawing/2014/main" id="{101512E5-3719-47D2-8A95-C7DCC65F9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834" y="1123951"/>
            <a:ext cx="53142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latin typeface="黑体" panose="02010609060101010101" pitchFamily="49" charset="-122"/>
                <a:ea typeface="微软雅黑" panose="020B0503020204020204" pitchFamily="34" charset="-122"/>
                <a:sym typeface="Arial" panose="020B0604020202020204" pitchFamily="34" charset="0"/>
              </a:rPr>
              <a:t>扫我有更多精彩课程呦</a:t>
            </a:r>
          </a:p>
        </p:txBody>
      </p:sp>
      <p:pic>
        <p:nvPicPr>
          <p:cNvPr id="34822" name="图片 12292" descr="C:\Users\zhixing.diao\Desktop\课工场app二维码.jpg课工场app二维码">
            <a:extLst>
              <a:ext uri="{FF2B5EF4-FFF2-40B4-BE49-F238E27FC236}">
                <a16:creationId xmlns:a16="http://schemas.microsoft.com/office/drawing/2014/main" id="{442E565F-04DA-4FE1-A26F-F8B905D97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18" y="2084917"/>
            <a:ext cx="3007783" cy="395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38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ldLvl="0"/>
    </p:bldLst>
  </p:timing>
</p:sld>
</file>

<file path=ppt/theme/theme1.xml><?xml version="1.0" encoding="utf-8"?>
<a:theme xmlns:a="http://schemas.openxmlformats.org/drawingml/2006/main" name="Office 主题_2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黑体</vt:lpstr>
      <vt:lpstr>宋体</vt:lpstr>
      <vt:lpstr>微软雅黑</vt:lpstr>
      <vt:lpstr>Arial</vt:lpstr>
      <vt:lpstr>Calibri</vt:lpstr>
      <vt:lpstr>Wingdings</vt:lpstr>
      <vt:lpstr>Office 主题_2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Qi Li</dc:creator>
  <cp:lastModifiedBy>Meng Qi Li</cp:lastModifiedBy>
  <cp:revision>2</cp:revision>
  <dcterms:created xsi:type="dcterms:W3CDTF">2017-10-12T07:19:47Z</dcterms:created>
  <dcterms:modified xsi:type="dcterms:W3CDTF">2017-10-12T07:20:41Z</dcterms:modified>
</cp:coreProperties>
</file>